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5"/>
  </p:notesMasterIdLst>
  <p:sldIdLst>
    <p:sldId id="269" r:id="rId4"/>
    <p:sldId id="256" r:id="rId5"/>
    <p:sldId id="257" r:id="rId6"/>
    <p:sldId id="258" r:id="rId7"/>
    <p:sldId id="284" r:id="rId8"/>
    <p:sldId id="285" r:id="rId9"/>
    <p:sldId id="286" r:id="rId10"/>
    <p:sldId id="287" r:id="rId11"/>
    <p:sldId id="260" r:id="rId12"/>
    <p:sldId id="261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88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slide" Target="slide8.xml"/><Relationship Id="rId5" Type="http://schemas.openxmlformats.org/officeDocument/2006/relationships/image" Target="../media/image15.GIF"/><Relationship Id="rId10" Type="http://schemas.openxmlformats.org/officeDocument/2006/relationships/slide" Target="slide7.xml"/><Relationship Id="rId4" Type="http://schemas.openxmlformats.org/officeDocument/2006/relationships/image" Target="../media/image14.GIF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8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slide" Target="slide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slide" Target="slide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2955290" y="1736725"/>
            <a:ext cx="1252220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40611" y="874737"/>
            <a:ext cx="5357495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94" y="100412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396" y="1395692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004120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448" y="1395692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326" y="1404921"/>
            <a:ext cx="4228206" cy="232231"/>
          </a:xfrm>
          <a:prstGeom prst="rect">
            <a:avLst/>
          </a:prstGeom>
        </p:spPr>
      </p:pic>
      <p:pic>
        <p:nvPicPr>
          <p:cNvPr id="43" name="Picture 4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4953364"/>
            <a:ext cx="1009650" cy="904875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1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9876" y="6324600"/>
            <a:ext cx="609600" cy="609600"/>
          </a:xfrm>
          <a:prstGeom prst="rect">
            <a:avLst/>
          </a:prstGeom>
        </p:spPr>
      </p:pic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2955290" y="1736725"/>
            <a:ext cx="125222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07510" y="1736725"/>
            <a:ext cx="1377315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  <p:sp>
        <p:nvSpPr>
          <p:cNvPr id="42" name="Rectangle 41">
            <a:hlinkClick r:id="rId10" action="ppaction://hlinksldjump"/>
          </p:cNvPr>
          <p:cNvSpPr/>
          <p:nvPr/>
        </p:nvSpPr>
        <p:spPr>
          <a:xfrm>
            <a:off x="4208145" y="1737360"/>
            <a:ext cx="1376045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584825" y="1736725"/>
            <a:ext cx="1430655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5584825" y="1737360"/>
            <a:ext cx="1431925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42802" y="270363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bldLvl="0" animBg="1"/>
      <p:bldP spid="32" grpId="0"/>
      <p:bldP spid="7" grpId="0" bldLvl="0" animBg="1"/>
      <p:bldP spid="41" grpId="0" bldLvl="0" animBg="1"/>
      <p:bldP spid="42" grpId="0" bldLvl="0" animBg="1"/>
      <p:bldP spid="44" grpId="0" bldLvl="0" animBg="1"/>
      <p:bldP spid="4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Trang phục của lính cứu hỏa gồm những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850" y="297180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Quần áo chữa cháy, đeo ủng, đi găng, đội mũ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Quay về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/>
          <p:nvPr/>
        </p:nvSpPr>
        <p:spPr>
          <a:xfrm>
            <a:off x="707572" y="430992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60960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4786662"/>
            <a:ext cx="1232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13" grpId="0" bldLvl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Lính cứu hỏa dập tắt đám cháy bằng cách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850" y="297180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Dùng vòi phun nước dập tắt đám cháy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UTM Avo" panose="02040603050506020204" charset="0"/>
              <a:sym typeface="+mn-ea"/>
            </a:endParaRPr>
          </a:p>
        </p:txBody>
      </p:sp>
      <p:sp>
        <p:nvSpPr>
          <p:cNvPr id="7" name="Oval 6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707572" y="430992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228" y="616347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819" y="4786662"/>
            <a:ext cx="1232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11" name="Pentagon 10">
            <a:hlinkClick r:id="rId5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8" grpId="0" bldLvl="0" animBg="1"/>
      <p:bldP spid="10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nghĩ gì về những người lính cứu hỏa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850" y="2980055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>
              <a:lnSpc>
                <a:spcPct val="100000"/>
              </a:lnSpc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 thật dũng cảm</a:t>
            </a:r>
          </a:p>
        </p:txBody>
      </p:sp>
      <p:sp>
        <p:nvSpPr>
          <p:cNvPr id="7" name="Oval 6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707572" y="430992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613731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819" y="4786662"/>
            <a:ext cx="1232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11" name="Pentagon 10">
            <a:hlinkClick r:id="rId5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8" grpId="0" bldLvl="0" animBg="1"/>
      <p:bldP spid="10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On-screen Show (4:3)</PresentationFormat>
  <Paragraphs>30</Paragraphs>
  <Slides>11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宋体</vt:lpstr>
      <vt:lpstr>Times New Roman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Windows User</cp:lastModifiedBy>
  <cp:revision>6</cp:revision>
  <dcterms:created xsi:type="dcterms:W3CDTF">2020-08-20T00:00:00Z</dcterms:created>
  <dcterms:modified xsi:type="dcterms:W3CDTF">2025-05-02T15:11:27Z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