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7" r:id="rId2"/>
    <p:sldId id="407" r:id="rId3"/>
    <p:sldId id="448" r:id="rId4"/>
    <p:sldId id="427" r:id="rId5"/>
    <p:sldId id="428" r:id="rId6"/>
    <p:sldId id="443" r:id="rId7"/>
    <p:sldId id="445" r:id="rId8"/>
    <p:sldId id="446" r:id="rId9"/>
    <p:sldId id="447" r:id="rId10"/>
    <p:sldId id="449" r:id="rId11"/>
    <p:sldId id="444" r:id="rId12"/>
    <p:sldId id="450" r:id="rId13"/>
    <p:sldId id="441" r:id="rId14"/>
    <p:sldId id="442" r:id="rId15"/>
    <p:sldId id="433" r:id="rId16"/>
    <p:sldId id="440" r:id="rId17"/>
    <p:sldId id="340" r:id="rId18"/>
  </p:sldIdLst>
  <p:sldSz cx="16276638" cy="9144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0" d="100"/>
          <a:sy n="50" d="100"/>
        </p:scale>
        <p:origin x="568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217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4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 HỌC BÁT TRANG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62D2C-3C45-0E8A-65C9-DF11E67CF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719" y="402609"/>
            <a:ext cx="11811000" cy="828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0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FDAD2-C473-C725-7C5B-32C1F5A05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524865A-226F-AEB3-F643-1D76B3F498AD}"/>
              </a:ext>
            </a:extLst>
          </p:cNvPr>
          <p:cNvGrpSpPr/>
          <p:nvPr/>
        </p:nvGrpSpPr>
        <p:grpSpPr>
          <a:xfrm>
            <a:off x="7071518" y="328177"/>
            <a:ext cx="2608984" cy="584775"/>
            <a:chOff x="6651116" y="743102"/>
            <a:chExt cx="2564962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C917EF-F900-02BD-73BD-7F8F170CB674}"/>
                </a:ext>
              </a:extLst>
            </p:cNvPr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AC4E1FB-0E9E-DF6B-36B1-32520FCC5949}"/>
                </a:ext>
              </a:extLst>
            </p:cNvPr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A5FA82C-7B61-4D70-C36D-48362B78AF48}"/>
              </a:ext>
            </a:extLst>
          </p:cNvPr>
          <p:cNvGrpSpPr/>
          <p:nvPr/>
        </p:nvGrpSpPr>
        <p:grpSpPr>
          <a:xfrm>
            <a:off x="1406914" y="1953419"/>
            <a:ext cx="3036871" cy="707886"/>
            <a:chOff x="1508918" y="1888664"/>
            <a:chExt cx="6172201" cy="11862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DC81E4-69EE-0B27-6A90-F1DFB2A89598}"/>
                </a:ext>
              </a:extLst>
            </p:cNvPr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A4722DA-132B-175B-C6FE-AF56F9ADEC98}"/>
                </a:ext>
              </a:extLst>
            </p:cNvPr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1A0B8C71-4D06-D9E3-CA48-A40AEBFC8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819" y="991308"/>
            <a:ext cx="5562599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6A397-A59C-04A5-BAE9-2F4838FBE9B2}"/>
              </a:ext>
            </a:extLst>
          </p:cNvPr>
          <p:cNvSpPr txBox="1"/>
          <p:nvPr/>
        </p:nvSpPr>
        <p:spPr>
          <a:xfrm>
            <a:off x="1737519" y="4191000"/>
            <a:ext cx="1089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E933E5-B60B-8072-F1E1-DD439CC53076}"/>
              </a:ext>
            </a:extLst>
          </p:cNvPr>
          <p:cNvSpPr txBox="1"/>
          <p:nvPr/>
        </p:nvSpPr>
        <p:spPr>
          <a:xfrm>
            <a:off x="1557621" y="6019800"/>
            <a:ext cx="13362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bay,/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6340EC-F5F1-6797-1224-54E19F9D1CFC}"/>
              </a:ext>
            </a:extLst>
          </p:cNvPr>
          <p:cNvSpPr/>
          <p:nvPr/>
        </p:nvSpPr>
        <p:spPr>
          <a:xfrm>
            <a:off x="1856632" y="3050815"/>
            <a:ext cx="2362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ắng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B08203-AC91-7A75-ED7D-F9DF1C06BFCE}"/>
              </a:ext>
            </a:extLst>
          </p:cNvPr>
          <p:cNvSpPr/>
          <p:nvPr/>
        </p:nvSpPr>
        <p:spPr>
          <a:xfrm>
            <a:off x="6337350" y="3050815"/>
            <a:ext cx="2362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6755E9-075D-0143-3B81-F6E12B57B25E}"/>
              </a:ext>
            </a:extLst>
          </p:cNvPr>
          <p:cNvSpPr/>
          <p:nvPr/>
        </p:nvSpPr>
        <p:spPr>
          <a:xfrm>
            <a:off x="10467232" y="3050815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215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1F134-948E-01E7-BF6B-2CE3E5226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D102F0D-8D4F-E6CF-6314-C2EDC2F81D23}"/>
              </a:ext>
            </a:extLst>
          </p:cNvPr>
          <p:cNvGrpSpPr/>
          <p:nvPr/>
        </p:nvGrpSpPr>
        <p:grpSpPr>
          <a:xfrm>
            <a:off x="7071518" y="328177"/>
            <a:ext cx="2608984" cy="584775"/>
            <a:chOff x="6651116" y="743102"/>
            <a:chExt cx="2564962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8F3F41-49FB-92CE-B315-12D9CE2BB85F}"/>
                </a:ext>
              </a:extLst>
            </p:cNvPr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DC694E-5F87-4C4A-4099-89BB47184FB3}"/>
                </a:ext>
              </a:extLst>
            </p:cNvPr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2893350-3FC7-40C4-CB7B-866721FC34C3}"/>
              </a:ext>
            </a:extLst>
          </p:cNvPr>
          <p:cNvGrpSpPr/>
          <p:nvPr/>
        </p:nvGrpSpPr>
        <p:grpSpPr>
          <a:xfrm>
            <a:off x="1406914" y="1953419"/>
            <a:ext cx="4674005" cy="707886"/>
            <a:chOff x="1508918" y="1888664"/>
            <a:chExt cx="9499547" cy="11862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CF8ECD-E8F1-D73F-9C4D-D4E39A390D1A}"/>
                </a:ext>
              </a:extLst>
            </p:cNvPr>
            <p:cNvSpPr/>
            <p:nvPr/>
          </p:nvSpPr>
          <p:spPr>
            <a:xfrm>
              <a:off x="1508918" y="1888664"/>
              <a:ext cx="9499547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Tìm hiểu bài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2014280-7903-0FB4-4924-9EF8B01C98AF}"/>
                </a:ext>
              </a:extLst>
            </p:cNvPr>
            <p:cNvCxnSpPr>
              <a:cxnSpLocks/>
            </p:cNvCxnSpPr>
            <p:nvPr/>
          </p:nvCxnSpPr>
          <p:spPr>
            <a:xfrm>
              <a:off x="2110689" y="3017498"/>
              <a:ext cx="611010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BDA1F83A-D84E-C580-A380-C3702917E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819" y="991308"/>
            <a:ext cx="5562599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A1CE8F-679B-D089-5411-697274A0A97B}"/>
              </a:ext>
            </a:extLst>
          </p:cNvPr>
          <p:cNvSpPr/>
          <p:nvPr/>
        </p:nvSpPr>
        <p:spPr>
          <a:xfrm>
            <a:off x="1401358" y="3075481"/>
            <a:ext cx="2859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C2D8B-C302-6661-A6B2-E7C67015AEDD}"/>
              </a:ext>
            </a:extLst>
          </p:cNvPr>
          <p:cNvSpPr/>
          <p:nvPr/>
        </p:nvSpPr>
        <p:spPr>
          <a:xfrm>
            <a:off x="3001558" y="3075481"/>
            <a:ext cx="3012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ọt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FCA2AF-7616-7FDB-1131-BB1C30340941}"/>
              </a:ext>
            </a:extLst>
          </p:cNvPr>
          <p:cNvSpPr/>
          <p:nvPr/>
        </p:nvSpPr>
        <p:spPr>
          <a:xfrm>
            <a:off x="1401358" y="3876355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FD188D-5351-23D6-5AF0-DC658F3DC144}"/>
              </a:ext>
            </a:extLst>
          </p:cNvPr>
          <p:cNvSpPr/>
          <p:nvPr/>
        </p:nvSpPr>
        <p:spPr>
          <a:xfrm>
            <a:off x="3001558" y="3861115"/>
            <a:ext cx="2857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899734-1F21-C995-0EBC-66E99473F901}"/>
              </a:ext>
            </a:extLst>
          </p:cNvPr>
          <p:cNvSpPr/>
          <p:nvPr/>
        </p:nvSpPr>
        <p:spPr>
          <a:xfrm>
            <a:off x="1401516" y="4800600"/>
            <a:ext cx="2859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36961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356677" y="1333433"/>
            <a:ext cx="13876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79696" y="2634794"/>
            <a:ext cx="13845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385647"/>
              </p:ext>
            </p:extLst>
          </p:nvPr>
        </p:nvGraphicFramePr>
        <p:xfrm>
          <a:off x="1966118" y="2133599"/>
          <a:ext cx="12605351" cy="4990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3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602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baseline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602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602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7602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3871119" y="5028942"/>
            <a:ext cx="3733800" cy="14968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898900" y="3871728"/>
            <a:ext cx="3553619" cy="130987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3841750" y="3871728"/>
            <a:ext cx="3610769" cy="244781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1409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37519" y="4097850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590446" y="1055705"/>
            <a:ext cx="44958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760696" y="7214363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9719" y="2984718"/>
            <a:ext cx="4337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347119" y="3649931"/>
            <a:ext cx="9296402" cy="3261359"/>
            <a:chOff x="6004719" y="3563424"/>
            <a:chExt cx="9525001" cy="3285592"/>
          </a:xfrm>
        </p:grpSpPr>
        <p:pic>
          <p:nvPicPr>
            <p:cNvPr id="43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124424" y="443719"/>
              <a:ext cx="3285592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6702916" y="4346198"/>
              <a:ext cx="8137525" cy="7131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261519" y="4302124"/>
            <a:ext cx="716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0BC5AC-9D28-00FA-95D6-0B4C4D19D942}"/>
              </a:ext>
            </a:extLst>
          </p:cNvPr>
          <p:cNvGrpSpPr/>
          <p:nvPr/>
        </p:nvGrpSpPr>
        <p:grpSpPr>
          <a:xfrm>
            <a:off x="6544109" y="192140"/>
            <a:ext cx="2608984" cy="584775"/>
            <a:chOff x="6651116" y="743102"/>
            <a:chExt cx="2564962" cy="584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1D9547-9786-A957-1122-93A0F5A95182}"/>
                </a:ext>
              </a:extLst>
            </p:cNvPr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EAA678-EA5B-71B1-D9BE-4412581CFC0F}"/>
                </a:ext>
              </a:extLst>
            </p:cNvPr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61196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1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016034" y="1377082"/>
            <a:ext cx="68580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MẮT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EM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2030031"/>
            <a:ext cx="9596297" cy="646331"/>
            <a:chOff x="1508918" y="1888664"/>
            <a:chExt cx="8733709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733709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	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/>
          <p:cNvPicPr/>
          <p:nvPr/>
        </p:nvPicPr>
        <p:blipFill rotWithShape="1">
          <a:blip r:embed="rId2"/>
          <a:srcRect l="58698" t="21164" r="2942" b="44709"/>
          <a:stretch/>
        </p:blipFill>
        <p:spPr bwMode="auto">
          <a:xfrm>
            <a:off x="1966119" y="4267200"/>
            <a:ext cx="5947569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3"/>
          <a:srcRect l="59689" t="22307" r="3604" b="43846"/>
          <a:stretch/>
        </p:blipFill>
        <p:spPr bwMode="auto">
          <a:xfrm>
            <a:off x="8595519" y="4267200"/>
            <a:ext cx="693420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loud 7"/>
          <p:cNvSpPr/>
          <p:nvPr/>
        </p:nvSpPr>
        <p:spPr>
          <a:xfrm>
            <a:off x="2347119" y="2676362"/>
            <a:ext cx="6828498" cy="12860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2030031"/>
            <a:ext cx="9596297" cy="646331"/>
            <a:chOff x="1508918" y="1888664"/>
            <a:chExt cx="8733709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733709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	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618251" y="2971800"/>
            <a:ext cx="6646133" cy="12885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/>
          <p:nvPr/>
        </p:nvPicPr>
        <p:blipFill rotWithShape="1">
          <a:blip r:embed="rId2"/>
          <a:srcRect l="59193" t="23016" b="37302"/>
          <a:stretch/>
        </p:blipFill>
        <p:spPr bwMode="auto">
          <a:xfrm>
            <a:off x="1561589" y="4457700"/>
            <a:ext cx="6195730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3"/>
          <a:srcRect l="59028" t="21693" r="4266" b="29630"/>
          <a:stretch/>
        </p:blipFill>
        <p:spPr bwMode="auto">
          <a:xfrm>
            <a:off x="8123863" y="4495800"/>
            <a:ext cx="6491456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5166519" y="1332214"/>
            <a:ext cx="6769002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MẮT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EM</a:t>
            </a:r>
          </a:p>
        </p:txBody>
      </p:sp>
    </p:spTree>
    <p:extLst>
      <p:ext uri="{BB962C8B-B14F-4D97-AF65-F5344CB8AC3E}">
        <p14:creationId xmlns:p14="http://schemas.microsoft.com/office/powerpoint/2010/main" val="30894775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9319" cy="9144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A97622-C335-D5F3-25E3-23CFD6CCB1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98" t="-616" r="572" b="616"/>
          <a:stretch/>
        </p:blipFill>
        <p:spPr>
          <a:xfrm>
            <a:off x="0" y="-33338"/>
            <a:ext cx="16276637" cy="917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0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trôi chảy toàn bài, ngắt nghỉ câu đúng, chú ý câu dài. Đọc diễn cảm các lời thoại với ngữ điệu phù hợp.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071518" y="328177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85120" y="3056395"/>
            <a:ext cx="2362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ắng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303687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661819" y="991308"/>
            <a:ext cx="5562599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7621" y="4161062"/>
            <a:ext cx="1089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C1A8A376-2A4F-EDB2-F000-299870E8D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18" y="1930399"/>
            <a:ext cx="4779717" cy="620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animal-14[1]">
            <a:extLst>
              <a:ext uri="{FF2B5EF4-FFF2-40B4-BE49-F238E27FC236}">
                <a16:creationId xmlns:a16="http://schemas.microsoft.com/office/drawing/2014/main" id="{35A88FF1-9848-962F-2A6F-1AB7FD1F33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7053397" y="1030683"/>
            <a:ext cx="3326834" cy="242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ƯỚM 58">
            <a:extLst>
              <a:ext uri="{FF2B5EF4-FFF2-40B4-BE49-F238E27FC236}">
                <a16:creationId xmlns:a16="http://schemas.microsoft.com/office/drawing/2014/main" id="{B74937D8-0BB0-10C8-9B32-7D8B3D8622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 flipH="1">
            <a:off x="6364610" y="3662172"/>
            <a:ext cx="4704407" cy="451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14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286FB-B02C-2C21-FEA8-E1F613599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C8D8D8-103B-B6BF-550D-13B5BE7FA362}"/>
              </a:ext>
            </a:extLst>
          </p:cNvPr>
          <p:cNvGrpSpPr/>
          <p:nvPr/>
        </p:nvGrpSpPr>
        <p:grpSpPr>
          <a:xfrm>
            <a:off x="7071518" y="328177"/>
            <a:ext cx="2608984" cy="584775"/>
            <a:chOff x="6651116" y="743102"/>
            <a:chExt cx="2564962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B59A5D-6B1A-11F7-6A3B-411D3E9CC658}"/>
                </a:ext>
              </a:extLst>
            </p:cNvPr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8F6714-890A-E93B-E47E-940244FFA1AA}"/>
                </a:ext>
              </a:extLst>
            </p:cNvPr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D55BA4C-5D9E-5234-7227-39232C21C7C8}"/>
              </a:ext>
            </a:extLst>
          </p:cNvPr>
          <p:cNvSpPr/>
          <p:nvPr/>
        </p:nvSpPr>
        <p:spPr>
          <a:xfrm>
            <a:off x="1585120" y="3056395"/>
            <a:ext cx="2362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ắng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92C71A-4E94-05FD-C8E8-50925F418084}"/>
              </a:ext>
            </a:extLst>
          </p:cNvPr>
          <p:cNvGrpSpPr/>
          <p:nvPr/>
        </p:nvGrpSpPr>
        <p:grpSpPr>
          <a:xfrm>
            <a:off x="1406914" y="1953419"/>
            <a:ext cx="3036871" cy="707886"/>
            <a:chOff x="1508918" y="1888664"/>
            <a:chExt cx="6172201" cy="11862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C6F5E-8D87-E94E-22EB-93F559B0B0E0}"/>
                </a:ext>
              </a:extLst>
            </p:cNvPr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FC67CDD-A598-DD99-A077-B1696A1BE55F}"/>
                </a:ext>
              </a:extLst>
            </p:cNvPr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E448E3F1-3D9C-93C3-1BF7-7B7CC1E16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819" y="991308"/>
            <a:ext cx="5562599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DAE4D-003B-5448-32D9-660048AAAD2C}"/>
              </a:ext>
            </a:extLst>
          </p:cNvPr>
          <p:cNvSpPr txBox="1"/>
          <p:nvPr/>
        </p:nvSpPr>
        <p:spPr>
          <a:xfrm>
            <a:off x="1557621" y="4161062"/>
            <a:ext cx="1089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288A2-8FFF-8E75-0165-FF8721ED78CB}"/>
              </a:ext>
            </a:extLst>
          </p:cNvPr>
          <p:cNvSpPr txBox="1"/>
          <p:nvPr/>
        </p:nvSpPr>
        <p:spPr>
          <a:xfrm>
            <a:off x="1557621" y="6019800"/>
            <a:ext cx="13057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bay,/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mây /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39291087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3EF48-206E-AF46-A33E-BCA5DDA82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AC02285-2177-C024-340D-66AB5FC36639}"/>
              </a:ext>
            </a:extLst>
          </p:cNvPr>
          <p:cNvGrpSpPr/>
          <p:nvPr/>
        </p:nvGrpSpPr>
        <p:grpSpPr>
          <a:xfrm>
            <a:off x="7071518" y="328177"/>
            <a:ext cx="2608984" cy="584775"/>
            <a:chOff x="6651116" y="743102"/>
            <a:chExt cx="2564962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F52D70-D574-6697-EA8A-B5F98FECB26A}"/>
                </a:ext>
              </a:extLst>
            </p:cNvPr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0A96282-FFBE-3B9E-F044-27E61FBB28E7}"/>
                </a:ext>
              </a:extLst>
            </p:cNvPr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B627C2-7250-D77D-34C9-F02FFE9B21A2}"/>
              </a:ext>
            </a:extLst>
          </p:cNvPr>
          <p:cNvSpPr/>
          <p:nvPr/>
        </p:nvSpPr>
        <p:spPr>
          <a:xfrm>
            <a:off x="1661319" y="3056395"/>
            <a:ext cx="2362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ắng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3412D4-B41D-2911-9B96-C3CB215A7146}"/>
              </a:ext>
            </a:extLst>
          </p:cNvPr>
          <p:cNvGrpSpPr/>
          <p:nvPr/>
        </p:nvGrpSpPr>
        <p:grpSpPr>
          <a:xfrm>
            <a:off x="1406914" y="1953419"/>
            <a:ext cx="3036871" cy="707886"/>
            <a:chOff x="1508918" y="1888664"/>
            <a:chExt cx="6172201" cy="11862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1669E5-760F-ED74-F49C-668BFF99F286}"/>
                </a:ext>
              </a:extLst>
            </p:cNvPr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ED91C7D-E214-6083-285B-A2899B41B328}"/>
                </a:ext>
              </a:extLst>
            </p:cNvPr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DDDEB957-F60F-468D-D2DA-08A104534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819" y="991308"/>
            <a:ext cx="5562599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764F12-05D4-550A-6029-3B274BF805EA}"/>
              </a:ext>
            </a:extLst>
          </p:cNvPr>
          <p:cNvSpPr/>
          <p:nvPr/>
        </p:nvSpPr>
        <p:spPr>
          <a:xfrm>
            <a:off x="6142037" y="3056395"/>
            <a:ext cx="2362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179EC8-1A37-2B2A-6BAC-D3B65DB0DBDC}"/>
              </a:ext>
            </a:extLst>
          </p:cNvPr>
          <p:cNvSpPr/>
          <p:nvPr/>
        </p:nvSpPr>
        <p:spPr>
          <a:xfrm>
            <a:off x="10271919" y="3056395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27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2B647-5563-F758-3222-1220EC3AD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DC25743-7D99-B6D2-7540-B0526BD2B58E}"/>
              </a:ext>
            </a:extLst>
          </p:cNvPr>
          <p:cNvGrpSpPr/>
          <p:nvPr/>
        </p:nvGrpSpPr>
        <p:grpSpPr>
          <a:xfrm>
            <a:off x="7071518" y="328177"/>
            <a:ext cx="2608984" cy="584775"/>
            <a:chOff x="6651116" y="743102"/>
            <a:chExt cx="2564962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C6CBAC-3BF3-3269-740A-D1C60FB29275}"/>
                </a:ext>
              </a:extLst>
            </p:cNvPr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06DF802-4FA6-F1B9-664E-9A5D2AF2CFDC}"/>
                </a:ext>
              </a:extLst>
            </p:cNvPr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4646CF9A-9343-D914-0808-43DE60B53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819" y="991308"/>
            <a:ext cx="5562599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7A292E-5BD2-5CE4-CA43-B8527E4A0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19" y="2057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0384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  <p:tag name="ISPRING_UUID" val="{2E9E71FF-3929-47A1-BE0F-AE3865445E7C}"/>
  <p:tag name="ISPRING_RESOURCE_FOLDER" val="D:\3A năm học 2024 - 2025\Bai 1. Bầu trời  (t1,2)\"/>
  <p:tag name="ISPRING_PRESENTATION_PATH" val="D:\3A năm học 2024 - 2025\Bai 1. Bầu trời  (t1,2).pptx"/>
  <p:tag name="ISPRING_PROJECT_VERSION" val="9.32"/>
  <p:tag name="ISPRING_PROJECT_FOLDER_UPDA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9707</TotalTime>
  <Words>462</Words>
  <Application>Microsoft Office PowerPoint</Application>
  <PresentationFormat>Custom</PresentationFormat>
  <Paragraphs>77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Nhật Lệ lô</cp:lastModifiedBy>
  <cp:revision>1037</cp:revision>
  <dcterms:created xsi:type="dcterms:W3CDTF">2008-09-09T22:52:10Z</dcterms:created>
  <dcterms:modified xsi:type="dcterms:W3CDTF">2025-01-20T14:44:44Z</dcterms:modified>
</cp:coreProperties>
</file>