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42719" y="3124200"/>
            <a:ext cx="43749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56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423867" y="3124200"/>
            <a:ext cx="80021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2022-08-08T02:09:48Z</dcterms:modified>
</cp:coreProperties>
</file>