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73772" y="3224213"/>
            <a:ext cx="396454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9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en-US" sz="9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9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9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062119" y="3224213"/>
            <a:ext cx="14157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9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en-US" sz="9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14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2022-08-08T02:16:48Z</dcterms:modified>
</cp:coreProperties>
</file>