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7" r:id="rId4"/>
    <p:sldId id="266" r:id="rId5"/>
    <p:sldId id="264" r:id="rId6"/>
  </p:sldIdLst>
  <p:sldSz cx="16276638" cy="9144000"/>
  <p:notesSz cx="6858000" cy="9144000"/>
  <p:custDataLst>
    <p:tags r:id="rId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0000FF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>
      <p:cViewPr varScale="1">
        <p:scale>
          <a:sx n="59" d="100"/>
          <a:sy n="59" d="100"/>
        </p:scale>
        <p:origin x="136" y="7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7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21" Type="http://schemas.openxmlformats.org/officeDocument/2006/relationships/hyperlink" Target="bai%20tap%20van%20dung/Bai%202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bai%20tap%20van%20dung/Bai%204.pptx" TargetMode="External"/><Relationship Id="rId20" Type="http://schemas.openxmlformats.org/officeDocument/2006/relationships/image" Target="../media/image22.jpeg"/><Relationship Id="rId1" Type="http://schemas.openxmlformats.org/officeDocument/2006/relationships/tags" Target="../tags/tag6.xml"/><Relationship Id="rId6" Type="http://schemas.openxmlformats.org/officeDocument/2006/relationships/hyperlink" Target="bai%20tap%20van%20dung/Bai%201.pptx" TargetMode="External"/><Relationship Id="rId11" Type="http://schemas.openxmlformats.org/officeDocument/2006/relationships/image" Target="../media/image14.png"/><Relationship Id="rId24" Type="http://schemas.openxmlformats.org/officeDocument/2006/relationships/image" Target="../media/image25.jpeg"/><Relationship Id="rId5" Type="http://schemas.openxmlformats.org/officeDocument/2006/relationships/image" Target="../media/image10.jpeg"/><Relationship Id="rId15" Type="http://schemas.openxmlformats.org/officeDocument/2006/relationships/image" Target="../media/image18.jpeg"/><Relationship Id="rId23" Type="http://schemas.openxmlformats.org/officeDocument/2006/relationships/image" Target="../media/image24.jpeg"/><Relationship Id="rId10" Type="http://schemas.openxmlformats.org/officeDocument/2006/relationships/image" Target="../media/image13.png"/><Relationship Id="rId19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hyperlink" Target="bai%20tap%20van%20dung/Bai%203.pptx" TargetMode="External"/><Relationship Id="rId14" Type="http://schemas.openxmlformats.org/officeDocument/2006/relationships/image" Target="../media/image17.jpeg"/><Relationship Id="rId2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118519" y="4465556"/>
            <a:ext cx="11602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LUYỆN TẬP CHUNG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49: LUYỆN TẬP CHUNG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A8A6E8-B2F8-0749-AD67-3497BACDBAFE}"/>
              </a:ext>
            </a:extLst>
          </p:cNvPr>
          <p:cNvGrpSpPr/>
          <p:nvPr/>
        </p:nvGrpSpPr>
        <p:grpSpPr>
          <a:xfrm>
            <a:off x="1537909" y="3698926"/>
            <a:ext cx="12010610" cy="3034811"/>
            <a:chOff x="664340" y="2114409"/>
            <a:chExt cx="10904747" cy="3034811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3536558-84C3-7D4A-8EB2-18ADDEC2A9A4}"/>
                </a:ext>
              </a:extLst>
            </p:cNvPr>
            <p:cNvSpPr/>
            <p:nvPr/>
          </p:nvSpPr>
          <p:spPr>
            <a:xfrm>
              <a:off x="664340" y="2114409"/>
              <a:ext cx="4258693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6 409 = 6 000 +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+ 9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561243D-E872-2944-8526-CE3F94F07823}"/>
                </a:ext>
              </a:extLst>
            </p:cNvPr>
            <p:cNvSpPr/>
            <p:nvPr/>
          </p:nvSpPr>
          <p:spPr>
            <a:xfrm>
              <a:off x="5809129" y="2126402"/>
              <a:ext cx="4960821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6 411 =    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+ 400 +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+1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778E61A3-716B-224A-9517-7EB50D58E1DC}"/>
                </a:ext>
              </a:extLst>
            </p:cNvPr>
            <p:cNvSpPr/>
            <p:nvPr/>
          </p:nvSpPr>
          <p:spPr>
            <a:xfrm>
              <a:off x="1458672" y="4503762"/>
              <a:ext cx="3993776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6 410 = 6 000 + 400 +           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F2A17E50-4AC8-9445-99C5-C835F02A445D}"/>
                </a:ext>
              </a:extLst>
            </p:cNvPr>
            <p:cNvSpPr/>
            <p:nvPr/>
          </p:nvSpPr>
          <p:spPr>
            <a:xfrm>
              <a:off x="6659623" y="4503762"/>
              <a:ext cx="4909464" cy="64545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6 412 = 6 000 +       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+ 10 +   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09F755D-3328-834F-AF33-71B8C72651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108" y="3630705"/>
              <a:ext cx="10521979" cy="1"/>
            </a:xfrm>
            <a:prstGeom prst="straightConnector1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880BDCC-C303-F347-A21B-487ACAFA9353}"/>
                </a:ext>
              </a:extLst>
            </p:cNvPr>
            <p:cNvCxnSpPr/>
            <p:nvPr/>
          </p:nvCxnSpPr>
          <p:spPr>
            <a:xfrm flipV="1">
              <a:off x="2637046" y="2783541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733972-C23E-2047-89EC-76A0402CE3FE}"/>
                </a:ext>
              </a:extLst>
            </p:cNvPr>
            <p:cNvCxnSpPr/>
            <p:nvPr/>
          </p:nvCxnSpPr>
          <p:spPr>
            <a:xfrm flipV="1">
              <a:off x="4416540" y="3630706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74B5AB-B89B-1041-BC73-F7023B04D221}"/>
                </a:ext>
              </a:extLst>
            </p:cNvPr>
            <p:cNvCxnSpPr/>
            <p:nvPr/>
          </p:nvCxnSpPr>
          <p:spPr>
            <a:xfrm flipV="1">
              <a:off x="6612893" y="2783541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0DE7B43-844D-8C4C-9EEC-B742952F8519}"/>
                </a:ext>
              </a:extLst>
            </p:cNvPr>
            <p:cNvCxnSpPr/>
            <p:nvPr/>
          </p:nvCxnSpPr>
          <p:spPr>
            <a:xfrm flipV="1">
              <a:off x="8697187" y="3630705"/>
              <a:ext cx="0" cy="847165"/>
            </a:xfrm>
            <a:prstGeom prst="line">
              <a:avLst/>
            </a:prstGeom>
            <a:noFill/>
            <a:ln w="57150" cap="flat" cmpd="sng" algn="ctr">
              <a:solidFill>
                <a:srgbClr val="00AF92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sp>
        <p:nvSpPr>
          <p:cNvPr id="41" name="Rounded Rectangle 40"/>
          <p:cNvSpPr/>
          <p:nvPr/>
        </p:nvSpPr>
        <p:spPr>
          <a:xfrm>
            <a:off x="4539550" y="3644381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772544" y="3655349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938307" y="3655349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909928" y="6086061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775941" y="6040932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2738957" y="6086060"/>
            <a:ext cx="52941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282234" y="3637183"/>
            <a:ext cx="867041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10503" y="3683034"/>
            <a:ext cx="1027592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6000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883677" y="3675252"/>
            <a:ext cx="638674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849869" y="6090901"/>
            <a:ext cx="618268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655564" y="6039722"/>
            <a:ext cx="820697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400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2745193" y="6108624"/>
            <a:ext cx="529415" cy="6928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519" y="990600"/>
            <a:ext cx="16150550" cy="1478072"/>
            <a:chOff x="1470819" y="2019300"/>
            <a:chExt cx="17279427" cy="1478072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40505" y="2050822"/>
              <a:ext cx="1630974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Mai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9. Mai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“?”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D745EF8-AE23-D24E-BD94-2B07EF93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2654832"/>
            <a:ext cx="11685024" cy="1950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A45E75-8C6B-41D8-8030-6EC04D9D65C6}"/>
              </a:ext>
            </a:extLst>
          </p:cNvPr>
          <p:cNvSpPr txBox="1"/>
          <p:nvPr/>
        </p:nvSpPr>
        <p:spPr>
          <a:xfrm>
            <a:off x="3490119" y="2852027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highlight>
                  <a:srgbClr val="F6882E"/>
                </a:highlight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B3B848-3096-4029-86D7-62AADC1C065F}"/>
              </a:ext>
            </a:extLst>
          </p:cNvPr>
          <p:cNvSpPr txBox="1"/>
          <p:nvPr/>
        </p:nvSpPr>
        <p:spPr>
          <a:xfrm>
            <a:off x="774779" y="4752913"/>
            <a:ext cx="14983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Mai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Pentagon 11">
            <a:extLst>
              <a:ext uri="{FF2B5EF4-FFF2-40B4-BE49-F238E27FC236}">
                <a16:creationId xmlns:a16="http://schemas.microsoft.com/office/drawing/2014/main" id="{6AE5FD44-D710-4CB6-A271-79E6147276A6}"/>
              </a:ext>
            </a:extLst>
          </p:cNvPr>
          <p:cNvSpPr/>
          <p:nvPr/>
        </p:nvSpPr>
        <p:spPr>
          <a:xfrm>
            <a:off x="2270919" y="6870319"/>
            <a:ext cx="4329954" cy="784830"/>
          </a:xfrm>
          <a:prstGeom prst="homePlate">
            <a:avLst/>
          </a:prstGeom>
          <a:solidFill>
            <a:srgbClr val="FFBF53">
              <a:lumMod val="40000"/>
              <a:lumOff val="60000"/>
            </a:srgbClr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có 2 cách chọn thẻ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2F507-B268-45F6-80E1-8F4DA16F7A65}"/>
              </a:ext>
            </a:extLst>
          </p:cNvPr>
          <p:cNvSpPr txBox="1"/>
          <p:nvPr/>
        </p:nvSpPr>
        <p:spPr>
          <a:xfrm>
            <a:off x="7485583" y="6295202"/>
            <a:ext cx="122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D3F221-3B2A-4F75-9395-6A4F3B2DD4C8}"/>
              </a:ext>
            </a:extLst>
          </p:cNvPr>
          <p:cNvGrpSpPr/>
          <p:nvPr/>
        </p:nvGrpSpPr>
        <p:grpSpPr>
          <a:xfrm>
            <a:off x="7472874" y="6363001"/>
            <a:ext cx="1102659" cy="1569660"/>
            <a:chOff x="5652249" y="4834357"/>
            <a:chExt cx="1102659" cy="1569660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4F267258-BFA9-427A-9795-D26180E46D74}"/>
                </a:ext>
              </a:extLst>
            </p:cNvPr>
            <p:cNvSpPr/>
            <p:nvPr/>
          </p:nvSpPr>
          <p:spPr>
            <a:xfrm>
              <a:off x="5652249" y="4930096"/>
              <a:ext cx="1102659" cy="1438835"/>
            </a:xfrm>
            <a:prstGeom prst="roundRect">
              <a:avLst/>
            </a:prstGeom>
            <a:solidFill>
              <a:srgbClr val="D0F6B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AD4529-39EF-45F6-9E00-869B9B93A46A}"/>
                </a:ext>
              </a:extLst>
            </p:cNvPr>
            <p:cNvSpPr txBox="1"/>
            <p:nvPr/>
          </p:nvSpPr>
          <p:spPr>
            <a:xfrm>
              <a:off x="5774833" y="4834357"/>
              <a:ext cx="91888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9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A7E6BD7-B31A-4314-8757-95580ED3C5FE}"/>
              </a:ext>
            </a:extLst>
          </p:cNvPr>
          <p:cNvSpPr txBox="1"/>
          <p:nvPr/>
        </p:nvSpPr>
        <p:spPr>
          <a:xfrm>
            <a:off x="9281319" y="6552218"/>
            <a:ext cx="918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E3CE4B-2F8D-49E2-921D-B075D6823FD9}"/>
              </a:ext>
            </a:extLst>
          </p:cNvPr>
          <p:cNvGrpSpPr/>
          <p:nvPr/>
        </p:nvGrpSpPr>
        <p:grpSpPr>
          <a:xfrm>
            <a:off x="9281319" y="6280331"/>
            <a:ext cx="1102659" cy="1862048"/>
            <a:chOff x="9022980" y="4785194"/>
            <a:chExt cx="1102659" cy="1862048"/>
          </a:xfrm>
        </p:grpSpPr>
        <p:sp>
          <p:nvSpPr>
            <p:cNvPr id="30" name="Rounded Rectangle 16">
              <a:extLst>
                <a:ext uri="{FF2B5EF4-FFF2-40B4-BE49-F238E27FC236}">
                  <a16:creationId xmlns:a16="http://schemas.microsoft.com/office/drawing/2014/main" id="{1F1DCA78-9696-4EDB-A470-1C402372723D}"/>
                </a:ext>
              </a:extLst>
            </p:cNvPr>
            <p:cNvSpPr/>
            <p:nvPr/>
          </p:nvSpPr>
          <p:spPr>
            <a:xfrm>
              <a:off x="9022980" y="4907755"/>
              <a:ext cx="1102659" cy="1438835"/>
            </a:xfrm>
            <a:prstGeom prst="roundRect">
              <a:avLst/>
            </a:prstGeom>
            <a:solidFill>
              <a:srgbClr val="D0F6B0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DC27FC-83AC-411F-B352-899DF06523C8}"/>
                </a:ext>
              </a:extLst>
            </p:cNvPr>
            <p:cNvSpPr txBox="1"/>
            <p:nvPr/>
          </p:nvSpPr>
          <p:spPr>
            <a:xfrm>
              <a:off x="9022980" y="4785194"/>
              <a:ext cx="91888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1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51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 animBg="1"/>
      <p:bldP spid="2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519" y="990600"/>
            <a:ext cx="16150550" cy="838200"/>
            <a:chOff x="1470819" y="2019300"/>
            <a:chExt cx="17279427" cy="838200"/>
          </a:xfrm>
        </p:grpSpPr>
        <p:grpSp>
          <p:nvGrpSpPr>
            <p:cNvPr id="5" name="Group 4"/>
            <p:cNvGrpSpPr/>
            <p:nvPr/>
          </p:nvGrpSpPr>
          <p:grpSpPr>
            <a:xfrm>
              <a:off x="1470819" y="2019300"/>
              <a:ext cx="896788" cy="838200"/>
              <a:chOff x="1737519" y="2019300"/>
              <a:chExt cx="896788" cy="8382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737519" y="2019300"/>
                <a:ext cx="896788" cy="8382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40097" y="2053679"/>
                <a:ext cx="4556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40505" y="2050822"/>
              <a:ext cx="163097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/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CFEBF2-8176-124E-A841-AC8E08C7D4D0}"/>
              </a:ext>
            </a:extLst>
          </p:cNvPr>
          <p:cNvSpPr txBox="1"/>
          <p:nvPr/>
        </p:nvSpPr>
        <p:spPr>
          <a:xfrm>
            <a:off x="1119855" y="1828800"/>
            <a:ext cx="14859000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2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Rô-bốt có 1 992 học sinh. Nếu làm tròn số học sinh đến hàng trăm, ta có thể nói:</a:t>
            </a:r>
          </a:p>
          <a:p>
            <a:pPr defTabSz="914400">
              <a:lnSpc>
                <a:spcPct val="112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Rô-bốt có khoảng:</a:t>
            </a:r>
          </a:p>
          <a:p>
            <a:pPr marL="514350" indent="-514350" defTabSz="914400">
              <a:lnSpc>
                <a:spcPct val="200000"/>
              </a:lnSpc>
              <a:buFontTx/>
              <a:buAutoNum type="alphaUcPeriod"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học sinh                   B. 1 950 học sinh</a:t>
            </a:r>
          </a:p>
          <a:p>
            <a:pPr defTabSz="914400">
              <a:lnSpc>
                <a:spcPct val="200000"/>
              </a:lnSpc>
            </a:pP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1 900 học sinh                   D. 1 000 học sinh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D22664-DFF7-544A-A7B4-1F706BBD2603}"/>
              </a:ext>
            </a:extLst>
          </p:cNvPr>
          <p:cNvSpPr/>
          <p:nvPr/>
        </p:nvSpPr>
        <p:spPr>
          <a:xfrm>
            <a:off x="1030776" y="4419600"/>
            <a:ext cx="645459" cy="65890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1" i="0" u="none" strike="noStrike" kern="0" normalizeH="0" baseline="0" noProof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2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1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742F66-ED11-45F9-82BF-A511414C293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2CA004F4-1C73-4D60-91DC-24D16BD44B0C}&quot;,&quot;D:\\Giáo án PP Toán 3 - KNTTVCS - HK2\\Tuan 2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9 TIẾT 3 KNT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21849E-BAB7-42A9-83FA-8C7CD1667A3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E3C3E7-7428-4112-996F-48F2497EA38D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7EC067-C650-4956-8699-F3D19E2DCCD0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CA52E5-A6DD-46CD-AF22-4FEADED5B57B}:2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29FB3-4D6F-42AD-8010-0E13F760CB6E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320</Words>
  <Application>Microsoft Office PowerPoint</Application>
  <PresentationFormat>Custom</PresentationFormat>
  <Paragraphs>77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49 TIẾT 3 KNTT</dc:title>
  <dc:creator>Admin</dc:creator>
  <cp:lastModifiedBy>Admin</cp:lastModifiedBy>
  <cp:revision>107</cp:revision>
  <dcterms:created xsi:type="dcterms:W3CDTF">2022-07-10T01:37:20Z</dcterms:created>
  <dcterms:modified xsi:type="dcterms:W3CDTF">2025-02-10T14:56:01Z</dcterms:modified>
</cp:coreProperties>
</file>