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27" r:id="rId2"/>
    <p:sldId id="441" r:id="rId3"/>
    <p:sldId id="408" r:id="rId4"/>
    <p:sldId id="442" r:id="rId5"/>
    <p:sldId id="440" r:id="rId6"/>
    <p:sldId id="443" r:id="rId7"/>
    <p:sldId id="340" r:id="rId8"/>
  </p:sldIdLst>
  <p:sldSz cx="16276638" cy="9144000"/>
  <p:notesSz cx="6858000" cy="91440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0066"/>
    <a:srgbClr val="FF7C80"/>
    <a:srgbClr val="0000CC"/>
    <a:srgbClr val="EDF6F7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60" d="100"/>
          <a:sy n="60" d="100"/>
        </p:scale>
        <p:origin x="68" y="30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7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dirty="0" smtClean="0">
                <a:solidFill>
                  <a:srgbClr val="FF0066"/>
                </a:solidFill>
                <a:latin typeface="Times New Roman" pitchFamily="18" charset="0"/>
              </a:rPr>
              <a:t>BÁT TRANG</a:t>
            </a:r>
            <a:endParaRPr lang="en-US" altLang="en-US" sz="35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CÂY GẠO (</a:t>
            </a:r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</a:t>
            </a:r>
            <a:r>
              <a:rPr lang="en-US" altLang="en-US" sz="2400" b="1" i="1" smtClean="0">
                <a:solidFill>
                  <a:srgbClr val="FF0066"/>
                </a:solidFill>
                <a:latin typeface="Times New Roman" pitchFamily="18" charset="0"/>
              </a:rPr>
              <a:t>:</a:t>
            </a:r>
            <a:endParaRPr lang="en-US" altLang="en-US" sz="2400" b="1" i="1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111880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6276638" cy="914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vi-VN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081" y="0"/>
            <a:ext cx="16276638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81297" y="2132892"/>
            <a:ext cx="6677387" cy="1477328"/>
          </a:xfrm>
          <a:prstGeom prst="rect">
            <a:avLst/>
          </a:prstGeom>
          <a:noFill/>
        </p:spPr>
        <p:txBody>
          <a:bodyPr wrap="none" lIns="122018" tIns="61009" rIns="122018" bIns="61009" rtlCol="0">
            <a:spAutoFit/>
          </a:bodyPr>
          <a:lstStyle/>
          <a:p>
            <a:r>
              <a:rPr lang="en-US" sz="8800" b="1" i="1" dirty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1627084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64592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Luyện tập.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508919" y="2331720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95"/>
          <p:cNvSpPr>
            <a:spLocks noChangeArrowheads="1"/>
          </p:cNvSpPr>
          <p:nvPr/>
        </p:nvSpPr>
        <p:spPr bwMode="auto">
          <a:xfrm>
            <a:off x="5743114" y="1249680"/>
            <a:ext cx="45025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LUYỆN VIẾT ĐOẠN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178" y="3557509"/>
            <a:ext cx="13949026" cy="5443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64592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Luyện tập.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Rectangle 95"/>
          <p:cNvSpPr>
            <a:spLocks noChangeArrowheads="1"/>
          </p:cNvSpPr>
          <p:nvPr/>
        </p:nvSpPr>
        <p:spPr bwMode="auto">
          <a:xfrm>
            <a:off x="5743114" y="1249680"/>
            <a:ext cx="45025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LUYỆN VIẾT ĐOẠN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594519" y="3733800"/>
            <a:ext cx="2667000" cy="3352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Elbow Connector 5"/>
          <p:cNvCxnSpPr/>
          <p:nvPr/>
        </p:nvCxnSpPr>
        <p:spPr>
          <a:xfrm rot="5400000" flipH="1" flipV="1">
            <a:off x="2973878" y="1925941"/>
            <a:ext cx="597396" cy="2689115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Flowchart: Alternate Process 6"/>
          <p:cNvSpPr/>
          <p:nvPr/>
        </p:nvSpPr>
        <p:spPr>
          <a:xfrm>
            <a:off x="4709319" y="2438400"/>
            <a:ext cx="11049000" cy="12069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272576" y="4495800"/>
            <a:ext cx="134455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Flowchart: Alternate Process 18"/>
          <p:cNvSpPr/>
          <p:nvPr/>
        </p:nvSpPr>
        <p:spPr>
          <a:xfrm>
            <a:off x="4709319" y="3962400"/>
            <a:ext cx="11049000" cy="990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Elbow Connector 21"/>
          <p:cNvCxnSpPr>
            <a:stCxn id="3" idx="2"/>
          </p:cNvCxnSpPr>
          <p:nvPr/>
        </p:nvCxnSpPr>
        <p:spPr>
          <a:xfrm rot="16200000" flipH="1">
            <a:off x="2929676" y="6084942"/>
            <a:ext cx="685800" cy="2689115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Flowchart: Alternate Process 22"/>
          <p:cNvSpPr/>
          <p:nvPr/>
        </p:nvSpPr>
        <p:spPr>
          <a:xfrm>
            <a:off x="4709319" y="5181600"/>
            <a:ext cx="11049000" cy="39624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xoài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ruộm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8295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9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6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451850" y="1858834"/>
            <a:ext cx="4191000" cy="677108"/>
            <a:chOff x="1508919" y="2565772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2565772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3226897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636285" y="2535942"/>
            <a:ext cx="1237177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ý c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95"/>
          <p:cNvSpPr>
            <a:spLocks noChangeArrowheads="1"/>
          </p:cNvSpPr>
          <p:nvPr/>
        </p:nvSpPr>
        <p:spPr bwMode="auto">
          <a:xfrm>
            <a:off x="5743114" y="1249680"/>
            <a:ext cx="45025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LUYỆN VIẾT ĐOẠN</a:t>
            </a:r>
          </a:p>
        </p:txBody>
      </p:sp>
      <p:sp>
        <p:nvSpPr>
          <p:cNvPr id="2" name="Rectangle 1"/>
          <p:cNvSpPr/>
          <p:nvPr/>
        </p:nvSpPr>
        <p:spPr>
          <a:xfrm>
            <a:off x="1636285" y="4248835"/>
            <a:ext cx="121408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ý)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52306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6276638" cy="914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vi-VN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081" y="0"/>
            <a:ext cx="16276638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3008" y="1600200"/>
            <a:ext cx="12517911" cy="3324086"/>
          </a:xfrm>
          <a:prstGeom prst="rect">
            <a:avLst/>
          </a:prstGeom>
          <a:noFill/>
        </p:spPr>
        <p:txBody>
          <a:bodyPr wrap="square" lIns="122018" tIns="61009" rIns="122018" bIns="61009" rtlCol="0">
            <a:spAutoFit/>
          </a:bodyPr>
          <a:lstStyle/>
          <a:p>
            <a:pPr algn="ctr"/>
            <a:r>
              <a:rPr lang="en-US" sz="8800" b="1" i="1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</a:p>
          <a:p>
            <a:pPr algn="ctr"/>
            <a:r>
              <a:rPr lang="en-US" sz="6000" b="1" i="1" dirty="0" err="1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6000" b="1" i="1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đoc</a:t>
            </a:r>
            <a:r>
              <a:rPr lang="en-US" sz="6000" b="1" i="1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6000" b="1" i="1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6000" b="1" i="1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b="1" i="1" dirty="0" err="1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000" b="1" i="1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6000" b="1" i="1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b="1" i="1" dirty="0" err="1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000" b="1" i="1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6000" b="1" i="1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  <a:r>
              <a:rPr lang="en-US" sz="6000" b="1" i="1" dirty="0" err="1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6000" b="1" i="1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6000" b="1" i="1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cối</a:t>
            </a:r>
            <a:r>
              <a:rPr lang="en-US" sz="6000" b="1" i="1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b="1" i="1" dirty="0" err="1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muông</a:t>
            </a:r>
            <a:r>
              <a:rPr lang="en-US" sz="6000" b="1" i="1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6000" b="1" i="1" dirty="0" smtClean="0">
                <a:solidFill>
                  <a:srgbClr val="ED7D31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  <a:endParaRPr lang="en-US" sz="6000" b="1" i="1" dirty="0">
              <a:solidFill>
                <a:srgbClr val="ED7D31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87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9974</TotalTime>
  <Words>358</Words>
  <Application>Microsoft Office PowerPoint</Application>
  <PresentationFormat>Custom</PresentationFormat>
  <Paragraphs>40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1064</cp:revision>
  <dcterms:created xsi:type="dcterms:W3CDTF">2008-09-09T22:52:10Z</dcterms:created>
  <dcterms:modified xsi:type="dcterms:W3CDTF">2025-02-10T15:10:05Z</dcterms:modified>
</cp:coreProperties>
</file>