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41" r:id="rId3"/>
    <p:sldId id="408" r:id="rId4"/>
    <p:sldId id="442" r:id="rId5"/>
    <p:sldId id="440" r:id="rId6"/>
    <p:sldId id="443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FF7C80"/>
    <a:srgbClr val="0000CC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68" y="30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BÁT TRANG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CÂY GẠO (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81297" y="2132892"/>
            <a:ext cx="6677387" cy="1477328"/>
          </a:xfrm>
          <a:prstGeom prst="rect">
            <a:avLst/>
          </a:prstGeom>
          <a:noFill/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8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6270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78" y="3557509"/>
            <a:ext cx="13949026" cy="544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594519" y="3733800"/>
            <a:ext cx="2667000" cy="3352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2973878" y="1925941"/>
            <a:ext cx="597396" cy="26891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Flowchart: Alternate Process 6"/>
          <p:cNvSpPr/>
          <p:nvPr/>
        </p:nvSpPr>
        <p:spPr>
          <a:xfrm>
            <a:off x="4709319" y="2438400"/>
            <a:ext cx="11049000" cy="120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72576" y="4495800"/>
            <a:ext cx="134455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Flowchart: Alternate Process 18"/>
          <p:cNvSpPr/>
          <p:nvPr/>
        </p:nvSpPr>
        <p:spPr>
          <a:xfrm>
            <a:off x="4709319" y="3962400"/>
            <a:ext cx="110490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Elbow Connector 21"/>
          <p:cNvCxnSpPr>
            <a:stCxn id="3" idx="2"/>
          </p:cNvCxnSpPr>
          <p:nvPr/>
        </p:nvCxnSpPr>
        <p:spPr>
          <a:xfrm rot="16200000" flipH="1">
            <a:off x="2929676" y="6084942"/>
            <a:ext cx="685800" cy="26891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Flowchart: Alternate Process 22"/>
          <p:cNvSpPr/>
          <p:nvPr/>
        </p:nvSpPr>
        <p:spPr>
          <a:xfrm>
            <a:off x="4709319" y="5181600"/>
            <a:ext cx="11049000" cy="3962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295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451850" y="1858834"/>
            <a:ext cx="4191000" cy="677108"/>
            <a:chOff x="1508919" y="2565772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565772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226897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636285" y="2535942"/>
            <a:ext cx="1237177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c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6285" y="4248835"/>
            <a:ext cx="12140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ý)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230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3008" y="1600200"/>
            <a:ext cx="12517911" cy="3324086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pPr algn="ctr"/>
            <a:r>
              <a:rPr lang="en-US" sz="88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algn="ctr"/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đoc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60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7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9974</TotalTime>
  <Words>358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1064</cp:revision>
  <dcterms:created xsi:type="dcterms:W3CDTF">2008-09-09T22:52:10Z</dcterms:created>
  <dcterms:modified xsi:type="dcterms:W3CDTF">2025-02-10T15:10:05Z</dcterms:modified>
</cp:coreProperties>
</file>