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7" d="100"/>
          <a:sy n="57" d="100"/>
        </p:scale>
        <p:origin x="11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86DD218-E2BB-406E-980C-F5FF24CE8A1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D:\\Giáo án 3B 2023\\toán HK2\\Tuan 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bài 47- tiết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03282C-EA8C-4C65-AF68-28E2A6F39E6B}:3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196C3-CC14-427B-B03F-63D5D3E06E0D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2A5A8A-BAD1-4867-BA28-FAEA11730FC2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A5329A-3E0F-4249-AD75-3417D435F7B4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184330-0A7F-4121-8D75-CACCF240728E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739E3E-D00F-4891-8771-E64298D80E57}:3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8C0D3B-EB8E-42FE-B85A-1D1012853E8D}: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2B4FD4-D18C-42AA-86A7-4987E26FA594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2973C7-87C7-4732-A654-49914A3475BB}:316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1871</TotalTime>
  <Words>393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等线</vt:lpstr>
      <vt:lpstr>Arial</vt:lpstr>
      <vt:lpstr>Calibri</vt:lpstr>
      <vt:lpstr>iCiel Cadena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toán-bài 47- tiết1</dc:title>
  <dc:creator>o00o</dc:creator>
  <cp:lastModifiedBy>Nhật Lệ lô</cp:lastModifiedBy>
  <cp:revision>80</cp:revision>
  <dcterms:created xsi:type="dcterms:W3CDTF">2021-07-11T03:43:43Z</dcterms:created>
  <dcterms:modified xsi:type="dcterms:W3CDTF">2025-02-04T09:48:59Z</dcterms:modified>
</cp:coreProperties>
</file>