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07" r:id="rId3"/>
    <p:sldId id="427" r:id="rId4"/>
    <p:sldId id="428" r:id="rId5"/>
    <p:sldId id="426" r:id="rId6"/>
    <p:sldId id="442" r:id="rId7"/>
    <p:sldId id="443" r:id="rId8"/>
    <p:sldId id="444" r:id="rId9"/>
    <p:sldId id="433" r:id="rId10"/>
    <p:sldId id="445" r:id="rId11"/>
    <p:sldId id="446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0" d="100"/>
          <a:sy n="50" d="100"/>
        </p:scale>
        <p:origin x="568" y="6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7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iai%20ngh&#297;a%20tu/Nao%20dong.pptx" TargetMode="External"/><Relationship Id="rId7" Type="http://schemas.openxmlformats.org/officeDocument/2006/relationships/hyperlink" Target="Giai%20ngh&#297;a%20tu/tran%20gian.pptx" TargetMode="External"/><Relationship Id="rId2" Type="http://schemas.openxmlformats.org/officeDocument/2006/relationships/hyperlink" Target="Giai%20ngh&#297;a%20tu/thien%20dinh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Giai%20ngh&#297;a%20tu/tung%20the.pptx" TargetMode="External"/><Relationship Id="rId5" Type="http://schemas.openxmlformats.org/officeDocument/2006/relationships/hyperlink" Target="Giai%20ngh&#297;a%20tu/dich%20thu.pptx" TargetMode="External"/><Relationship Id="rId4" Type="http://schemas.openxmlformats.org/officeDocument/2006/relationships/hyperlink" Target="Giai%20ngh&#297;a%20tu/luoi%20tam%20set.ppt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480719" y="1266918"/>
            <a:ext cx="63246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9800" y="1905000"/>
            <a:ext cx="9596296" cy="646331"/>
            <a:chOff x="1508918" y="1143668"/>
            <a:chExt cx="8733709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143668"/>
              <a:ext cx="87337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	    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01405" y="1753903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27346" y="2551331"/>
            <a:ext cx="4501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kể câu chuyện</a:t>
            </a:r>
            <a:endParaRPr lang="en-US" sz="40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68974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63246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6913" y="2046612"/>
            <a:ext cx="9596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	     </a:t>
            </a: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37500" t="44056" r="37552" b="26923"/>
          <a:stretch/>
        </p:blipFill>
        <p:spPr bwMode="auto">
          <a:xfrm>
            <a:off x="1580641" y="3298686"/>
            <a:ext cx="12652717" cy="5540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2486" y="2590800"/>
            <a:ext cx="11038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nl-NL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40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86946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0119" y="137160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3887" y="2438400"/>
            <a:ext cx="121046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xù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/>
              <a:t>. </a:t>
            </a:r>
          </a:p>
          <a:p>
            <a:pPr algn="r"/>
            <a:r>
              <a:rPr lang="en-US" dirty="0"/>
              <a:t>                                           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)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51815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trôi chảy toàn bài, ngắt nghỉ câu đúng, chú ý câu dài. Đọc diễn cảm các lời thoại với ngữ điệu phù hợp.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cọp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85120" y="3056395"/>
            <a:ext cx="1752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226234" y="4114800"/>
            <a:ext cx="139502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37719" y="3077886"/>
            <a:ext cx="1975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90798" y="3094495"/>
            <a:ext cx="28999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54101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26234" y="5893733"/>
            <a:ext cx="3390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nghĩa từ.</a:t>
            </a:r>
          </a:p>
        </p:txBody>
      </p:sp>
      <p:sp>
        <p:nvSpPr>
          <p:cNvPr id="23" name="TextBox 22">
            <a:hlinkClick r:id="rId2" action="ppaction://hlinkpres?slideindex=1&amp;slidetitle="/>
          </p:cNvPr>
          <p:cNvSpPr txBox="1"/>
          <p:nvPr/>
        </p:nvSpPr>
        <p:spPr>
          <a:xfrm>
            <a:off x="1051719" y="695808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đình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hlinkClick r:id="rId3" action="ppaction://hlinkpres?slideindex=1&amp;slidetitle="/>
          </p:cNvPr>
          <p:cNvSpPr txBox="1"/>
          <p:nvPr/>
        </p:nvSpPr>
        <p:spPr>
          <a:xfrm>
            <a:off x="4328319" y="6958080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hlinkClick r:id="rId4" action="ppaction://hlinkpres?slideindex=1&amp;slidetitle="/>
          </p:cNvPr>
          <p:cNvSpPr txBox="1"/>
          <p:nvPr/>
        </p:nvSpPr>
        <p:spPr>
          <a:xfrm>
            <a:off x="7147230" y="7007167"/>
            <a:ext cx="2972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sét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26" name="TextBox 25">
            <a:hlinkClick r:id="rId5" action="ppaction://hlinkpres?slideindex=1&amp;slidetitle="/>
          </p:cNvPr>
          <p:cNvSpPr txBox="1"/>
          <p:nvPr/>
        </p:nvSpPr>
        <p:spPr>
          <a:xfrm>
            <a:off x="10781700" y="7008127"/>
            <a:ext cx="208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thủ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hlinkClick r:id="rId6" action="ppaction://hlinkpres?slideindex=1&amp;slidetitle="/>
          </p:cNvPr>
          <p:cNvSpPr txBox="1"/>
          <p:nvPr/>
        </p:nvSpPr>
        <p:spPr>
          <a:xfrm>
            <a:off x="1100806" y="8055114"/>
            <a:ext cx="4562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(núng thế)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hlinkClick r:id="rId7" action="ppaction://hlinkpres?slideindex=1&amp;slidetitle="/>
          </p:cNvPr>
          <p:cNvSpPr txBox="1"/>
          <p:nvPr/>
        </p:nvSpPr>
        <p:spPr>
          <a:xfrm>
            <a:off x="6176895" y="8055114"/>
            <a:ext cx="2326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75007" y="4670516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9" y="3589586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Vì trời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577827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5553" y="2795766"/>
            <a:ext cx="2503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66119" y="2795766"/>
            <a:ext cx="2384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8319" y="3589586"/>
            <a:ext cx="289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23878" y="5181600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12209" y="6705600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Cua trong chum nước, ong sau cánh cửa, cáo, gấu , cọp ở hai bên cánh cửa.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/>
              <a:t> 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13519" y="4724400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8185" y="4297472"/>
            <a:ext cx="100763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 đánh trống - trời sai gà ra trị cóc.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bay ra – cáo nhảy tới cắn cổ, tha đi.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sai chó ra bắt cáo – vừa đến cửa, gấu quật chó chết tươi.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 Sét ra trị gấu – Ong đốt túi bụi.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 nhảy vào chum – cua kẹp; Thần nhảy khỏi chum – cọp vồ.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5333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0090" y="2795766"/>
            <a:ext cx="2503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00656" y="2795766"/>
            <a:ext cx="2384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79429" y="3620363"/>
            <a:ext cx="289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900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13519" y="4540478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50291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2490" y="2795766"/>
            <a:ext cx="2503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53056" y="2795766"/>
            <a:ext cx="2384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27920" y="3589586"/>
            <a:ext cx="289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0701" y="4217313"/>
            <a:ext cx="10233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767162" y="5664719"/>
            <a:ext cx="8762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Nguyên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cóc kiện trời...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Diễn biến cuộc đấu giữa 2 bên.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quả cuộc đấu.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163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74252" y="2039454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325551" y="4598683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5333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5553" y="2795766"/>
            <a:ext cx="2503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66119" y="2795766"/>
            <a:ext cx="2384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8319" y="3589586"/>
            <a:ext cx="2895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52719" y="3048000"/>
            <a:ext cx="342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57120" y="3943528"/>
            <a:ext cx="9677400" cy="3066871"/>
            <a:chOff x="6157120" y="3943528"/>
            <a:chExt cx="9677400" cy="3066871"/>
          </a:xfrm>
        </p:grpSpPr>
        <p:pic>
          <p:nvPicPr>
            <p:cNvPr id="2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462384" y="638264"/>
              <a:ext cx="3066871" cy="967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745427" y="4724400"/>
              <a:ext cx="83072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 thích vì sao </a:t>
              </a:r>
              <a:r>
                <a:rPr lang="nl-NL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hễ cóc nghiến </a:t>
              </a: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 thì trời đổ mưa.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6839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63246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3" y="2046612"/>
            <a:ext cx="9596296" cy="646331"/>
            <a:chOff x="1508918" y="1143668"/>
            <a:chExt cx="8733709" cy="1752858"/>
          </a:xfrm>
        </p:grpSpPr>
        <p:sp>
          <p:nvSpPr>
            <p:cNvPr id="10" name="Rectangle 9"/>
            <p:cNvSpPr/>
            <p:nvPr/>
          </p:nvSpPr>
          <p:spPr>
            <a:xfrm>
              <a:off x="1508918" y="1143668"/>
              <a:ext cx="87337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	    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439958" y="2692943"/>
            <a:ext cx="11609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sự việc trong tranh 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37500" t="41795" r="35898" b="26923"/>
          <a:stretch/>
        </p:blipFill>
        <p:spPr bwMode="auto">
          <a:xfrm>
            <a:off x="1439958" y="3343285"/>
            <a:ext cx="14173200" cy="5499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9578</TotalTime>
  <Words>846</Words>
  <Application>Microsoft Office PowerPoint</Application>
  <PresentationFormat>Custom</PresentationFormat>
  <Paragraphs>110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Nhật Lệ lô</cp:lastModifiedBy>
  <cp:revision>1038</cp:revision>
  <dcterms:created xsi:type="dcterms:W3CDTF">2008-09-09T22:52:10Z</dcterms:created>
  <dcterms:modified xsi:type="dcterms:W3CDTF">2025-02-05T01:11:16Z</dcterms:modified>
</cp:coreProperties>
</file>