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5"/>
  </p:notesMasterIdLst>
  <p:sldIdLst>
    <p:sldId id="258" r:id="rId5"/>
    <p:sldId id="583" r:id="rId6"/>
    <p:sldId id="257" r:id="rId7"/>
    <p:sldId id="260" r:id="rId8"/>
    <p:sldId id="261" r:id="rId9"/>
    <p:sldId id="262" r:id="rId10"/>
    <p:sldId id="264" r:id="rId11"/>
    <p:sldId id="263" r:id="rId12"/>
    <p:sldId id="265" r:id="rId13"/>
    <p:sldId id="266" r:id="rId14"/>
    <p:sldId id="267" r:id="rId15"/>
    <p:sldId id="268" r:id="rId16"/>
    <p:sldId id="269" r:id="rId17"/>
    <p:sldId id="270" r:id="rId18"/>
    <p:sldId id="271" r:id="rId19"/>
    <p:sldId id="272" r:id="rId20"/>
    <p:sldId id="347" r:id="rId21"/>
    <p:sldId id="290" r:id="rId22"/>
    <p:sldId id="352" r:id="rId23"/>
    <p:sldId id="273" r:id="rId24"/>
    <p:sldId id="349" r:id="rId25"/>
    <p:sldId id="286" r:id="rId26"/>
    <p:sldId id="276" r:id="rId27"/>
    <p:sldId id="585" r:id="rId28"/>
    <p:sldId id="350" r:id="rId29"/>
    <p:sldId id="353" r:id="rId30"/>
    <p:sldId id="354" r:id="rId31"/>
    <p:sldId id="275" r:id="rId32"/>
    <p:sldId id="584" r:id="rId33"/>
    <p:sldId id="28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906D9-96A5-48B4-BE03-80F0DF02B318}"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F2CCB-FFED-4415-B2DD-CEF44CAB4F07}" type="slidenum">
              <a:rPr lang="en-US" smtClean="0"/>
              <a:t>‹#›</a:t>
            </a:fld>
            <a:endParaRPr lang="en-US"/>
          </a:p>
        </p:txBody>
      </p:sp>
    </p:spTree>
    <p:extLst>
      <p:ext uri="{BB962C8B-B14F-4D97-AF65-F5344CB8AC3E}">
        <p14:creationId xmlns:p14="http://schemas.microsoft.com/office/powerpoint/2010/main" val="397916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4F2CCB-FFED-4415-B2DD-CEF44CAB4F07}" type="slidenum">
              <a:rPr lang="en-US" smtClean="0"/>
              <a:t>3</a:t>
            </a:fld>
            <a:endParaRPr lang="en-US"/>
          </a:p>
        </p:txBody>
      </p:sp>
    </p:spTree>
    <p:extLst>
      <p:ext uri="{BB962C8B-B14F-4D97-AF65-F5344CB8AC3E}">
        <p14:creationId xmlns:p14="http://schemas.microsoft.com/office/powerpoint/2010/main" val="416081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4</a:t>
            </a:fld>
            <a:endParaRPr lang="en-US"/>
          </a:p>
        </p:txBody>
      </p:sp>
    </p:spTree>
    <p:extLst>
      <p:ext uri="{BB962C8B-B14F-4D97-AF65-F5344CB8AC3E}">
        <p14:creationId xmlns:p14="http://schemas.microsoft.com/office/powerpoint/2010/main" val="149396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17</a:t>
            </a:fld>
            <a:endParaRPr lang="en-US"/>
          </a:p>
        </p:txBody>
      </p:sp>
    </p:spTree>
    <p:extLst>
      <p:ext uri="{BB962C8B-B14F-4D97-AF65-F5344CB8AC3E}">
        <p14:creationId xmlns:p14="http://schemas.microsoft.com/office/powerpoint/2010/main" val="26720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30</a:t>
            </a:fld>
            <a:endParaRPr lang="en-US"/>
          </a:p>
        </p:txBody>
      </p:sp>
    </p:spTree>
    <p:extLst>
      <p:ext uri="{BB962C8B-B14F-4D97-AF65-F5344CB8AC3E}">
        <p14:creationId xmlns:p14="http://schemas.microsoft.com/office/powerpoint/2010/main" val="369396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46A3-DBEC-E68C-2229-F4DA091F5FE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034C01-F033-21FC-3691-C5DC42F1D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D2310B-24BF-2579-337B-C827D68CFADF}"/>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3/3/2025</a:t>
            </a:fld>
            <a:endParaRPr lang="en-US"/>
          </a:p>
        </p:txBody>
      </p:sp>
      <p:sp>
        <p:nvSpPr>
          <p:cNvPr id="5" name="Footer Placeholder 4">
            <a:extLst>
              <a:ext uri="{FF2B5EF4-FFF2-40B4-BE49-F238E27FC236}">
                <a16:creationId xmlns:a16="http://schemas.microsoft.com/office/drawing/2014/main" id="{BE98EC69-6EDA-214E-FF26-87FB42568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68AD43-31BE-3CB5-14BF-FCDF58318B1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A picture containing calendar&#10;&#10;Description automatically generated">
            <a:extLst>
              <a:ext uri="{FF2B5EF4-FFF2-40B4-BE49-F238E27FC236}">
                <a16:creationId xmlns:a16="http://schemas.microsoft.com/office/drawing/2014/main" id="{9D656E6E-0826-5BB1-35E9-CE282080F1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spTree>
    <p:extLst>
      <p:ext uri="{BB962C8B-B14F-4D97-AF65-F5344CB8AC3E}">
        <p14:creationId xmlns:p14="http://schemas.microsoft.com/office/powerpoint/2010/main" val="321633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FDC0-B528-4654-3426-8CE7951B2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7D05A-2BCA-F46A-79AE-CBAF6072ED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6E062-DC60-C824-464C-758F8761EAB3}"/>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3/3/2025</a:t>
            </a:fld>
            <a:endParaRPr lang="en-US"/>
          </a:p>
        </p:txBody>
      </p:sp>
      <p:sp>
        <p:nvSpPr>
          <p:cNvPr id="5" name="Footer Placeholder 4">
            <a:extLst>
              <a:ext uri="{FF2B5EF4-FFF2-40B4-BE49-F238E27FC236}">
                <a16:creationId xmlns:a16="http://schemas.microsoft.com/office/drawing/2014/main" id="{129D17EA-6806-F6D8-4A06-77BC06670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4923BF-F362-A595-5425-2B4966095724}"/>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428279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9B756-702F-2312-7B7F-630F000858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3A22EE-4A1C-56C6-90EB-54D28FF67F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B473B-1913-B86F-92D3-5838EF6CC2AE}"/>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3/3/2025</a:t>
            </a:fld>
            <a:endParaRPr lang="en-US"/>
          </a:p>
        </p:txBody>
      </p:sp>
      <p:sp>
        <p:nvSpPr>
          <p:cNvPr id="5" name="Footer Placeholder 4">
            <a:extLst>
              <a:ext uri="{FF2B5EF4-FFF2-40B4-BE49-F238E27FC236}">
                <a16:creationId xmlns:a16="http://schemas.microsoft.com/office/drawing/2014/main" id="{DC78D07F-1425-5411-7ECA-B47CA0666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B5E2C1-A47E-CC3D-2BC9-E3188DE98BB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89813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3/3/2025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68248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3/3/2025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15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3/3/2025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9832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3/3/2025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0920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3/3/2025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5046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3/3/2025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326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3/3/2025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5584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3/3/2025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0936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a16="http://schemas.microsoft.com/office/drawing/2014/main" id="{EB9DCE34-1627-2348-DBE0-A7A8AC1C5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207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3/3/2025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6561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3/3/2025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3207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3/3/2025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36060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86281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5174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567396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98881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6831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39812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25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A74E-50C9-6752-6AB4-199BC419CD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7C58A5-18D9-03FA-26F7-D3B17F73BD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C7C7CE-B13A-6EE7-358A-F7598475823C}"/>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3/3/2025</a:t>
            </a:fld>
            <a:endParaRPr lang="en-US"/>
          </a:p>
        </p:txBody>
      </p:sp>
      <p:sp>
        <p:nvSpPr>
          <p:cNvPr id="5" name="Footer Placeholder 4">
            <a:extLst>
              <a:ext uri="{FF2B5EF4-FFF2-40B4-BE49-F238E27FC236}">
                <a16:creationId xmlns:a16="http://schemas.microsoft.com/office/drawing/2014/main" id="{DC2AB58F-3430-D6E2-3AF4-CCEE9CDB5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01F5C7-D4F5-0DEC-D852-96DA721C99A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DBA7FB4C-ADC1-7E6A-0D6A-2B6B2D387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050"/>
          <a:stretch/>
        </p:blipFill>
        <p:spPr>
          <a:xfrm>
            <a:off x="0" y="0"/>
            <a:ext cx="12192000" cy="6857999"/>
          </a:xfrm>
          <a:prstGeom prst="rect">
            <a:avLst/>
          </a:prstGeom>
        </p:spPr>
      </p:pic>
    </p:spTree>
    <p:extLst>
      <p:ext uri="{BB962C8B-B14F-4D97-AF65-F5344CB8AC3E}">
        <p14:creationId xmlns:p14="http://schemas.microsoft.com/office/powerpoint/2010/main" val="952806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60047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90132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021562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3/3/2025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91255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693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8366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820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8" name="组合 2"/>
          <p:cNvGrpSpPr/>
          <p:nvPr userDrawn="1"/>
        </p:nvGrpSpPr>
        <p:grpSpPr>
          <a:xfrm>
            <a:off x="0" y="0"/>
            <a:ext cx="11744960" cy="6431280"/>
            <a:chOff x="0" y="0"/>
            <a:chExt cx="18496" cy="10128"/>
          </a:xfrm>
        </p:grpSpPr>
        <p:sp>
          <p:nvSpPr>
            <p:cNvPr id="9"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4" descr="43"/>
            <p:cNvPicPr>
              <a:picLocks noChangeAspect="1"/>
            </p:cNvPicPr>
            <p:nvPr/>
          </p:nvPicPr>
          <p:blipFill>
            <a:blip r:embed="rId2"/>
            <a:stretch>
              <a:fillRect/>
            </a:stretch>
          </p:blipFill>
          <p:spPr>
            <a:xfrm>
              <a:off x="0" y="0"/>
              <a:ext cx="2260" cy="3031"/>
            </a:xfrm>
            <a:prstGeom prst="rect">
              <a:avLst/>
            </a:prstGeom>
          </p:spPr>
        </p:pic>
      </p:grpSp>
    </p:spTree>
    <p:extLst>
      <p:ext uri="{BB962C8B-B14F-4D97-AF65-F5344CB8AC3E}">
        <p14:creationId xmlns:p14="http://schemas.microsoft.com/office/powerpoint/2010/main" val="40705485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9245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3/3/2025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06643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6C26-B435-8B6E-CF16-AF8138C4D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1CF2B5-FF62-6C2A-FFE2-EFB0B978AB6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8FF68F-B6CB-499D-0871-339DC42CB0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D031B9-7BEE-6B12-AE52-6FB5EF0510C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3/3/2025</a:t>
            </a:fld>
            <a:endParaRPr lang="en-US"/>
          </a:p>
        </p:txBody>
      </p:sp>
      <p:sp>
        <p:nvSpPr>
          <p:cNvPr id="6" name="Footer Placeholder 5">
            <a:extLst>
              <a:ext uri="{FF2B5EF4-FFF2-40B4-BE49-F238E27FC236}">
                <a16:creationId xmlns:a16="http://schemas.microsoft.com/office/drawing/2014/main" id="{EC13D136-0F1F-22FA-4F6D-E2B2E4EBB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8190DC-BCD8-4BD0-1EE7-725D5ABE18E6}"/>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0360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E997-784B-6CA4-3FAF-5F7C3A0BDD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099E37-1DC0-6383-F28A-4C1FA517B2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D647F4-3F82-5893-1E42-25E2A92AFB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41C13-5F91-9364-BAD2-FDE487CAF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95830-18EB-15C3-24AB-6E5BDDB7B7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C0BD5A-D9E8-9B1B-9647-0009202D2B3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3/3/2025</a:t>
            </a:fld>
            <a:endParaRPr lang="en-US"/>
          </a:p>
        </p:txBody>
      </p:sp>
      <p:sp>
        <p:nvSpPr>
          <p:cNvPr id="8" name="Footer Placeholder 7">
            <a:extLst>
              <a:ext uri="{FF2B5EF4-FFF2-40B4-BE49-F238E27FC236}">
                <a16:creationId xmlns:a16="http://schemas.microsoft.com/office/drawing/2014/main" id="{A8D8CEB2-87E5-30C4-6C78-8787AD7B0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489D-7933-F24B-4AF3-F03082AD887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97432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3ABD-B553-EDEC-4756-020A21165D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04BF1B8-70C0-0D6A-8C32-004E17D8745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3/3/2025</a:t>
            </a:fld>
            <a:endParaRPr lang="en-US"/>
          </a:p>
        </p:txBody>
      </p:sp>
      <p:sp>
        <p:nvSpPr>
          <p:cNvPr id="4" name="Footer Placeholder 3">
            <a:extLst>
              <a:ext uri="{FF2B5EF4-FFF2-40B4-BE49-F238E27FC236}">
                <a16:creationId xmlns:a16="http://schemas.microsoft.com/office/drawing/2014/main" id="{2052E822-9BEA-12A8-1CFB-FAB0ABDB7E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F31A19B-2FD2-6CD0-40CA-D4707D06063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42782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4D365-E3D6-7F52-C525-DA215F8C43D6}"/>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3/3/2025</a:t>
            </a:fld>
            <a:endParaRPr lang="en-US"/>
          </a:p>
        </p:txBody>
      </p:sp>
      <p:sp>
        <p:nvSpPr>
          <p:cNvPr id="3" name="Footer Placeholder 2">
            <a:extLst>
              <a:ext uri="{FF2B5EF4-FFF2-40B4-BE49-F238E27FC236}">
                <a16:creationId xmlns:a16="http://schemas.microsoft.com/office/drawing/2014/main" id="{BE2B4A69-CC81-512D-8728-2C477B929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967C7F-8F7C-71F2-A136-060175B24332}"/>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27437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82A6-EC12-A1C4-B15E-B6DEA37487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BE8F29-FF21-96C0-68FD-36DC35FCF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C77F52-586A-660A-65CB-F31F870DA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5FCF9-36D5-404B-C103-53C9C7FD5B3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3/3/2025</a:t>
            </a:fld>
            <a:endParaRPr lang="en-US"/>
          </a:p>
        </p:txBody>
      </p:sp>
      <p:sp>
        <p:nvSpPr>
          <p:cNvPr id="6" name="Footer Placeholder 5">
            <a:extLst>
              <a:ext uri="{FF2B5EF4-FFF2-40B4-BE49-F238E27FC236}">
                <a16:creationId xmlns:a16="http://schemas.microsoft.com/office/drawing/2014/main" id="{DB7C3424-549E-0E97-9750-7655CEDB67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48E595-8248-28BC-B370-894A18734C1E}"/>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0197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9C2C-57BD-5F84-30B3-CDC9401C29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D02836-2147-84D1-DF4A-90D2B9D7F0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BFBB56-8736-E45C-5C2B-5BF56ABFD0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D6915-39ED-5EAA-6BCC-7F93FECCCD37}"/>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3/3/2025</a:t>
            </a:fld>
            <a:endParaRPr lang="en-US"/>
          </a:p>
        </p:txBody>
      </p:sp>
      <p:sp>
        <p:nvSpPr>
          <p:cNvPr id="6" name="Footer Placeholder 5">
            <a:extLst>
              <a:ext uri="{FF2B5EF4-FFF2-40B4-BE49-F238E27FC236}">
                <a16:creationId xmlns:a16="http://schemas.microsoft.com/office/drawing/2014/main" id="{DFB3DEA5-0454-ED61-F485-A1B3EF391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55505F-FFBA-5076-8635-4289CBE0794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36151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E9AE7F6-2130-9498-7D47-85EF3F6FCC4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0595" y="0"/>
            <a:ext cx="1550504" cy="1550504"/>
          </a:xfrm>
          <a:prstGeom prst="rect">
            <a:avLst/>
          </a:prstGeom>
        </p:spPr>
      </p:pic>
    </p:spTree>
    <p:extLst>
      <p:ext uri="{BB962C8B-B14F-4D97-AF65-F5344CB8AC3E}">
        <p14:creationId xmlns:p14="http://schemas.microsoft.com/office/powerpoint/2010/main" val="99410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3/3/2025</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CC1958B5-94B5-0DB4-047F-B57AFA86E9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5423" y="255898"/>
            <a:ext cx="1369440" cy="1369440"/>
          </a:xfrm>
          <a:prstGeom prst="rect">
            <a:avLst/>
          </a:prstGeom>
        </p:spPr>
      </p:pic>
    </p:spTree>
    <p:extLst>
      <p:ext uri="{BB962C8B-B14F-4D97-AF65-F5344CB8AC3E}">
        <p14:creationId xmlns:p14="http://schemas.microsoft.com/office/powerpoint/2010/main" val="4039290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3/3/2025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2933534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stretch>
            <a:fillRect/>
          </a:stretch>
        </p:blipFill>
        <p:spPr>
          <a:xfrm>
            <a:off x="-2977" y="0"/>
            <a:ext cx="12194977" cy="6856327"/>
          </a:xfrm>
          <a:prstGeom prst="rect">
            <a:avLst/>
          </a:prstGeom>
        </p:spPr>
      </p:pic>
    </p:spTree>
    <p:extLst>
      <p:ext uri="{BB962C8B-B14F-4D97-AF65-F5344CB8AC3E}">
        <p14:creationId xmlns:p14="http://schemas.microsoft.com/office/powerpoint/2010/main" val="20233444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字魂143号-正酷超级黑" panose="00000500000000000000"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字魂143号-正酷超级黑" panose="00000500000000000000"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字魂143号-正酷超级黑" panose="00000500000000000000"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字魂143号-正酷超级黑" panose="00000500000000000000"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8.png"/><Relationship Id="rId7" Type="http://schemas.microsoft.com/office/2007/relationships/hdphoto" Target="../media/hdphoto1.wdp"/><Relationship Id="rId12"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1.png"/><Relationship Id="rId11" Type="http://schemas.microsoft.com/office/2007/relationships/hdphoto" Target="../media/hdphoto2.wdp"/><Relationship Id="rId5" Type="http://schemas.openxmlformats.org/officeDocument/2006/relationships/image" Target="../media/image40.jp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7.jpg"/><Relationship Id="rId1" Type="http://schemas.openxmlformats.org/officeDocument/2006/relationships/slideLayout" Target="../slideLayouts/slideLayout23.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48.png"/><Relationship Id="rId4" Type="http://schemas.microsoft.com/office/2007/relationships/hdphoto" Target="../media/hdphoto4.wdp"/><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7.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47.jpg"/><Relationship Id="rId1" Type="http://schemas.openxmlformats.org/officeDocument/2006/relationships/slideLayout" Target="../slideLayouts/slideLayout23.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7.jpg"/><Relationship Id="rId1" Type="http://schemas.openxmlformats.org/officeDocument/2006/relationships/slideLayout" Target="../slideLayouts/slideLayout23.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7.jpg"/><Relationship Id="rId1" Type="http://schemas.openxmlformats.org/officeDocument/2006/relationships/slideLayout" Target="../slideLayouts/slideLayout23.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E9D6ED1A-6FFC-4DDC-827A-02E703737594}"/>
              </a:ext>
            </a:extLst>
          </p:cNvPr>
          <p:cNvPicPr>
            <a:picLocks noChangeAspect="1"/>
          </p:cNvPicPr>
          <p:nvPr/>
        </p:nvPicPr>
        <p:blipFill>
          <a:blip r:embed="rId3"/>
          <a:stretch>
            <a:fillRect/>
          </a:stretch>
        </p:blipFill>
        <p:spPr>
          <a:xfrm>
            <a:off x="699715" y="0"/>
            <a:ext cx="9803218" cy="4676037"/>
          </a:xfrm>
          <a:prstGeom prst="rect">
            <a:avLst/>
          </a:prstGeom>
        </p:spPr>
      </p:pic>
    </p:spTree>
    <p:extLst>
      <p:ext uri="{BB962C8B-B14F-4D97-AF65-F5344CB8AC3E}">
        <p14:creationId xmlns:p14="http://schemas.microsoft.com/office/powerpoint/2010/main" val="2218441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985867"/>
          </a:xfrm>
          <a:custGeom>
            <a:avLst/>
            <a:gdLst>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985867" fill="none" extrusionOk="0">
                <a:moveTo>
                  <a:pt x="0" y="164314"/>
                </a:moveTo>
                <a:cubicBezTo>
                  <a:pt x="7201" y="47303"/>
                  <a:pt x="56006" y="6074"/>
                  <a:pt x="164314" y="0"/>
                </a:cubicBezTo>
                <a:cubicBezTo>
                  <a:pt x="2764362" y="-2381"/>
                  <a:pt x="7986899" y="129619"/>
                  <a:pt x="9761351" y="0"/>
                </a:cubicBezTo>
                <a:cubicBezTo>
                  <a:pt x="9871350" y="15474"/>
                  <a:pt x="9917248" y="67611"/>
                  <a:pt x="9925665" y="164314"/>
                </a:cubicBezTo>
                <a:cubicBezTo>
                  <a:pt x="9987444" y="225692"/>
                  <a:pt x="9872137" y="563926"/>
                  <a:pt x="9925665" y="821553"/>
                </a:cubicBezTo>
                <a:cubicBezTo>
                  <a:pt x="9926437" y="933401"/>
                  <a:pt x="9873309" y="977191"/>
                  <a:pt x="9761351" y="985867"/>
                </a:cubicBezTo>
                <a:cubicBezTo>
                  <a:pt x="6623307" y="1148832"/>
                  <a:pt x="1539027" y="790204"/>
                  <a:pt x="164314" y="985867"/>
                </a:cubicBezTo>
                <a:cubicBezTo>
                  <a:pt x="48486" y="1001079"/>
                  <a:pt x="-24179" y="905798"/>
                  <a:pt x="0" y="821553"/>
                </a:cubicBezTo>
                <a:cubicBezTo>
                  <a:pt x="34166" y="612623"/>
                  <a:pt x="-59816" y="331383"/>
                  <a:pt x="0" y="164314"/>
                </a:cubicBezTo>
                <a:close/>
              </a:path>
              <a:path w="9925665" h="985867" stroke="0" extrusionOk="0">
                <a:moveTo>
                  <a:pt x="0" y="164314"/>
                </a:moveTo>
                <a:cubicBezTo>
                  <a:pt x="9634" y="61645"/>
                  <a:pt x="60042" y="2929"/>
                  <a:pt x="164314" y="0"/>
                </a:cubicBezTo>
                <a:cubicBezTo>
                  <a:pt x="1422864" y="-214634"/>
                  <a:pt x="6477051" y="-512368"/>
                  <a:pt x="9761351" y="0"/>
                </a:cubicBezTo>
                <a:cubicBezTo>
                  <a:pt x="9848676" y="-6920"/>
                  <a:pt x="9925544" y="66300"/>
                  <a:pt x="9925665" y="164314"/>
                </a:cubicBezTo>
                <a:cubicBezTo>
                  <a:pt x="9903284" y="488690"/>
                  <a:pt x="9876535" y="691977"/>
                  <a:pt x="9925665" y="821553"/>
                </a:cubicBezTo>
                <a:cubicBezTo>
                  <a:pt x="9932403" y="912394"/>
                  <a:pt x="9841447" y="976609"/>
                  <a:pt x="9761351" y="985867"/>
                </a:cubicBezTo>
                <a:cubicBezTo>
                  <a:pt x="5719760" y="1339005"/>
                  <a:pt x="2920760" y="1310819"/>
                  <a:pt x="164314" y="985867"/>
                </a:cubicBezTo>
                <a:cubicBezTo>
                  <a:pt x="60904" y="974660"/>
                  <a:pt x="1087" y="904356"/>
                  <a:pt x="0" y="821553"/>
                </a:cubicBezTo>
                <a:cubicBezTo>
                  <a:pt x="66762" y="547741"/>
                  <a:pt x="48241" y="274057"/>
                  <a:pt x="0" y="164314"/>
                </a:cubicBezTo>
                <a:close/>
              </a:path>
              <a:path w="9925665" h="985867" fill="none" stroke="0" extrusionOk="0">
                <a:moveTo>
                  <a:pt x="0" y="164314"/>
                </a:moveTo>
                <a:cubicBezTo>
                  <a:pt x="7614" y="47632"/>
                  <a:pt x="58547" y="13807"/>
                  <a:pt x="164314" y="0"/>
                </a:cubicBezTo>
                <a:cubicBezTo>
                  <a:pt x="2577111" y="-2242"/>
                  <a:pt x="8060004" y="-6920"/>
                  <a:pt x="9761351" y="0"/>
                </a:cubicBezTo>
                <a:cubicBezTo>
                  <a:pt x="9851658" y="7614"/>
                  <a:pt x="9909888" y="66633"/>
                  <a:pt x="9925665" y="164314"/>
                </a:cubicBezTo>
                <a:cubicBezTo>
                  <a:pt x="10020545" y="215237"/>
                  <a:pt x="9945259" y="560485"/>
                  <a:pt x="9925665" y="821553"/>
                </a:cubicBezTo>
                <a:cubicBezTo>
                  <a:pt x="9938448" y="917083"/>
                  <a:pt x="9853153" y="978344"/>
                  <a:pt x="9761351" y="985867"/>
                </a:cubicBezTo>
                <a:cubicBezTo>
                  <a:pt x="6564841" y="1035419"/>
                  <a:pt x="1363212" y="834987"/>
                  <a:pt x="164314" y="985867"/>
                </a:cubicBezTo>
                <a:cubicBezTo>
                  <a:pt x="54089" y="984676"/>
                  <a:pt x="-12642" y="912056"/>
                  <a:pt x="0" y="821553"/>
                </a:cubicBezTo>
                <a:cubicBezTo>
                  <a:pt x="12215" y="611938"/>
                  <a:pt x="-61612" y="345284"/>
                  <a:pt x="0" y="164314"/>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custGeom>
                    <a:avLst/>
                    <a:gdLst>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985867" fill="none" extrusionOk="0">
                        <a:moveTo>
                          <a:pt x="0" y="164314"/>
                        </a:moveTo>
                        <a:cubicBezTo>
                          <a:pt x="4156" y="58409"/>
                          <a:pt x="60955" y="4362"/>
                          <a:pt x="164314" y="0"/>
                        </a:cubicBezTo>
                        <a:cubicBezTo>
                          <a:pt x="2837131" y="126006"/>
                          <a:pt x="8007568" y="100915"/>
                          <a:pt x="9761351" y="0"/>
                        </a:cubicBezTo>
                        <a:cubicBezTo>
                          <a:pt x="9863241" y="8956"/>
                          <a:pt x="9923612" y="72113"/>
                          <a:pt x="9925665" y="164314"/>
                        </a:cubicBezTo>
                        <a:cubicBezTo>
                          <a:pt x="9982544" y="246179"/>
                          <a:pt x="9920254" y="547877"/>
                          <a:pt x="9925665" y="821553"/>
                        </a:cubicBezTo>
                        <a:cubicBezTo>
                          <a:pt x="9926047" y="922735"/>
                          <a:pt x="9858179" y="983380"/>
                          <a:pt x="9761351" y="985867"/>
                        </a:cubicBezTo>
                        <a:cubicBezTo>
                          <a:pt x="6559592" y="1065479"/>
                          <a:pt x="1525824" y="1029078"/>
                          <a:pt x="164314" y="985867"/>
                        </a:cubicBezTo>
                        <a:cubicBezTo>
                          <a:pt x="58962" y="994725"/>
                          <a:pt x="-12564" y="908922"/>
                          <a:pt x="0" y="821553"/>
                        </a:cubicBezTo>
                        <a:cubicBezTo>
                          <a:pt x="23029" y="605362"/>
                          <a:pt x="-56400" y="317734"/>
                          <a:pt x="0" y="164314"/>
                        </a:cubicBezTo>
                        <a:close/>
                      </a:path>
                      <a:path w="9925665" h="985867" stroke="0" extrusionOk="0">
                        <a:moveTo>
                          <a:pt x="0" y="164314"/>
                        </a:moveTo>
                        <a:cubicBezTo>
                          <a:pt x="5321" y="56985"/>
                          <a:pt x="72791" y="3039"/>
                          <a:pt x="164314" y="0"/>
                        </a:cubicBezTo>
                        <a:cubicBezTo>
                          <a:pt x="1999063" y="151700"/>
                          <a:pt x="5835165" y="-163562"/>
                          <a:pt x="9761351" y="0"/>
                        </a:cubicBezTo>
                        <a:cubicBezTo>
                          <a:pt x="9850557" y="-179"/>
                          <a:pt x="9919532" y="71117"/>
                          <a:pt x="9925665" y="164314"/>
                        </a:cubicBezTo>
                        <a:cubicBezTo>
                          <a:pt x="9888694" y="491683"/>
                          <a:pt x="9872527" y="689333"/>
                          <a:pt x="9925665" y="821553"/>
                        </a:cubicBezTo>
                        <a:cubicBezTo>
                          <a:pt x="9931556" y="909616"/>
                          <a:pt x="9843603" y="977354"/>
                          <a:pt x="9761351" y="985867"/>
                        </a:cubicBezTo>
                        <a:cubicBezTo>
                          <a:pt x="5536246" y="1093696"/>
                          <a:pt x="3135032" y="1108418"/>
                          <a:pt x="164314" y="985867"/>
                        </a:cubicBezTo>
                        <a:cubicBezTo>
                          <a:pt x="67678" y="973724"/>
                          <a:pt x="-71" y="915137"/>
                          <a:pt x="0" y="821553"/>
                        </a:cubicBezTo>
                        <a:cubicBezTo>
                          <a:pt x="53531" y="556707"/>
                          <a:pt x="50300" y="270073"/>
                          <a:pt x="0" y="1643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i="1">
                <a:solidFill>
                  <a:prstClr val="black"/>
                </a:solidFill>
              </a:rPr>
              <a:t>Vì sao cần bảo vệ môi trường?</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3">
            <a:extLst>
              <a:ext uri="{FF2B5EF4-FFF2-40B4-BE49-F238E27FC236}">
                <a16:creationId xmlns:a16="http://schemas.microsoft.com/office/drawing/2014/main" id="{7BE036BE-E4F0-4E74-F79D-CB4AC9FBE8BB}"/>
              </a:ext>
            </a:extLst>
          </p:cNvPr>
          <p:cNvPicPr>
            <a:picLocks noChangeAspect="1"/>
          </p:cNvPicPr>
          <p:nvPr/>
        </p:nvPicPr>
        <p:blipFill>
          <a:blip r:embed="rId4"/>
          <a:srcRect/>
          <a:stretch>
            <a:fillRect/>
          </a:stretch>
        </p:blipFill>
        <p:spPr>
          <a:xfrm>
            <a:off x="350680" y="31211"/>
            <a:ext cx="1452455" cy="1973892"/>
          </a:xfrm>
          <a:prstGeom prst="rect">
            <a:avLst/>
          </a:prstGeom>
        </p:spPr>
      </p:pic>
      <p:sp>
        <p:nvSpPr>
          <p:cNvPr id="2" name="Rectangle: Rounded Corners 1">
            <a:extLst>
              <a:ext uri="{FF2B5EF4-FFF2-40B4-BE49-F238E27FC236}">
                <a16:creationId xmlns:a16="http://schemas.microsoft.com/office/drawing/2014/main" id="{AA07A369-D3EC-B8EF-166D-C292B011ACA2}"/>
              </a:ext>
            </a:extLst>
          </p:cNvPr>
          <p:cNvSpPr/>
          <p:nvPr/>
        </p:nvSpPr>
        <p:spPr>
          <a:xfrm>
            <a:off x="587828" y="1617890"/>
            <a:ext cx="10243458" cy="2692853"/>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libri" panose="020F0502020204030204"/>
              </a:rPr>
              <a:t>Cần phải bảo vệ môi trường vì môi trường là nơi cung cấp đầy đủ mọi nhu cầu cần thiết của con người, bảo vệ môi trường cũng chính là bảo vệ cuộc sống và chính bản thân mỗi chúng ta. cần phải bảo vệ môi trường vì môi trường là nơi cung cấp đầy đủ mọi nhu cầu cần thiết của con người, bảo vệ môi trường cũng chính là bảo vệ cuộc sống và chính bản thân mỗi chúng ta.</a:t>
            </a:r>
          </a:p>
        </p:txBody>
      </p:sp>
    </p:spTree>
    <p:extLst>
      <p:ext uri="{BB962C8B-B14F-4D97-AF65-F5344CB8AC3E}">
        <p14:creationId xmlns:p14="http://schemas.microsoft.com/office/powerpoint/2010/main" val="1765849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a:solidFill>
                  <a:prstClr val="black"/>
                </a:solidFill>
              </a:rPr>
              <a:t>Vì sao cần lập kế hoạch cá nhân?</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4">
            <a:extLst>
              <a:ext uri="{FF2B5EF4-FFF2-40B4-BE49-F238E27FC236}">
                <a16:creationId xmlns:a16="http://schemas.microsoft.com/office/drawing/2014/main" id="{532D5DF3-D0AE-57BB-E721-89527E9874D1}"/>
              </a:ext>
            </a:extLst>
          </p:cNvPr>
          <p:cNvPicPr>
            <a:picLocks noChangeAspect="1"/>
          </p:cNvPicPr>
          <p:nvPr/>
        </p:nvPicPr>
        <p:blipFill>
          <a:blip r:embed="rId4"/>
          <a:srcRect/>
          <a:stretch>
            <a:fillRect/>
          </a:stretch>
        </p:blipFill>
        <p:spPr>
          <a:xfrm>
            <a:off x="320868" y="155456"/>
            <a:ext cx="1416332" cy="1766735"/>
          </a:xfrm>
          <a:prstGeom prst="rect">
            <a:avLst/>
          </a:prstGeom>
        </p:spPr>
      </p:pic>
      <p:sp>
        <p:nvSpPr>
          <p:cNvPr id="3" name="Rectangle: Rounded Corners 2">
            <a:extLst>
              <a:ext uri="{FF2B5EF4-FFF2-40B4-BE49-F238E27FC236}">
                <a16:creationId xmlns:a16="http://schemas.microsoft.com/office/drawing/2014/main" id="{BB67B15A-6698-549D-58D0-EA93C751C0EE}"/>
              </a:ext>
            </a:extLst>
          </p:cNvPr>
          <p:cNvSpPr/>
          <p:nvPr/>
        </p:nvSpPr>
        <p:spPr>
          <a:xfrm>
            <a:off x="1019176" y="2238375"/>
            <a:ext cx="8477250"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prstClr val="black"/>
                </a:solidFill>
                <a:latin typeface="Calibri" panose="020F0502020204030204"/>
              </a:rPr>
              <a:t>L</a:t>
            </a:r>
            <a:r>
              <a:rPr lang="vi-VN" sz="4800" b="1" dirty="0">
                <a:solidFill>
                  <a:prstClr val="black"/>
                </a:solidFill>
                <a:latin typeface="Calibri" panose="020F0502020204030204"/>
              </a:rPr>
              <a:t>ập kế hoạch cá nhân để có thể quản lý thời gian và công việc một cách hợp lí.</a:t>
            </a:r>
          </a:p>
        </p:txBody>
      </p:sp>
    </p:spTree>
    <p:extLst>
      <p:ext uri="{BB962C8B-B14F-4D97-AF65-F5344CB8AC3E}">
        <p14:creationId xmlns:p14="http://schemas.microsoft.com/office/powerpoint/2010/main" val="41448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547496" y="278348"/>
            <a:ext cx="9925665" cy="1212995"/>
          </a:xfrm>
          <a:custGeom>
            <a:avLst/>
            <a:gdLst>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212995" fill="none" extrusionOk="0">
                <a:moveTo>
                  <a:pt x="0" y="202170"/>
                </a:moveTo>
                <a:cubicBezTo>
                  <a:pt x="6139" y="68127"/>
                  <a:pt x="65583" y="8624"/>
                  <a:pt x="202170" y="0"/>
                </a:cubicBezTo>
                <a:cubicBezTo>
                  <a:pt x="1704358" y="80004"/>
                  <a:pt x="5523999" y="635328"/>
                  <a:pt x="9723495" y="0"/>
                </a:cubicBezTo>
                <a:cubicBezTo>
                  <a:pt x="9848628" y="10834"/>
                  <a:pt x="9898659" y="71411"/>
                  <a:pt x="9925665" y="202170"/>
                </a:cubicBezTo>
                <a:cubicBezTo>
                  <a:pt x="9960822" y="366619"/>
                  <a:pt x="9920279" y="845032"/>
                  <a:pt x="9925665" y="1010825"/>
                </a:cubicBezTo>
                <a:cubicBezTo>
                  <a:pt x="9926313" y="1140178"/>
                  <a:pt x="9848647" y="1207473"/>
                  <a:pt x="9723495" y="1212995"/>
                </a:cubicBezTo>
                <a:cubicBezTo>
                  <a:pt x="8789071" y="1593250"/>
                  <a:pt x="3144696" y="1022693"/>
                  <a:pt x="202170" y="1212995"/>
                </a:cubicBezTo>
                <a:cubicBezTo>
                  <a:pt x="70009" y="1225432"/>
                  <a:pt x="-31974" y="1113881"/>
                  <a:pt x="0" y="1010825"/>
                </a:cubicBezTo>
                <a:cubicBezTo>
                  <a:pt x="-26461" y="680203"/>
                  <a:pt x="20050" y="608157"/>
                  <a:pt x="0" y="202170"/>
                </a:cubicBezTo>
                <a:close/>
              </a:path>
              <a:path w="9925665" h="1212995" stroke="0" extrusionOk="0">
                <a:moveTo>
                  <a:pt x="0" y="202170"/>
                </a:moveTo>
                <a:cubicBezTo>
                  <a:pt x="11855" y="92584"/>
                  <a:pt x="80409" y="2877"/>
                  <a:pt x="202170" y="0"/>
                </a:cubicBezTo>
                <a:cubicBezTo>
                  <a:pt x="3745685" y="-27882"/>
                  <a:pt x="6414997" y="-273171"/>
                  <a:pt x="9723495" y="0"/>
                </a:cubicBezTo>
                <a:cubicBezTo>
                  <a:pt x="9811531" y="-11778"/>
                  <a:pt x="9909469" y="81549"/>
                  <a:pt x="9925665" y="202170"/>
                </a:cubicBezTo>
                <a:cubicBezTo>
                  <a:pt x="9921720" y="349526"/>
                  <a:pt x="9944319" y="930300"/>
                  <a:pt x="9925665" y="1010825"/>
                </a:cubicBezTo>
                <a:cubicBezTo>
                  <a:pt x="9940304" y="1132431"/>
                  <a:pt x="9819086" y="1198526"/>
                  <a:pt x="9723495" y="1212995"/>
                </a:cubicBezTo>
                <a:cubicBezTo>
                  <a:pt x="5535593" y="1621826"/>
                  <a:pt x="2165799" y="1372856"/>
                  <a:pt x="202170" y="1212995"/>
                </a:cubicBezTo>
                <a:cubicBezTo>
                  <a:pt x="75558" y="1209238"/>
                  <a:pt x="1040" y="1127377"/>
                  <a:pt x="0" y="1010825"/>
                </a:cubicBezTo>
                <a:cubicBezTo>
                  <a:pt x="20963" y="747370"/>
                  <a:pt x="-89220" y="528040"/>
                  <a:pt x="0" y="202170"/>
                </a:cubicBezTo>
                <a:close/>
              </a:path>
              <a:path w="9925665" h="1212995" fill="none" stroke="0" extrusionOk="0">
                <a:moveTo>
                  <a:pt x="0" y="202170"/>
                </a:moveTo>
                <a:cubicBezTo>
                  <a:pt x="9680" y="57325"/>
                  <a:pt x="83014" y="9579"/>
                  <a:pt x="202170" y="0"/>
                </a:cubicBezTo>
                <a:cubicBezTo>
                  <a:pt x="1443851" y="-15342"/>
                  <a:pt x="6199706" y="-497291"/>
                  <a:pt x="9723495" y="0"/>
                </a:cubicBezTo>
                <a:cubicBezTo>
                  <a:pt x="9835210" y="2521"/>
                  <a:pt x="9907408" y="78115"/>
                  <a:pt x="9925665" y="202170"/>
                </a:cubicBezTo>
                <a:cubicBezTo>
                  <a:pt x="9982506" y="360625"/>
                  <a:pt x="9950152" y="840624"/>
                  <a:pt x="9925665" y="1010825"/>
                </a:cubicBezTo>
                <a:cubicBezTo>
                  <a:pt x="9930857" y="1127334"/>
                  <a:pt x="9825569" y="1199964"/>
                  <a:pt x="9723495" y="1212995"/>
                </a:cubicBezTo>
                <a:cubicBezTo>
                  <a:pt x="8608633" y="1009827"/>
                  <a:pt x="3030994" y="1135899"/>
                  <a:pt x="202170" y="1212995"/>
                </a:cubicBezTo>
                <a:cubicBezTo>
                  <a:pt x="64759" y="1206446"/>
                  <a:pt x="-11160" y="1130311"/>
                  <a:pt x="0" y="1010825"/>
                </a:cubicBezTo>
                <a:cubicBezTo>
                  <a:pt x="-42375" y="680383"/>
                  <a:pt x="23688" y="593935"/>
                  <a:pt x="0" y="202170"/>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custGeom>
                    <a:avLst/>
                    <a:gdLst>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212995" fill="none" extrusionOk="0">
                        <a:moveTo>
                          <a:pt x="0" y="202170"/>
                        </a:moveTo>
                        <a:cubicBezTo>
                          <a:pt x="5695" y="69745"/>
                          <a:pt x="84966" y="1919"/>
                          <a:pt x="202170" y="0"/>
                        </a:cubicBezTo>
                        <a:cubicBezTo>
                          <a:pt x="1730432" y="126006"/>
                          <a:pt x="5908824" y="100915"/>
                          <a:pt x="9723495" y="0"/>
                        </a:cubicBezTo>
                        <a:cubicBezTo>
                          <a:pt x="9838805" y="2938"/>
                          <a:pt x="9909079" y="78782"/>
                          <a:pt x="9925665" y="202170"/>
                        </a:cubicBezTo>
                        <a:cubicBezTo>
                          <a:pt x="9957358" y="381102"/>
                          <a:pt x="9943520" y="837280"/>
                          <a:pt x="9925665" y="1010825"/>
                        </a:cubicBezTo>
                        <a:cubicBezTo>
                          <a:pt x="9925925" y="1129582"/>
                          <a:pt x="9837582" y="1212000"/>
                          <a:pt x="9723495" y="1212995"/>
                        </a:cubicBezTo>
                        <a:cubicBezTo>
                          <a:pt x="8559259" y="1292607"/>
                          <a:pt x="3131789" y="1256206"/>
                          <a:pt x="202170" y="1212995"/>
                        </a:cubicBezTo>
                        <a:cubicBezTo>
                          <a:pt x="73067" y="1223577"/>
                          <a:pt x="-10891" y="1119551"/>
                          <a:pt x="0" y="1010825"/>
                        </a:cubicBezTo>
                        <a:cubicBezTo>
                          <a:pt x="-33998" y="675289"/>
                          <a:pt x="23932" y="592646"/>
                          <a:pt x="0" y="202170"/>
                        </a:cubicBezTo>
                        <a:close/>
                      </a:path>
                      <a:path w="9925665" h="1212995" stroke="0" extrusionOk="0">
                        <a:moveTo>
                          <a:pt x="0" y="202170"/>
                        </a:moveTo>
                        <a:cubicBezTo>
                          <a:pt x="2559" y="82541"/>
                          <a:pt x="89761" y="2958"/>
                          <a:pt x="202170" y="0"/>
                        </a:cubicBezTo>
                        <a:cubicBezTo>
                          <a:pt x="4028145" y="151700"/>
                          <a:pt x="6213291" y="-163562"/>
                          <a:pt x="9723495" y="0"/>
                        </a:cubicBezTo>
                        <a:cubicBezTo>
                          <a:pt x="9814137" y="-2435"/>
                          <a:pt x="9907388" y="83216"/>
                          <a:pt x="9925665" y="202170"/>
                        </a:cubicBezTo>
                        <a:cubicBezTo>
                          <a:pt x="9907664" y="352409"/>
                          <a:pt x="9933071" y="922881"/>
                          <a:pt x="9925665" y="1010825"/>
                        </a:cubicBezTo>
                        <a:cubicBezTo>
                          <a:pt x="9935855" y="1117836"/>
                          <a:pt x="9821563" y="1199382"/>
                          <a:pt x="9723495" y="1212995"/>
                        </a:cubicBezTo>
                        <a:cubicBezTo>
                          <a:pt x="5310415" y="1320824"/>
                          <a:pt x="2205297" y="1335546"/>
                          <a:pt x="202170" y="1212995"/>
                        </a:cubicBezTo>
                        <a:cubicBezTo>
                          <a:pt x="87868" y="1207537"/>
                          <a:pt x="-476" y="1141487"/>
                          <a:pt x="0" y="1010825"/>
                        </a:cubicBezTo>
                        <a:cubicBezTo>
                          <a:pt x="-16621" y="772837"/>
                          <a:pt x="-71450" y="493655"/>
                          <a:pt x="0" y="2021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a:solidFill>
                  <a:prstClr val="black"/>
                </a:solidFill>
              </a:rPr>
              <a:t>Vì sao phải phòng tránh xâm hại?</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5">
            <a:extLst>
              <a:ext uri="{FF2B5EF4-FFF2-40B4-BE49-F238E27FC236}">
                <a16:creationId xmlns:a16="http://schemas.microsoft.com/office/drawing/2014/main" id="{A58E0ECB-34AF-A38E-D327-747B0A352157}"/>
              </a:ext>
            </a:extLst>
          </p:cNvPr>
          <p:cNvPicPr>
            <a:picLocks noChangeAspect="1"/>
          </p:cNvPicPr>
          <p:nvPr/>
        </p:nvPicPr>
        <p:blipFill>
          <a:blip r:embed="rId4"/>
          <a:srcRect/>
          <a:stretch>
            <a:fillRect/>
          </a:stretch>
        </p:blipFill>
        <p:spPr>
          <a:xfrm>
            <a:off x="630902" y="0"/>
            <a:ext cx="1212798" cy="2137090"/>
          </a:xfrm>
          <a:prstGeom prst="rect">
            <a:avLst/>
          </a:prstGeom>
        </p:spPr>
      </p:pic>
      <p:sp>
        <p:nvSpPr>
          <p:cNvPr id="2" name="Rectangle: Rounded Corners 1">
            <a:extLst>
              <a:ext uri="{FF2B5EF4-FFF2-40B4-BE49-F238E27FC236}">
                <a16:creationId xmlns:a16="http://schemas.microsoft.com/office/drawing/2014/main" id="{F1A45D49-ABDC-BC7D-08A5-23EB98080BC3}"/>
              </a:ext>
            </a:extLst>
          </p:cNvPr>
          <p:cNvSpPr/>
          <p:nvPr/>
        </p:nvSpPr>
        <p:spPr>
          <a:xfrm>
            <a:off x="413656" y="1905000"/>
            <a:ext cx="8719457" cy="33718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a:solidFill>
                  <a:prstClr val="black"/>
                </a:solidFill>
                <a:latin typeface="Calibri" panose="020F0502020204030204"/>
              </a:rPr>
              <a:t>Phải phòng tránh xâm hại vì ai cũng có thể trở thành nạn nhân của việc xâm hại dù là người lớn hay trẻ nhỏ, hậu quả của việc bị xâm hại sẽ để lại trong lòng nạn nhân một bóng đen vô hình và khiến họ trở nên nhút nhát, sợ sệt trong cuộc sống.</a:t>
            </a:r>
            <a:endParaRPr lang="vi-VN" sz="3600" b="1" dirty="0">
              <a:solidFill>
                <a:prstClr val="black"/>
              </a:solidFill>
              <a:latin typeface="Calibri" panose="020F0502020204030204"/>
            </a:endParaRPr>
          </a:p>
        </p:txBody>
      </p:sp>
    </p:spTree>
    <p:extLst>
      <p:ext uri="{BB962C8B-B14F-4D97-AF65-F5344CB8AC3E}">
        <p14:creationId xmlns:p14="http://schemas.microsoft.com/office/powerpoint/2010/main" val="1143360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Cáo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4">
            <a:extLst>
              <a:ext uri="{FF2B5EF4-FFF2-40B4-BE49-F238E27FC236}">
                <a16:creationId xmlns:a16="http://schemas.microsoft.com/office/drawing/2014/main" id="{3D3B9E86-1EA5-FE09-FE7C-7718ACED23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1021" y="3218664"/>
            <a:ext cx="2939844" cy="3541982"/>
          </a:xfrm>
          <a:prstGeom prst="rect">
            <a:avLst/>
          </a:prstGeom>
        </p:spPr>
      </p:pic>
    </p:spTree>
    <p:extLst>
      <p:ext uri="{BB962C8B-B14F-4D97-AF65-F5344CB8AC3E}">
        <p14:creationId xmlns:p14="http://schemas.microsoft.com/office/powerpoint/2010/main" val="1832078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2">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glow rad="190500">
                    <a:srgbClr val="FFC000">
                      <a:lumMod val="20000"/>
                      <a:lumOff val="80000"/>
                      <a:alpha val="40000"/>
                    </a:srgbClr>
                  </a:glow>
                </a:effectLst>
                <a:uLnTx/>
                <a:uFillTx/>
                <a:latin typeface="LNTH-Hoa Nho LNTH" pitchFamily="2" charset="0"/>
                <a:ea typeface="+mn-ea"/>
                <a:cs typeface="+mn-cs"/>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49700" y="2160076"/>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5">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3"/>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62231" y="1602000"/>
            <a:ext cx="76418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a:noFill/>
                </a:ln>
                <a:solidFill>
                  <a:srgbClr val="FFFF00"/>
                </a:solidFill>
                <a:effectLst/>
                <a:uLnTx/>
                <a:uFillTx/>
                <a:latin typeface="Calibri" panose="020F0502020204030204"/>
                <a:ea typeface="+mn-ea"/>
                <a:cs typeface="+mn-cs"/>
              </a:rPr>
              <a:t>Xử</a:t>
            </a:r>
            <a:r>
              <a:rPr kumimoji="0" lang="nl-NL" sz="8000" b="1" i="0" u="none" strike="noStrike" kern="1200" cap="none" spc="0" normalizeH="0" noProof="0" dirty="0">
                <a:ln>
                  <a:noFill/>
                </a:ln>
                <a:solidFill>
                  <a:srgbClr val="FFFF00"/>
                </a:solidFill>
                <a:effectLst/>
                <a:uLnTx/>
                <a:uFillTx/>
                <a:latin typeface="Calibri" panose="020F0502020204030204"/>
                <a:ea typeface="+mn-ea"/>
                <a:cs typeface="+mn-cs"/>
              </a:rPr>
              <a:t> lý tình huống</a:t>
            </a:r>
            <a:endParaRPr kumimoji="0" lang="en-US" sz="287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48343" y="533401"/>
            <a:ext cx="6746120" cy="5856514"/>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02772" y="790695"/>
            <a:ext cx="6746120" cy="5321882"/>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771293" y="1034501"/>
            <a:ext cx="6331409" cy="5170646"/>
          </a:xfrm>
          <a:prstGeom prst="rect">
            <a:avLst/>
          </a:prstGeom>
          <a:noFill/>
        </p:spPr>
        <p:txBody>
          <a:bodyPr wrap="square" lIns="0" tIns="0" rIns="0" bIns="0" rtlCol="0">
            <a:spAutoFit/>
          </a:bodyPr>
          <a:lstStyle/>
          <a:p>
            <a:pPr lvl="0" algn="just"/>
            <a:r>
              <a:rPr lang="en-US" sz="2800" dirty="0">
                <a:solidFill>
                  <a:prstClr val="black"/>
                </a:solidFill>
                <a:latin typeface="Calibri" panose="020F0502020204030204" pitchFamily="34" charset="0"/>
                <a:cs typeface="Calibri" panose="020F0502020204030204" pitchFamily="34" charset="0"/>
              </a:rPr>
              <a:t>a. </a:t>
            </a:r>
            <a:r>
              <a:rPr lang="vi-VN" sz="2800" dirty="0">
                <a:solidFill>
                  <a:prstClr val="black"/>
                </a:solidFill>
                <a:latin typeface="Calibri" panose="020F0502020204030204" pitchFamily="34" charset="0"/>
                <a:cs typeface="Calibri" panose="020F0502020204030204" pitchFamily="34" charset="0"/>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endParaRPr lang="en-US" sz="2800" dirty="0">
              <a:solidFill>
                <a:prstClr val="black"/>
              </a:solidFill>
              <a:latin typeface="Calibri" panose="020F0502020204030204" pitchFamily="34" charset="0"/>
              <a:cs typeface="Calibri" panose="020F0502020204030204" pitchFamily="34" charset="0"/>
            </a:endParaRPr>
          </a:p>
          <a:p>
            <a:pPr algn="just"/>
            <a:r>
              <a:rPr lang="en-US" sz="2800" i="1" dirty="0">
                <a:solidFill>
                  <a:prstClr val="black"/>
                </a:solidFill>
                <a:latin typeface="Calibri" panose="020F0502020204030204" pitchFamily="34" charset="0"/>
                <a:cs typeface="Calibri" panose="020F0502020204030204" pitchFamily="34" charset="0"/>
              </a:rPr>
              <a:t>Em </a:t>
            </a:r>
            <a:r>
              <a:rPr lang="en-US" sz="2800" i="1" dirty="0" err="1">
                <a:solidFill>
                  <a:prstClr val="black"/>
                </a:solidFill>
                <a:latin typeface="Calibri" panose="020F0502020204030204" pitchFamily="34" charset="0"/>
                <a:cs typeface="Calibri" panose="020F0502020204030204" pitchFamily="34" charset="0"/>
              </a:rPr>
              <a:t>có</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nhận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xét</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về</a:t>
            </a:r>
            <a:r>
              <a:rPr lang="en-US" sz="2800" i="1" dirty="0">
                <a:solidFill>
                  <a:prstClr val="black"/>
                </a:solidFill>
                <a:latin typeface="Calibri" panose="020F0502020204030204" pitchFamily="34" charset="0"/>
                <a:cs typeface="Calibri" panose="020F0502020204030204" pitchFamily="34" charset="0"/>
              </a:rPr>
              <a:t> ý </a:t>
            </a:r>
            <a:r>
              <a:rPr lang="en-US" sz="2800" i="1" dirty="0" err="1">
                <a:solidFill>
                  <a:prstClr val="black"/>
                </a:solidFill>
                <a:latin typeface="Calibri" panose="020F0502020204030204" pitchFamily="34" charset="0"/>
                <a:cs typeface="Calibri" panose="020F0502020204030204" pitchFamily="34" charset="0"/>
              </a:rPr>
              <a:t>kiến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của</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Nếu</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là</a:t>
            </a:r>
            <a:r>
              <a:rPr lang="en-US" sz="2800" i="1" dirty="0">
                <a:solidFill>
                  <a:prstClr val="black"/>
                </a:solidFill>
                <a:latin typeface="Calibri" panose="020F0502020204030204" pitchFamily="34" charset="0"/>
                <a:cs typeface="Calibri" panose="020F0502020204030204" pitchFamily="34" charset="0"/>
              </a:rPr>
              <a:t> Dung, </a:t>
            </a:r>
            <a:r>
              <a:rPr lang="en-US" sz="2800" i="1" dirty="0" err="1">
                <a:solidFill>
                  <a:prstClr val="black"/>
                </a:solidFill>
                <a:latin typeface="Calibri" panose="020F0502020204030204" pitchFamily="34" charset="0"/>
                <a:cs typeface="Calibri" panose="020F0502020204030204" pitchFamily="34" charset="0"/>
              </a:rPr>
              <a:t>em</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sẽ</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nói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với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a:t>
            </a:r>
          </a:p>
          <a:p>
            <a:pPr lvl="0" algn="just"/>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59229" y="424543"/>
            <a:ext cx="6735234" cy="5301343"/>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13658" y="691775"/>
            <a:ext cx="6735234" cy="4817391"/>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685802" y="1186901"/>
            <a:ext cx="6449560" cy="3877985"/>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b. Loan viết chữ đẹp nhưng tốc độ viết chậm so với các bạn. Bạn dự định từ giờ đến cuối năm lớp 5 sẽ luyện viết nhanh hơn nhưng chưa biết phải làm thế nào.</a:t>
            </a:r>
          </a:p>
          <a:p>
            <a:pPr lvl="0" algn="just"/>
            <a:r>
              <a:rPr lang="vi-VN" sz="3600" i="1" dirty="0">
                <a:solidFill>
                  <a:prstClr val="black"/>
                </a:solidFill>
                <a:latin typeface="Calibri" panose="020F0502020204030204" pitchFamily="34" charset="0"/>
                <a:cs typeface="Calibri" panose="020F0502020204030204" pitchFamily="34" charset="0"/>
              </a:rPr>
              <a:t>Nếu là Loan, em sẽ lập kế hoạch rèn luyện như thế nào?</a:t>
            </a:r>
          </a:p>
        </p:txBody>
      </p:sp>
    </p:spTree>
    <p:extLst>
      <p:ext uri="{BB962C8B-B14F-4D97-AF65-F5344CB8AC3E}">
        <p14:creationId xmlns:p14="http://schemas.microsoft.com/office/powerpoint/2010/main" val="815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4</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Arial" panose="020B0604020202020204" pitchFamily="34" charset="0"/>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49"/>
            <a:ext cx="6200775" cy="2805793"/>
          </a:xfrm>
          <a:prstGeom prst="roundRect">
            <a:avLst/>
          </a:prstGeom>
          <a:solidFill>
            <a:schemeClr val="bg1"/>
          </a:solidFill>
          <a:ln w="38100">
            <a:solidFill>
              <a:srgbClr val="002060"/>
            </a:solidFill>
            <a:prstDash val="solid"/>
            <a:extLst>
              <a:ext uri="{C807C97D-BFC1-408E-A445-0C87EB9F89A2}">
                <ask:lineSketchStyleProps xmlns:ask="http://schemas.microsoft.com/office/drawing/2018/sketchyshapes" sd="3694780287">
                  <a:custGeom>
                    <a:avLst/>
                    <a:gdLst>
                      <a:gd name="connsiteX0" fmla="*/ 0 w 6200775"/>
                      <a:gd name="connsiteY0" fmla="*/ 390449 h 2342648"/>
                      <a:gd name="connsiteX1" fmla="*/ 390449 w 6200775"/>
                      <a:gd name="connsiteY1" fmla="*/ 0 h 2342648"/>
                      <a:gd name="connsiteX2" fmla="*/ 5810326 w 6200775"/>
                      <a:gd name="connsiteY2" fmla="*/ 0 h 2342648"/>
                      <a:gd name="connsiteX3" fmla="*/ 6200775 w 6200775"/>
                      <a:gd name="connsiteY3" fmla="*/ 390449 h 2342648"/>
                      <a:gd name="connsiteX4" fmla="*/ 6200775 w 6200775"/>
                      <a:gd name="connsiteY4" fmla="*/ 1952199 h 2342648"/>
                      <a:gd name="connsiteX5" fmla="*/ 5810326 w 6200775"/>
                      <a:gd name="connsiteY5" fmla="*/ 2342648 h 2342648"/>
                      <a:gd name="connsiteX6" fmla="*/ 390449 w 6200775"/>
                      <a:gd name="connsiteY6" fmla="*/ 2342648 h 2342648"/>
                      <a:gd name="connsiteX7" fmla="*/ 0 w 6200775"/>
                      <a:gd name="connsiteY7" fmla="*/ 1952199 h 2342648"/>
                      <a:gd name="connsiteX8" fmla="*/ 0 w 6200775"/>
                      <a:gd name="connsiteY8" fmla="*/ 390449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390449"/>
                        </a:moveTo>
                        <a:cubicBezTo>
                          <a:pt x="291" y="177722"/>
                          <a:pt x="177940" y="-2304"/>
                          <a:pt x="390449" y="0"/>
                        </a:cubicBezTo>
                        <a:cubicBezTo>
                          <a:pt x="2384101" y="139772"/>
                          <a:pt x="4446095" y="14259"/>
                          <a:pt x="5810326" y="0"/>
                        </a:cubicBezTo>
                        <a:cubicBezTo>
                          <a:pt x="5995108" y="-5147"/>
                          <a:pt x="6223061" y="156662"/>
                          <a:pt x="6200775" y="390449"/>
                        </a:cubicBezTo>
                        <a:cubicBezTo>
                          <a:pt x="6256266" y="954953"/>
                          <a:pt x="6141711" y="1534168"/>
                          <a:pt x="6200775" y="1952199"/>
                        </a:cubicBezTo>
                        <a:cubicBezTo>
                          <a:pt x="6196756" y="2172107"/>
                          <a:pt x="6047654" y="2341868"/>
                          <a:pt x="5810326" y="2342648"/>
                        </a:cubicBezTo>
                        <a:cubicBezTo>
                          <a:pt x="4244451" y="2230694"/>
                          <a:pt x="1571409" y="2316415"/>
                          <a:pt x="390449" y="2342648"/>
                        </a:cubicBezTo>
                        <a:cubicBezTo>
                          <a:pt x="169044" y="2305799"/>
                          <a:pt x="471" y="2190201"/>
                          <a:pt x="0" y="1952199"/>
                        </a:cubicBezTo>
                        <a:cubicBezTo>
                          <a:pt x="60926" y="1357952"/>
                          <a:pt x="-57541" y="875707"/>
                          <a:pt x="0" y="390449"/>
                        </a:cubicBezTo>
                        <a:close/>
                      </a:path>
                      <a:path w="6200775" h="2342648" stroke="0" extrusionOk="0">
                        <a:moveTo>
                          <a:pt x="0" y="390449"/>
                        </a:moveTo>
                        <a:cubicBezTo>
                          <a:pt x="-2878" y="144397"/>
                          <a:pt x="179029" y="3503"/>
                          <a:pt x="390449" y="0"/>
                        </a:cubicBezTo>
                        <a:cubicBezTo>
                          <a:pt x="2464116" y="-123725"/>
                          <a:pt x="4847897" y="31472"/>
                          <a:pt x="5810326" y="0"/>
                        </a:cubicBezTo>
                        <a:cubicBezTo>
                          <a:pt x="6008436" y="1008"/>
                          <a:pt x="6225490" y="208696"/>
                          <a:pt x="6200775" y="390449"/>
                        </a:cubicBezTo>
                        <a:cubicBezTo>
                          <a:pt x="6122122" y="1109895"/>
                          <a:pt x="6198376" y="1344071"/>
                          <a:pt x="6200775" y="1952199"/>
                        </a:cubicBezTo>
                        <a:cubicBezTo>
                          <a:pt x="6180222" y="2202353"/>
                          <a:pt x="6013960" y="2329814"/>
                          <a:pt x="5810326" y="2342648"/>
                        </a:cubicBezTo>
                        <a:cubicBezTo>
                          <a:pt x="3891920" y="2279379"/>
                          <a:pt x="2247180" y="2204822"/>
                          <a:pt x="390449" y="2342648"/>
                        </a:cubicBezTo>
                        <a:cubicBezTo>
                          <a:pt x="157304" y="2304892"/>
                          <a:pt x="16355" y="2169192"/>
                          <a:pt x="0" y="1952199"/>
                        </a:cubicBezTo>
                        <a:cubicBezTo>
                          <a:pt x="-124050" y="1610810"/>
                          <a:pt x="-25885" y="600272"/>
                          <a:pt x="0" y="39044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66726" y="2302314"/>
            <a:ext cx="4552949" cy="4154984"/>
          </a:xfrm>
          <a:prstGeom prst="rect">
            <a:avLst/>
          </a:prstGeom>
          <a:noFill/>
        </p:spPr>
        <p:txBody>
          <a:bodyPr wrap="square" rtlCol="0">
            <a:spAutoFit/>
          </a:bodyPr>
          <a:lstStyle/>
          <a:p>
            <a:pPr lvl="0" algn="just"/>
            <a:r>
              <a:rPr lang="vi-VN" sz="2400" dirty="0">
                <a:solidFill>
                  <a:prstClr val="black"/>
                </a:solidFill>
                <a:latin typeface="Calibri" panose="020F0502020204030204"/>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66706" y="2040010"/>
            <a:ext cx="6029325" cy="2308324"/>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Em không tình với việc làm của Hiền. Nếu là Dung em sẽ nói với Hiền rằng việc vứt rác xuống đất và đổ nước ngọt xuống sông sẽ gây ô nhiễm đất và ô nhiễm nguồn nước, và sẽ khiến các cô chú lao công vất vả hơn khi dọn dẹp chúng.</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661956"/>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6445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419850" cy="2914650"/>
          </a:xfrm>
          <a:prstGeom prst="roundRect">
            <a:avLst/>
          </a:pr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850" h="2342648" fill="none" extrusionOk="0">
                        <a:moveTo>
                          <a:pt x="0" y="234498"/>
                        </a:moveTo>
                        <a:cubicBezTo>
                          <a:pt x="4293" y="141343"/>
                          <a:pt x="178136" y="-35765"/>
                          <a:pt x="275085" y="0"/>
                        </a:cubicBezTo>
                        <a:cubicBezTo>
                          <a:pt x="2352396" y="99895"/>
                          <a:pt x="4843728" y="-240620"/>
                          <a:pt x="6144762" y="0"/>
                        </a:cubicBezTo>
                        <a:cubicBezTo>
                          <a:pt x="6244015" y="-7894"/>
                          <a:pt x="6482786" y="59347"/>
                          <a:pt x="6419850" y="234498"/>
                        </a:cubicBezTo>
                        <a:cubicBezTo>
                          <a:pt x="6529657" y="986053"/>
                          <a:pt x="6544215" y="1355945"/>
                          <a:pt x="6419850" y="2108149"/>
                        </a:cubicBezTo>
                        <a:cubicBezTo>
                          <a:pt x="6395199" y="2259983"/>
                          <a:pt x="6339096" y="2341357"/>
                          <a:pt x="6144762" y="2342648"/>
                        </a:cubicBezTo>
                        <a:cubicBezTo>
                          <a:pt x="4922199" y="2292282"/>
                          <a:pt x="2725769" y="2282139"/>
                          <a:pt x="275085" y="2342648"/>
                        </a:cubicBezTo>
                        <a:cubicBezTo>
                          <a:pt x="114267" y="2291498"/>
                          <a:pt x="1097" y="2283848"/>
                          <a:pt x="0" y="2108149"/>
                        </a:cubicBezTo>
                        <a:cubicBezTo>
                          <a:pt x="-194690" y="1249462"/>
                          <a:pt x="201072" y="777856"/>
                          <a:pt x="0" y="234498"/>
                        </a:cubicBezTo>
                        <a:close/>
                      </a:path>
                      <a:path w="6419850" h="2342648" stroke="0" extrusionOk="0">
                        <a:moveTo>
                          <a:pt x="0" y="234498"/>
                        </a:moveTo>
                        <a:cubicBezTo>
                          <a:pt x="-38387" y="115040"/>
                          <a:pt x="153955" y="-26518"/>
                          <a:pt x="275085" y="0"/>
                        </a:cubicBezTo>
                        <a:cubicBezTo>
                          <a:pt x="2188768" y="-452499"/>
                          <a:pt x="3132960" y="310070"/>
                          <a:pt x="6144762" y="0"/>
                        </a:cubicBezTo>
                        <a:cubicBezTo>
                          <a:pt x="6249234" y="-4312"/>
                          <a:pt x="6420762" y="151615"/>
                          <a:pt x="6419850" y="234498"/>
                        </a:cubicBezTo>
                        <a:cubicBezTo>
                          <a:pt x="6614156" y="795535"/>
                          <a:pt x="6693082" y="1582601"/>
                          <a:pt x="6419850" y="2108149"/>
                        </a:cubicBezTo>
                        <a:cubicBezTo>
                          <a:pt x="6429806" y="2258436"/>
                          <a:pt x="6252533" y="2333348"/>
                          <a:pt x="6144762" y="2342648"/>
                        </a:cubicBezTo>
                        <a:cubicBezTo>
                          <a:pt x="3705931" y="2317367"/>
                          <a:pt x="922113" y="2450502"/>
                          <a:pt x="275085" y="2342648"/>
                        </a:cubicBezTo>
                        <a:cubicBezTo>
                          <a:pt x="135588" y="2288595"/>
                          <a:pt x="-14307" y="2202204"/>
                          <a:pt x="0" y="2108149"/>
                        </a:cubicBezTo>
                        <a:cubicBezTo>
                          <a:pt x="-200874" y="1467159"/>
                          <a:pt x="-233919" y="976287"/>
                          <a:pt x="0" y="234498"/>
                        </a:cubicBezTo>
                        <a:close/>
                      </a:path>
                      <a:path w="6419850" h="2342648" fill="none" stroke="0" extrusionOk="0">
                        <a:moveTo>
                          <a:pt x="0" y="234498"/>
                        </a:moveTo>
                        <a:cubicBezTo>
                          <a:pt x="-20030" y="80177"/>
                          <a:pt x="124877" y="-5961"/>
                          <a:pt x="275085" y="0"/>
                        </a:cubicBezTo>
                        <a:cubicBezTo>
                          <a:pt x="2195086" y="141444"/>
                          <a:pt x="4791965" y="50246"/>
                          <a:pt x="6144762" y="0"/>
                        </a:cubicBezTo>
                        <a:cubicBezTo>
                          <a:pt x="6298755" y="15244"/>
                          <a:pt x="6466656" y="99799"/>
                          <a:pt x="6419850" y="234498"/>
                        </a:cubicBezTo>
                        <a:cubicBezTo>
                          <a:pt x="6411230" y="1133616"/>
                          <a:pt x="6585886" y="1362872"/>
                          <a:pt x="6419850" y="2108149"/>
                        </a:cubicBezTo>
                        <a:cubicBezTo>
                          <a:pt x="6416524" y="2285246"/>
                          <a:pt x="6312983" y="2312415"/>
                          <a:pt x="6144762" y="2342648"/>
                        </a:cubicBezTo>
                        <a:cubicBezTo>
                          <a:pt x="4247660" y="2303586"/>
                          <a:pt x="3201318" y="2364112"/>
                          <a:pt x="275085" y="2342648"/>
                        </a:cubicBezTo>
                        <a:cubicBezTo>
                          <a:pt x="122367" y="2330045"/>
                          <a:pt x="34966" y="2254630"/>
                          <a:pt x="0" y="2108149"/>
                        </a:cubicBezTo>
                        <a:cubicBezTo>
                          <a:pt x="-55949" y="1451836"/>
                          <a:pt x="-62356" y="910222"/>
                          <a:pt x="0" y="234498"/>
                        </a:cubicBezTo>
                        <a:close/>
                      </a:path>
                      <a:path w="6419850" h="2342648" fill="none" stroke="0" extrusionOk="0">
                        <a:moveTo>
                          <a:pt x="0" y="234498"/>
                        </a:moveTo>
                        <a:cubicBezTo>
                          <a:pt x="-3758" y="115890"/>
                          <a:pt x="159483" y="803"/>
                          <a:pt x="275085" y="0"/>
                        </a:cubicBezTo>
                        <a:cubicBezTo>
                          <a:pt x="1986980" y="217843"/>
                          <a:pt x="4875187" y="-212104"/>
                          <a:pt x="6144762" y="0"/>
                        </a:cubicBezTo>
                        <a:cubicBezTo>
                          <a:pt x="6268692" y="-26895"/>
                          <a:pt x="6470053" y="132204"/>
                          <a:pt x="6419850" y="234498"/>
                        </a:cubicBezTo>
                        <a:cubicBezTo>
                          <a:pt x="6419369" y="1137800"/>
                          <a:pt x="6628389" y="1355511"/>
                          <a:pt x="6419850" y="2108149"/>
                        </a:cubicBezTo>
                        <a:cubicBezTo>
                          <a:pt x="6392287" y="2261949"/>
                          <a:pt x="6301591" y="2342588"/>
                          <a:pt x="6144762" y="2342648"/>
                        </a:cubicBezTo>
                        <a:cubicBezTo>
                          <a:pt x="4679111" y="2221403"/>
                          <a:pt x="3293427" y="2384311"/>
                          <a:pt x="275085" y="2342648"/>
                        </a:cubicBezTo>
                        <a:cubicBezTo>
                          <a:pt x="115789" y="2303482"/>
                          <a:pt x="375" y="2251720"/>
                          <a:pt x="0" y="2108149"/>
                        </a:cubicBezTo>
                        <a:cubicBezTo>
                          <a:pt x="-185048" y="1447256"/>
                          <a:pt x="164197" y="868002"/>
                          <a:pt x="0" y="234498"/>
                        </a:cubicBezTo>
                        <a:close/>
                      </a:path>
                      <a:path w="6419850" h="2342648" fill="none" stroke="0" extrusionOk="0">
                        <a:moveTo>
                          <a:pt x="0" y="234498"/>
                        </a:moveTo>
                        <a:cubicBezTo>
                          <a:pt x="2735" y="125109"/>
                          <a:pt x="168273" y="-24602"/>
                          <a:pt x="275085" y="0"/>
                        </a:cubicBezTo>
                        <a:cubicBezTo>
                          <a:pt x="2253493" y="219173"/>
                          <a:pt x="4947168" y="-260497"/>
                          <a:pt x="6144762" y="0"/>
                        </a:cubicBezTo>
                        <a:cubicBezTo>
                          <a:pt x="6231751" y="-4282"/>
                          <a:pt x="6473804" y="81336"/>
                          <a:pt x="6419850" y="234498"/>
                        </a:cubicBezTo>
                        <a:cubicBezTo>
                          <a:pt x="6474933" y="1042119"/>
                          <a:pt x="6565780" y="1366501"/>
                          <a:pt x="6419850" y="2108149"/>
                        </a:cubicBezTo>
                        <a:cubicBezTo>
                          <a:pt x="6392904" y="2264471"/>
                          <a:pt x="6321942" y="2337090"/>
                          <a:pt x="6144762" y="2342648"/>
                        </a:cubicBezTo>
                        <a:cubicBezTo>
                          <a:pt x="4808917" y="2120618"/>
                          <a:pt x="2870534" y="2137101"/>
                          <a:pt x="275085" y="2342648"/>
                        </a:cubicBezTo>
                        <a:cubicBezTo>
                          <a:pt x="114884" y="2302658"/>
                          <a:pt x="20321" y="2282271"/>
                          <a:pt x="0" y="2108149"/>
                        </a:cubicBezTo>
                        <a:cubicBezTo>
                          <a:pt x="-228806" y="1396856"/>
                          <a:pt x="244051" y="811715"/>
                          <a:pt x="0" y="23449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364907"/>
            <a:ext cx="4552949" cy="3754874"/>
          </a:xfrm>
          <a:prstGeom prst="rect">
            <a:avLst/>
          </a:prstGeom>
          <a:noFill/>
        </p:spPr>
        <p:txBody>
          <a:bodyPr wrap="square" rtlCol="0">
            <a:spAutoFit/>
          </a:bodyPr>
          <a:lstStyle/>
          <a:p>
            <a:pPr lvl="0" algn="just"/>
            <a:r>
              <a:rPr lang="vi-VN" sz="3400" dirty="0">
                <a:solidFill>
                  <a:prstClr val="black"/>
                </a:solidFill>
                <a:latin typeface="Calibri" panose="020F0502020204030204"/>
              </a:rPr>
              <a:t>Loan viết chữ đẹp nhưng tốc độ viết chậm so với các bạn. Bạn dự định từ giờ đến cuối năm lớp 5 sẽ luyện viết nhanh hơn nhưng chưa biết phải làm thế nào.</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199" y="1951564"/>
            <a:ext cx="6067425" cy="2677656"/>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Nếu em là Loan em sẽ lập ra kế hoạch cụ thể như sau:</a:t>
            </a:r>
          </a:p>
          <a:p>
            <a:pPr lvl="0" algn="just"/>
            <a:r>
              <a:rPr lang="vi-VN" sz="2400" b="1" dirty="0">
                <a:solidFill>
                  <a:prstClr val="black"/>
                </a:solidFill>
                <a:latin typeface="Cambria" panose="02040503050406030204" pitchFamily="18" charset="0"/>
                <a:ea typeface="Cambria" panose="02040503050406030204" pitchFamily="18" charset="0"/>
              </a:rPr>
              <a:t>- Thời gian thực hiện mục tiêu: trong khoảng thời gian còn lại của năm học</a:t>
            </a:r>
          </a:p>
          <a:p>
            <a:pPr lvl="0" algn="just"/>
            <a:r>
              <a:rPr lang="vi-VN" sz="2400" b="1" dirty="0">
                <a:solidFill>
                  <a:prstClr val="black"/>
                </a:solidFill>
                <a:latin typeface="Cambria" panose="02040503050406030204" pitchFamily="18" charset="0"/>
                <a:ea typeface="Cambria" panose="02040503050406030204" pitchFamily="18" charset="0"/>
              </a:rPr>
              <a:t>- Biện pháp: Mỗi ngày dành ra 1 tiếng để luyện viết, và luyện nhiều kiểu chữ viết khác nhau.</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563985"/>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latin typeface="Calibri" panose="020F0502020204030204"/>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161924" y="1716415"/>
            <a:ext cx="7362825" cy="487488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323850" y="1992841"/>
            <a:ext cx="7025042" cy="443653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Trong cuộc sống ai cũng cũng cần có những người bạn tốt để cùng trò chuyện, sẻ chia, giúp nhân lên miềm vui và làm với đi những nỗi buồn trong cuộc sống. Để có được những người bạn như vậy chúng ta cần phải thiết lập và duy trì những  mối quan hệ đó,</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466726" y="2332623"/>
            <a:ext cx="6657974" cy="3323987"/>
          </a:xfrm>
          <a:prstGeom prst="rect">
            <a:avLst/>
          </a:prstGeom>
          <a:noFill/>
        </p:spPr>
        <p:txBody>
          <a:bodyPr wrap="square" lIns="0" tIns="0" rIns="0" bIns="0" rtlCol="0">
            <a:spAutoFit/>
          </a:bodyPr>
          <a:lstStyle/>
          <a:p>
            <a:pPr lvl="0" algn="just"/>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Môi trường là của chúng ta. Giữ gìn, bảo vệ mới là văn minh. Khi chúng ta chủa thành công ở một lĩnh vực nào đó cần lập kế hoạch rõ ràng và quyết tâm thực hiện sẽ góp phần chúng ta thành công hơn.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570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97BFA263-AA42-ECBE-A7D4-A349DBD87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15" y="1356731"/>
            <a:ext cx="15393460" cy="3712753"/>
          </a:xfrm>
          <a:prstGeom prst="rect">
            <a:avLst/>
          </a:prstGeom>
        </p:spPr>
      </p:pic>
    </p:spTree>
    <p:extLst>
      <p:ext uri="{BB962C8B-B14F-4D97-AF65-F5344CB8AC3E}">
        <p14:creationId xmlns:p14="http://schemas.microsoft.com/office/powerpoint/2010/main" val="572818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a:off x="1023257" y="1817988"/>
            <a:ext cx="8793843" cy="3069697"/>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18" descr="46"/>
          <p:cNvPicPr>
            <a:picLocks noChangeAspect="1"/>
          </p:cNvPicPr>
          <p:nvPr/>
        </p:nvPicPr>
        <p:blipFill>
          <a:blip r:embed="rId2"/>
          <a:stretch>
            <a:fillRect/>
          </a:stretch>
        </p:blipFill>
        <p:spPr>
          <a:xfrm>
            <a:off x="-259080" y="4399280"/>
            <a:ext cx="12192000" cy="2458720"/>
          </a:xfrm>
          <a:prstGeom prst="rect">
            <a:avLst/>
          </a:prstGeom>
        </p:spPr>
      </p:pic>
      <p:pic>
        <p:nvPicPr>
          <p:cNvPr id="7" name="图片 1" descr="41"/>
          <p:cNvPicPr>
            <a:picLocks noChangeAspect="1"/>
          </p:cNvPicPr>
          <p:nvPr/>
        </p:nvPicPr>
        <p:blipFill>
          <a:blip r:embed="rId3"/>
          <a:stretch>
            <a:fillRect/>
          </a:stretch>
        </p:blipFill>
        <p:spPr>
          <a:xfrm>
            <a:off x="-86360" y="4076065"/>
            <a:ext cx="2945130" cy="2856865"/>
          </a:xfrm>
          <a:prstGeom prst="rect">
            <a:avLst/>
          </a:prstGeom>
        </p:spPr>
      </p:pic>
      <p:pic>
        <p:nvPicPr>
          <p:cNvPr id="8" name="图片 9" descr="43"/>
          <p:cNvPicPr>
            <a:picLocks noChangeAspect="1"/>
          </p:cNvPicPr>
          <p:nvPr/>
        </p:nvPicPr>
        <p:blipFill>
          <a:blip r:embed="rId4"/>
          <a:stretch>
            <a:fillRect/>
          </a:stretch>
        </p:blipFill>
        <p:spPr>
          <a:xfrm>
            <a:off x="0" y="73660"/>
            <a:ext cx="1989455" cy="2667635"/>
          </a:xfrm>
          <a:prstGeom prst="rect">
            <a:avLst/>
          </a:prstGeom>
        </p:spPr>
      </p:pic>
      <p:pic>
        <p:nvPicPr>
          <p:cNvPr id="10" name="图片 6" descr="42"/>
          <p:cNvPicPr>
            <a:picLocks noChangeAspect="1"/>
          </p:cNvPicPr>
          <p:nvPr/>
        </p:nvPicPr>
        <p:blipFill>
          <a:blip r:embed="rId5"/>
          <a:srcRect l="83056" t="50219"/>
          <a:stretch>
            <a:fillRect/>
          </a:stretch>
        </p:blipFill>
        <p:spPr>
          <a:xfrm>
            <a:off x="9948545" y="3796665"/>
            <a:ext cx="2243455" cy="3136265"/>
          </a:xfrm>
          <a:prstGeom prst="rect">
            <a:avLst/>
          </a:prstGeom>
        </p:spPr>
      </p:pic>
      <p:pic>
        <p:nvPicPr>
          <p:cNvPr id="11" name="图片 5" descr="千库网_人物儿童_元素编号13319176"/>
          <p:cNvPicPr>
            <a:picLocks noChangeAspect="1"/>
          </p:cNvPicPr>
          <p:nvPr/>
        </p:nvPicPr>
        <p:blipFill>
          <a:blip r:embed="rId6"/>
          <a:stretch>
            <a:fillRect/>
          </a:stretch>
        </p:blipFill>
        <p:spPr>
          <a:xfrm flipH="1">
            <a:off x="7936865" y="932180"/>
            <a:ext cx="3681095" cy="5807075"/>
          </a:xfrm>
          <a:prstGeom prst="rect">
            <a:avLst/>
          </a:prstGeom>
        </p:spPr>
      </p:pic>
      <p:sp>
        <p:nvSpPr>
          <p:cNvPr id="3" name="TextBox 2">
            <a:extLst>
              <a:ext uri="{FF2B5EF4-FFF2-40B4-BE49-F238E27FC236}">
                <a16:creationId xmlns:a16="http://schemas.microsoft.com/office/drawing/2014/main" id="{BFA449DD-E2E8-7BAF-0A37-1EE367985880}"/>
              </a:ext>
            </a:extLst>
          </p:cNvPr>
          <p:cNvSpPr txBox="1"/>
          <p:nvPr/>
        </p:nvSpPr>
        <p:spPr>
          <a:xfrm>
            <a:off x="1404258" y="2188029"/>
            <a:ext cx="7456714" cy="2308324"/>
          </a:xfrm>
          <a:prstGeom prst="rect">
            <a:avLst/>
          </a:prstGeom>
          <a:noFill/>
        </p:spPr>
        <p:txBody>
          <a:bodyPr wrap="square" rtlCol="0">
            <a:spAutoFit/>
          </a:bodyPr>
          <a:lstStyle/>
          <a:p>
            <a:pPr algn="just"/>
            <a:r>
              <a:rPr lang="en-US" sz="3600" b="1" dirty="0"/>
              <a:t>Đ</a:t>
            </a:r>
            <a:r>
              <a:rPr lang="vi-VN" sz="3600" b="1" dirty="0"/>
              <a:t>ọc thơ hoặc kể chuyện về nội dung ca ngợi về bảo vệ môi trường, các việc đã thực hiện thành công nhờ việc lập kế hoạch</a:t>
            </a:r>
            <a:r>
              <a:rPr lang="en-US" sz="3600" b="1" dirty="0"/>
              <a:t>.</a:t>
            </a:r>
          </a:p>
        </p:txBody>
      </p:sp>
    </p:spTree>
    <p:extLst>
      <p:ext uri="{BB962C8B-B14F-4D97-AF65-F5344CB8AC3E}">
        <p14:creationId xmlns:p14="http://schemas.microsoft.com/office/powerpoint/2010/main" val="6921423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8511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11" name="Picture 10">
            <a:extLst>
              <a:ext uri="{FF2B5EF4-FFF2-40B4-BE49-F238E27FC236}">
                <a16:creationId xmlns:a16="http://schemas.microsoft.com/office/drawing/2014/main" id="{A9C3A3F7-0E9C-6F61-F009-9B145E368CFA}"/>
              </a:ext>
            </a:extLst>
          </p:cNvPr>
          <p:cNvPicPr>
            <a:picLocks noChangeAspect="1"/>
          </p:cNvPicPr>
          <p:nvPr/>
        </p:nvPicPr>
        <p:blipFill>
          <a:blip r:embed="rId9"/>
          <a:stretch>
            <a:fillRect/>
          </a:stretch>
        </p:blipFill>
        <p:spPr>
          <a:xfrm>
            <a:off x="1034959" y="1044222"/>
            <a:ext cx="5035732" cy="2274005"/>
          </a:xfrm>
          <a:prstGeom prst="rect">
            <a:avLst/>
          </a:prstGeom>
        </p:spPr>
      </p:pic>
    </p:spTree>
    <p:extLst>
      <p:ext uri="{BB962C8B-B14F-4D97-AF65-F5344CB8AC3E}">
        <p14:creationId xmlns:p14="http://schemas.microsoft.com/office/powerpoint/2010/main" val="278138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2" name="Picture 1">
            <a:extLst>
              <a:ext uri="{FF2B5EF4-FFF2-40B4-BE49-F238E27FC236}">
                <a16:creationId xmlns:a16="http://schemas.microsoft.com/office/drawing/2014/main" id="{C238C957-83D5-5CBF-4A81-845641B7D0BD}"/>
              </a:ext>
            </a:extLst>
          </p:cNvPr>
          <p:cNvPicPr>
            <a:picLocks noChangeAspect="1"/>
          </p:cNvPicPr>
          <p:nvPr/>
        </p:nvPicPr>
        <p:blipFill>
          <a:blip r:embed="rId9"/>
          <a:stretch>
            <a:fillRect/>
          </a:stretch>
        </p:blipFill>
        <p:spPr>
          <a:xfrm>
            <a:off x="1112312" y="676916"/>
            <a:ext cx="4785775" cy="2780017"/>
          </a:xfrm>
          <a:prstGeom prst="rect">
            <a:avLst/>
          </a:prstGeom>
        </p:spPr>
      </p:pic>
    </p:spTree>
    <p:extLst>
      <p:ext uri="{BB962C8B-B14F-4D97-AF65-F5344CB8AC3E}">
        <p14:creationId xmlns:p14="http://schemas.microsoft.com/office/powerpoint/2010/main" val="8868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3"/>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F31A801C-4347-4690-A853-08FF3CADBEDA}"/>
              </a:ext>
            </a:extLst>
          </p:cNvPr>
          <p:cNvPicPr>
            <a:picLocks noChangeAspect="1"/>
          </p:cNvPicPr>
          <p:nvPr/>
        </p:nvPicPr>
        <p:blipFill>
          <a:blip r:embed="rId4"/>
          <a:stretch>
            <a:fillRect/>
          </a:stretch>
        </p:blipFill>
        <p:spPr>
          <a:xfrm>
            <a:off x="2082639" y="-209550"/>
            <a:ext cx="6921822" cy="6858000"/>
          </a:xfrm>
          <a:prstGeom prst="rect">
            <a:avLst/>
          </a:prstGeom>
        </p:spPr>
      </p:pic>
    </p:spTree>
    <p:extLst>
      <p:ext uri="{BB962C8B-B14F-4D97-AF65-F5344CB8AC3E}">
        <p14:creationId xmlns:p14="http://schemas.microsoft.com/office/powerpoint/2010/main" val="349390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2"/>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763145" y="2691098"/>
            <a:ext cx="6976572" cy="2426835"/>
          </a:xfrm>
          <a:custGeom>
            <a:avLst/>
            <a:gdLst>
              <a:gd name="connsiteX0" fmla="*/ 0 w 6976572"/>
              <a:gd name="connsiteY0" fmla="*/ 0 h 2426835"/>
              <a:gd name="connsiteX1" fmla="*/ 657209 w 6976572"/>
              <a:gd name="connsiteY1" fmla="*/ 0 h 2426835"/>
              <a:gd name="connsiteX2" fmla="*/ 1380139 w 6976572"/>
              <a:gd name="connsiteY2" fmla="*/ 0 h 2426835"/>
              <a:gd name="connsiteX3" fmla="*/ 1840185 w 6976572"/>
              <a:gd name="connsiteY3" fmla="*/ 0 h 2426835"/>
              <a:gd name="connsiteX4" fmla="*/ 2431674 w 6976572"/>
              <a:gd name="connsiteY4" fmla="*/ 0 h 2426835"/>
              <a:gd name="connsiteX5" fmla="*/ 3088883 w 6976572"/>
              <a:gd name="connsiteY5" fmla="*/ 0 h 2426835"/>
              <a:gd name="connsiteX6" fmla="*/ 3548929 w 6976572"/>
              <a:gd name="connsiteY6" fmla="*/ 0 h 2426835"/>
              <a:gd name="connsiteX7" fmla="*/ 4074696 w 6976572"/>
              <a:gd name="connsiteY7" fmla="*/ 0 h 2426835"/>
              <a:gd name="connsiteX8" fmla="*/ 4534743 w 6976572"/>
              <a:gd name="connsiteY8" fmla="*/ 0 h 2426835"/>
              <a:gd name="connsiteX9" fmla="*/ 5191952 w 6976572"/>
              <a:gd name="connsiteY9" fmla="*/ 0 h 2426835"/>
              <a:gd name="connsiteX10" fmla="*/ 5717719 w 6976572"/>
              <a:gd name="connsiteY10" fmla="*/ 0 h 2426835"/>
              <a:gd name="connsiteX11" fmla="*/ 6572091 w 6976572"/>
              <a:gd name="connsiteY11" fmla="*/ 0 h 2426835"/>
              <a:gd name="connsiteX12" fmla="*/ 6976572 w 6976572"/>
              <a:gd name="connsiteY12" fmla="*/ 404481 h 2426835"/>
              <a:gd name="connsiteX13" fmla="*/ 6976572 w 6976572"/>
              <a:gd name="connsiteY13" fmla="*/ 1038152 h 2426835"/>
              <a:gd name="connsiteX14" fmla="*/ 6976572 w 6976572"/>
              <a:gd name="connsiteY14" fmla="*/ 1651599 h 2426835"/>
              <a:gd name="connsiteX15" fmla="*/ 6976572 w 6976572"/>
              <a:gd name="connsiteY15" fmla="*/ 2426835 h 2426835"/>
              <a:gd name="connsiteX16" fmla="*/ 6488212 w 6976572"/>
              <a:gd name="connsiteY16" fmla="*/ 2426835 h 2426835"/>
              <a:gd name="connsiteX17" fmla="*/ 5999852 w 6976572"/>
              <a:gd name="connsiteY17" fmla="*/ 2426835 h 2426835"/>
              <a:gd name="connsiteX18" fmla="*/ 5232429 w 6976572"/>
              <a:gd name="connsiteY18" fmla="*/ 2426835 h 2426835"/>
              <a:gd name="connsiteX19" fmla="*/ 4604538 w 6976572"/>
              <a:gd name="connsiteY19" fmla="*/ 2426835 h 2426835"/>
              <a:gd name="connsiteX20" fmla="*/ 4116177 w 6976572"/>
              <a:gd name="connsiteY20" fmla="*/ 2426835 h 2426835"/>
              <a:gd name="connsiteX21" fmla="*/ 3418520 w 6976572"/>
              <a:gd name="connsiteY21" fmla="*/ 2426835 h 2426835"/>
              <a:gd name="connsiteX22" fmla="*/ 2651097 w 6976572"/>
              <a:gd name="connsiteY22" fmla="*/ 2426835 h 2426835"/>
              <a:gd name="connsiteX23" fmla="*/ 1813909 w 6976572"/>
              <a:gd name="connsiteY23" fmla="*/ 2426835 h 2426835"/>
              <a:gd name="connsiteX24" fmla="*/ 1046486 w 6976572"/>
              <a:gd name="connsiteY24" fmla="*/ 2426835 h 2426835"/>
              <a:gd name="connsiteX25" fmla="*/ 0 w 6976572"/>
              <a:gd name="connsiteY25" fmla="*/ 2426835 h 2426835"/>
              <a:gd name="connsiteX26" fmla="*/ 0 w 6976572"/>
              <a:gd name="connsiteY26" fmla="*/ 1844395 h 2426835"/>
              <a:gd name="connsiteX27" fmla="*/ 0 w 6976572"/>
              <a:gd name="connsiteY27" fmla="*/ 1261954 h 2426835"/>
              <a:gd name="connsiteX28" fmla="*/ 0 w 6976572"/>
              <a:gd name="connsiteY28" fmla="*/ 703782 h 2426835"/>
              <a:gd name="connsiteX29" fmla="*/ 0 w 6976572"/>
              <a:gd name="connsiteY29" fmla="*/ 0 h 24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76572" h="2426835" fill="none" extrusionOk="0">
                <a:moveTo>
                  <a:pt x="0" y="0"/>
                </a:moveTo>
                <a:cubicBezTo>
                  <a:pt x="173834" y="31052"/>
                  <a:pt x="334518" y="25051"/>
                  <a:pt x="657209" y="0"/>
                </a:cubicBezTo>
                <a:cubicBezTo>
                  <a:pt x="979900" y="-25051"/>
                  <a:pt x="1122668" y="-4364"/>
                  <a:pt x="1380139" y="0"/>
                </a:cubicBezTo>
                <a:cubicBezTo>
                  <a:pt x="1637610" y="4364"/>
                  <a:pt x="1723753" y="-5365"/>
                  <a:pt x="1840185" y="0"/>
                </a:cubicBezTo>
                <a:cubicBezTo>
                  <a:pt x="1956617" y="5365"/>
                  <a:pt x="2205049" y="-1980"/>
                  <a:pt x="2431674" y="0"/>
                </a:cubicBezTo>
                <a:cubicBezTo>
                  <a:pt x="2658299" y="1980"/>
                  <a:pt x="2772904" y="-8252"/>
                  <a:pt x="3088883" y="0"/>
                </a:cubicBezTo>
                <a:cubicBezTo>
                  <a:pt x="3404862" y="8252"/>
                  <a:pt x="3397324" y="-8468"/>
                  <a:pt x="3548929" y="0"/>
                </a:cubicBezTo>
                <a:cubicBezTo>
                  <a:pt x="3700534" y="8468"/>
                  <a:pt x="3880271" y="9160"/>
                  <a:pt x="4074696" y="0"/>
                </a:cubicBezTo>
                <a:cubicBezTo>
                  <a:pt x="4269121" y="-9160"/>
                  <a:pt x="4441460" y="4914"/>
                  <a:pt x="4534743" y="0"/>
                </a:cubicBezTo>
                <a:cubicBezTo>
                  <a:pt x="4628026" y="-4914"/>
                  <a:pt x="4890649" y="20245"/>
                  <a:pt x="5191952" y="0"/>
                </a:cubicBezTo>
                <a:cubicBezTo>
                  <a:pt x="5493255" y="-20245"/>
                  <a:pt x="5459837" y="10522"/>
                  <a:pt x="5717719" y="0"/>
                </a:cubicBezTo>
                <a:cubicBezTo>
                  <a:pt x="5975601" y="-10522"/>
                  <a:pt x="6260957" y="38118"/>
                  <a:pt x="6572091" y="0"/>
                </a:cubicBezTo>
                <a:cubicBezTo>
                  <a:pt x="6805189" y="44798"/>
                  <a:pt x="6961361" y="151262"/>
                  <a:pt x="6976572" y="404481"/>
                </a:cubicBezTo>
                <a:cubicBezTo>
                  <a:pt x="6980820" y="632700"/>
                  <a:pt x="6973316" y="908326"/>
                  <a:pt x="6976572" y="1038152"/>
                </a:cubicBezTo>
                <a:cubicBezTo>
                  <a:pt x="6979828" y="1167978"/>
                  <a:pt x="6987938" y="1351009"/>
                  <a:pt x="6976572" y="1651599"/>
                </a:cubicBezTo>
                <a:cubicBezTo>
                  <a:pt x="6965206" y="1952189"/>
                  <a:pt x="6938973" y="2220697"/>
                  <a:pt x="6976572" y="2426835"/>
                </a:cubicBezTo>
                <a:cubicBezTo>
                  <a:pt x="6829942" y="2404426"/>
                  <a:pt x="6648247" y="2422270"/>
                  <a:pt x="6488212" y="2426835"/>
                </a:cubicBezTo>
                <a:cubicBezTo>
                  <a:pt x="6328177" y="2431400"/>
                  <a:pt x="6241942" y="2421213"/>
                  <a:pt x="5999852" y="2426835"/>
                </a:cubicBezTo>
                <a:cubicBezTo>
                  <a:pt x="5757762" y="2432457"/>
                  <a:pt x="5539764" y="2442502"/>
                  <a:pt x="5232429" y="2426835"/>
                </a:cubicBezTo>
                <a:cubicBezTo>
                  <a:pt x="4925094" y="2411168"/>
                  <a:pt x="4845818" y="2409920"/>
                  <a:pt x="4604538" y="2426835"/>
                </a:cubicBezTo>
                <a:cubicBezTo>
                  <a:pt x="4363258" y="2443750"/>
                  <a:pt x="4271158" y="2444379"/>
                  <a:pt x="4116177" y="2426835"/>
                </a:cubicBezTo>
                <a:cubicBezTo>
                  <a:pt x="3961196" y="2409291"/>
                  <a:pt x="3733889" y="2436146"/>
                  <a:pt x="3418520" y="2426835"/>
                </a:cubicBezTo>
                <a:cubicBezTo>
                  <a:pt x="3103151" y="2417524"/>
                  <a:pt x="2883873" y="2407240"/>
                  <a:pt x="2651097" y="2426835"/>
                </a:cubicBezTo>
                <a:cubicBezTo>
                  <a:pt x="2418321" y="2446430"/>
                  <a:pt x="2051859" y="2409370"/>
                  <a:pt x="1813909" y="2426835"/>
                </a:cubicBezTo>
                <a:cubicBezTo>
                  <a:pt x="1575959" y="2444300"/>
                  <a:pt x="1264851" y="2446308"/>
                  <a:pt x="1046486" y="2426835"/>
                </a:cubicBezTo>
                <a:cubicBezTo>
                  <a:pt x="828121" y="2407362"/>
                  <a:pt x="394162" y="2466913"/>
                  <a:pt x="0" y="2426835"/>
                </a:cubicBezTo>
                <a:cubicBezTo>
                  <a:pt x="-8798" y="2190857"/>
                  <a:pt x="-10589" y="2100113"/>
                  <a:pt x="0" y="1844395"/>
                </a:cubicBezTo>
                <a:cubicBezTo>
                  <a:pt x="10589" y="1588677"/>
                  <a:pt x="22071" y="1535513"/>
                  <a:pt x="0" y="1261954"/>
                </a:cubicBezTo>
                <a:cubicBezTo>
                  <a:pt x="-22071" y="988395"/>
                  <a:pt x="-12975" y="850866"/>
                  <a:pt x="0" y="703782"/>
                </a:cubicBezTo>
                <a:cubicBezTo>
                  <a:pt x="12975" y="556698"/>
                  <a:pt x="17917" y="190894"/>
                  <a:pt x="0" y="0"/>
                </a:cubicBezTo>
                <a:close/>
              </a:path>
              <a:path w="6976572" h="2426835" stroke="0" extrusionOk="0">
                <a:moveTo>
                  <a:pt x="0" y="0"/>
                </a:moveTo>
                <a:cubicBezTo>
                  <a:pt x="355735" y="-19708"/>
                  <a:pt x="469322" y="29476"/>
                  <a:pt x="722930" y="0"/>
                </a:cubicBezTo>
                <a:cubicBezTo>
                  <a:pt x="976538" y="-29476"/>
                  <a:pt x="1134229" y="-35615"/>
                  <a:pt x="1445860" y="0"/>
                </a:cubicBezTo>
                <a:cubicBezTo>
                  <a:pt x="1757491" y="35615"/>
                  <a:pt x="1724964" y="2176"/>
                  <a:pt x="1905906" y="0"/>
                </a:cubicBezTo>
                <a:cubicBezTo>
                  <a:pt x="2086848" y="-2176"/>
                  <a:pt x="2315618" y="-17639"/>
                  <a:pt x="2694557" y="0"/>
                </a:cubicBezTo>
                <a:cubicBezTo>
                  <a:pt x="3073496" y="17639"/>
                  <a:pt x="2999394" y="-401"/>
                  <a:pt x="3220325" y="0"/>
                </a:cubicBezTo>
                <a:cubicBezTo>
                  <a:pt x="3441256" y="401"/>
                  <a:pt x="3572014" y="-8876"/>
                  <a:pt x="3680371" y="0"/>
                </a:cubicBezTo>
                <a:cubicBezTo>
                  <a:pt x="3788728" y="8876"/>
                  <a:pt x="3957692" y="-2818"/>
                  <a:pt x="4140417" y="0"/>
                </a:cubicBezTo>
                <a:cubicBezTo>
                  <a:pt x="4323142" y="2818"/>
                  <a:pt x="4580559" y="-5593"/>
                  <a:pt x="4731906" y="0"/>
                </a:cubicBezTo>
                <a:cubicBezTo>
                  <a:pt x="4883253" y="5593"/>
                  <a:pt x="5177772" y="-30594"/>
                  <a:pt x="5389115" y="0"/>
                </a:cubicBezTo>
                <a:cubicBezTo>
                  <a:pt x="5600458" y="30594"/>
                  <a:pt x="6065637" y="-43807"/>
                  <a:pt x="6572091" y="0"/>
                </a:cubicBezTo>
                <a:cubicBezTo>
                  <a:pt x="6777240" y="17020"/>
                  <a:pt x="6960040" y="206818"/>
                  <a:pt x="6976572" y="404481"/>
                </a:cubicBezTo>
                <a:cubicBezTo>
                  <a:pt x="6989983" y="734371"/>
                  <a:pt x="6988166" y="803528"/>
                  <a:pt x="6976572" y="1078599"/>
                </a:cubicBezTo>
                <a:cubicBezTo>
                  <a:pt x="6964978" y="1353670"/>
                  <a:pt x="7008539" y="1456432"/>
                  <a:pt x="6976572" y="1732493"/>
                </a:cubicBezTo>
                <a:cubicBezTo>
                  <a:pt x="6944605" y="2008554"/>
                  <a:pt x="6978750" y="2185032"/>
                  <a:pt x="6976572" y="2426835"/>
                </a:cubicBezTo>
                <a:cubicBezTo>
                  <a:pt x="6662722" y="2445671"/>
                  <a:pt x="6518290" y="2439271"/>
                  <a:pt x="6278915" y="2426835"/>
                </a:cubicBezTo>
                <a:cubicBezTo>
                  <a:pt x="6039540" y="2414399"/>
                  <a:pt x="5771391" y="2403047"/>
                  <a:pt x="5511492" y="2426835"/>
                </a:cubicBezTo>
                <a:cubicBezTo>
                  <a:pt x="5251593" y="2450623"/>
                  <a:pt x="4966826" y="2398063"/>
                  <a:pt x="4813835" y="2426835"/>
                </a:cubicBezTo>
                <a:cubicBezTo>
                  <a:pt x="4660844" y="2455607"/>
                  <a:pt x="4173806" y="2409036"/>
                  <a:pt x="3976646" y="2426835"/>
                </a:cubicBezTo>
                <a:cubicBezTo>
                  <a:pt x="3779486" y="2444634"/>
                  <a:pt x="3589901" y="2450339"/>
                  <a:pt x="3488286" y="2426835"/>
                </a:cubicBezTo>
                <a:cubicBezTo>
                  <a:pt x="3386671" y="2403331"/>
                  <a:pt x="2947989" y="2406253"/>
                  <a:pt x="2790629" y="2426835"/>
                </a:cubicBezTo>
                <a:cubicBezTo>
                  <a:pt x="2633269" y="2447417"/>
                  <a:pt x="2384943" y="2453118"/>
                  <a:pt x="2092972" y="2426835"/>
                </a:cubicBezTo>
                <a:cubicBezTo>
                  <a:pt x="1801001" y="2400552"/>
                  <a:pt x="1763641" y="2409515"/>
                  <a:pt x="1465080" y="2426835"/>
                </a:cubicBezTo>
                <a:cubicBezTo>
                  <a:pt x="1166519" y="2444155"/>
                  <a:pt x="852658" y="2427926"/>
                  <a:pt x="697657" y="2426835"/>
                </a:cubicBezTo>
                <a:cubicBezTo>
                  <a:pt x="542656" y="2425744"/>
                  <a:pt x="192556" y="2452848"/>
                  <a:pt x="0" y="2426835"/>
                </a:cubicBezTo>
                <a:cubicBezTo>
                  <a:pt x="-8936" y="2238052"/>
                  <a:pt x="26423" y="2140942"/>
                  <a:pt x="0" y="1892931"/>
                </a:cubicBezTo>
                <a:cubicBezTo>
                  <a:pt x="-26423" y="1644920"/>
                  <a:pt x="1505" y="1430259"/>
                  <a:pt x="0" y="1237686"/>
                </a:cubicBezTo>
                <a:cubicBezTo>
                  <a:pt x="-1505" y="1045114"/>
                  <a:pt x="-6171" y="885646"/>
                  <a:pt x="0" y="679514"/>
                </a:cubicBezTo>
                <a:cubicBezTo>
                  <a:pt x="6171" y="473382"/>
                  <a:pt x="-2086" y="312666"/>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rPr>
              <a:t>Luật</a:t>
            </a:r>
            <a:r>
              <a:rPr kumimoji="0" lang="en-US" sz="4800" b="1" i="0" u="none" strike="noStrike" kern="1200" cap="none" spc="0" normalizeH="0" baseline="0" noProof="0" dirty="0">
                <a:ln>
                  <a:noFill/>
                </a:ln>
                <a:solidFill>
                  <a:srgbClr val="FF3399"/>
                </a:solidFill>
                <a:effectLst/>
                <a:uLnTx/>
                <a:uFillTx/>
              </a:rPr>
              <a:t> </a:t>
            </a:r>
            <a:r>
              <a:rPr kumimoji="0" lang="en-US" sz="4800" b="1" i="0" u="none" strike="noStrike" kern="1200" cap="none" spc="0" normalizeH="0" baseline="0" noProof="0" dirty="0" err="1">
                <a:ln>
                  <a:noFill/>
                </a:ln>
                <a:solidFill>
                  <a:srgbClr val="FF3399"/>
                </a:solidFill>
                <a:effectLst/>
                <a:uLnTx/>
                <a:uFillTx/>
              </a:rPr>
              <a:t>chơi</a:t>
            </a:r>
            <a:r>
              <a:rPr kumimoji="0" lang="en-US" sz="4800" b="1" i="0" u="none" strike="noStrike" kern="1200" cap="none" spc="0" normalizeH="0" baseline="0" noProof="0" dirty="0">
                <a:ln>
                  <a:noFill/>
                </a:ln>
                <a:solidFill>
                  <a:srgbClr val="FF3399"/>
                </a:solidFill>
                <a:effectLst/>
                <a:uLnTx/>
                <a:uFillTx/>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pic>
        <p:nvPicPr>
          <p:cNvPr id="12" name="Picture 11">
            <a:extLst>
              <a:ext uri="{FF2B5EF4-FFF2-40B4-BE49-F238E27FC236}">
                <a16:creationId xmlns:a16="http://schemas.microsoft.com/office/drawing/2014/main" id="{4C145492-79C2-CEB7-0D5C-B2CA28B387CE}"/>
              </a:ext>
            </a:extLst>
          </p:cNvPr>
          <p:cNvPicPr>
            <a:picLocks noChangeAspect="1"/>
          </p:cNvPicPr>
          <p:nvPr/>
        </p:nvPicPr>
        <p:blipFill>
          <a:blip r:embed="rId3"/>
          <a:stretch>
            <a:fillRect/>
          </a:stretch>
        </p:blipFill>
        <p:spPr>
          <a:xfrm>
            <a:off x="1010084" y="-390832"/>
            <a:ext cx="11391466" cy="3667432"/>
          </a:xfrm>
          <a:prstGeom prst="rect">
            <a:avLst/>
          </a:prstGeom>
        </p:spPr>
      </p:pic>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i="1">
                <a:solidFill>
                  <a:prstClr val="black"/>
                </a:solidFill>
              </a:rPr>
              <a:t>Nêu một số biểu hiện của việc bảo vệ môi trường sống.</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6" name="Picture 12">
            <a:extLst>
              <a:ext uri="{FF2B5EF4-FFF2-40B4-BE49-F238E27FC236}">
                <a16:creationId xmlns:a16="http://schemas.microsoft.com/office/drawing/2014/main" id="{E7A0C773-20E2-9E67-BDA0-B9A7FDD321C9}"/>
              </a:ext>
            </a:extLst>
          </p:cNvPr>
          <p:cNvPicPr>
            <a:picLocks noChangeAspect="1"/>
          </p:cNvPicPr>
          <p:nvPr/>
        </p:nvPicPr>
        <p:blipFill>
          <a:blip r:embed="rId4"/>
          <a:srcRect/>
          <a:stretch>
            <a:fillRect/>
          </a:stretch>
        </p:blipFill>
        <p:spPr>
          <a:xfrm>
            <a:off x="340776" y="149533"/>
            <a:ext cx="1098086" cy="1737250"/>
          </a:xfrm>
          <a:prstGeom prst="rect">
            <a:avLst/>
          </a:prstGeom>
        </p:spPr>
      </p:pic>
      <p:sp>
        <p:nvSpPr>
          <p:cNvPr id="16" name="Rectangle: Rounded Corners 15">
            <a:extLst>
              <a:ext uri="{FF2B5EF4-FFF2-40B4-BE49-F238E27FC236}">
                <a16:creationId xmlns:a16="http://schemas.microsoft.com/office/drawing/2014/main" id="{2FE6980E-46B2-3444-682C-FB10F11F13AE}"/>
              </a:ext>
            </a:extLst>
          </p:cNvPr>
          <p:cNvSpPr/>
          <p:nvPr/>
        </p:nvSpPr>
        <p:spPr>
          <a:xfrm>
            <a:off x="2388930" y="2266951"/>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rPr>
              <a:t>Trồng</a:t>
            </a:r>
            <a:r>
              <a:rPr lang="en-US" sz="4000" b="1" dirty="0">
                <a:solidFill>
                  <a:prstClr val="black"/>
                </a:solidFill>
              </a:rPr>
              <a:t> </a:t>
            </a:r>
            <a:r>
              <a:rPr lang="en-US" sz="4000" b="1" dirty="0" err="1">
                <a:solidFill>
                  <a:prstClr val="black"/>
                </a:solidFill>
              </a:rPr>
              <a:t>cây</a:t>
            </a:r>
            <a:r>
              <a:rPr lang="en-US" sz="4000" b="1" dirty="0">
                <a:solidFill>
                  <a:prstClr val="black"/>
                </a:solidFill>
              </a:rPr>
              <a:t> </a:t>
            </a:r>
            <a:r>
              <a:rPr lang="en-US" sz="4000" b="1" dirty="0" err="1">
                <a:solidFill>
                  <a:prstClr val="black"/>
                </a:solidFill>
              </a:rPr>
              <a:t>xanh</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khạc</a:t>
            </a:r>
            <a:r>
              <a:rPr lang="en-US" sz="4000" b="1" dirty="0">
                <a:solidFill>
                  <a:prstClr val="black"/>
                </a:solidFill>
              </a:rPr>
              <a:t> </a:t>
            </a:r>
            <a:r>
              <a:rPr lang="en-US" sz="4000" b="1" dirty="0" err="1">
                <a:solidFill>
                  <a:prstClr val="black"/>
                </a:solidFill>
              </a:rPr>
              <a:t>nhổ</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dẫm</a:t>
            </a:r>
            <a:r>
              <a:rPr lang="en-US" sz="4000" b="1" dirty="0">
                <a:solidFill>
                  <a:prstClr val="black"/>
                </a:solidFill>
              </a:rPr>
              <a:t> </a:t>
            </a:r>
            <a:r>
              <a:rPr lang="en-US" sz="4000" b="1" dirty="0" err="1">
                <a:solidFill>
                  <a:prstClr val="black"/>
                </a:solidFill>
              </a:rPr>
              <a:t>lên</a:t>
            </a:r>
            <a:r>
              <a:rPr lang="en-US" sz="4000" b="1" dirty="0">
                <a:solidFill>
                  <a:prstClr val="black"/>
                </a:solidFill>
              </a:rPr>
              <a:t> </a:t>
            </a:r>
            <a:r>
              <a:rPr lang="en-US" sz="4000" b="1" dirty="0" err="1">
                <a:solidFill>
                  <a:prstClr val="black"/>
                </a:solidFill>
              </a:rPr>
              <a:t>cỏ</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đốt</a:t>
            </a:r>
            <a:r>
              <a:rPr lang="en-US" sz="4000" b="1" dirty="0">
                <a:solidFill>
                  <a:prstClr val="black"/>
                </a:solidFill>
              </a:rPr>
              <a:t> </a:t>
            </a:r>
            <a:r>
              <a:rPr lang="en-US" sz="4000" b="1" dirty="0" err="1">
                <a:solidFill>
                  <a:prstClr val="black"/>
                </a:solidFill>
              </a:rPr>
              <a:t>rác</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2" y="265990"/>
            <a:ext cx="9428912" cy="1323767"/>
          </a:xfrm>
          <a:custGeom>
            <a:avLst/>
            <a:gdLst>
              <a:gd name="connsiteX0" fmla="*/ 0 w 9428912"/>
              <a:gd name="connsiteY0" fmla="*/ 220632 h 1323767"/>
              <a:gd name="connsiteX1" fmla="*/ 220632 w 9428912"/>
              <a:gd name="connsiteY1" fmla="*/ 0 h 1323767"/>
              <a:gd name="connsiteX2" fmla="*/ 9208280 w 9428912"/>
              <a:gd name="connsiteY2" fmla="*/ 0 h 1323767"/>
              <a:gd name="connsiteX3" fmla="*/ 9428912 w 9428912"/>
              <a:gd name="connsiteY3" fmla="*/ 220632 h 1323767"/>
              <a:gd name="connsiteX4" fmla="*/ 9428912 w 9428912"/>
              <a:gd name="connsiteY4" fmla="*/ 1103135 h 1323767"/>
              <a:gd name="connsiteX5" fmla="*/ 9208280 w 9428912"/>
              <a:gd name="connsiteY5" fmla="*/ 1323767 h 1323767"/>
              <a:gd name="connsiteX6" fmla="*/ 220632 w 9428912"/>
              <a:gd name="connsiteY6" fmla="*/ 1323767 h 1323767"/>
              <a:gd name="connsiteX7" fmla="*/ 0 w 9428912"/>
              <a:gd name="connsiteY7" fmla="*/ 1103135 h 1323767"/>
              <a:gd name="connsiteX8" fmla="*/ 0 w 9428912"/>
              <a:gd name="connsiteY8" fmla="*/ 220632 h 13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8912" h="1323767" fill="none" extrusionOk="0">
                <a:moveTo>
                  <a:pt x="0" y="220632"/>
                </a:moveTo>
                <a:cubicBezTo>
                  <a:pt x="4063" y="83962"/>
                  <a:pt x="93027" y="1990"/>
                  <a:pt x="220632" y="0"/>
                </a:cubicBezTo>
                <a:cubicBezTo>
                  <a:pt x="1447326" y="126006"/>
                  <a:pt x="7716672" y="100915"/>
                  <a:pt x="9208280" y="0"/>
                </a:cubicBezTo>
                <a:cubicBezTo>
                  <a:pt x="9345791" y="12587"/>
                  <a:pt x="9416744" y="90172"/>
                  <a:pt x="9428912" y="220632"/>
                </a:cubicBezTo>
                <a:cubicBezTo>
                  <a:pt x="9411203" y="376834"/>
                  <a:pt x="9395759" y="741216"/>
                  <a:pt x="9428912" y="1103135"/>
                </a:cubicBezTo>
                <a:cubicBezTo>
                  <a:pt x="9429109" y="1230356"/>
                  <a:pt x="9339567" y="1319907"/>
                  <a:pt x="9208280" y="1323767"/>
                </a:cubicBezTo>
                <a:cubicBezTo>
                  <a:pt x="7641824" y="1403379"/>
                  <a:pt x="3034294" y="1366978"/>
                  <a:pt x="220632" y="1323767"/>
                </a:cubicBezTo>
                <a:cubicBezTo>
                  <a:pt x="83960" y="1332755"/>
                  <a:pt x="-7874" y="1222869"/>
                  <a:pt x="0" y="1103135"/>
                </a:cubicBezTo>
                <a:cubicBezTo>
                  <a:pt x="-31346" y="681548"/>
                  <a:pt x="57675" y="475075"/>
                  <a:pt x="0" y="220632"/>
                </a:cubicBezTo>
                <a:close/>
              </a:path>
              <a:path w="9428912" h="1323767" stroke="0" extrusionOk="0">
                <a:moveTo>
                  <a:pt x="0" y="220632"/>
                </a:moveTo>
                <a:cubicBezTo>
                  <a:pt x="4048" y="86166"/>
                  <a:pt x="94431" y="17061"/>
                  <a:pt x="220632" y="0"/>
                </a:cubicBezTo>
                <a:cubicBezTo>
                  <a:pt x="3702071" y="151700"/>
                  <a:pt x="5227184" y="-163562"/>
                  <a:pt x="9208280" y="0"/>
                </a:cubicBezTo>
                <a:cubicBezTo>
                  <a:pt x="9318962" y="-1294"/>
                  <a:pt x="9415050" y="93244"/>
                  <a:pt x="9428912" y="220632"/>
                </a:cubicBezTo>
                <a:cubicBezTo>
                  <a:pt x="9385012" y="501643"/>
                  <a:pt x="9470564" y="698208"/>
                  <a:pt x="9428912" y="1103135"/>
                </a:cubicBezTo>
                <a:cubicBezTo>
                  <a:pt x="9432209" y="1223485"/>
                  <a:pt x="9320983" y="1314600"/>
                  <a:pt x="9208280" y="1323767"/>
                </a:cubicBezTo>
                <a:cubicBezTo>
                  <a:pt x="6489233" y="1431596"/>
                  <a:pt x="3719037" y="1446318"/>
                  <a:pt x="220632" y="1323767"/>
                </a:cubicBezTo>
                <a:cubicBezTo>
                  <a:pt x="89741" y="1305127"/>
                  <a:pt x="-107" y="1229278"/>
                  <a:pt x="0" y="1103135"/>
                </a:cubicBezTo>
                <a:cubicBezTo>
                  <a:pt x="69059" y="903851"/>
                  <a:pt x="40974" y="647652"/>
                  <a:pt x="0" y="220632"/>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a:solidFill>
                  <a:prstClr val="black"/>
                </a:solidFill>
              </a:rPr>
              <a:t>Việc ô nhiễm môi trường gây tác hại gì đối với sức khỏe con người?</a:t>
            </a:r>
            <a:endParaRPr kumimoji="0" lang="en-US" sz="40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1">
            <a:extLst>
              <a:ext uri="{FF2B5EF4-FFF2-40B4-BE49-F238E27FC236}">
                <a16:creationId xmlns:a16="http://schemas.microsoft.com/office/drawing/2014/main" id="{0A3DBE62-A528-274A-BA0D-2F179607C915}"/>
              </a:ext>
            </a:extLst>
          </p:cNvPr>
          <p:cNvPicPr>
            <a:picLocks noChangeAspect="1"/>
          </p:cNvPicPr>
          <p:nvPr/>
        </p:nvPicPr>
        <p:blipFill>
          <a:blip r:embed="rId4"/>
          <a:srcRect/>
          <a:stretch>
            <a:fillRect/>
          </a:stretch>
        </p:blipFill>
        <p:spPr>
          <a:xfrm>
            <a:off x="208267" y="142931"/>
            <a:ext cx="1252000" cy="1893384"/>
          </a:xfrm>
          <a:prstGeom prst="rect">
            <a:avLst/>
          </a:prstGeom>
        </p:spPr>
      </p:pic>
      <p:sp>
        <p:nvSpPr>
          <p:cNvPr id="4" name="Rectangle: Rounded Corners 3">
            <a:extLst>
              <a:ext uri="{FF2B5EF4-FFF2-40B4-BE49-F238E27FC236}">
                <a16:creationId xmlns:a16="http://schemas.microsoft.com/office/drawing/2014/main" id="{E1E4800F-DCAD-CBAE-FBDC-62820B621713}"/>
              </a:ext>
            </a:extLst>
          </p:cNvPr>
          <p:cNvSpPr/>
          <p:nvPr/>
        </p:nvSpPr>
        <p:spPr>
          <a:xfrm>
            <a:off x="1056641" y="2079171"/>
            <a:ext cx="8890000" cy="230233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a:rPr>
              <a:t>Việc ô nhiễm môi trường gây nên rất nhiều tá hại nguy hiểm đổi với sức khoẻ con người, gây ra các bệnh về suy hô hấp, hay ngộ độc…</a:t>
            </a:r>
          </a:p>
        </p:txBody>
      </p:sp>
    </p:spTree>
    <p:extLst>
      <p:ext uri="{BB962C8B-B14F-4D97-AF65-F5344CB8AC3E}">
        <p14:creationId xmlns:p14="http://schemas.microsoft.com/office/powerpoint/2010/main" val="112584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字魂143号-正酷超级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字魂143号-正酷超级黑"/>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1198</Words>
  <Application>Microsoft Office PowerPoint</Application>
  <PresentationFormat>Widescreen</PresentationFormat>
  <Paragraphs>72</Paragraphs>
  <Slides>30</Slides>
  <Notes>4</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30</vt:i4>
      </vt:variant>
    </vt:vector>
  </HeadingPairs>
  <TitlesOfParts>
    <vt:vector size="40" baseType="lpstr">
      <vt:lpstr>Arial</vt:lpstr>
      <vt:lpstr>Calibri</vt:lpstr>
      <vt:lpstr>Calibri Light</vt:lpstr>
      <vt:lpstr>Cambria</vt:lpstr>
      <vt:lpstr>LNTH-Hoa Nho LNTH</vt:lpstr>
      <vt:lpstr>Times New Roman</vt:lpstr>
      <vt:lpstr>1_Office Theme</vt:lpstr>
      <vt:lpstr>Office Theme</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24</cp:revision>
  <dcterms:created xsi:type="dcterms:W3CDTF">2024-02-02T01:25:47Z</dcterms:created>
  <dcterms:modified xsi:type="dcterms:W3CDTF">2025-03-03T12:35:54Z</dcterms:modified>
</cp:coreProperties>
</file>