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1"/>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560" r:id="rId19"/>
    <p:sldId id="278" r:id="rId20"/>
    <p:sldId id="280" r:id="rId21"/>
    <p:sldId id="258" r:id="rId22"/>
    <p:sldId id="292" r:id="rId23"/>
    <p:sldId id="293" r:id="rId24"/>
    <p:sldId id="294" r:id="rId25"/>
    <p:sldId id="295" r:id="rId26"/>
    <p:sldId id="296" r:id="rId27"/>
    <p:sldId id="297" r:id="rId28"/>
    <p:sldId id="298" r:id="rId29"/>
    <p:sldId id="265"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17</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BFCDDB-24F7-49E4-81C2-9F3510FCC458}" type="slidenum">
              <a:rPr lang="en-US" smtClean="0"/>
              <a:t>28</a:t>
            </a:fld>
            <a:endParaRPr lang="en-US"/>
          </a:p>
        </p:txBody>
      </p:sp>
    </p:spTree>
    <p:extLst>
      <p:ext uri="{BB962C8B-B14F-4D97-AF65-F5344CB8AC3E}">
        <p14:creationId xmlns:p14="http://schemas.microsoft.com/office/powerpoint/2010/main" val="3056716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3/23/2025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636240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11.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5.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6.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2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png"/><Relationship Id="rId11" Type="http://schemas.openxmlformats.org/officeDocument/2006/relationships/image" Target="../media/image5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10"/>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4"/>
          <a:stretch>
            <a:fillRect/>
          </a:stretch>
        </p:blipFill>
        <p:spPr>
          <a:xfrm>
            <a:off x="568960" y="1885632"/>
            <a:ext cx="4597416" cy="3478848"/>
          </a:xfrm>
          <a:prstGeom prst="rect">
            <a:avLst/>
          </a:prstGeom>
        </p:spPr>
      </p:pic>
    </p:spTree>
    <p:custDataLst>
      <p:tags r:id="rId1"/>
    </p:custDataLst>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4"/>
          <a:stretch>
            <a:fillRect/>
          </a:stretch>
        </p:blipFill>
        <p:spPr>
          <a:xfrm>
            <a:off x="520382" y="2082801"/>
            <a:ext cx="4751597" cy="3474402"/>
          </a:xfrm>
          <a:prstGeom prst="rect">
            <a:avLst/>
          </a:prstGeom>
        </p:spPr>
      </p:pic>
    </p:spTree>
    <p:custDataLst>
      <p:tags r:id="rId1"/>
    </p:custDataLst>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4"/>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custDataLst>
      <p:tags r:id="rId1"/>
    </p:custDataLst>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4"/>
          <a:stretch>
            <a:fillRect/>
          </a:stretch>
        </p:blipFill>
        <p:spPr>
          <a:xfrm>
            <a:off x="476930" y="2702378"/>
            <a:ext cx="4410756" cy="2040967"/>
          </a:xfrm>
          <a:prstGeom prst="rect">
            <a:avLst/>
          </a:prstGeom>
        </p:spPr>
      </p:pic>
    </p:spTree>
    <p:custDataLst>
      <p:tags r:id="rId1"/>
    </p:custDataLst>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4"/>
          <a:stretch>
            <a:fillRect/>
          </a:stretch>
        </p:blipFill>
        <p:spPr>
          <a:xfrm>
            <a:off x="573540" y="2690812"/>
            <a:ext cx="4337024" cy="1935617"/>
          </a:xfrm>
          <a:prstGeom prst="rect">
            <a:avLst/>
          </a:prstGeom>
        </p:spPr>
      </p:pic>
    </p:spTree>
    <p:custDataLst>
      <p:tags r:id="rId1"/>
    </p:custDataLst>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4"/>
          <a:stretch>
            <a:fillRect/>
          </a:stretch>
        </p:blipFill>
        <p:spPr>
          <a:xfrm>
            <a:off x="693283" y="2225447"/>
            <a:ext cx="4176993" cy="3097667"/>
          </a:xfrm>
          <a:prstGeom prst="rect">
            <a:avLst/>
          </a:prstGeom>
        </p:spPr>
      </p:pic>
    </p:spTree>
    <p:custDataLst>
      <p:tags r:id="rId1"/>
    </p:custDataLst>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3"/>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4"/>
          <a:stretch>
            <a:fillRect/>
          </a:stretch>
        </p:blipFill>
        <p:spPr>
          <a:xfrm>
            <a:off x="493938" y="2017940"/>
            <a:ext cx="4560399" cy="3250746"/>
          </a:xfrm>
          <a:prstGeom prst="rect">
            <a:avLst/>
          </a:prstGeom>
        </p:spPr>
      </p:pic>
    </p:spTree>
    <p:custDataLst>
      <p:tags r:id="rId1"/>
    </p:custDataLst>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1036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custDataLst>
      <p:tags r:id="rId1"/>
    </p:custDataLst>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ustDataLst>
      <p:tags r:id="rId1"/>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10"/>
          <a:stretch>
            <a:fillRect/>
          </a:stretch>
        </p:blipFill>
        <p:spPr>
          <a:xfrm>
            <a:off x="4638009" y="566865"/>
            <a:ext cx="4048095" cy="1457070"/>
          </a:xfrm>
          <a:prstGeom prst="rect">
            <a:avLst/>
          </a:prstGeom>
        </p:spPr>
      </p:pic>
    </p:spTree>
    <p:custDataLst>
      <p:tags r:id="rId1"/>
    </p:custDataLst>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3"/>
          <a:stretch>
            <a:fillRect/>
          </a:stretch>
        </p:blipFill>
        <p:spPr>
          <a:xfrm>
            <a:off x="3407229" y="1235674"/>
            <a:ext cx="5246913" cy="5338381"/>
          </a:xfrm>
          <a:prstGeom prst="rect">
            <a:avLst/>
          </a:prstGeom>
        </p:spPr>
      </p:pic>
    </p:spTree>
    <p:custDataLst>
      <p:tags r:id="rId1"/>
    </p:custDataLst>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custDataLst>
      <p:tags r:id="rId1"/>
    </p:custDataLst>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custDataLst>
      <p:tags r:id="rId1"/>
    </p:custDataLst>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custDataLst>
      <p:tags r:id="rId1"/>
    </p:custDataLst>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4"/>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6">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11"/>
          <a:srcRect l="14469" r="14633" b="41954"/>
          <a:stretch/>
        </p:blipFill>
        <p:spPr>
          <a:xfrm>
            <a:off x="2054140" y="955247"/>
            <a:ext cx="7901470" cy="3368361"/>
          </a:xfrm>
          <a:prstGeom prst="rect">
            <a:avLst/>
          </a:prstGeom>
        </p:spPr>
      </p:pic>
    </p:spTree>
    <p:custDataLst>
      <p:tags r:id="rId1"/>
    </p:custDataLst>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2"/>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3"/>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10"/>
          <a:stretch>
            <a:fillRect/>
          </a:stretch>
        </p:blipFill>
        <p:spPr>
          <a:xfrm>
            <a:off x="2905321" y="704484"/>
            <a:ext cx="5932885" cy="4525655"/>
          </a:xfrm>
          <a:prstGeom prst="rect">
            <a:avLst/>
          </a:prstGeom>
        </p:spPr>
      </p:pic>
    </p:spTree>
    <p:custDataLst>
      <p:tags r:id="rId1"/>
    </p:custDataLst>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3"/>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5">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10"/>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4"/>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5"/>
          <a:stretch>
            <a:fillRect/>
          </a:stretch>
        </p:blipFill>
        <p:spPr>
          <a:xfrm>
            <a:off x="5394960" y="4236770"/>
            <a:ext cx="6533832" cy="2393582"/>
          </a:xfrm>
          <a:prstGeom prst="rect">
            <a:avLst/>
          </a:prstGeom>
        </p:spPr>
      </p:pic>
    </p:spTree>
    <p:custDataLst>
      <p:tags r:id="rId1"/>
    </p:custDataLst>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3"/>
            <a:stretch>
              <a:fillRect/>
            </a:stretch>
          </a:blipFill>
        </p:spPr>
        <p:txBody>
          <a:bodyPr/>
          <a:lstStyle/>
          <a:p>
            <a:endParaRPr lang="en-US"/>
          </a:p>
        </p:txBody>
      </p:sp>
      <p:pic>
        <p:nvPicPr>
          <p:cNvPr id="3" name="Picture 2"/>
          <p:cNvPicPr>
            <a:picLocks noChangeAspect="1"/>
          </p:cNvPicPr>
          <p:nvPr/>
        </p:nvPicPr>
        <p:blipFill>
          <a:blip r:embed="rId4"/>
          <a:stretch>
            <a:fillRect/>
          </a:stretch>
        </p:blipFill>
        <p:spPr>
          <a:xfrm>
            <a:off x="3735977" y="484906"/>
            <a:ext cx="7966828" cy="3960446"/>
          </a:xfrm>
          <a:prstGeom prst="rect">
            <a:avLst/>
          </a:prstGeom>
        </p:spPr>
      </p:pic>
    </p:spTree>
    <p:custDataLst>
      <p:tags r:id="rId1"/>
    </p:custDataLst>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4"/>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custDataLst>
      <p:tags r:id="rId1"/>
    </p:custDataLst>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4"/>
          <a:stretch>
            <a:fillRect/>
          </a:stretch>
        </p:blipFill>
        <p:spPr>
          <a:xfrm>
            <a:off x="655320" y="2103120"/>
            <a:ext cx="4216468" cy="3621087"/>
          </a:xfrm>
          <a:prstGeom prst="rect">
            <a:avLst/>
          </a:prstGeom>
        </p:spPr>
      </p:pic>
    </p:spTree>
    <p:custDataLst>
      <p:tags r:id="rId1"/>
    </p:custDataLst>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EBAD5D3-928D-48D5-A6DE-A6D572C0F26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AppData\\Local\\Temp\\Rar$DIa3220.4789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Bai7.Phongtranhxamhai"/>
</p:tagLst>
</file>

<file path=ppt/tags/tag10.xml><?xml version="1.0" encoding="utf-8"?>
<p:tagLst xmlns:a="http://schemas.openxmlformats.org/drawingml/2006/main" xmlns:r="http://schemas.openxmlformats.org/officeDocument/2006/relationships" xmlns:p="http://schemas.openxmlformats.org/presentationml/2006/main">
  <p:tag name="GENSWF_SLIDE_UID" val="{F4847B5A-1D40-4FC3-8179-F9FE2C759CE3}:286"/>
</p:tagLst>
</file>

<file path=ppt/tags/tag11.xml><?xml version="1.0" encoding="utf-8"?>
<p:tagLst xmlns:a="http://schemas.openxmlformats.org/drawingml/2006/main" xmlns:r="http://schemas.openxmlformats.org/officeDocument/2006/relationships" xmlns:p="http://schemas.openxmlformats.org/presentationml/2006/main">
  <p:tag name="GENSWF_SLIDE_UID" val="{2E069C7F-C214-441B-9549-08C0650CBECA}:287"/>
</p:tagLst>
</file>

<file path=ppt/tags/tag12.xml><?xml version="1.0" encoding="utf-8"?>
<p:tagLst xmlns:a="http://schemas.openxmlformats.org/drawingml/2006/main" xmlns:r="http://schemas.openxmlformats.org/officeDocument/2006/relationships" xmlns:p="http://schemas.openxmlformats.org/presentationml/2006/main">
  <p:tag name="GENSWF_SLIDE_UID" val="{B2F9EC09-1CFF-4278-8264-F0401B2BB546}:288"/>
</p:tagLst>
</file>

<file path=ppt/tags/tag13.xml><?xml version="1.0" encoding="utf-8"?>
<p:tagLst xmlns:a="http://schemas.openxmlformats.org/drawingml/2006/main" xmlns:r="http://schemas.openxmlformats.org/officeDocument/2006/relationships" xmlns:p="http://schemas.openxmlformats.org/presentationml/2006/main">
  <p:tag name="GENSWF_SLIDE_UID" val="{FA13F24D-E6FD-478C-AC00-51684A4D5FD1}:272"/>
</p:tagLst>
</file>

<file path=ppt/tags/tag14.xml><?xml version="1.0" encoding="utf-8"?>
<p:tagLst xmlns:a="http://schemas.openxmlformats.org/drawingml/2006/main" xmlns:r="http://schemas.openxmlformats.org/officeDocument/2006/relationships" xmlns:p="http://schemas.openxmlformats.org/presentationml/2006/main">
  <p:tag name="GENSWF_SLIDE_UID" val="{DCE2489C-74EF-4113-8BE7-B006FE4FA43E}:273"/>
</p:tagLst>
</file>

<file path=ppt/tags/tag15.xml><?xml version="1.0" encoding="utf-8"?>
<p:tagLst xmlns:a="http://schemas.openxmlformats.org/drawingml/2006/main" xmlns:r="http://schemas.openxmlformats.org/officeDocument/2006/relationships" xmlns:p="http://schemas.openxmlformats.org/presentationml/2006/main">
  <p:tag name="GENSWF_SLIDE_UID" val="{436D0B87-698E-43BA-B03F-F9BB1597F01C}:289"/>
</p:tagLst>
</file>

<file path=ppt/tags/tag16.xml><?xml version="1.0" encoding="utf-8"?>
<p:tagLst xmlns:a="http://schemas.openxmlformats.org/drawingml/2006/main" xmlns:r="http://schemas.openxmlformats.org/officeDocument/2006/relationships" xmlns:p="http://schemas.openxmlformats.org/presentationml/2006/main">
  <p:tag name="GENSWF_SLIDE_UID" val="{9A4CF437-F2EF-4766-97AB-790EE565C6BC}:290"/>
</p:tagLst>
</file>

<file path=ppt/tags/tag17.xml><?xml version="1.0" encoding="utf-8"?>
<p:tagLst xmlns:a="http://schemas.openxmlformats.org/drawingml/2006/main" xmlns:r="http://schemas.openxmlformats.org/officeDocument/2006/relationships" xmlns:p="http://schemas.openxmlformats.org/presentationml/2006/main">
  <p:tag name="GENSWF_SLIDE_UID" val="{8960FEB8-07AB-413D-9985-DE34498AF410}:291"/>
</p:tagLst>
</file>

<file path=ppt/tags/tag18.xml><?xml version="1.0" encoding="utf-8"?>
<p:tagLst xmlns:a="http://schemas.openxmlformats.org/drawingml/2006/main" xmlns:r="http://schemas.openxmlformats.org/officeDocument/2006/relationships" xmlns:p="http://schemas.openxmlformats.org/presentationml/2006/main">
  <p:tag name="GENSWF_SLIDE_UID" val="{BA4BE3BB-549B-46BD-AECB-F6983726670A}:560"/>
</p:tagLst>
</file>

<file path=ppt/tags/tag19.xml><?xml version="1.0" encoding="utf-8"?>
<p:tagLst xmlns:a="http://schemas.openxmlformats.org/drawingml/2006/main" xmlns:r="http://schemas.openxmlformats.org/officeDocument/2006/relationships" xmlns:p="http://schemas.openxmlformats.org/presentationml/2006/main">
  <p:tag name="GENSWF_SLIDE_UID" val="{E7558A8B-FB66-4885-973E-23F280CB9851}:278"/>
</p:tagLst>
</file>

<file path=ppt/tags/tag2.xml><?xml version="1.0" encoding="utf-8"?>
<p:tagLst xmlns:a="http://schemas.openxmlformats.org/drawingml/2006/main" xmlns:r="http://schemas.openxmlformats.org/officeDocument/2006/relationships" xmlns:p="http://schemas.openxmlformats.org/presentationml/2006/main">
  <p:tag name="GENSWF_SLIDE_UID" val="{05CC0743-F3F3-4710-A4C5-B99BEC2430CD}:259"/>
</p:tagLst>
</file>

<file path=ppt/tags/tag20.xml><?xml version="1.0" encoding="utf-8"?>
<p:tagLst xmlns:a="http://schemas.openxmlformats.org/drawingml/2006/main" xmlns:r="http://schemas.openxmlformats.org/officeDocument/2006/relationships" xmlns:p="http://schemas.openxmlformats.org/presentationml/2006/main">
  <p:tag name="GENSWF_SLIDE_UID" val="{87F934B1-D170-4D41-8D6F-AF18D4B7EAB2}:280"/>
</p:tagLst>
</file>

<file path=ppt/tags/tag21.xml><?xml version="1.0" encoding="utf-8"?>
<p:tagLst xmlns:a="http://schemas.openxmlformats.org/drawingml/2006/main" xmlns:r="http://schemas.openxmlformats.org/officeDocument/2006/relationships" xmlns:p="http://schemas.openxmlformats.org/presentationml/2006/main">
  <p:tag name="GENSWF_SLIDE_UID" val="{A4DA58B4-17B4-459B-9568-307E29279121}:258"/>
</p:tagLst>
</file>

<file path=ppt/tags/tag22.xml><?xml version="1.0" encoding="utf-8"?>
<p:tagLst xmlns:a="http://schemas.openxmlformats.org/drawingml/2006/main" xmlns:r="http://schemas.openxmlformats.org/officeDocument/2006/relationships" xmlns:p="http://schemas.openxmlformats.org/presentationml/2006/main">
  <p:tag name="GENSWF_SLIDE_UID" val="{01A850CA-F081-46CE-9043-4F7C730DA73C}:292"/>
</p:tagLst>
</file>

<file path=ppt/tags/tag23.xml><?xml version="1.0" encoding="utf-8"?>
<p:tagLst xmlns:a="http://schemas.openxmlformats.org/drawingml/2006/main" xmlns:r="http://schemas.openxmlformats.org/officeDocument/2006/relationships" xmlns:p="http://schemas.openxmlformats.org/presentationml/2006/main">
  <p:tag name="GENSWF_SLIDE_UID" val="{F44081AA-3F83-4F71-A571-50D75069B78F}:293"/>
</p:tagLst>
</file>

<file path=ppt/tags/tag24.xml><?xml version="1.0" encoding="utf-8"?>
<p:tagLst xmlns:a="http://schemas.openxmlformats.org/drawingml/2006/main" xmlns:r="http://schemas.openxmlformats.org/officeDocument/2006/relationships" xmlns:p="http://schemas.openxmlformats.org/presentationml/2006/main">
  <p:tag name="GENSWF_SLIDE_UID" val="{12479D5D-9F22-4144-B7E6-49775AE97548}:294"/>
</p:tagLst>
</file>

<file path=ppt/tags/tag25.xml><?xml version="1.0" encoding="utf-8"?>
<p:tagLst xmlns:a="http://schemas.openxmlformats.org/drawingml/2006/main" xmlns:r="http://schemas.openxmlformats.org/officeDocument/2006/relationships" xmlns:p="http://schemas.openxmlformats.org/presentationml/2006/main">
  <p:tag name="GENSWF_SLIDE_UID" val="{8546CA9A-A156-4A47-97E3-12EBBCF4F153}:295"/>
</p:tagLst>
</file>

<file path=ppt/tags/tag26.xml><?xml version="1.0" encoding="utf-8"?>
<p:tagLst xmlns:a="http://schemas.openxmlformats.org/drawingml/2006/main" xmlns:r="http://schemas.openxmlformats.org/officeDocument/2006/relationships" xmlns:p="http://schemas.openxmlformats.org/presentationml/2006/main">
  <p:tag name="GENSWF_SLIDE_UID" val="{9E704B6B-BEB3-45C8-B14F-F6E57135DE23}:296"/>
</p:tagLst>
</file>

<file path=ppt/tags/tag27.xml><?xml version="1.0" encoding="utf-8"?>
<p:tagLst xmlns:a="http://schemas.openxmlformats.org/drawingml/2006/main" xmlns:r="http://schemas.openxmlformats.org/officeDocument/2006/relationships" xmlns:p="http://schemas.openxmlformats.org/presentationml/2006/main">
  <p:tag name="GENSWF_SLIDE_UID" val="{23979361-8CA7-422A-8EF9-EB513CC8B7DE}:297"/>
</p:tagLst>
</file>

<file path=ppt/tags/tag28.xml><?xml version="1.0" encoding="utf-8"?>
<p:tagLst xmlns:a="http://schemas.openxmlformats.org/drawingml/2006/main" xmlns:r="http://schemas.openxmlformats.org/officeDocument/2006/relationships" xmlns:p="http://schemas.openxmlformats.org/presentationml/2006/main">
  <p:tag name="GENSWF_SLIDE_UID" val="{D15DA807-3480-459A-89E8-48E547A00247}:298"/>
</p:tagLst>
</file>

<file path=ppt/tags/tag29.xml><?xml version="1.0" encoding="utf-8"?>
<p:tagLst xmlns:a="http://schemas.openxmlformats.org/drawingml/2006/main" xmlns:r="http://schemas.openxmlformats.org/officeDocument/2006/relationships" xmlns:p="http://schemas.openxmlformats.org/presentationml/2006/main">
  <p:tag name="GENSWF_SLIDE_UID" val="{4F3020FD-57BF-4F15-A47D-1865B5198FE1}:265"/>
</p:tagLst>
</file>

<file path=ppt/tags/tag3.xml><?xml version="1.0" encoding="utf-8"?>
<p:tagLst xmlns:a="http://schemas.openxmlformats.org/drawingml/2006/main" xmlns:r="http://schemas.openxmlformats.org/officeDocument/2006/relationships" xmlns:p="http://schemas.openxmlformats.org/presentationml/2006/main">
  <p:tag name="GENSWF_SLIDE_UID" val="{33C11C4C-F8C6-4F7C-BDC5-790AEEB0D8B8}:266"/>
</p:tagLst>
</file>

<file path=ppt/tags/tag4.xml><?xml version="1.0" encoding="utf-8"?>
<p:tagLst xmlns:a="http://schemas.openxmlformats.org/drawingml/2006/main" xmlns:r="http://schemas.openxmlformats.org/officeDocument/2006/relationships" xmlns:p="http://schemas.openxmlformats.org/presentationml/2006/main">
  <p:tag name="GENSWF_SLIDE_UID" val="{9C1E9091-79BB-4E3F-A8B0-E13811586957}:257"/>
</p:tagLst>
</file>

<file path=ppt/tags/tag5.xml><?xml version="1.0" encoding="utf-8"?>
<p:tagLst xmlns:a="http://schemas.openxmlformats.org/drawingml/2006/main" xmlns:r="http://schemas.openxmlformats.org/officeDocument/2006/relationships" xmlns:p="http://schemas.openxmlformats.org/presentationml/2006/main">
  <p:tag name="GENSWF_SLIDE_UID" val="{BBFEED50-4403-4899-86A7-A9ED23D13232}:261"/>
</p:tagLst>
</file>

<file path=ppt/tags/tag6.xml><?xml version="1.0" encoding="utf-8"?>
<p:tagLst xmlns:a="http://schemas.openxmlformats.org/drawingml/2006/main" xmlns:r="http://schemas.openxmlformats.org/officeDocument/2006/relationships" xmlns:p="http://schemas.openxmlformats.org/presentationml/2006/main">
  <p:tag name="GENSWF_SLIDE_UID" val="{8C5DD1BB-08FA-487D-B3FA-7128440DDE94}:264"/>
</p:tagLst>
</file>

<file path=ppt/tags/tag7.xml><?xml version="1.0" encoding="utf-8"?>
<p:tagLst xmlns:a="http://schemas.openxmlformats.org/drawingml/2006/main" xmlns:r="http://schemas.openxmlformats.org/officeDocument/2006/relationships" xmlns:p="http://schemas.openxmlformats.org/presentationml/2006/main">
  <p:tag name="GENSWF_SLIDE_UID" val="{9CF56BAA-8ECC-4CF7-A830-A6A25D77B6B8}:267"/>
</p:tagLst>
</file>

<file path=ppt/tags/tag8.xml><?xml version="1.0" encoding="utf-8"?>
<p:tagLst xmlns:a="http://schemas.openxmlformats.org/drawingml/2006/main" xmlns:r="http://schemas.openxmlformats.org/officeDocument/2006/relationships" xmlns:p="http://schemas.openxmlformats.org/presentationml/2006/main">
  <p:tag name="GENSWF_SLIDE_UID" val="{593643E7-1250-4C09-931C-7E4F70FE81B1}:268"/>
</p:tagLst>
</file>

<file path=ppt/tags/tag9.xml><?xml version="1.0" encoding="utf-8"?>
<p:tagLst xmlns:a="http://schemas.openxmlformats.org/drawingml/2006/main" xmlns:r="http://schemas.openxmlformats.org/officeDocument/2006/relationships" xmlns:p="http://schemas.openxmlformats.org/presentationml/2006/main">
  <p:tag name="GENSWF_SLIDE_UID" val="{4F005CDC-2169-47F9-80B6-A23C9CE26430}:26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918</Words>
  <Application>Microsoft Office PowerPoint</Application>
  <PresentationFormat>Widescreen</PresentationFormat>
  <Paragraphs>38</Paragraphs>
  <Slides>28</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Cambria</vt:lpstr>
      <vt:lpstr>Tahoma</vt:lpstr>
      <vt:lpstr>字魂156号-萌趣苏打饼</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T2.Bai7.Phongtranhxamhai</dc:title>
  <dc:creator>Huong Thao - 0972115126</dc:creator>
  <cp:keywords>MĂNGNON</cp:keywords>
  <cp:lastModifiedBy>Admin</cp:lastModifiedBy>
  <cp:revision>57</cp:revision>
  <dcterms:created xsi:type="dcterms:W3CDTF">2024-01-13T10:44:00Z</dcterms:created>
  <dcterms:modified xsi:type="dcterms:W3CDTF">2025-03-23T15:20:26Z</dcterms:modified>
</cp:coreProperties>
</file>