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713" r:id="rId5"/>
    <p:sldMasterId id="2147483726" r:id="rId6"/>
    <p:sldMasterId id="2147483738" r:id="rId7"/>
    <p:sldMasterId id="2147483764" r:id="rId8"/>
    <p:sldMasterId id="2147483776" r:id="rId9"/>
    <p:sldMasterId id="2147483788" r:id="rId10"/>
  </p:sldMasterIdLst>
  <p:notesMasterIdLst>
    <p:notesMasterId r:id="rId25"/>
  </p:notesMasterIdLst>
  <p:sldIdLst>
    <p:sldId id="262" r:id="rId11"/>
    <p:sldId id="288" r:id="rId12"/>
    <p:sldId id="258" r:id="rId13"/>
    <p:sldId id="263" r:id="rId14"/>
    <p:sldId id="275" r:id="rId15"/>
    <p:sldId id="352" r:id="rId16"/>
    <p:sldId id="353" r:id="rId17"/>
    <p:sldId id="358" r:id="rId18"/>
    <p:sldId id="355" r:id="rId19"/>
    <p:sldId id="356" r:id="rId20"/>
    <p:sldId id="357" r:id="rId21"/>
    <p:sldId id="359" r:id="rId22"/>
    <p:sldId id="360" r:id="rId23"/>
    <p:sldId id="35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6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5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4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6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6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0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10/09/2025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png"/><Relationship Id="rId18" Type="http://schemas.openxmlformats.org/officeDocument/2006/relationships/image" Target="../media/image37.wmf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microsoft.com/office/2007/relationships/media" Target="../media/media3.mp3"/><Relationship Id="rId16" Type="http://schemas.openxmlformats.org/officeDocument/2006/relationships/image" Target="../media/image36.png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11.xml"/><Relationship Id="rId15" Type="http://schemas.microsoft.com/office/2007/relationships/hdphoto" Target="../media/hdphoto1.wdp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81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png"/><Relationship Id="rId18" Type="http://schemas.openxmlformats.org/officeDocument/2006/relationships/image" Target="../media/image37.wmf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microsoft.com/office/2007/relationships/media" Target="../media/media3.mp3"/><Relationship Id="rId16" Type="http://schemas.openxmlformats.org/officeDocument/2006/relationships/image" Target="../media/image36.png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12.xml"/><Relationship Id="rId15" Type="http://schemas.microsoft.com/office/2007/relationships/hdphoto" Target="../media/hdphoto1.wdp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81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png"/><Relationship Id="rId18" Type="http://schemas.openxmlformats.org/officeDocument/2006/relationships/image" Target="../media/image37.wmf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microsoft.com/office/2007/relationships/media" Target="../media/media3.mp3"/><Relationship Id="rId16" Type="http://schemas.openxmlformats.org/officeDocument/2006/relationships/image" Target="../media/image36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13.xml"/><Relationship Id="rId15" Type="http://schemas.microsoft.com/office/2007/relationships/hdphoto" Target="../media/hdphoto1.wdp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81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custDataLst>
      <p:tags r:id="rId1"/>
    </p:custDataLst>
  </p:cSld>
  <p:clrMapOvr>
    <a:masterClrMapping/>
  </p:clrMapOvr>
  <p:transition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B9081CF-7E3B-4E24-A716-7A32413C3AC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DB2D7602-FAAF-4FDC-88CF-1627762EB6F0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 Bài 1 Nói và nghe- Những ngày hè của e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4D7A6B-B20B-4B20-9DFD-95411B95E4E0}:35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F0CC6A-7DB4-4B60-9FF6-95C2991804E3}:3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4EB921-9F9A-4221-AA50-468B52949E17}:3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B7A07-4598-4833-A3A7-56EB048BAAE2}: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56B33A-7DE8-463E-89EB-07DE341A3481}:3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DD453-610D-4919-9A9B-2F817F14FBA1}: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EDC9FE-9293-44B9-A662-777909E76570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9009B2-3872-42A2-95E5-71B6BAFF538E}:2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910595-AF69-4B6C-B844-A635389FE07E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4F3BE9-2710-4567-91B6-5D33E0589CA5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412CE8-3968-4AD2-8989-79C709E14982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1020BA-6A79-4CE7-B46C-88302220AEE4}:3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ADBA44-0191-4393-8979-EE8A50344895}:3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6756A8-5576-463C-87C2-92B397F2974B}:35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276</Words>
  <Application>Microsoft Office PowerPoint</Application>
  <PresentationFormat>Widescreen</PresentationFormat>
  <Paragraphs>94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Microsoft YaHei</vt:lpstr>
      <vt:lpstr>Microsoft YaHei</vt:lpstr>
      <vt:lpstr>宋体</vt:lpstr>
      <vt:lpstr>宋体</vt:lpstr>
      <vt:lpstr>.VnBlack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Wingdings</vt:lpstr>
      <vt:lpstr>Default Design</vt:lpstr>
      <vt:lpstr>2_Office Theme</vt:lpstr>
      <vt:lpstr>3_Office Theme</vt:lpstr>
      <vt:lpstr>4_Office Theme</vt:lpstr>
      <vt:lpstr>1_Office 主题​​</vt:lpstr>
      <vt:lpstr>2_Office 主题​​</vt:lpstr>
      <vt:lpstr>1_Office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 Bài 1 Nói và nghe- Những ngày hè của em</dc:title>
  <dc:creator>Administrator</dc:creator>
  <cp:lastModifiedBy>Admin</cp:lastModifiedBy>
  <cp:revision>25</cp:revision>
  <dcterms:created xsi:type="dcterms:W3CDTF">2020-10-07T08:19:00Z</dcterms:created>
  <dcterms:modified xsi:type="dcterms:W3CDTF">2025-09-10T14:19:38Z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