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59" r:id="rId4"/>
    <p:sldId id="260"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2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ABD2D-FA07-4E1B-A3E7-B2BF7FC2C105}" type="datetimeFigureOut">
              <a:rPr lang="en-US" smtClean="0"/>
              <a:t>19/1/2025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28754-AF7B-4888-9F6E-E735146C1BE0}" type="slidenum">
              <a:rPr lang="en-US" smtClean="0"/>
              <a:t>‹#›</a:t>
            </a:fld>
            <a:endParaRPr lang="en-US"/>
          </a:p>
        </p:txBody>
      </p:sp>
    </p:spTree>
    <p:extLst>
      <p:ext uri="{BB962C8B-B14F-4D97-AF65-F5344CB8AC3E}">
        <p14:creationId xmlns:p14="http://schemas.microsoft.com/office/powerpoint/2010/main" val="546865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828754-AF7B-4888-9F6E-E735146C1BE0}" type="slidenum">
              <a:rPr lang="en-US" smtClean="0"/>
              <a:t>1</a:t>
            </a:fld>
            <a:endParaRPr lang="en-US"/>
          </a:p>
        </p:txBody>
      </p:sp>
    </p:spTree>
    <p:extLst>
      <p:ext uri="{BB962C8B-B14F-4D97-AF65-F5344CB8AC3E}">
        <p14:creationId xmlns:p14="http://schemas.microsoft.com/office/powerpoint/2010/main" val="431526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59D2AA-A8A6-4CDB-837F-C70AFFA2379F}" type="datetimeFigureOut">
              <a:rPr lang="en-US" smtClean="0"/>
              <a:t>19/1/2025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F7DCB-4480-457B-9740-4B490E19F17A}" type="slidenum">
              <a:rPr lang="en-US" smtClean="0"/>
              <a:t>‹#›</a:t>
            </a:fld>
            <a:endParaRPr lang="en-US"/>
          </a:p>
        </p:txBody>
      </p:sp>
    </p:spTree>
    <p:extLst>
      <p:ext uri="{BB962C8B-B14F-4D97-AF65-F5344CB8AC3E}">
        <p14:creationId xmlns:p14="http://schemas.microsoft.com/office/powerpoint/2010/main" val="2243108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9D2AA-A8A6-4CDB-837F-C70AFFA2379F}" type="datetimeFigureOut">
              <a:rPr lang="en-US" smtClean="0"/>
              <a:t>19/1/2025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F7DCB-4480-457B-9740-4B490E19F17A}" type="slidenum">
              <a:rPr lang="en-US" smtClean="0"/>
              <a:t>‹#›</a:t>
            </a:fld>
            <a:endParaRPr lang="en-US"/>
          </a:p>
        </p:txBody>
      </p:sp>
    </p:spTree>
    <p:extLst>
      <p:ext uri="{BB962C8B-B14F-4D97-AF65-F5344CB8AC3E}">
        <p14:creationId xmlns:p14="http://schemas.microsoft.com/office/powerpoint/2010/main" val="2735024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9D2AA-A8A6-4CDB-837F-C70AFFA2379F}" type="datetimeFigureOut">
              <a:rPr lang="en-US" smtClean="0"/>
              <a:t>19/1/2025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F7DCB-4480-457B-9740-4B490E19F17A}" type="slidenum">
              <a:rPr lang="en-US" smtClean="0"/>
              <a:t>‹#›</a:t>
            </a:fld>
            <a:endParaRPr lang="en-US"/>
          </a:p>
        </p:txBody>
      </p:sp>
    </p:spTree>
    <p:extLst>
      <p:ext uri="{BB962C8B-B14F-4D97-AF65-F5344CB8AC3E}">
        <p14:creationId xmlns:p14="http://schemas.microsoft.com/office/powerpoint/2010/main" val="3660230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290530"/>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032574"/>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677137"/>
      </p:ext>
    </p:extLst>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050555"/>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712833"/>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697294"/>
      </p:ext>
    </p:extLst>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342325"/>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177985"/>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59D2AA-A8A6-4CDB-837F-C70AFFA2379F}" type="datetimeFigureOut">
              <a:rPr lang="en-US" smtClean="0"/>
              <a:t>19/1/2025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F7DCB-4480-457B-9740-4B490E19F17A}" type="slidenum">
              <a:rPr lang="en-US" smtClean="0"/>
              <a:t>‹#›</a:t>
            </a:fld>
            <a:endParaRPr lang="en-US"/>
          </a:p>
        </p:txBody>
      </p:sp>
    </p:spTree>
    <p:extLst>
      <p:ext uri="{BB962C8B-B14F-4D97-AF65-F5344CB8AC3E}">
        <p14:creationId xmlns:p14="http://schemas.microsoft.com/office/powerpoint/2010/main" val="1925126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561532"/>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736151"/>
      </p:ext>
    </p:extLst>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57483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28856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742589"/>
      </p:ext>
    </p:extLst>
  </p:cSld>
  <p:clrMapOvr>
    <a:masterClrMapping/>
  </p:clrMapOvr>
  <p:transition spd="slow">
    <p:push di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244828"/>
      </p:ext>
    </p:extLst>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902523"/>
      </p:ext>
    </p:extLst>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593427"/>
      </p:ext>
    </p:extLst>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783859"/>
      </p:ext>
    </p:extLst>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453296"/>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59D2AA-A8A6-4CDB-837F-C70AFFA2379F}" type="datetimeFigureOut">
              <a:rPr lang="en-US" smtClean="0"/>
              <a:t>19/1/2025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F7DCB-4480-457B-9740-4B490E19F17A}" type="slidenum">
              <a:rPr lang="en-US" smtClean="0"/>
              <a:t>‹#›</a:t>
            </a:fld>
            <a:endParaRPr lang="en-US"/>
          </a:p>
        </p:txBody>
      </p:sp>
    </p:spTree>
    <p:extLst>
      <p:ext uri="{BB962C8B-B14F-4D97-AF65-F5344CB8AC3E}">
        <p14:creationId xmlns:p14="http://schemas.microsoft.com/office/powerpoint/2010/main" val="3218796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13420"/>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59D2AA-A8A6-4CDB-837F-C70AFFA2379F}" type="datetimeFigureOut">
              <a:rPr lang="en-US" smtClean="0"/>
              <a:t>19/1/2025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F7DCB-4480-457B-9740-4B490E19F17A}" type="slidenum">
              <a:rPr lang="en-US" smtClean="0"/>
              <a:t>‹#›</a:t>
            </a:fld>
            <a:endParaRPr lang="en-US"/>
          </a:p>
        </p:txBody>
      </p:sp>
    </p:spTree>
    <p:extLst>
      <p:ext uri="{BB962C8B-B14F-4D97-AF65-F5344CB8AC3E}">
        <p14:creationId xmlns:p14="http://schemas.microsoft.com/office/powerpoint/2010/main" val="2594308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59D2AA-A8A6-4CDB-837F-C70AFFA2379F}" type="datetimeFigureOut">
              <a:rPr lang="en-US" smtClean="0"/>
              <a:t>19/1/2025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3F7DCB-4480-457B-9740-4B490E19F17A}" type="slidenum">
              <a:rPr lang="en-US" smtClean="0"/>
              <a:t>‹#›</a:t>
            </a:fld>
            <a:endParaRPr lang="en-US"/>
          </a:p>
        </p:txBody>
      </p:sp>
    </p:spTree>
    <p:extLst>
      <p:ext uri="{BB962C8B-B14F-4D97-AF65-F5344CB8AC3E}">
        <p14:creationId xmlns:p14="http://schemas.microsoft.com/office/powerpoint/2010/main" val="129300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59D2AA-A8A6-4CDB-837F-C70AFFA2379F}" type="datetimeFigureOut">
              <a:rPr lang="en-US" smtClean="0"/>
              <a:t>19/1/2025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3F7DCB-4480-457B-9740-4B490E19F17A}" type="slidenum">
              <a:rPr lang="en-US" smtClean="0"/>
              <a:t>‹#›</a:t>
            </a:fld>
            <a:endParaRPr lang="en-US"/>
          </a:p>
        </p:txBody>
      </p:sp>
    </p:spTree>
    <p:extLst>
      <p:ext uri="{BB962C8B-B14F-4D97-AF65-F5344CB8AC3E}">
        <p14:creationId xmlns:p14="http://schemas.microsoft.com/office/powerpoint/2010/main" val="403030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9D2AA-A8A6-4CDB-837F-C70AFFA2379F}" type="datetimeFigureOut">
              <a:rPr lang="en-US" smtClean="0"/>
              <a:t>19/1/2025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F7DCB-4480-457B-9740-4B490E19F17A}" type="slidenum">
              <a:rPr lang="en-US" smtClean="0"/>
              <a:t>‹#›</a:t>
            </a:fld>
            <a:endParaRPr lang="en-US"/>
          </a:p>
        </p:txBody>
      </p:sp>
    </p:spTree>
    <p:extLst>
      <p:ext uri="{BB962C8B-B14F-4D97-AF65-F5344CB8AC3E}">
        <p14:creationId xmlns:p14="http://schemas.microsoft.com/office/powerpoint/2010/main" val="2596513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59D2AA-A8A6-4CDB-837F-C70AFFA2379F}" type="datetimeFigureOut">
              <a:rPr lang="en-US" smtClean="0"/>
              <a:t>19/1/2025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F7DCB-4480-457B-9740-4B490E19F17A}" type="slidenum">
              <a:rPr lang="en-US" smtClean="0"/>
              <a:t>‹#›</a:t>
            </a:fld>
            <a:endParaRPr lang="en-US"/>
          </a:p>
        </p:txBody>
      </p:sp>
    </p:spTree>
    <p:extLst>
      <p:ext uri="{BB962C8B-B14F-4D97-AF65-F5344CB8AC3E}">
        <p14:creationId xmlns:p14="http://schemas.microsoft.com/office/powerpoint/2010/main" val="271595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59D2AA-A8A6-4CDB-837F-C70AFFA2379F}" type="datetimeFigureOut">
              <a:rPr lang="en-US" smtClean="0"/>
              <a:t>19/1/2025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F7DCB-4480-457B-9740-4B490E19F17A}" type="slidenum">
              <a:rPr lang="en-US" smtClean="0"/>
              <a:t>‹#›</a:t>
            </a:fld>
            <a:endParaRPr lang="en-US"/>
          </a:p>
        </p:txBody>
      </p:sp>
    </p:spTree>
    <p:extLst>
      <p:ext uri="{BB962C8B-B14F-4D97-AF65-F5344CB8AC3E}">
        <p14:creationId xmlns:p14="http://schemas.microsoft.com/office/powerpoint/2010/main" val="410620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9D2AA-A8A6-4CDB-837F-C70AFFA2379F}" type="datetimeFigureOut">
              <a:rPr lang="en-US" smtClean="0"/>
              <a:t>19/1/2025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F7DCB-4480-457B-9740-4B490E19F17A}" type="slidenum">
              <a:rPr lang="en-US" smtClean="0"/>
              <a:t>‹#›</a:t>
            </a:fld>
            <a:endParaRPr lang="en-US"/>
          </a:p>
        </p:txBody>
      </p:sp>
    </p:spTree>
    <p:extLst>
      <p:ext uri="{BB962C8B-B14F-4D97-AF65-F5344CB8AC3E}">
        <p14:creationId xmlns:p14="http://schemas.microsoft.com/office/powerpoint/2010/main" val="361317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notesSlide" Target="../notesSlides/notesSlide1.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slideLayout" Target="../slideLayouts/slideLayout12.xml"/><Relationship Id="rId16" Type="http://schemas.openxmlformats.org/officeDocument/2006/relationships/image" Target="../media/image14.png"/><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slideLayout" Target="../slideLayouts/slideLayout20.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slideLayout" Target="../slideLayouts/slideLayout21.xml"/><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2.xml"/><Relationship Id="rId1" Type="http://schemas.openxmlformats.org/officeDocument/2006/relationships/tags" Target="../tags/tag14.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slideLayout" Target="../slideLayouts/slideLayout24.xml"/><Relationship Id="rId1" Type="http://schemas.openxmlformats.org/officeDocument/2006/relationships/tags" Target="../tags/tag16.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slideLayout" Target="../slideLayouts/slideLayout25.xml"/><Relationship Id="rId1" Type="http://schemas.openxmlformats.org/officeDocument/2006/relationships/tags" Target="../tags/tag17.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slideLayout" Target="../slideLayouts/slideLayout26.xml"/><Relationship Id="rId1" Type="http://schemas.openxmlformats.org/officeDocument/2006/relationships/tags" Target="../tags/tag18.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slideLayout" Target="../slideLayouts/slideLayout27.xml"/><Relationship Id="rId1" Type="http://schemas.openxmlformats.org/officeDocument/2006/relationships/tags" Target="../tags/tag19.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slideLayout" Target="../slideLayouts/slideLayout28.xml"/><Relationship Id="rId1" Type="http://schemas.openxmlformats.org/officeDocument/2006/relationships/tags" Target="../tags/tag20.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slideLayout" Target="../slideLayouts/slideLayout29.xml"/><Relationship Id="rId1" Type="http://schemas.openxmlformats.org/officeDocument/2006/relationships/tags" Target="../tags/tag21.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slideLayout" Target="../slideLayouts/slideLayout30.xml"/><Relationship Id="rId1" Type="http://schemas.openxmlformats.org/officeDocument/2006/relationships/tags" Target="../tags/tag2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jpg"/><Relationship Id="rId7" Type="http://schemas.openxmlformats.org/officeDocument/2006/relationships/image" Target="../media/image28.png"/><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slideLayout" Target="../slideLayouts/slideLayout19.xml"/><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5">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6">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9">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8">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9">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10"/>
          <a:stretch>
            <a:fillRect/>
          </a:stretch>
        </p:blipFill>
        <p:spPr>
          <a:xfrm>
            <a:off x="-57958" y="533876"/>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11"/>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2"/>
          <a:stretch>
            <a:fillRect/>
          </a:stretch>
        </p:blipFill>
        <p:spPr>
          <a:xfrm>
            <a:off x="409556" y="1659696"/>
            <a:ext cx="1534350" cy="2304546"/>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15"/>
          <a:stretch>
            <a:fillRect/>
          </a:stretch>
        </p:blipFill>
        <p:spPr>
          <a:xfrm>
            <a:off x="150125" y="-133694"/>
            <a:ext cx="1523956" cy="1508868"/>
          </a:xfrm>
          <a:prstGeom prst="rect">
            <a:avLst/>
          </a:prstGeom>
        </p:spPr>
      </p:pic>
      <p:pic>
        <p:nvPicPr>
          <p:cNvPr id="23" name="Picture 22"/>
          <p:cNvPicPr>
            <a:picLocks noChangeAspect="1"/>
          </p:cNvPicPr>
          <p:nvPr/>
        </p:nvPicPr>
        <p:blipFill>
          <a:blip r:embed="rId16"/>
          <a:stretch>
            <a:fillRect/>
          </a:stretch>
        </p:blipFill>
        <p:spPr>
          <a:xfrm>
            <a:off x="-235715" y="3008747"/>
            <a:ext cx="11770784" cy="2839317"/>
          </a:xfrm>
          <a:prstGeom prst="rect">
            <a:avLst/>
          </a:prstGeom>
        </p:spPr>
      </p:pic>
      <p:pic>
        <p:nvPicPr>
          <p:cNvPr id="24" name="Picture 23"/>
          <p:cNvPicPr>
            <a:picLocks noChangeAspect="1"/>
          </p:cNvPicPr>
          <p:nvPr/>
        </p:nvPicPr>
        <p:blipFill>
          <a:blip r:embed="rId17"/>
          <a:stretch>
            <a:fillRect/>
          </a:stretch>
        </p:blipFill>
        <p:spPr>
          <a:xfrm>
            <a:off x="1094757" y="1891733"/>
            <a:ext cx="3100850" cy="2092556"/>
          </a:xfrm>
          <a:prstGeom prst="rect">
            <a:avLst/>
          </a:prstGeom>
        </p:spPr>
      </p:pic>
      <p:sp>
        <p:nvSpPr>
          <p:cNvPr id="2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1"/>
                </a:solidFill>
                <a:effectLst/>
                <a:uLnTx/>
                <a:uFillTx/>
                <a:latin typeface="#9Slide07 HoneyCream" pitchFamily="2" charset="0"/>
                <a:ea typeface="+mj-ea"/>
                <a:cs typeface="+mj-cs"/>
                <a:sym typeface="Arial"/>
              </a:rPr>
              <a:t>Măng</a:t>
            </a: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 name="Rectangle 1"/>
          <p:cNvSpPr/>
          <p:nvPr/>
        </p:nvSpPr>
        <p:spPr>
          <a:xfrm>
            <a:off x="3286320" y="6056822"/>
            <a:ext cx="5109476" cy="646331"/>
          </a:xfrm>
          <a:prstGeom prst="rect">
            <a:avLst/>
          </a:prstGeom>
          <a:noFill/>
        </p:spPr>
        <p:txBody>
          <a:bodyPr wrap="none" lIns="91440" tIns="45720" rIns="91440" bIns="45720">
            <a:spAutoFit/>
          </a:bodyPr>
          <a:lstStyle/>
          <a:p>
            <a:pPr algn="ctr"/>
            <a:r>
              <a:rPr lang="en-US" sz="3600" b="1" cap="none" spc="0" smtClean="0">
                <a:ln w="0"/>
                <a:solidFill>
                  <a:srgbClr val="FF0000"/>
                </a:solidFill>
                <a:effectLst>
                  <a:outerShdw blurRad="38100" dist="25400" dir="5400000" algn="ctr" rotWithShape="0">
                    <a:srgbClr val="6E747A">
                      <a:alpha val="43000"/>
                    </a:srgbClr>
                  </a:outerShdw>
                </a:effectLst>
              </a:rPr>
              <a:t>GV: PHẠM THỊ KIM OANH</a:t>
            </a:r>
            <a:endParaRPr lang="en-US" sz="3600" b="1" cap="none" spc="0">
              <a:ln w="0"/>
              <a:solidFill>
                <a:srgbClr val="FF0000"/>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560582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Hải </a:t>
            </a:r>
            <a:r>
              <a:rPr lang="vi-VN" sz="2400">
                <a:solidFill>
                  <a:srgbClr val="002060"/>
                </a:solidFill>
                <a:latin typeface="Cambria" panose="02040503050406030204" pitchFamily="18" charset="0"/>
                <a:ea typeface="Cambria" panose="02040503050406030204" pitchFamily="18" charset="0"/>
              </a:rPr>
              <a:t>Thượng Lãn Ông là một thầy thuốc nổi tiếng của nước ta ở thế kỉ XVII.</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Ông </a:t>
            </a:r>
            <a:r>
              <a:rPr lang="vi-VN" sz="2400">
                <a:solidFill>
                  <a:srgbClr val="002060"/>
                </a:solidFill>
                <a:latin typeface="Cambria" panose="02040503050406030204" pitchFamily="18" charset="0"/>
                <a:ea typeface="Cambria" panose="02040503050406030204" pitchFamily="18" charset="0"/>
              </a:rPr>
              <a:t>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r>
              <a:rPr lang="vi-VN" sz="2400" smtClean="0">
                <a:solidFill>
                  <a:srgbClr val="002060"/>
                </a:solidFill>
                <a:latin typeface="Cambria" panose="02040503050406030204" pitchFamily="18" charset="0"/>
                <a:ea typeface="Cambria" panose="02040503050406030204" pitchFamily="18" charset="0"/>
              </a:rPr>
              <a:t>.</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Có </a:t>
            </a:r>
            <a:r>
              <a:rPr lang="vi-VN" sz="2400">
                <a:solidFill>
                  <a:srgbClr val="002060"/>
                </a:solidFill>
                <a:latin typeface="Cambria" panose="02040503050406030204" pitchFamily="18" charset="0"/>
                <a:ea typeface="Cambria" panose="02040503050406030204" pitchFamily="18" charset="0"/>
              </a:rPr>
              <a:t>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Bên </a:t>
            </a:r>
            <a:r>
              <a:rPr lang="vi-VN" sz="2400">
                <a:solidFill>
                  <a:srgbClr val="002060"/>
                </a:solidFill>
                <a:latin typeface="Cambria" panose="02040503050406030204" pitchFamily="18" charset="0"/>
                <a:ea typeface="Cambria" panose="02040503050406030204" pitchFamily="18" charset="0"/>
              </a:rPr>
              <a:t>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smtClean="0">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53612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8"/>
          <a:stretch>
            <a:fillRect/>
          </a:stretch>
        </p:blipFill>
        <p:spPr>
          <a:xfrm>
            <a:off x="617727" y="-823626"/>
            <a:ext cx="8376630" cy="7681626"/>
          </a:xfrm>
          <a:prstGeom prst="rect">
            <a:avLst/>
          </a:prstGeom>
        </p:spPr>
      </p:pic>
    </p:spTree>
    <p:custDataLst>
      <p:tags r:id="rId1"/>
    </p:custDataLst>
    <p:extLst>
      <p:ext uri="{BB962C8B-B14F-4D97-AF65-F5344CB8AC3E}">
        <p14:creationId xmlns:p14="http://schemas.microsoft.com/office/powerpoint/2010/main" val="47977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8"/>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smtClean="0">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smtClean="0">
                <a:solidFill>
                  <a:schemeClr val="bg1"/>
                </a:solidFill>
                <a:latin typeface="UTM Avo" panose="02040603050506020204" pitchFamily="18" charset="0"/>
              </a:rPr>
              <a:t>trèo</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đèo</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lội</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smtClean="0">
                <a:solidFill>
                  <a:srgbClr val="FFFF00"/>
                </a:solidFill>
                <a:latin typeface="UTM Avo" panose="02040603050506020204" pitchFamily="18" charset="0"/>
              </a:rPr>
              <a:t>thuyền</a:t>
            </a:r>
            <a:r>
              <a:rPr lang="en-US" sz="3600" b="1" dirty="0" smtClean="0">
                <a:solidFill>
                  <a:srgbClr val="FFFF00"/>
                </a:solidFill>
                <a:latin typeface="UTM Avo" panose="02040603050506020204" pitchFamily="18" charset="0"/>
              </a:rPr>
              <a:t> </a:t>
            </a:r>
            <a:r>
              <a:rPr lang="en-US" sz="3600" b="1" dirty="0" err="1" smtClean="0">
                <a:solidFill>
                  <a:srgbClr val="FFFF00"/>
                </a:solidFill>
                <a:latin typeface="UTM Avo" panose="02040603050506020204" pitchFamily="18" charset="0"/>
              </a:rPr>
              <a:t>chài</a:t>
            </a:r>
            <a:endParaRPr sz="3600" b="1" dirty="0">
              <a:solidFill>
                <a:srgbClr val="FFFF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3600" b="1" smtClean="0">
                <a:ln w="3175">
                  <a:solidFill>
                    <a:schemeClr val="bg1"/>
                  </a:solidFill>
                </a:ln>
                <a:solidFill>
                  <a:srgbClr val="009999"/>
                </a:solidFill>
                <a:latin typeface="UTM Avo" panose="02040603050506020204" pitchFamily="18" charset="0"/>
              </a:rPr>
              <a:t>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366640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348210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1217938" y="1253472"/>
            <a:ext cx="3886547" cy="5019914"/>
          </a:xfrm>
          <a:prstGeom prst="rect">
            <a:avLst/>
          </a:prstGeom>
        </p:spPr>
      </p:pic>
    </p:spTree>
    <p:custDataLst>
      <p:tags r:id="rId1"/>
    </p:custDataLst>
    <p:extLst>
      <p:ext uri="{BB962C8B-B14F-4D97-AF65-F5344CB8AC3E}">
        <p14:creationId xmlns:p14="http://schemas.microsoft.com/office/powerpoint/2010/main" val="344180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8"/>
          <a:stretch>
            <a:fillRect/>
          </a:stretch>
        </p:blipFill>
        <p:spPr>
          <a:xfrm>
            <a:off x="1436542" y="2607519"/>
            <a:ext cx="7589619" cy="2150611"/>
          </a:xfrm>
          <a:prstGeom prst="rect">
            <a:avLst/>
          </a:prstGeom>
        </p:spPr>
      </p:pic>
    </p:spTree>
    <p:custDataLst>
      <p:tags r:id="rId1"/>
    </p:custDataLst>
    <p:extLst>
      <p:ext uri="{BB962C8B-B14F-4D97-AF65-F5344CB8AC3E}">
        <p14:creationId xmlns:p14="http://schemas.microsoft.com/office/powerpoint/2010/main" val="3873345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9"/>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304046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2</a:t>
                </a:r>
                <a:r>
                  <a:rPr lang="vi-VN" sz="4000" b="1" smtClean="0">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9"/>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2494712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3</a:t>
                </a:r>
                <a:r>
                  <a:rPr lang="vi-VN" sz="3600" b="1" smtClean="0">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9"/>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18968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4</a:t>
                </a:r>
                <a:r>
                  <a:rPr lang="vi-VN" sz="3600" b="1" smtClean="0">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9"/>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4258989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8"/>
          <a:stretch>
            <a:fillRect/>
          </a:stretch>
        </p:blipFill>
        <p:spPr>
          <a:xfrm>
            <a:off x="2471065" y="2553066"/>
            <a:ext cx="6364011" cy="2092426"/>
          </a:xfrm>
          <a:prstGeom prst="rect">
            <a:avLst/>
          </a:prstGeom>
        </p:spPr>
      </p:pic>
    </p:spTree>
    <p:custDataLst>
      <p:tags r:id="rId1"/>
    </p:custDataLst>
    <p:extLst>
      <p:ext uri="{BB962C8B-B14F-4D97-AF65-F5344CB8AC3E}">
        <p14:creationId xmlns:p14="http://schemas.microsoft.com/office/powerpoint/2010/main" val="373199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3"/>
          <a:stretch>
            <a:fillRect/>
          </a:stretch>
        </p:blipFill>
        <p:spPr>
          <a:xfrm>
            <a:off x="-423333" y="4742578"/>
            <a:ext cx="6485467" cy="2284755"/>
          </a:xfrm>
          <a:prstGeom prst="rect">
            <a:avLst/>
          </a:prstGeom>
        </p:spPr>
      </p:pic>
      <p:grpSp>
        <p:nvGrpSpPr>
          <p:cNvPr id="6" name="Group 5"/>
          <p:cNvGrpSpPr/>
          <p:nvPr/>
        </p:nvGrpSpPr>
        <p:grpSpPr>
          <a:xfrm>
            <a:off x="3307265" y="1752993"/>
            <a:ext cx="8592009" cy="4438801"/>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470302"/>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chỉ</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7"/>
          <a:stretch>
            <a:fillRect/>
          </a:stretch>
        </p:blipFill>
        <p:spPr>
          <a:xfrm>
            <a:off x="4005990" y="264663"/>
            <a:ext cx="6581740" cy="1659694"/>
          </a:xfrm>
          <a:prstGeom prst="rect">
            <a:avLst/>
          </a:prstGeom>
        </p:spPr>
      </p:pic>
    </p:spTree>
    <p:custDataLst>
      <p:tags r:id="rId1"/>
    </p:custDataLst>
    <p:extLst>
      <p:ext uri="{BB962C8B-B14F-4D97-AF65-F5344CB8AC3E}">
        <p14:creationId xmlns:p14="http://schemas.microsoft.com/office/powerpoint/2010/main" val="126534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sp>
        <p:nvSpPr>
          <p:cNvPr id="15"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386635" y="0"/>
            <a:ext cx="2357545" cy="2357545"/>
          </a:xfrm>
          <a:prstGeom prst="rect">
            <a:avLst/>
          </a:prstGeom>
        </p:spPr>
      </p:pic>
      <p:pic>
        <p:nvPicPr>
          <p:cNvPr id="19" name="Picture 18"/>
          <p:cNvPicPr>
            <a:picLocks noChangeAspect="1"/>
          </p:cNvPicPr>
          <p:nvPr/>
        </p:nvPicPr>
        <p:blipFill>
          <a:blip r:embed="rId9"/>
          <a:stretch>
            <a:fillRect/>
          </a:stretch>
        </p:blipFill>
        <p:spPr>
          <a:xfrm>
            <a:off x="1627892" y="1944085"/>
            <a:ext cx="9083630" cy="3481306"/>
          </a:xfrm>
          <a:prstGeom prst="rect">
            <a:avLst/>
          </a:prstGeom>
        </p:spPr>
      </p:pic>
    </p:spTree>
    <p:custDataLst>
      <p:tags r:id="rId1"/>
    </p:custDataLst>
    <p:extLst>
      <p:ext uri="{BB962C8B-B14F-4D97-AF65-F5344CB8AC3E}">
        <p14:creationId xmlns:p14="http://schemas.microsoft.com/office/powerpoint/2010/main" val="327096585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8"/>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8"/>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id="{EF4C34C5-7170-DD43-A553-4B5F7BDBFB0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smtClean="0">
              <a:solidFill>
                <a:srgbClr val="0070C0"/>
              </a:solidFill>
              <a:latin typeface="Cambria" panose="02040503050406030204" pitchFamily="18" charset="0"/>
              <a:ea typeface="Cambria" panose="02040503050406030204" pitchFamily="18" charset="0"/>
            </a:endParaRPr>
          </a:p>
          <a:p>
            <a:pPr algn="ctr"/>
            <a:r>
              <a:rPr lang="vi-VN" sz="4800" b="1" smtClean="0">
                <a:solidFill>
                  <a:srgbClr val="00B0F0"/>
                </a:solidFill>
                <a:latin typeface="Cambria" panose="02040503050406030204" pitchFamily="18" charset="0"/>
                <a:ea typeface="Cambria" panose="02040503050406030204" pitchFamily="18" charset="0"/>
              </a:rPr>
              <a:t>“ </a:t>
            </a:r>
            <a:r>
              <a:rPr lang="vi-VN" sz="4800" b="1">
                <a:solidFill>
                  <a:srgbClr val="00B0F0"/>
                </a:solidFill>
                <a:latin typeface="Cambria" panose="02040503050406030204" pitchFamily="18" charset="0"/>
                <a:ea typeface="Cambria" panose="02040503050406030204" pitchFamily="18" charset="0"/>
              </a:rPr>
              <a:t>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803654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8"/>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8"/>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1"/>
            <a:ext cx="8248000" cy="4968521"/>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sp>
        <p:nvSpPr>
          <p:cNvPr id="17" name="TextBox 16"/>
          <p:cNvSpPr txBox="1"/>
          <p:nvPr/>
        </p:nvSpPr>
        <p:spPr>
          <a:xfrm>
            <a:off x="1492886" y="1756414"/>
            <a:ext cx="7638051" cy="4247317"/>
          </a:xfrm>
          <a:prstGeom prst="rect">
            <a:avLst/>
          </a:prstGeom>
          <a:noFill/>
        </p:spPr>
        <p:txBody>
          <a:bodyPr wrap="square" rtlCol="0">
            <a:spAutoFit/>
          </a:bodyPr>
          <a:lstStyle/>
          <a:p>
            <a:pPr algn="just"/>
            <a:r>
              <a:rPr lang="en-US" sz="3000" b="1" smtClean="0">
                <a:latin typeface="Cambria" panose="02040503050406030204" pitchFamily="18" charset="0"/>
                <a:ea typeface="Cambria" panose="02040503050406030204" pitchFamily="18" charset="0"/>
              </a:rPr>
              <a:t>      </a:t>
            </a:r>
            <a:r>
              <a:rPr lang="vi-VN" sz="3000" b="1" smtClean="0">
                <a:latin typeface="Cambria" panose="02040503050406030204" pitchFamily="18" charset="0"/>
                <a:ea typeface="Cambria" panose="02040503050406030204" pitchFamily="18" charset="0"/>
              </a:rPr>
              <a:t>Câu </a:t>
            </a:r>
            <a:r>
              <a:rPr lang="vi-VN" sz="3000" b="1">
                <a:latin typeface="Cambria" panose="02040503050406030204" pitchFamily="18" charset="0"/>
                <a:ea typeface="Cambria" panose="02040503050406030204" pitchFamily="18" charset="0"/>
              </a:rPr>
              <a:t>nói “Thầy thuốc như mẹ hiền” 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US" sz="3000" b="1">
              <a:solidFill>
                <a:srgbClr val="00B0F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2" cstate="print">
            <a:extLst>
              <a:ext uri="{BEBA8EAE-BF5A-486C-A8C5-ECC9F3942E4B}">
                <a14:imgProps xmlns:a14="http://schemas.microsoft.com/office/drawing/2010/main">
                  <a14:imgLayer r:embed="rId13">
                    <a14:imgEffect>
                      <a14:backgroundRemoval t="3760" b="98666" l="9947" r="89908">
                        <a14:foregroundMark x1="37555" y1="71437" x2="37991" y2="95209"/>
                        <a14:foregroundMark x1="39059" y1="71983" x2="45463" y2="95634"/>
                        <a14:foregroundMark x1="36050" y1="73135" x2="32703" y2="89327"/>
                        <a14:foregroundMark x1="53227" y1="69921" x2="58758" y2="89145"/>
                        <a14:foregroundMark x1="58127" y1="70831" x2="60553" y2="80352"/>
                        <a14:foregroundMark x1="51431" y1="89691" x2="60408" y2="94482"/>
                        <a14:foregroundMark x1="54003" y1="81504" x2="54634" y2="90661"/>
                        <a14:foregroundMark x1="38185" y1="95998" x2="59049" y2="94663"/>
                        <a14:foregroundMark x1="62251" y1="88781" x2="66812" y2="97150"/>
                        <a14:foregroundMark x1="36778" y1="96180" x2="35856" y2="98666"/>
                      </a14:backgroundRemoval>
                    </a14:imgEffect>
                  </a14:imgLayer>
                </a14:imgProps>
              </a:ext>
              <a:ext uri="{28A0092B-C50C-407E-A947-70E740481C1C}">
                <a14:useLocalDpi xmlns:a14="http://schemas.microsoft.com/office/drawing/2010/main" val="0"/>
              </a:ext>
            </a:extLst>
          </a:blip>
          <a:stretch>
            <a:fillRect/>
          </a:stretch>
        </p:blipFill>
        <p:spPr>
          <a:xfrm>
            <a:off x="8619893" y="3507704"/>
            <a:ext cx="4164251" cy="3331241"/>
          </a:xfrm>
          <a:prstGeom prst="rect">
            <a:avLst/>
          </a:prstGeom>
        </p:spPr>
      </p:pic>
    </p:spTree>
    <p:custDataLst>
      <p:tags r:id="rId1"/>
    </p:custDataLst>
    <p:extLst>
      <p:ext uri="{BB962C8B-B14F-4D97-AF65-F5344CB8AC3E}">
        <p14:creationId xmlns:p14="http://schemas.microsoft.com/office/powerpoint/2010/main" val="3556877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6"/>
          <a:stretch>
            <a:fillRect/>
          </a:stretch>
        </p:blipFill>
        <p:spPr>
          <a:xfrm>
            <a:off x="-287967" y="3364800"/>
            <a:ext cx="11770784" cy="3207904"/>
          </a:xfrm>
          <a:prstGeom prst="rect">
            <a:avLst/>
          </a:prstGeom>
        </p:spPr>
      </p:pic>
      <p:pic>
        <p:nvPicPr>
          <p:cNvPr id="10" name="Picture 9"/>
          <p:cNvPicPr>
            <a:picLocks noChangeAspect="1"/>
          </p:cNvPicPr>
          <p:nvPr/>
        </p:nvPicPr>
        <p:blipFill>
          <a:blip r:embed="rId7"/>
          <a:stretch>
            <a:fillRect/>
          </a:stretch>
        </p:blipFill>
        <p:spPr>
          <a:xfrm>
            <a:off x="3806833" y="2020757"/>
            <a:ext cx="2749534" cy="1536325"/>
          </a:xfrm>
          <a:prstGeom prst="rect">
            <a:avLst/>
          </a:prstGeom>
        </p:spPr>
      </p:pic>
      <p:pic>
        <p:nvPicPr>
          <p:cNvPr id="12" name="Picture 11"/>
          <p:cNvPicPr>
            <a:picLocks noChangeAspect="1"/>
          </p:cNvPicPr>
          <p:nvPr/>
        </p:nvPicPr>
        <p:blipFill>
          <a:blip r:embed="rId8"/>
          <a:stretch>
            <a:fillRect/>
          </a:stretch>
        </p:blipFill>
        <p:spPr>
          <a:xfrm>
            <a:off x="5363380" y="5235703"/>
            <a:ext cx="5279594" cy="1176630"/>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0" y="-107568"/>
            <a:ext cx="1523956" cy="1508868"/>
          </a:xfrm>
          <a:prstGeom prst="rect">
            <a:avLst/>
          </a:prstGeom>
        </p:spPr>
      </p:pic>
      <p:sp>
        <p:nvSpPr>
          <p:cNvPr id="1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custDataLst>
      <p:tags r:id="rId1"/>
    </p:custDataLst>
    <p:extLst>
      <p:ext uri="{BB962C8B-B14F-4D97-AF65-F5344CB8AC3E}">
        <p14:creationId xmlns:p14="http://schemas.microsoft.com/office/powerpoint/2010/main" val="977568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8"/>
          <a:stretch>
            <a:fillRect/>
          </a:stretch>
        </p:blipFill>
        <p:spPr>
          <a:xfrm>
            <a:off x="2111588" y="2263334"/>
            <a:ext cx="6862153" cy="2293341"/>
          </a:xfrm>
          <a:prstGeom prst="rect">
            <a:avLst/>
          </a:prstGeom>
        </p:spPr>
      </p:pic>
    </p:spTree>
    <p:custDataLst>
      <p:tags r:id="rId1"/>
    </p:custDataLst>
    <p:extLst>
      <p:ext uri="{BB962C8B-B14F-4D97-AF65-F5344CB8AC3E}">
        <p14:creationId xmlns:p14="http://schemas.microsoft.com/office/powerpoint/2010/main" val="4275219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Hải </a:t>
            </a:r>
            <a:r>
              <a:rPr lang="vi-VN" sz="2400" dirty="0">
                <a:solidFill>
                  <a:srgbClr val="002060"/>
                </a:solidFill>
                <a:latin typeface="Cambria" panose="02040503050406030204" pitchFamily="18" charset="0"/>
                <a:ea typeface="Cambria" panose="02040503050406030204" pitchFamily="18" charset="0"/>
              </a:rPr>
              <a:t>Thượng Lãn Ông là một thầy thuốc nổi tiếng của nước ta ở thế kỉ XVII.</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Ông </a:t>
            </a:r>
            <a:r>
              <a:rPr lang="vi-VN" sz="2400" dirty="0">
                <a:solidFill>
                  <a:srgbClr val="002060"/>
                </a:solidFill>
                <a:latin typeface="Cambria" panose="02040503050406030204" pitchFamily="18" charset="0"/>
                <a:ea typeface="Cambria" panose="02040503050406030204" pitchFamily="18" charset="0"/>
              </a:rPr>
              <a:t>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r>
              <a:rPr lang="vi-VN" sz="2400" dirty="0" smtClean="0">
                <a:solidFill>
                  <a:srgbClr val="002060"/>
                </a:solidFill>
                <a:latin typeface="Cambria" panose="02040503050406030204" pitchFamily="18" charset="0"/>
                <a:ea typeface="Cambria" panose="02040503050406030204" pitchFamily="18" charset="0"/>
              </a:rPr>
              <a:t>.</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Có </a:t>
            </a:r>
            <a:r>
              <a:rPr lang="vi-VN" sz="2400" dirty="0">
                <a:solidFill>
                  <a:srgbClr val="002060"/>
                </a:solidFill>
                <a:latin typeface="Cambria" panose="02040503050406030204" pitchFamily="18" charset="0"/>
                <a:ea typeface="Cambria" panose="02040503050406030204" pitchFamily="18" charset="0"/>
              </a:rPr>
              <a:t>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Bên </a:t>
            </a:r>
            <a:r>
              <a:rPr lang="vi-VN" sz="2400" dirty="0">
                <a:solidFill>
                  <a:srgbClr val="002060"/>
                </a:solidFill>
                <a:latin typeface="Cambria" panose="02040503050406030204" pitchFamily="18" charset="0"/>
                <a:ea typeface="Cambria" panose="02040503050406030204" pitchFamily="18" charset="0"/>
              </a:rPr>
              <a:t>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smtClean="0">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452969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7"/>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smtClean="0">
                <a:solidFill>
                  <a:srgbClr val="FF0000"/>
                </a:solidFill>
                <a:latin typeface="UTM Avo" panose="02040603050506020204" pitchFamily="18" charset="0"/>
                <a:ea typeface="Cambria" panose="02040503050406030204" pitchFamily="18" charset="0"/>
              </a:rPr>
              <a:t>4</a:t>
            </a:r>
            <a:r>
              <a:rPr lang="en-US" sz="4400" b="1" smtClean="0">
                <a:solidFill>
                  <a:schemeClr val="accent1">
                    <a:lumMod val="50000"/>
                  </a:schemeClr>
                </a:solidFill>
                <a:latin typeface="UTM Avo" panose="02040603050506020204" pitchFamily="18" charset="0"/>
                <a:ea typeface="Cambria" panose="02040503050406030204" pitchFamily="18" charset="0"/>
              </a:rPr>
              <a:t> đoạn.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custDataLst>
      <p:tags r:id="rId1"/>
    </p:custDataLst>
    <p:extLst>
      <p:ext uri="{BB962C8B-B14F-4D97-AF65-F5344CB8AC3E}">
        <p14:creationId xmlns:p14="http://schemas.microsoft.com/office/powerpoint/2010/main" val="2681368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7"/>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4088001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FE0AD43-116D-4AF9-A6B9-89936649326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GA ĐT dạy phòng học thông min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V TUẦN 19-ĐỌC-HẢI THƯỢNG LÃN ÔNG"/>
</p:tagLst>
</file>

<file path=ppt/tags/tag10.xml><?xml version="1.0" encoding="utf-8"?>
<p:tagLst xmlns:a="http://schemas.openxmlformats.org/drawingml/2006/main" xmlns:r="http://schemas.openxmlformats.org/officeDocument/2006/relationships" xmlns:p="http://schemas.openxmlformats.org/presentationml/2006/main">
  <p:tag name="GENSWF_SLIDE_UID" val="{3FF084BA-FD6F-45E1-9827-9E6C31E3DE8B}:266"/>
</p:tagLst>
</file>

<file path=ppt/tags/tag11.xml><?xml version="1.0" encoding="utf-8"?>
<p:tagLst xmlns:a="http://schemas.openxmlformats.org/drawingml/2006/main" xmlns:r="http://schemas.openxmlformats.org/officeDocument/2006/relationships" xmlns:p="http://schemas.openxmlformats.org/presentationml/2006/main">
  <p:tag name="GENSWF_SLIDE_UID" val="{480176E6-2B4B-4216-90D2-3A5D314C87C9}:267"/>
</p:tagLst>
</file>

<file path=ppt/tags/tag12.xml><?xml version="1.0" encoding="utf-8"?>
<p:tagLst xmlns:a="http://schemas.openxmlformats.org/drawingml/2006/main" xmlns:r="http://schemas.openxmlformats.org/officeDocument/2006/relationships" xmlns:p="http://schemas.openxmlformats.org/presentationml/2006/main">
  <p:tag name="GENSWF_SLIDE_UID" val="{23FDE3BE-514A-4DDF-8D9C-8EA7666E44BD}:268"/>
</p:tagLst>
</file>

<file path=ppt/tags/tag13.xml><?xml version="1.0" encoding="utf-8"?>
<p:tagLst xmlns:a="http://schemas.openxmlformats.org/drawingml/2006/main" xmlns:r="http://schemas.openxmlformats.org/officeDocument/2006/relationships" xmlns:p="http://schemas.openxmlformats.org/presentationml/2006/main">
  <p:tag name="GENSWF_SLIDE_UID" val="{47BC8CDF-6CC0-4F00-ABA0-76D038DDFB6C}:269"/>
</p:tagLst>
</file>

<file path=ppt/tags/tag14.xml><?xml version="1.0" encoding="utf-8"?>
<p:tagLst xmlns:a="http://schemas.openxmlformats.org/drawingml/2006/main" xmlns:r="http://schemas.openxmlformats.org/officeDocument/2006/relationships" xmlns:p="http://schemas.openxmlformats.org/presentationml/2006/main">
  <p:tag name="GENSWF_SLIDE_UID" val="{2FC9AF11-EF04-4632-8C8F-54D7C0F2CCC7}:270"/>
</p:tagLst>
</file>

<file path=ppt/tags/tag15.xml><?xml version="1.0" encoding="utf-8"?>
<p:tagLst xmlns:a="http://schemas.openxmlformats.org/drawingml/2006/main" xmlns:r="http://schemas.openxmlformats.org/officeDocument/2006/relationships" xmlns:p="http://schemas.openxmlformats.org/presentationml/2006/main">
  <p:tag name="GENSWF_SLIDE_UID" val="{55FD470A-056A-4CD0-828C-6F8C7AB975D3}:271"/>
</p:tagLst>
</file>

<file path=ppt/tags/tag16.xml><?xml version="1.0" encoding="utf-8"?>
<p:tagLst xmlns:a="http://schemas.openxmlformats.org/drawingml/2006/main" xmlns:r="http://schemas.openxmlformats.org/officeDocument/2006/relationships" xmlns:p="http://schemas.openxmlformats.org/presentationml/2006/main">
  <p:tag name="GENSWF_SLIDE_UID" val="{748A6BC8-7F70-471F-A490-EF62883EFF61}:272"/>
</p:tagLst>
</file>

<file path=ppt/tags/tag17.xml><?xml version="1.0" encoding="utf-8"?>
<p:tagLst xmlns:a="http://schemas.openxmlformats.org/drawingml/2006/main" xmlns:r="http://schemas.openxmlformats.org/officeDocument/2006/relationships" xmlns:p="http://schemas.openxmlformats.org/presentationml/2006/main">
  <p:tag name="GENSWF_SLIDE_UID" val="{E728FB68-5BB2-47A3-8388-88EF3773FE8E}:273"/>
</p:tagLst>
</file>

<file path=ppt/tags/tag18.xml><?xml version="1.0" encoding="utf-8"?>
<p:tagLst xmlns:a="http://schemas.openxmlformats.org/drawingml/2006/main" xmlns:r="http://schemas.openxmlformats.org/officeDocument/2006/relationships" xmlns:p="http://schemas.openxmlformats.org/presentationml/2006/main">
  <p:tag name="GENSWF_SLIDE_UID" val="{79C9A811-7615-4E34-90A5-6BB2EC931038}:274"/>
</p:tagLst>
</file>

<file path=ppt/tags/tag19.xml><?xml version="1.0" encoding="utf-8"?>
<p:tagLst xmlns:a="http://schemas.openxmlformats.org/drawingml/2006/main" xmlns:r="http://schemas.openxmlformats.org/officeDocument/2006/relationships" xmlns:p="http://schemas.openxmlformats.org/presentationml/2006/main">
  <p:tag name="GENSWF_SLIDE_UID" val="{4C6C2144-ED37-45F4-B677-84C79F9C364F}:275"/>
</p:tagLst>
</file>

<file path=ppt/tags/tag2.xml><?xml version="1.0" encoding="utf-8"?>
<p:tagLst xmlns:a="http://schemas.openxmlformats.org/drawingml/2006/main" xmlns:r="http://schemas.openxmlformats.org/officeDocument/2006/relationships" xmlns:p="http://schemas.openxmlformats.org/presentationml/2006/main">
  <p:tag name="GENSWF_SLIDE_UID" val="{6739F70F-BAFF-4ECC-B0AF-ABD8D2EBC5CE}: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7B0FC02E-70CD-4360-AFA2-A252EC238039}:276"/>
</p:tagLst>
</file>

<file path=ppt/tags/tag21.xml><?xml version="1.0" encoding="utf-8"?>
<p:tagLst xmlns:a="http://schemas.openxmlformats.org/drawingml/2006/main" xmlns:r="http://schemas.openxmlformats.org/officeDocument/2006/relationships" xmlns:p="http://schemas.openxmlformats.org/presentationml/2006/main">
  <p:tag name="GENSWF_SLIDE_UID" val="{DD66C0D0-7B30-4956-88F3-D58C76EB3039}:277"/>
</p:tagLst>
</file>

<file path=ppt/tags/tag22.xml><?xml version="1.0" encoding="utf-8"?>
<p:tagLst xmlns:a="http://schemas.openxmlformats.org/drawingml/2006/main" xmlns:r="http://schemas.openxmlformats.org/officeDocument/2006/relationships" xmlns:p="http://schemas.openxmlformats.org/presentationml/2006/main">
  <p:tag name="GENSWF_SLIDE_UID" val="{E85E56D5-6382-4756-8BC8-E59D10326F04}:278"/>
</p:tagLst>
</file>

<file path=ppt/tags/tag3.xml><?xml version="1.0" encoding="utf-8"?>
<p:tagLst xmlns:a="http://schemas.openxmlformats.org/drawingml/2006/main" xmlns:r="http://schemas.openxmlformats.org/officeDocument/2006/relationships" xmlns:p="http://schemas.openxmlformats.org/presentationml/2006/main">
  <p:tag name="GENSWF_SLIDE_UID" val="{B5502401-B349-4584-872C-6D11A340E52B}:258"/>
</p:tagLst>
</file>

<file path=ppt/tags/tag4.xml><?xml version="1.0" encoding="utf-8"?>
<p:tagLst xmlns:a="http://schemas.openxmlformats.org/drawingml/2006/main" xmlns:r="http://schemas.openxmlformats.org/officeDocument/2006/relationships" xmlns:p="http://schemas.openxmlformats.org/presentationml/2006/main">
  <p:tag name="GENSWF_SLIDE_UID" val="{53E7F2B2-84A1-4816-85BC-8E4202A0F9B2}:259"/>
</p:tagLst>
</file>

<file path=ppt/tags/tag5.xml><?xml version="1.0" encoding="utf-8"?>
<p:tagLst xmlns:a="http://schemas.openxmlformats.org/drawingml/2006/main" xmlns:r="http://schemas.openxmlformats.org/officeDocument/2006/relationships" xmlns:p="http://schemas.openxmlformats.org/presentationml/2006/main">
  <p:tag name="GENSWF_SLIDE_UID" val="{16504851-0BE7-4D04-BC98-AA075F9E3432}:260"/>
</p:tagLst>
</file>

<file path=ppt/tags/tag6.xml><?xml version="1.0" encoding="utf-8"?>
<p:tagLst xmlns:a="http://schemas.openxmlformats.org/drawingml/2006/main" xmlns:r="http://schemas.openxmlformats.org/officeDocument/2006/relationships" xmlns:p="http://schemas.openxmlformats.org/presentationml/2006/main">
  <p:tag name="GENSWF_SLIDE_UID" val="{39D749B5-680C-485D-A262-FD5C6D097D92}:261"/>
</p:tagLst>
</file>

<file path=ppt/tags/tag7.xml><?xml version="1.0" encoding="utf-8"?>
<p:tagLst xmlns:a="http://schemas.openxmlformats.org/drawingml/2006/main" xmlns:r="http://schemas.openxmlformats.org/officeDocument/2006/relationships" xmlns:p="http://schemas.openxmlformats.org/presentationml/2006/main">
  <p:tag name="GENSWF_SLIDE_UID" val="{8607ADE2-18D7-44DD-A61D-2AFB102EDA68}:263"/>
</p:tagLst>
</file>

<file path=ppt/tags/tag8.xml><?xml version="1.0" encoding="utf-8"?>
<p:tagLst xmlns:a="http://schemas.openxmlformats.org/drawingml/2006/main" xmlns:r="http://schemas.openxmlformats.org/officeDocument/2006/relationships" xmlns:p="http://schemas.openxmlformats.org/presentationml/2006/main">
  <p:tag name="GENSWF_SLIDE_UID" val="{8D6A8E5D-113F-4993-A58B-4C4A1604B427}:264"/>
</p:tagLst>
</file>

<file path=ppt/tags/tag9.xml><?xml version="1.0" encoding="utf-8"?>
<p:tagLst xmlns:a="http://schemas.openxmlformats.org/drawingml/2006/main" xmlns:r="http://schemas.openxmlformats.org/officeDocument/2006/relationships" xmlns:p="http://schemas.openxmlformats.org/presentationml/2006/main">
  <p:tag name="GENSWF_SLIDE_UID" val="{981250D4-BF8F-4B92-87B8-520F265A0398}:2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1197</Words>
  <Application>Microsoft Office PowerPoint</Application>
  <PresentationFormat>Widescreen</PresentationFormat>
  <Paragraphs>50</Paragraphs>
  <Slides>21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#9Slide07 HoneyCream</vt:lpstr>
      <vt:lpstr>Arial</vt:lpstr>
      <vt:lpstr>Calibri</vt:lpstr>
      <vt:lpstr>Calibri Light</vt:lpstr>
      <vt:lpstr>Cambria</vt:lpstr>
      <vt:lpstr>等线</vt:lpstr>
      <vt:lpstr>UTM Avo</vt:lpstr>
      <vt:lpstr>UTM Futura Extra</vt:lpstr>
      <vt:lpstr>思源黑体 CN Medium</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TUẦN 19-ĐỌC-HẢI THƯỢNG LÃN ÔNG</dc:title>
  <dc:creator>Administrator</dc:creator>
  <cp:lastModifiedBy>Administrator</cp:lastModifiedBy>
  <cp:revision>4</cp:revision>
  <dcterms:created xsi:type="dcterms:W3CDTF">2025-01-19T03:08:28Z</dcterms:created>
  <dcterms:modified xsi:type="dcterms:W3CDTF">2025-01-19T03:10:56Z</dcterms:modified>
</cp:coreProperties>
</file>