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6" r:id="rId11"/>
    <p:sldId id="268" r:id="rId12"/>
    <p:sldId id="27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829D-C40D-42B1-9FBD-04E8DA9CEAB1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20D6-6FC0-4C22-956D-B5E7783C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820D6-6FC0-4C22-956D-B5E7783C09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820D6-6FC0-4C22-956D-B5E7783C09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56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820D6-6FC0-4C22-956D-B5E7783C09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nầm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nhím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8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Nhấn vào các chữ cái A,B,C,D để kiểm tra đáp án. Nhấn vào nút mũi tên đỏ ở dưới góc phải để quay trở lại slide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1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Nhấn vào các chữ cái A,B,C,D để kiểm tra đáp án. Nhấn vào nút mũi tên đỏ ở dưới góc phải để quay trở lại slide 1. 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77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Nhấn vào các chữ cái A,B,C,D để kiểm tra đáp án. Nhấn vào nút mũi tên đỏ ở dưới góc phải để quay trở lại slide 1. 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4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5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820D6-6FC0-4C22-956D-B5E7783C09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820D6-6FC0-4C22-956D-B5E7783C0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9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E788-3077-4C08-9C9D-DD7700982CEB}" type="datetimeFigureOut">
              <a:rPr lang="en-US" smtClean="0"/>
              <a:t>19/1/2025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5C78-A4E3-4015-ABE1-0CD41125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2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slide" Target="slide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3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pn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6CF1C-0C6D-E4FC-17AE-F5A38B1F2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" y="154480"/>
            <a:ext cx="12469586" cy="701414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5892" y="311647"/>
            <a:ext cx="624159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485" y="4094167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20" y="5133115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4735" y="4692748"/>
            <a:ext cx="2667227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13564" y="1510064"/>
            <a:ext cx="5195454" cy="16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304792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609585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914377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1219170" algn="ctr" rtl="0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BỔ SUNG</a:t>
            </a:r>
          </a:p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220313" y="2418341"/>
            <a:ext cx="3726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01014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19607" y="542948"/>
            <a:ext cx="10528681" cy="646331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3. </a:t>
            </a:r>
            <a:r>
              <a:rPr lang="en-US" altLang="zh-CN" sz="3600" b="1" dirty="0" err="1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Đặt</a:t>
            </a:r>
            <a:r>
              <a:rPr lang="en-US" altLang="zh-CN" sz="3600" b="1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 </a:t>
            </a:r>
            <a:r>
              <a:rPr lang="en-US" altLang="zh-CN" sz="3600" b="1" dirty="0" err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câu</a:t>
            </a:r>
            <a:r>
              <a:rPr lang="en-US" altLang="zh-CN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với</a:t>
            </a:r>
            <a:r>
              <a:rPr lang="en-US" altLang="zh-CN" sz="3600" b="1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3 </a:t>
            </a:r>
            <a:r>
              <a:rPr lang="en-US" altLang="zh-CN" sz="3600" b="1" dirty="0" err="1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từ</a:t>
            </a:r>
            <a:r>
              <a:rPr lang="en-US" altLang="zh-CN" sz="3600" b="1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en-US" altLang="zh-CN" sz="3600" b="1" dirty="0" err="1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sau</a:t>
            </a:r>
            <a:r>
              <a:rPr lang="en-US" altLang="zh-CN" sz="3600" b="1" dirty="0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: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  <p:sp>
        <p:nvSpPr>
          <p:cNvPr id="2" name="Cloud 1"/>
          <p:cNvSpPr/>
          <p:nvPr/>
        </p:nvSpPr>
        <p:spPr>
          <a:xfrm>
            <a:off x="794510" y="2015029"/>
            <a:ext cx="2265816" cy="18842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</a:rPr>
              <a:t>v</a:t>
            </a:r>
            <a:r>
              <a:rPr lang="en-US" sz="5400" dirty="0" err="1" smtClean="0">
                <a:solidFill>
                  <a:srgbClr val="FF0000"/>
                </a:solidFill>
              </a:rPr>
              <a:t>ui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3464774" y="1792356"/>
            <a:ext cx="3404138" cy="23295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</a:rPr>
              <a:t>iềm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vui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530796" y="1852642"/>
            <a:ext cx="3560182" cy="23295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</a:rPr>
              <a:t>ỗi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buồn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4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14473" y="2967335"/>
            <a:ext cx="5378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CỦNG CỐ-DẶN DÒ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8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8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1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66CF1C-0C6D-E4FC-17AE-F5A38B1F24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" y="154480"/>
            <a:ext cx="12469586" cy="7014142"/>
          </a:xfrm>
          <a:prstGeom prst="rect">
            <a:avLst/>
          </a:prstGeom>
        </p:spPr>
      </p:pic>
      <p:pic>
        <p:nvPicPr>
          <p:cNvPr id="27" name="Picture 26" descr="A collection of mushrooms and a hedgehog&#10;&#10;Description automatically generated with medium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CA881BA2-B5F2-998E-0068-6B02F73811C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" t="3880" r="51542" b="61299"/>
          <a:stretch/>
        </p:blipFill>
        <p:spPr>
          <a:xfrm>
            <a:off x="8735855" y="3311917"/>
            <a:ext cx="3203292" cy="2511895"/>
          </a:xfrm>
          <a:prstGeom prst="rect">
            <a:avLst/>
          </a:prstGeom>
        </p:spPr>
      </p:pic>
      <p:pic>
        <p:nvPicPr>
          <p:cNvPr id="29" name="Picture 28" descr="A cartoon of a basket&#10;&#10;Description automatically generated with low confidence">
            <a:extLst>
              <a:ext uri="{FF2B5EF4-FFF2-40B4-BE49-F238E27FC236}">
                <a16:creationId xmlns:a16="http://schemas.microsoft.com/office/drawing/2014/main" id="{5D8BE996-0951-8CEF-D6DC-929A49124D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833">
                        <a14:foregroundMark x1="90833" y1="38917" x2="90500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57" y="3661551"/>
            <a:ext cx="2733183" cy="2902576"/>
          </a:xfrm>
          <a:prstGeom prst="rect">
            <a:avLst/>
          </a:prstGeom>
        </p:spPr>
      </p:pic>
      <p:pic>
        <p:nvPicPr>
          <p:cNvPr id="17" name="Picture 16" descr="A group of mushrooms on grass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3449F561-BD39-C630-7DA5-EE6A24406F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5476" r="52382" b="46191"/>
          <a:stretch/>
        </p:blipFill>
        <p:spPr>
          <a:xfrm>
            <a:off x="5143002" y="3251332"/>
            <a:ext cx="2196195" cy="2653741"/>
          </a:xfrm>
          <a:prstGeom prst="rect">
            <a:avLst/>
          </a:prstGeom>
        </p:spPr>
      </p:pic>
      <p:pic>
        <p:nvPicPr>
          <p:cNvPr id="18" name="Picture 17" descr="A group of mushrooms on grass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9E2BCBFB-E0B0-E38B-358F-9CDA6FBD0F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9" t="10119" r="10829" b="52024"/>
          <a:stretch/>
        </p:blipFill>
        <p:spPr>
          <a:xfrm>
            <a:off x="1436567" y="4584047"/>
            <a:ext cx="1823776" cy="2104815"/>
          </a:xfrm>
          <a:prstGeom prst="rect">
            <a:avLst/>
          </a:prstGeom>
        </p:spPr>
      </p:pic>
      <p:pic>
        <p:nvPicPr>
          <p:cNvPr id="20" name="Picture 19" descr="A group of mushrooms on grass&#10;&#10;Description automatically generated with low confidence">
            <a:hlinkClick r:id="rId9" action="ppaction://hlinksldjump"/>
            <a:extLst>
              <a:ext uri="{FF2B5EF4-FFF2-40B4-BE49-F238E27FC236}">
                <a16:creationId xmlns:a16="http://schemas.microsoft.com/office/drawing/2014/main" id="{4CABFF5B-7F36-0AAA-8484-151CE525FCB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50000" r="50476" b="10546"/>
          <a:stretch/>
        </p:blipFill>
        <p:spPr>
          <a:xfrm>
            <a:off x="3286355" y="3888149"/>
            <a:ext cx="2138652" cy="2097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DEF278D-2A76-856B-C44D-516E803410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49772" y="16613"/>
            <a:ext cx="6086083" cy="203383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B380082-1618-9569-207B-B64F4A77C6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147" y="1370743"/>
            <a:ext cx="6827412" cy="1800513"/>
          </a:xfrm>
          <a:prstGeom prst="rect">
            <a:avLst/>
          </a:prstGeom>
        </p:spPr>
      </p:pic>
      <p:pic>
        <p:nvPicPr>
          <p:cNvPr id="30" name="Picture 29" descr="A cartoon of a basket&#10;&#10;Description automatically generated with low confidence">
            <a:extLst>
              <a:ext uri="{FF2B5EF4-FFF2-40B4-BE49-F238E27FC236}">
                <a16:creationId xmlns:a16="http://schemas.microsoft.com/office/drawing/2014/main" id="{249C950E-5665-3EDB-3D00-B0403C0002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833">
                        <a14:foregroundMark x1="90833" y1="38917" x2="90500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5" t="41925" r="7257" b="11592"/>
          <a:stretch/>
        </p:blipFill>
        <p:spPr>
          <a:xfrm>
            <a:off x="7055571" y="4883003"/>
            <a:ext cx="2259295" cy="1224834"/>
          </a:xfrm>
          <a:prstGeom prst="rect">
            <a:avLst/>
          </a:prstGeom>
        </p:spPr>
      </p:pic>
      <p:pic>
        <p:nvPicPr>
          <p:cNvPr id="43" name="PA_59afa2ffbebc8">
            <a:hlinkClick r:id="" action="ppaction://media"/>
            <a:extLst>
              <a:ext uri="{FF2B5EF4-FFF2-40B4-BE49-F238E27FC236}">
                <a16:creationId xmlns:a16="http://schemas.microsoft.com/office/drawing/2014/main" id="{6BBB279A-A178-B88D-4FE6-CA362ABCC061}"/>
              </a:ext>
            </a:extLst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193255" y="3961236"/>
            <a:ext cx="608092" cy="608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733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9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574 L 0.38802 0.0872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5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41758 -0.085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4259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14236 L 0.04479 -0.08102 C 0.05404 -0.13171 0.0681 -0.15833 0.08281 -0.15833 C 0.09961 -0.15833 0.11302 -0.13171 0.12226 -0.08102 L 0.16719 0.14236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-1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9091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DC5FC8-ADA8-28C9-9D48-B69A59AF1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4"/>
            <a:ext cx="12192000" cy="6858000"/>
          </a:xfrm>
          <a:prstGeom prst="rect">
            <a:avLst/>
          </a:prstGeom>
        </p:spPr>
      </p:pic>
      <p:grpSp>
        <p:nvGrpSpPr>
          <p:cNvPr id="11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855586" y="213097"/>
            <a:ext cx="10045754" cy="2060661"/>
            <a:chOff x="1513192" y="1554345"/>
            <a:chExt cx="9542584" cy="248915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1487866" y="384830"/>
            <a:ext cx="9002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1A2DAD-F389-5975-CA17-D673DACDAB56}"/>
              </a:ext>
            </a:extLst>
          </p:cNvPr>
          <p:cNvGrpSpPr/>
          <p:nvPr/>
        </p:nvGrpSpPr>
        <p:grpSpPr>
          <a:xfrm>
            <a:off x="-91610" y="2379526"/>
            <a:ext cx="8303472" cy="2627604"/>
            <a:chOff x="24085" y="2432689"/>
            <a:chExt cx="8303472" cy="262760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E777E1-EEBA-CE62-2337-0E428F29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43" name="图片 14">
              <a:extLst>
                <a:ext uri="{FF2B5EF4-FFF2-40B4-BE49-F238E27FC236}">
                  <a16:creationId xmlns:a16="http://schemas.microsoft.com/office/drawing/2014/main" id="{64BC045D-62E3-13A1-C67F-4409A858A3D5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75108" y="3027934"/>
              <a:ext cx="1187127" cy="133078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D4C3F9-E1A7-4A5A-5C77-4458EEE79BAF}"/>
              </a:ext>
            </a:extLst>
          </p:cNvPr>
          <p:cNvGrpSpPr/>
          <p:nvPr/>
        </p:nvGrpSpPr>
        <p:grpSpPr>
          <a:xfrm>
            <a:off x="73832" y="4280878"/>
            <a:ext cx="8291279" cy="2566638"/>
            <a:chOff x="60363" y="4288749"/>
            <a:chExt cx="8291279" cy="256663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D16D269-C83D-7AB6-9241-D4BB143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44" name="图片 15">
              <a:extLst>
                <a:ext uri="{FF2B5EF4-FFF2-40B4-BE49-F238E27FC236}">
                  <a16:creationId xmlns:a16="http://schemas.microsoft.com/office/drawing/2014/main" id="{8DABDC9B-2270-390B-8A10-469DB6FF8117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108534" y="4856995"/>
              <a:ext cx="1187127" cy="14301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613AFB-BB4A-0C2D-6AB7-79FCAB12F0EC}"/>
              </a:ext>
            </a:extLst>
          </p:cNvPr>
          <p:cNvGrpSpPr/>
          <p:nvPr/>
        </p:nvGrpSpPr>
        <p:grpSpPr>
          <a:xfrm>
            <a:off x="5528527" y="2385193"/>
            <a:ext cx="8297375" cy="2572735"/>
            <a:chOff x="5878463" y="2406961"/>
            <a:chExt cx="8297375" cy="25727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B795C8-AB07-AB09-8EE4-A4FE05DF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45" name="图片 16">
              <a:extLst>
                <a:ext uri="{FF2B5EF4-FFF2-40B4-BE49-F238E27FC236}">
                  <a16:creationId xmlns:a16="http://schemas.microsoft.com/office/drawing/2014/main" id="{A8413F0C-0BD2-51BD-9A45-C477D026E084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114177" y="2807293"/>
              <a:ext cx="1202436" cy="12727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4A842-107C-13A6-444E-52E14C8664F1}"/>
              </a:ext>
            </a:extLst>
          </p:cNvPr>
          <p:cNvGrpSpPr/>
          <p:nvPr/>
        </p:nvGrpSpPr>
        <p:grpSpPr>
          <a:xfrm>
            <a:off x="5687872" y="4169264"/>
            <a:ext cx="8297375" cy="2566638"/>
            <a:chOff x="5932730" y="4247347"/>
            <a:chExt cx="8297375" cy="256663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FD3F6-7049-C15F-E11D-03645C0D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2730" y="4247347"/>
              <a:ext cx="8297375" cy="2566638"/>
            </a:xfrm>
            <a:prstGeom prst="rect">
              <a:avLst/>
            </a:prstGeom>
          </p:spPr>
        </p:pic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0851C158-852E-A33B-3818-FCC3BE1AEF51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6234017" y="4768107"/>
              <a:ext cx="1082596" cy="124660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2212D96-A716-5310-2D53-A99990A8A486}"/>
              </a:ext>
            </a:extLst>
          </p:cNvPr>
          <p:cNvSpPr txBox="1"/>
          <p:nvPr/>
        </p:nvSpPr>
        <p:spPr>
          <a:xfrm>
            <a:off x="1259126" y="3226928"/>
            <a:ext cx="2920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82EA57-78B7-A5FC-696E-76843D5D6AB2}"/>
              </a:ext>
            </a:extLst>
          </p:cNvPr>
          <p:cNvSpPr txBox="1"/>
          <p:nvPr/>
        </p:nvSpPr>
        <p:spPr>
          <a:xfrm>
            <a:off x="1150253" y="5152961"/>
            <a:ext cx="3517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9DEDF9-D60D-CA8F-8136-DD53E455128F}"/>
              </a:ext>
            </a:extLst>
          </p:cNvPr>
          <p:cNvSpPr txBox="1"/>
          <p:nvPr/>
        </p:nvSpPr>
        <p:spPr>
          <a:xfrm>
            <a:off x="7735516" y="3185621"/>
            <a:ext cx="212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bay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0AD589-F338-4048-6B2C-EC2C7510BEE3}"/>
              </a:ext>
            </a:extLst>
          </p:cNvPr>
          <p:cNvSpPr txBox="1"/>
          <p:nvPr/>
        </p:nvSpPr>
        <p:spPr>
          <a:xfrm>
            <a:off x="7608255" y="5007130"/>
            <a:ext cx="2092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5" name="Picture 24" descr="Ico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9DD473AD-8F2C-B5B8-0E2C-B876D07947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10057" y="6212792"/>
            <a:ext cx="967327" cy="483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52" name="Picture 51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B045D3A6-C573-D179-B4D6-D4078F1B25C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9556653" y="2771461"/>
            <a:ext cx="1446729" cy="1509361"/>
          </a:xfrm>
          <a:prstGeom prst="rect">
            <a:avLst/>
          </a:prstGeom>
        </p:spPr>
      </p:pic>
      <p:pic>
        <p:nvPicPr>
          <p:cNvPr id="54" name="Picture 53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5E8EFE26-6410-F5A4-CA4F-6654D6F7CA7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3727453" y="2830193"/>
            <a:ext cx="1317950" cy="1503355"/>
          </a:xfrm>
          <a:prstGeom prst="rect">
            <a:avLst/>
          </a:prstGeom>
        </p:spPr>
      </p:pic>
      <p:pic>
        <p:nvPicPr>
          <p:cNvPr id="55" name="Picture 54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CA182F22-F20C-3388-4408-6A1B8BA5C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3906567" y="4798512"/>
            <a:ext cx="1317950" cy="1503355"/>
          </a:xfrm>
          <a:prstGeom prst="rect">
            <a:avLst/>
          </a:prstGeom>
        </p:spPr>
      </p:pic>
      <p:pic>
        <p:nvPicPr>
          <p:cNvPr id="56" name="Picture 55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BED74477-DCDA-5B20-CA25-5095EE27262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9560497" y="4549830"/>
            <a:ext cx="1317950" cy="1503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998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900B0-FF71-7232-A356-623AAC483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grpSp>
        <p:nvGrpSpPr>
          <p:cNvPr id="5" name="组合 41">
            <a:extLst>
              <a:ext uri="{FF2B5EF4-FFF2-40B4-BE49-F238E27FC236}">
                <a16:creationId xmlns:a16="http://schemas.microsoft.com/office/drawing/2014/main" id="{7EE45FCF-4FE2-1896-F486-955FB2BA713C}"/>
              </a:ext>
            </a:extLst>
          </p:cNvPr>
          <p:cNvGrpSpPr/>
          <p:nvPr/>
        </p:nvGrpSpPr>
        <p:grpSpPr>
          <a:xfrm>
            <a:off x="855586" y="213097"/>
            <a:ext cx="10045754" cy="2060661"/>
            <a:chOff x="1513192" y="1554345"/>
            <a:chExt cx="9542584" cy="24891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D05EF0E-3312-DDC4-1DD5-1017784227CA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303A2DD-13D9-2B77-5273-DC7F9BA76DC5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285A16-12BA-9202-D406-478FB5D2C14C}"/>
              </a:ext>
            </a:extLst>
          </p:cNvPr>
          <p:cNvSpPr txBox="1"/>
          <p:nvPr/>
        </p:nvSpPr>
        <p:spPr>
          <a:xfrm>
            <a:off x="1470484" y="388730"/>
            <a:ext cx="856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nhạt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ngả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hoe. 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B7890-3EF8-F28A-1828-6CE7E3FC0B59}"/>
              </a:ext>
            </a:extLst>
          </p:cNvPr>
          <p:cNvGrpSpPr/>
          <p:nvPr/>
        </p:nvGrpSpPr>
        <p:grpSpPr>
          <a:xfrm>
            <a:off x="-91610" y="2379526"/>
            <a:ext cx="8303472" cy="2627604"/>
            <a:chOff x="24085" y="2432689"/>
            <a:chExt cx="8303472" cy="26276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A9792A-AF19-BF3B-6BDE-D8F77714D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68C9726-3570-5FAA-9D82-800CBB84B1B0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75108" y="3027934"/>
              <a:ext cx="1187127" cy="133078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8BC07E-35FE-8941-0903-74BFDD0FC5DF}"/>
              </a:ext>
            </a:extLst>
          </p:cNvPr>
          <p:cNvGrpSpPr/>
          <p:nvPr/>
        </p:nvGrpSpPr>
        <p:grpSpPr>
          <a:xfrm>
            <a:off x="73832" y="4280878"/>
            <a:ext cx="8291279" cy="2566638"/>
            <a:chOff x="60363" y="4288749"/>
            <a:chExt cx="8291279" cy="256663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0630B76-AAA4-2695-EA3F-7D2383908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18" name="图片 15">
              <a:extLst>
                <a:ext uri="{FF2B5EF4-FFF2-40B4-BE49-F238E27FC236}">
                  <a16:creationId xmlns:a16="http://schemas.microsoft.com/office/drawing/2014/main" id="{EEF5D8AE-2049-43B5-8063-E7166F0E742B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108534" y="4856995"/>
              <a:ext cx="1187127" cy="143014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3E7923-4851-3EAC-1FB9-4D5A0AF57CA4}"/>
              </a:ext>
            </a:extLst>
          </p:cNvPr>
          <p:cNvGrpSpPr/>
          <p:nvPr/>
        </p:nvGrpSpPr>
        <p:grpSpPr>
          <a:xfrm>
            <a:off x="5773385" y="2406960"/>
            <a:ext cx="8297375" cy="2572735"/>
            <a:chOff x="5878463" y="2406961"/>
            <a:chExt cx="8297375" cy="25727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CD6A57-F700-2D5F-A76A-31CD76A20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045DD9C4-6CD3-894C-5ABE-2420392ED1AD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114177" y="2807293"/>
              <a:ext cx="1202436" cy="127273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0F51F5-B660-8601-9A2D-A558ABBE5647}"/>
              </a:ext>
            </a:extLst>
          </p:cNvPr>
          <p:cNvGrpSpPr/>
          <p:nvPr/>
        </p:nvGrpSpPr>
        <p:grpSpPr>
          <a:xfrm>
            <a:off x="5687872" y="4191828"/>
            <a:ext cx="8297375" cy="2566638"/>
            <a:chOff x="5932730" y="4247347"/>
            <a:chExt cx="8297375" cy="256663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AF43421-C3D7-ADB5-91F9-0E8FAD6B6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2730" y="4247347"/>
              <a:ext cx="8297375" cy="2566638"/>
            </a:xfrm>
            <a:prstGeom prst="rect">
              <a:avLst/>
            </a:prstGeom>
          </p:spPr>
        </p:pic>
        <p:pic>
          <p:nvPicPr>
            <p:cNvPr id="24" name="图片 17">
              <a:extLst>
                <a:ext uri="{FF2B5EF4-FFF2-40B4-BE49-F238E27FC236}">
                  <a16:creationId xmlns:a16="http://schemas.microsoft.com/office/drawing/2014/main" id="{2AE82230-61C7-EB1F-67EC-6A81AEE3E5FE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6234017" y="4768107"/>
              <a:ext cx="1082596" cy="124660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43E5F3F-D3C3-6A6E-58FC-41F922FCBE03}"/>
              </a:ext>
            </a:extLst>
          </p:cNvPr>
          <p:cNvSpPr txBox="1"/>
          <p:nvPr/>
        </p:nvSpPr>
        <p:spPr>
          <a:xfrm>
            <a:off x="1235192" y="3132333"/>
            <a:ext cx="298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ngả</a:t>
            </a:r>
            <a:endParaRPr lang="en-US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8D521B-9998-4A7E-16FD-E235E7A0A7AC}"/>
              </a:ext>
            </a:extLst>
          </p:cNvPr>
          <p:cNvSpPr txBox="1"/>
          <p:nvPr/>
        </p:nvSpPr>
        <p:spPr>
          <a:xfrm>
            <a:off x="1452311" y="4966287"/>
            <a:ext cx="298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98E4CF-45D5-8AA7-12BE-C889F6E79EEB}"/>
              </a:ext>
            </a:extLst>
          </p:cNvPr>
          <p:cNvSpPr txBox="1"/>
          <p:nvPr/>
        </p:nvSpPr>
        <p:spPr>
          <a:xfrm>
            <a:off x="7297048" y="3105230"/>
            <a:ext cx="271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0D8F24-A634-134E-DCFD-DF5F21331449}"/>
              </a:ext>
            </a:extLst>
          </p:cNvPr>
          <p:cNvSpPr txBox="1"/>
          <p:nvPr/>
        </p:nvSpPr>
        <p:spPr>
          <a:xfrm>
            <a:off x="7239000" y="4925444"/>
            <a:ext cx="267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hoe</a:t>
            </a:r>
          </a:p>
        </p:txBody>
      </p:sp>
      <p:pic>
        <p:nvPicPr>
          <p:cNvPr id="31" name="Picture 30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7BC738F0-0A77-E0A8-3105-234E4E571C9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9510079" y="4741260"/>
            <a:ext cx="1446729" cy="1509361"/>
          </a:xfrm>
          <a:prstGeom prst="rect">
            <a:avLst/>
          </a:prstGeom>
        </p:spPr>
      </p:pic>
      <p:pic>
        <p:nvPicPr>
          <p:cNvPr id="33" name="Picture 32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47B5818E-CDFF-068C-2593-5AB9800A5B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9785549" y="2878790"/>
            <a:ext cx="1317950" cy="1503355"/>
          </a:xfrm>
          <a:prstGeom prst="rect">
            <a:avLst/>
          </a:prstGeom>
        </p:spPr>
      </p:pic>
      <p:pic>
        <p:nvPicPr>
          <p:cNvPr id="36" name="Picture 35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FDAB0006-8229-DC5A-F689-B3F99CE31B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3752787" y="4827214"/>
            <a:ext cx="1317950" cy="1503355"/>
          </a:xfrm>
          <a:prstGeom prst="rect">
            <a:avLst/>
          </a:prstGeom>
        </p:spPr>
      </p:pic>
      <p:pic>
        <p:nvPicPr>
          <p:cNvPr id="38" name="Picture 37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F851812E-91C5-98B1-35B0-2292EF2BE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3625467" y="2776160"/>
            <a:ext cx="1317950" cy="150335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870FBA23-7EDA-46C9-4C9C-938FE8C979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10057" y="6212792"/>
            <a:ext cx="967327" cy="483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175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DC5FC8-ADA8-28C9-9D48-B69A59AF1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grpSp>
        <p:nvGrpSpPr>
          <p:cNvPr id="11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855586" y="213097"/>
            <a:ext cx="10045754" cy="2060661"/>
            <a:chOff x="1513192" y="1554345"/>
            <a:chExt cx="9542584" cy="248915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1470484" y="426830"/>
            <a:ext cx="85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Dòng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chứa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1A2DAD-F389-5975-CA17-D673DACDAB56}"/>
              </a:ext>
            </a:extLst>
          </p:cNvPr>
          <p:cNvGrpSpPr/>
          <p:nvPr/>
        </p:nvGrpSpPr>
        <p:grpSpPr>
          <a:xfrm>
            <a:off x="-91610" y="2379526"/>
            <a:ext cx="8303472" cy="2627604"/>
            <a:chOff x="24085" y="2432689"/>
            <a:chExt cx="8303472" cy="262760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E777E1-EEBA-CE62-2337-0E428F29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43" name="图片 14">
              <a:extLst>
                <a:ext uri="{FF2B5EF4-FFF2-40B4-BE49-F238E27FC236}">
                  <a16:creationId xmlns:a16="http://schemas.microsoft.com/office/drawing/2014/main" id="{64BC045D-62E3-13A1-C67F-4409A858A3D5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75108" y="3027934"/>
              <a:ext cx="1187127" cy="133078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D4C3F9-E1A7-4A5A-5C77-4458EEE79BAF}"/>
              </a:ext>
            </a:extLst>
          </p:cNvPr>
          <p:cNvGrpSpPr/>
          <p:nvPr/>
        </p:nvGrpSpPr>
        <p:grpSpPr>
          <a:xfrm>
            <a:off x="73832" y="4280878"/>
            <a:ext cx="8291279" cy="2566638"/>
            <a:chOff x="60363" y="4288749"/>
            <a:chExt cx="8291279" cy="256663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D16D269-C83D-7AB6-9241-D4BB143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44" name="图片 15">
              <a:extLst>
                <a:ext uri="{FF2B5EF4-FFF2-40B4-BE49-F238E27FC236}">
                  <a16:creationId xmlns:a16="http://schemas.microsoft.com/office/drawing/2014/main" id="{8DABDC9B-2270-390B-8A10-469DB6FF8117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108534" y="4856995"/>
              <a:ext cx="1187127" cy="14301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613AFB-BB4A-0C2D-6AB7-79FCAB12F0EC}"/>
              </a:ext>
            </a:extLst>
          </p:cNvPr>
          <p:cNvGrpSpPr/>
          <p:nvPr/>
        </p:nvGrpSpPr>
        <p:grpSpPr>
          <a:xfrm>
            <a:off x="5773385" y="2406960"/>
            <a:ext cx="8297375" cy="2572735"/>
            <a:chOff x="5878463" y="2406961"/>
            <a:chExt cx="8297375" cy="25727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B795C8-AB07-AB09-8EE4-A4FE05DF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45" name="图片 16">
              <a:extLst>
                <a:ext uri="{FF2B5EF4-FFF2-40B4-BE49-F238E27FC236}">
                  <a16:creationId xmlns:a16="http://schemas.microsoft.com/office/drawing/2014/main" id="{A8413F0C-0BD2-51BD-9A45-C477D026E084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114177" y="2807293"/>
              <a:ext cx="1202436" cy="12727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4A842-107C-13A6-444E-52E14C8664F1}"/>
              </a:ext>
            </a:extLst>
          </p:cNvPr>
          <p:cNvGrpSpPr/>
          <p:nvPr/>
        </p:nvGrpSpPr>
        <p:grpSpPr>
          <a:xfrm>
            <a:off x="5687872" y="4191828"/>
            <a:ext cx="8297375" cy="2566638"/>
            <a:chOff x="5932730" y="4247347"/>
            <a:chExt cx="8297375" cy="256663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FD3F6-7049-C15F-E11D-03645C0D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2730" y="4247347"/>
              <a:ext cx="8297375" cy="2566638"/>
            </a:xfrm>
            <a:prstGeom prst="rect">
              <a:avLst/>
            </a:prstGeom>
          </p:spPr>
        </p:pic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0851C158-852E-A33B-3818-FCC3BE1AEF51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6234017" y="4768107"/>
              <a:ext cx="1082596" cy="124660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2212D96-A716-5310-2D53-A99990A8A486}"/>
              </a:ext>
            </a:extLst>
          </p:cNvPr>
          <p:cNvSpPr txBox="1"/>
          <p:nvPr/>
        </p:nvSpPr>
        <p:spPr>
          <a:xfrm>
            <a:off x="1235192" y="3132333"/>
            <a:ext cx="2984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Bơi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ném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82EA57-78B7-A5FC-696E-76843D5D6AB2}"/>
              </a:ext>
            </a:extLst>
          </p:cNvPr>
          <p:cNvSpPr txBox="1"/>
          <p:nvPr/>
        </p:nvSpPr>
        <p:spPr>
          <a:xfrm>
            <a:off x="1452311" y="4966287"/>
            <a:ext cx="2984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9DEDF9-D60D-CA8F-8136-DD53E455128F}"/>
              </a:ext>
            </a:extLst>
          </p:cNvPr>
          <p:cNvSpPr txBox="1"/>
          <p:nvPr/>
        </p:nvSpPr>
        <p:spPr>
          <a:xfrm>
            <a:off x="7297048" y="3105230"/>
            <a:ext cx="2717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0AD589-F338-4048-6B2C-EC2C7510BEE3}"/>
              </a:ext>
            </a:extLst>
          </p:cNvPr>
          <p:cNvSpPr txBox="1"/>
          <p:nvPr/>
        </p:nvSpPr>
        <p:spPr>
          <a:xfrm>
            <a:off x="7239000" y="4925444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chớp</a:t>
            </a:r>
            <a:r>
              <a:rPr lang="en-US" sz="2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7387C054-46D5-F43C-7CD7-B6B4EB51804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9510079" y="4741260"/>
            <a:ext cx="1446729" cy="1509361"/>
          </a:xfrm>
          <a:prstGeom prst="rect">
            <a:avLst/>
          </a:prstGeom>
        </p:spPr>
      </p:pic>
      <p:pic>
        <p:nvPicPr>
          <p:cNvPr id="3" name="Picture 2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34C63AA7-FFA6-758B-2D01-F1F0F42E6CB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9785549" y="2878790"/>
            <a:ext cx="1317950" cy="1503355"/>
          </a:xfrm>
          <a:prstGeom prst="rect">
            <a:avLst/>
          </a:prstGeom>
        </p:spPr>
      </p:pic>
      <p:pic>
        <p:nvPicPr>
          <p:cNvPr id="4" name="Picture 3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6F7BB585-74B5-658E-0D63-A86408AA2B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3752787" y="4827214"/>
            <a:ext cx="1317950" cy="1503355"/>
          </a:xfrm>
          <a:prstGeom prst="rect">
            <a:avLst/>
          </a:prstGeom>
        </p:spPr>
      </p:pic>
      <p:pic>
        <p:nvPicPr>
          <p:cNvPr id="5" name="Picture 4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5BDC0841-0909-11A7-414E-11770373B8E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3625467" y="2776160"/>
            <a:ext cx="1317950" cy="150335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9DD473AD-8F2C-B5B8-0E2C-B876D079473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10057" y="6212792"/>
            <a:ext cx="967327" cy="4836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4327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336" y="2291737"/>
            <a:ext cx="5291787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1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19607" y="542948"/>
            <a:ext cx="10528681" cy="1200329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1. </a:t>
            </a:r>
            <a:r>
              <a:rPr lang="vi-VN" altLang="zh-CN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Mỗi nhóm từ dưới đây chứa 1 từ không cùng loại. Tìm các từ đó.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F34BBA06-E043-D514-E97C-4E31FE6E6042}"/>
              </a:ext>
            </a:extLst>
          </p:cNvPr>
          <p:cNvSpPr/>
          <p:nvPr/>
        </p:nvSpPr>
        <p:spPr>
          <a:xfrm>
            <a:off x="511715" y="2179902"/>
            <a:ext cx="3822160" cy="1572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xuân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noProof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núi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61B81DA6-EF5C-8710-E54E-154FD5EA8DCC}"/>
              </a:ext>
            </a:extLst>
          </p:cNvPr>
          <p:cNvSpPr/>
          <p:nvPr/>
        </p:nvSpPr>
        <p:spPr>
          <a:xfrm>
            <a:off x="4750340" y="2170378"/>
            <a:ext cx="3469735" cy="15634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bút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3F382B13-5C71-CF6B-F833-59E31671580F}"/>
              </a:ext>
            </a:extLst>
          </p:cNvPr>
          <p:cNvSpPr/>
          <p:nvPr/>
        </p:nvSpPr>
        <p:spPr>
          <a:xfrm>
            <a:off x="8569865" y="2141803"/>
            <a:ext cx="3441160" cy="15634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Chậm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xấu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nhỏ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thơm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xe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 </a:t>
            </a:r>
            <a:r>
              <a:rPr lang="en-US" sz="32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tốt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D182B-18F5-9ACB-3D0F-66F8E985A1E1}"/>
              </a:ext>
            </a:extLst>
          </p:cNvPr>
          <p:cNvSpPr/>
          <p:nvPr/>
        </p:nvSpPr>
        <p:spPr>
          <a:xfrm>
            <a:off x="799734" y="3202939"/>
            <a:ext cx="962025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993C4D-8C90-7667-DE40-BBF76F6FA1E0}"/>
              </a:ext>
            </a:extLst>
          </p:cNvPr>
          <p:cNvSpPr/>
          <p:nvPr/>
        </p:nvSpPr>
        <p:spPr>
          <a:xfrm>
            <a:off x="6781801" y="3162300"/>
            <a:ext cx="800100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4410A-EF01-2368-4561-D4131B28C5D8}"/>
              </a:ext>
            </a:extLst>
          </p:cNvPr>
          <p:cNvSpPr/>
          <p:nvPr/>
        </p:nvSpPr>
        <p:spPr>
          <a:xfrm>
            <a:off x="9973850" y="3151909"/>
            <a:ext cx="876299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59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230" y="1997563"/>
            <a:ext cx="1066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ngày Tết, chiếc áo vải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dầy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vui của tôi trong năm mới râm ran.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1094509" y="459821"/>
            <a:ext cx="10528681" cy="1200329"/>
          </a:xfrm>
          <a:prstGeom prst="rect">
            <a:avLst/>
          </a:prstGeom>
          <a:solidFill>
            <a:schemeClr val="bg1"/>
          </a:solidFill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2. </a:t>
            </a:r>
            <a:r>
              <a:rPr lang="vi-VN" altLang="zh-CN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Từ nào dưới đây có thể thay cho bông hoa </a:t>
            </a:r>
            <a:r>
              <a:rPr lang="vi-VN" altLang="zh-CN" sz="3600" b="1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trong </a:t>
            </a:r>
            <a:r>
              <a:rPr lang="vi-VN" altLang="zh-CN" sz="3600" b="1" smtClean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lang="vi-VN" altLang="zh-CN" sz="3600" b="1" dirty="0">
                <a:solidFill>
                  <a:srgbClr val="ED7D31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đoạn văn?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  <p:sp>
        <p:nvSpPr>
          <p:cNvPr id="5" name="矩形: 圆角 7">
            <a:extLst>
              <a:ext uri="{FF2B5EF4-FFF2-40B4-BE49-F238E27FC236}">
                <a16:creationId xmlns:a16="http://schemas.microsoft.com/office/drawing/2014/main" id="{A6E6C1CF-4327-8F99-7E74-BE3D0890C9C5}"/>
              </a:ext>
            </a:extLst>
          </p:cNvPr>
          <p:cNvSpPr/>
          <p:nvPr/>
        </p:nvSpPr>
        <p:spPr>
          <a:xfrm>
            <a:off x="2102162" y="5027195"/>
            <a:ext cx="1236881" cy="785553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D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: 圆角 7">
            <a:extLst>
              <a:ext uri="{FF2B5EF4-FFF2-40B4-BE49-F238E27FC236}">
                <a16:creationId xmlns:a16="http://schemas.microsoft.com/office/drawing/2014/main" id="{A6E6C1CF-4327-8F99-7E74-BE3D0890C9C5}"/>
              </a:ext>
            </a:extLst>
          </p:cNvPr>
          <p:cNvSpPr/>
          <p:nvPr/>
        </p:nvSpPr>
        <p:spPr>
          <a:xfrm>
            <a:off x="3587319" y="5027190"/>
            <a:ext cx="1415006" cy="785553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D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矩形: 圆角 7">
            <a:extLst>
              <a:ext uri="{FF2B5EF4-FFF2-40B4-BE49-F238E27FC236}">
                <a16:creationId xmlns:a16="http://schemas.microsoft.com/office/drawing/2014/main" id="{A6E6C1CF-4327-8F99-7E74-BE3D0890C9C5}"/>
              </a:ext>
            </a:extLst>
          </p:cNvPr>
          <p:cNvSpPr/>
          <p:nvPr/>
        </p:nvSpPr>
        <p:spPr>
          <a:xfrm>
            <a:off x="5241838" y="5027190"/>
            <a:ext cx="1401151" cy="785553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D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zh-CN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hớ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6E6C1CF-4327-8F99-7E74-BE3D0890C9C5}"/>
              </a:ext>
            </a:extLst>
          </p:cNvPr>
          <p:cNvSpPr/>
          <p:nvPr/>
        </p:nvSpPr>
        <p:spPr>
          <a:xfrm>
            <a:off x="6901739" y="5020907"/>
            <a:ext cx="1193334" cy="785553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D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zh-CN" sz="3600" b="1" noProof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矩形: 圆角 7">
            <a:extLst>
              <a:ext uri="{FF2B5EF4-FFF2-40B4-BE49-F238E27FC236}">
                <a16:creationId xmlns:a16="http://schemas.microsoft.com/office/drawing/2014/main" id="{2201570D-A960-E246-BA95-B3DEA35609BA}"/>
              </a:ext>
            </a:extLst>
          </p:cNvPr>
          <p:cNvSpPr/>
          <p:nvPr/>
        </p:nvSpPr>
        <p:spPr>
          <a:xfrm>
            <a:off x="9760304" y="5027190"/>
            <a:ext cx="1154361" cy="785553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D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altLang="zh-CN" sz="3600" b="1" noProof="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矩形: 圆角 7">
            <a:extLst>
              <a:ext uri="{FF2B5EF4-FFF2-40B4-BE49-F238E27FC236}">
                <a16:creationId xmlns:a16="http://schemas.microsoft.com/office/drawing/2014/main" id="{2201570D-A960-E246-BA95-B3DEA35609BA}"/>
              </a:ext>
            </a:extLst>
          </p:cNvPr>
          <p:cNvSpPr/>
          <p:nvPr/>
        </p:nvSpPr>
        <p:spPr>
          <a:xfrm>
            <a:off x="8325757" y="5027190"/>
            <a:ext cx="1231186" cy="785553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D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0C3AFE-6AD6-F474-5139-5EDE05F3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57" t="-1" r="22999" b="8640"/>
          <a:stretch/>
        </p:blipFill>
        <p:spPr>
          <a:xfrm>
            <a:off x="2887491" y="2063319"/>
            <a:ext cx="903104" cy="556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0C3AFE-6AD6-F474-5139-5EDE05F3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5" t="-1" r="16657" b="10737"/>
          <a:stretch/>
        </p:blipFill>
        <p:spPr>
          <a:xfrm>
            <a:off x="5942413" y="2053315"/>
            <a:ext cx="1082843" cy="544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0C3AFE-6AD6-F474-5139-5EDE05F3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0" t="-1345" r="20375" b="9410"/>
          <a:stretch/>
        </p:blipFill>
        <p:spPr>
          <a:xfrm>
            <a:off x="4637152" y="3151725"/>
            <a:ext cx="1209371" cy="5604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0C3AFE-6AD6-F474-5139-5EDE05F3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20" t="471" r="27422" b="7594"/>
          <a:stretch/>
        </p:blipFill>
        <p:spPr>
          <a:xfrm>
            <a:off x="9909781" y="2037020"/>
            <a:ext cx="855406" cy="560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0C3AFE-6AD6-F474-5139-5EDE05F3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13" r="22108" b="805"/>
          <a:stretch/>
        </p:blipFill>
        <p:spPr>
          <a:xfrm>
            <a:off x="9897026" y="2636914"/>
            <a:ext cx="1017639" cy="604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0C3AFE-6AD6-F474-5139-5EDE05F3A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05" t="4449" r="26890"/>
          <a:stretch/>
        </p:blipFill>
        <p:spPr>
          <a:xfrm>
            <a:off x="7735420" y="2636914"/>
            <a:ext cx="759837" cy="621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0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A06CA4-5FEE-49D0-8CED-9F471274AF0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BS TUẦN 18 CỘNG (1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A78760-2DCD-499B-B7C7-EE3D04C77418}:2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4A635D-D4E7-445E-9B0B-2ED05DC675E7}:2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69015F-3B50-4258-8060-BC284DD7D4D6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7437AC-54B4-4F90-991D-23FF2342949E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C7F20F-CD0F-45A5-B4C2-07A40C3BD5D9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7821D5-EFE0-4A8C-9B75-5E45D808D15E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257AD7-A8BF-437C-BEAA-93F269EC88C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46CAC9-C749-4128-9026-D12899CA3AE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9C8382-1367-49D4-B517-50FB0FF44C55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C930B6-4794-4D47-9927-82DB0E1FE757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3FA088-25D4-4103-B02E-E560FFDA26CE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AB6F02-E7FF-42AE-8729-7025F5C2B507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355</Words>
  <Application>Microsoft Office PowerPoint</Application>
  <PresentationFormat>Widescreen</PresentationFormat>
  <Paragraphs>59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#9Slide07 IcielSoup of Justice</vt:lpstr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字魂100号-方方先锋体</vt:lpstr>
      <vt:lpstr>字魂151号-联盟综艺体</vt:lpstr>
      <vt:lpstr>字魂17号-萌趣果冻体</vt:lpstr>
      <vt:lpstr>字魂58号-创中黑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TVBS TUẦN 18 CỘNG (1)</dc:title>
  <dc:creator>Admin</dc:creator>
  <cp:lastModifiedBy>Administrator</cp:lastModifiedBy>
  <cp:revision>26</cp:revision>
  <dcterms:created xsi:type="dcterms:W3CDTF">2025-01-11T16:49:11Z</dcterms:created>
  <dcterms:modified xsi:type="dcterms:W3CDTF">2025-01-19T02:59:50Z</dcterms:modified>
</cp:coreProperties>
</file>