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5" r:id="rId3"/>
    <p:sldId id="266" r:id="rId4"/>
    <p:sldId id="292" r:id="rId5"/>
    <p:sldId id="268" r:id="rId6"/>
    <p:sldId id="269" r:id="rId7"/>
    <p:sldId id="270" r:id="rId8"/>
    <p:sldId id="289" r:id="rId9"/>
    <p:sldId id="271" r:id="rId10"/>
    <p:sldId id="272" r:id="rId11"/>
    <p:sldId id="273" r:id="rId12"/>
    <p:sldId id="281" r:id="rId13"/>
    <p:sldId id="282" r:id="rId14"/>
    <p:sldId id="283" r:id="rId15"/>
    <p:sldId id="284" r:id="rId16"/>
    <p:sldId id="285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F617E-590D-4E48-8489-2F2CA3CDE9D0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DCA8B-7492-40A8-BC77-1733003EB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1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42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295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Gv</a:t>
            </a:r>
            <a:r>
              <a:rPr lang="en-GB" dirty="0" smtClean="0"/>
              <a:t> </a:t>
            </a:r>
            <a:r>
              <a:rPr lang="en-GB" dirty="0" err="1" smtClean="0"/>
              <a:t>kích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vào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từng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hình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ảnh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để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đến</a:t>
            </a:r>
            <a:r>
              <a:rPr lang="en-GB" baseline="0" dirty="0" smtClean="0"/>
              <a:t> slide </a:t>
            </a:r>
            <a:r>
              <a:rPr lang="en-GB" baseline="0" dirty="0" err="1" smtClean="0"/>
              <a:t>câu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hỏi</a:t>
            </a:r>
            <a:r>
              <a:rPr lang="en-GB" baseline="0" dirty="0" smtClean="0"/>
              <a:t>. </a:t>
            </a:r>
          </a:p>
          <a:p>
            <a:r>
              <a:rPr lang="en-GB" baseline="0" dirty="0" err="1" smtClean="0"/>
              <a:t>Nhấn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vào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khung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chữ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Thử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tài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trí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nhớ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đến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Kết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bài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546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9B3FF-6E43-485C-BB47-B4BDA3962F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迷你简卡通" panose="03000509000000000000" pitchFamily="65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迷你简卡通" panose="03000509000000000000" pitchFamily="65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990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9B3FF-6E43-485C-BB47-B4BDA3962F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迷你简卡通" panose="03000509000000000000" pitchFamily="65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迷你简卡通" panose="03000509000000000000" pitchFamily="65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3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9B3FF-6E43-485C-BB47-B4BDA3962F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迷你简卡通" panose="03000509000000000000" pitchFamily="65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迷你简卡通" panose="03000509000000000000" pitchFamily="65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790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9B3FF-6E43-485C-BB47-B4BDA3962F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迷你简卡通" panose="03000509000000000000" pitchFamily="65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迷你简卡通" panose="03000509000000000000" pitchFamily="65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22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4688-82A0-4E78-B1A0-ED84AEE7D8E4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C3FF-EE8B-4830-9D73-BDBFB354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3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4688-82A0-4E78-B1A0-ED84AEE7D8E4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C3FF-EE8B-4830-9D73-BDBFB354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9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4688-82A0-4E78-B1A0-ED84AEE7D8E4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C3FF-EE8B-4830-9D73-BDBFB354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0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84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852F10-B6D2-4D5B-8F75-FAB4DD781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F78E1-BD66-4A48-9B2D-CF24F0BE4EF4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N Hai Long" panose="020D0800030108070604" pitchFamily="34" charset="0"/>
                <a:ea typeface="迷你简卡通" panose="03000509000000000000" pitchFamily="65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2025/1/20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N Hai Long" panose="020D0800030108070604" pitchFamily="34" charset="0"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6356E4-1CFC-4A83-B058-515B4F172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3D4403-7486-42E6-ABFB-9EB15037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1722-75B1-420A-B968-ABA30A76E6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迷你简卡通" panose="03000509000000000000" pitchFamily="65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迷你简卡通" panose="03000509000000000000" pitchFamily="65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B30F82C-18A2-459D-B423-41ECA38B8D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 r="7691" b="661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标题占位符 1">
            <a:extLst>
              <a:ext uri="{FF2B5EF4-FFF2-40B4-BE49-F238E27FC236}">
                <a16:creationId xmlns:a16="http://schemas.microsoft.com/office/drawing/2014/main" id="{A2663A83-833E-460B-84C0-DBE3EB22F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1612" y="-156410"/>
            <a:ext cx="2038815" cy="839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err="1"/>
              <a:t>mangnon</a:t>
            </a:r>
            <a:endParaRPr lang="zh-CN" altLang="en-US" dirty="0"/>
          </a:p>
        </p:txBody>
      </p:sp>
      <p:sp>
        <p:nvSpPr>
          <p:cNvPr id="10" name="标题占位符 1">
            <a:extLst>
              <a:ext uri="{FF2B5EF4-FFF2-40B4-BE49-F238E27FC236}">
                <a16:creationId xmlns:a16="http://schemas.microsoft.com/office/drawing/2014/main" id="{508571DD-0307-472D-8313-DFE254B7DD4B}"/>
              </a:ext>
            </a:extLst>
          </p:cNvPr>
          <p:cNvSpPr txBox="1">
            <a:spLocks/>
          </p:cNvSpPr>
          <p:nvPr userDrawn="1"/>
        </p:nvSpPr>
        <p:spPr>
          <a:xfrm>
            <a:off x="0" y="-158170"/>
            <a:ext cx="2038815" cy="839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#9Slide03 Bebas Neue Bold" panose="020B0606020202050201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3 Bebas Neue Bold" panose="020B0606020202050201" pitchFamily="34" charset="0"/>
                <a:cs typeface="+mj-cs"/>
              </a:rPr>
              <a:t>mangnon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733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852F10-B6D2-4D5B-8F75-FAB4DD781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F78E1-BD66-4A48-9B2D-CF24F0BE4EF4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N Hai Long" panose="020D0800030108070604" pitchFamily="34" charset="0"/>
                <a:ea typeface="迷你简卡通" panose="03000509000000000000" pitchFamily="65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2025/1/20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N Hai Long" panose="020D0800030108070604" pitchFamily="34" charset="0"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6356E4-1CFC-4A83-B058-515B4F172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3D4403-7486-42E6-ABFB-9EB15037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1722-75B1-420A-B968-ABA30A76E6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迷你简卡通" panose="03000509000000000000" pitchFamily="65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迷你简卡通" panose="03000509000000000000" pitchFamily="65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B30F82C-18A2-459D-B423-41ECA38B8D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 r="7691" b="661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标题占位符 1">
            <a:extLst>
              <a:ext uri="{FF2B5EF4-FFF2-40B4-BE49-F238E27FC236}">
                <a16:creationId xmlns:a16="http://schemas.microsoft.com/office/drawing/2014/main" id="{A2663A83-833E-460B-84C0-DBE3EB22F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1612" y="-156410"/>
            <a:ext cx="2038815" cy="839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err="1"/>
              <a:t>mangnon</a:t>
            </a:r>
            <a:endParaRPr lang="zh-CN" altLang="en-US" dirty="0"/>
          </a:p>
        </p:txBody>
      </p:sp>
      <p:sp>
        <p:nvSpPr>
          <p:cNvPr id="10" name="标题占位符 1">
            <a:extLst>
              <a:ext uri="{FF2B5EF4-FFF2-40B4-BE49-F238E27FC236}">
                <a16:creationId xmlns:a16="http://schemas.microsoft.com/office/drawing/2014/main" id="{508571DD-0307-472D-8313-DFE254B7DD4B}"/>
              </a:ext>
            </a:extLst>
          </p:cNvPr>
          <p:cNvSpPr txBox="1">
            <a:spLocks/>
          </p:cNvSpPr>
          <p:nvPr userDrawn="1"/>
        </p:nvSpPr>
        <p:spPr>
          <a:xfrm>
            <a:off x="0" y="-158170"/>
            <a:ext cx="2038815" cy="839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#9Slide03 Bebas Neue Bold" panose="020B0606020202050201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3 Bebas Neue Bold" panose="020B0606020202050201" pitchFamily="34" charset="0"/>
                <a:cs typeface="+mj-cs"/>
              </a:rPr>
              <a:t>mangnon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63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852F10-B6D2-4D5B-8F75-FAB4DD781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F78E1-BD66-4A48-9B2D-CF24F0BE4EF4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N Hai Long" panose="020D0800030108070604" pitchFamily="34" charset="0"/>
                <a:ea typeface="迷你简卡通" panose="03000509000000000000" pitchFamily="65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2025/1/20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N Hai Long" panose="020D0800030108070604" pitchFamily="34" charset="0"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6356E4-1CFC-4A83-B058-515B4F172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3D4403-7486-42E6-ABFB-9EB15037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1722-75B1-420A-B968-ABA30A76E6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迷你简卡通" panose="03000509000000000000" pitchFamily="65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迷你简卡通" panose="03000509000000000000" pitchFamily="65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B30F82C-18A2-459D-B423-41ECA38B8D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 r="7691" b="661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标题占位符 1">
            <a:extLst>
              <a:ext uri="{FF2B5EF4-FFF2-40B4-BE49-F238E27FC236}">
                <a16:creationId xmlns:a16="http://schemas.microsoft.com/office/drawing/2014/main" id="{A2663A83-833E-460B-84C0-DBE3EB22F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1612" y="-156410"/>
            <a:ext cx="2038815" cy="839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err="1"/>
              <a:t>mangnon</a:t>
            </a:r>
            <a:endParaRPr lang="zh-CN" altLang="en-US" dirty="0"/>
          </a:p>
        </p:txBody>
      </p:sp>
      <p:sp>
        <p:nvSpPr>
          <p:cNvPr id="10" name="标题占位符 1">
            <a:extLst>
              <a:ext uri="{FF2B5EF4-FFF2-40B4-BE49-F238E27FC236}">
                <a16:creationId xmlns:a16="http://schemas.microsoft.com/office/drawing/2014/main" id="{508571DD-0307-472D-8313-DFE254B7DD4B}"/>
              </a:ext>
            </a:extLst>
          </p:cNvPr>
          <p:cNvSpPr txBox="1">
            <a:spLocks/>
          </p:cNvSpPr>
          <p:nvPr userDrawn="1"/>
        </p:nvSpPr>
        <p:spPr>
          <a:xfrm>
            <a:off x="0" y="-158170"/>
            <a:ext cx="2038815" cy="839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#9Slide03 Bebas Neue Bold" panose="020B0606020202050201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3 Bebas Neue Bold" panose="020B0606020202050201" pitchFamily="34" charset="0"/>
                <a:cs typeface="+mj-cs"/>
              </a:rPr>
              <a:t>mangnon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006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852F10-B6D2-4D5B-8F75-FAB4DD781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F78E1-BD66-4A48-9B2D-CF24F0BE4EF4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N Hai Long" panose="020D0800030108070604" pitchFamily="34" charset="0"/>
                <a:ea typeface="迷你简卡通" panose="03000509000000000000" pitchFamily="65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2025/1/20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N Hai Long" panose="020D0800030108070604" pitchFamily="34" charset="0"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6356E4-1CFC-4A83-B058-515B4F172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3D4403-7486-42E6-ABFB-9EB15037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1722-75B1-420A-B968-ABA30A76E6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迷你简卡通" panose="03000509000000000000" pitchFamily="65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迷你简卡通" panose="03000509000000000000" pitchFamily="65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B30F82C-18A2-459D-B423-41ECA38B8D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 r="7691" b="661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标题占位符 1">
            <a:extLst>
              <a:ext uri="{FF2B5EF4-FFF2-40B4-BE49-F238E27FC236}">
                <a16:creationId xmlns:a16="http://schemas.microsoft.com/office/drawing/2014/main" id="{A2663A83-833E-460B-84C0-DBE3EB22F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1612" y="-156410"/>
            <a:ext cx="2038815" cy="839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err="1"/>
              <a:t>mangnon</a:t>
            </a:r>
            <a:endParaRPr lang="zh-CN" altLang="en-US" dirty="0"/>
          </a:p>
        </p:txBody>
      </p:sp>
      <p:sp>
        <p:nvSpPr>
          <p:cNvPr id="10" name="标题占位符 1">
            <a:extLst>
              <a:ext uri="{FF2B5EF4-FFF2-40B4-BE49-F238E27FC236}">
                <a16:creationId xmlns:a16="http://schemas.microsoft.com/office/drawing/2014/main" id="{508571DD-0307-472D-8313-DFE254B7DD4B}"/>
              </a:ext>
            </a:extLst>
          </p:cNvPr>
          <p:cNvSpPr txBox="1">
            <a:spLocks/>
          </p:cNvSpPr>
          <p:nvPr userDrawn="1"/>
        </p:nvSpPr>
        <p:spPr>
          <a:xfrm>
            <a:off x="0" y="-158170"/>
            <a:ext cx="2038815" cy="839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#9Slide03 Bebas Neue Bold" panose="020B0606020202050201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3 Bebas Neue Bold" panose="020B0606020202050201" pitchFamily="34" charset="0"/>
                <a:cs typeface="+mj-cs"/>
              </a:rPr>
              <a:t>mangnon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2580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4688-82A0-4E78-B1A0-ED84AEE7D8E4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C3FF-EE8B-4830-9D73-BDBFB354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4688-82A0-4E78-B1A0-ED84AEE7D8E4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C3FF-EE8B-4830-9D73-BDBFB354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7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4688-82A0-4E78-B1A0-ED84AEE7D8E4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C3FF-EE8B-4830-9D73-BDBFB354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7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4688-82A0-4E78-B1A0-ED84AEE7D8E4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C3FF-EE8B-4830-9D73-BDBFB354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7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4688-82A0-4E78-B1A0-ED84AEE7D8E4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C3FF-EE8B-4830-9D73-BDBFB354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8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4688-82A0-4E78-B1A0-ED84AEE7D8E4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C3FF-EE8B-4830-9D73-BDBFB354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0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4688-82A0-4E78-B1A0-ED84AEE7D8E4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C3FF-EE8B-4830-9D73-BDBFB354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8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4688-82A0-4E78-B1A0-ED84AEE7D8E4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C3FF-EE8B-4830-9D73-BDBFB354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8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44688-82A0-4E78-B1A0-ED84AEE7D8E4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CC3FF-EE8B-4830-9D73-BDBFB354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8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10.xml"/><Relationship Id="rId7" Type="http://schemas.openxmlformats.org/officeDocument/2006/relationships/slide" Target="slide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slide" Target="slide11.xml"/><Relationship Id="rId10" Type="http://schemas.openxmlformats.org/officeDocument/2006/relationships/slide" Target="slide2.xml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slide" Target="slide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" y="303995"/>
            <a:ext cx="12179302" cy="579540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3188066"/>
            <a:ext cx="12179302" cy="3663631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" y="4555832"/>
            <a:ext cx="2219382" cy="2301276"/>
          </a:xfrm>
          <a:prstGeom prst="rect">
            <a:avLst/>
          </a:prstGeom>
        </p:spPr>
      </p:pic>
      <p:sp>
        <p:nvSpPr>
          <p:cNvPr id="16" name="矩形 1">
            <a:extLst>
              <a:ext uri="{FF2B5EF4-FFF2-40B4-BE49-F238E27FC236}">
                <a16:creationId xmlns:a16="http://schemas.microsoft.com/office/drawing/2014/main" id="{F1352D70-A620-4618-993E-5738C037D3A0}"/>
              </a:ext>
            </a:extLst>
          </p:cNvPr>
          <p:cNvSpPr/>
          <p:nvPr/>
        </p:nvSpPr>
        <p:spPr>
          <a:xfrm>
            <a:off x="1895475" y="392474"/>
            <a:ext cx="9020175" cy="3284176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字魂58号-创中黑" panose="00000500000000000000" pitchFamily="2" charset="-122"/>
            </a:endParaRPr>
          </a:p>
        </p:txBody>
      </p:sp>
      <p:pic>
        <p:nvPicPr>
          <p:cNvPr id="17" name="图片 11" descr="图片包含 玩具, 玩偶&#10;&#10;描述已自动生成">
            <a:extLst>
              <a:ext uri="{FF2B5EF4-FFF2-40B4-BE49-F238E27FC236}">
                <a16:creationId xmlns:a16="http://schemas.microsoft.com/office/drawing/2014/main" id="{AC15DE57-AD5A-43A8-A743-F142A46540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06" y="452770"/>
            <a:ext cx="5249636" cy="69995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576C10-B201-9888-2CDB-828D7EFF8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6685" y="1242346"/>
            <a:ext cx="7498730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5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209753"/>
            <a:ext cx="12179303" cy="6674651"/>
            <a:chOff x="0" y="371"/>
            <a:chExt cx="19185" cy="1051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373" y="371"/>
              <a:ext cx="18484" cy="10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" name="Rectangle: Rounded Corners 43">
            <a:extLst>
              <a:ext uri="{FF2B5EF4-FFF2-40B4-BE49-F238E27FC236}">
                <a16:creationId xmlns:a16="http://schemas.microsoft.com/office/drawing/2014/main" id="{52FD4D8F-2FE6-5F49-02EB-24D2D5CABAC2}"/>
              </a:ext>
            </a:extLst>
          </p:cNvPr>
          <p:cNvSpPr/>
          <p:nvPr/>
        </p:nvSpPr>
        <p:spPr>
          <a:xfrm>
            <a:off x="1866900" y="228599"/>
            <a:ext cx="8610600" cy="695325"/>
          </a:xfrm>
          <a:custGeom>
            <a:avLst/>
            <a:gdLst>
              <a:gd name="connsiteX0" fmla="*/ 0 w 8610600"/>
              <a:gd name="connsiteY0" fmla="*/ 115890 h 695325"/>
              <a:gd name="connsiteX1" fmla="*/ 115890 w 8610600"/>
              <a:gd name="connsiteY1" fmla="*/ 0 h 695325"/>
              <a:gd name="connsiteX2" fmla="*/ 714377 w 8610600"/>
              <a:gd name="connsiteY2" fmla="*/ 0 h 695325"/>
              <a:gd name="connsiteX3" fmla="*/ 1396652 w 8610600"/>
              <a:gd name="connsiteY3" fmla="*/ 0 h 695325"/>
              <a:gd name="connsiteX4" fmla="*/ 2078928 w 8610600"/>
              <a:gd name="connsiteY4" fmla="*/ 0 h 695325"/>
              <a:gd name="connsiteX5" fmla="*/ 2426050 w 8610600"/>
              <a:gd name="connsiteY5" fmla="*/ 0 h 695325"/>
              <a:gd name="connsiteX6" fmla="*/ 2773173 w 8610600"/>
              <a:gd name="connsiteY6" fmla="*/ 0 h 695325"/>
              <a:gd name="connsiteX7" fmla="*/ 3120295 w 8610600"/>
              <a:gd name="connsiteY7" fmla="*/ 0 h 695325"/>
              <a:gd name="connsiteX8" fmla="*/ 3551206 w 8610600"/>
              <a:gd name="connsiteY8" fmla="*/ 0 h 695325"/>
              <a:gd name="connsiteX9" fmla="*/ 4233482 w 8610600"/>
              <a:gd name="connsiteY9" fmla="*/ 0 h 695325"/>
              <a:gd name="connsiteX10" fmla="*/ 4580604 w 8610600"/>
              <a:gd name="connsiteY10" fmla="*/ 0 h 695325"/>
              <a:gd name="connsiteX11" fmla="*/ 5095303 w 8610600"/>
              <a:gd name="connsiteY11" fmla="*/ 0 h 695325"/>
              <a:gd name="connsiteX12" fmla="*/ 5526214 w 8610600"/>
              <a:gd name="connsiteY12" fmla="*/ 0 h 695325"/>
              <a:gd name="connsiteX13" fmla="*/ 6040913 w 8610600"/>
              <a:gd name="connsiteY13" fmla="*/ 0 h 695325"/>
              <a:gd name="connsiteX14" fmla="*/ 6471823 w 8610600"/>
              <a:gd name="connsiteY14" fmla="*/ 0 h 695325"/>
              <a:gd name="connsiteX15" fmla="*/ 7070311 w 8610600"/>
              <a:gd name="connsiteY15" fmla="*/ 0 h 695325"/>
              <a:gd name="connsiteX16" fmla="*/ 7501221 w 8610600"/>
              <a:gd name="connsiteY16" fmla="*/ 0 h 695325"/>
              <a:gd name="connsiteX17" fmla="*/ 8494710 w 8610600"/>
              <a:gd name="connsiteY17" fmla="*/ 0 h 695325"/>
              <a:gd name="connsiteX18" fmla="*/ 8610600 w 8610600"/>
              <a:gd name="connsiteY18" fmla="*/ 115890 h 695325"/>
              <a:gd name="connsiteX19" fmla="*/ 8610600 w 8610600"/>
              <a:gd name="connsiteY19" fmla="*/ 579435 h 695325"/>
              <a:gd name="connsiteX20" fmla="*/ 8494710 w 8610600"/>
              <a:gd name="connsiteY20" fmla="*/ 695325 h 695325"/>
              <a:gd name="connsiteX21" fmla="*/ 8147587 w 8610600"/>
              <a:gd name="connsiteY21" fmla="*/ 695325 h 695325"/>
              <a:gd name="connsiteX22" fmla="*/ 7381524 w 8610600"/>
              <a:gd name="connsiteY22" fmla="*/ 695325 h 695325"/>
              <a:gd name="connsiteX23" fmla="*/ 6950613 w 8610600"/>
              <a:gd name="connsiteY23" fmla="*/ 695325 h 695325"/>
              <a:gd name="connsiteX24" fmla="*/ 6184550 w 8610600"/>
              <a:gd name="connsiteY24" fmla="*/ 695325 h 695325"/>
              <a:gd name="connsiteX25" fmla="*/ 5586062 w 8610600"/>
              <a:gd name="connsiteY25" fmla="*/ 695325 h 695325"/>
              <a:gd name="connsiteX26" fmla="*/ 5238940 w 8610600"/>
              <a:gd name="connsiteY26" fmla="*/ 695325 h 695325"/>
              <a:gd name="connsiteX27" fmla="*/ 4472876 w 8610600"/>
              <a:gd name="connsiteY27" fmla="*/ 695325 h 695325"/>
              <a:gd name="connsiteX28" fmla="*/ 3706813 w 8610600"/>
              <a:gd name="connsiteY28" fmla="*/ 695325 h 695325"/>
              <a:gd name="connsiteX29" fmla="*/ 3024538 w 8610600"/>
              <a:gd name="connsiteY29" fmla="*/ 695325 h 695325"/>
              <a:gd name="connsiteX30" fmla="*/ 2258474 w 8610600"/>
              <a:gd name="connsiteY30" fmla="*/ 695325 h 695325"/>
              <a:gd name="connsiteX31" fmla="*/ 1659987 w 8610600"/>
              <a:gd name="connsiteY31" fmla="*/ 695325 h 695325"/>
              <a:gd name="connsiteX32" fmla="*/ 977711 w 8610600"/>
              <a:gd name="connsiteY32" fmla="*/ 695325 h 695325"/>
              <a:gd name="connsiteX33" fmla="*/ 115890 w 8610600"/>
              <a:gd name="connsiteY33" fmla="*/ 695325 h 695325"/>
              <a:gd name="connsiteX34" fmla="*/ 0 w 8610600"/>
              <a:gd name="connsiteY34" fmla="*/ 579435 h 695325"/>
              <a:gd name="connsiteX35" fmla="*/ 0 w 8610600"/>
              <a:gd name="connsiteY35" fmla="*/ 11589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610600" h="695325" fill="none" extrusionOk="0">
                <a:moveTo>
                  <a:pt x="0" y="115890"/>
                </a:moveTo>
                <a:cubicBezTo>
                  <a:pt x="865" y="60164"/>
                  <a:pt x="51307" y="-18781"/>
                  <a:pt x="115890" y="0"/>
                </a:cubicBezTo>
                <a:cubicBezTo>
                  <a:pt x="408896" y="-55733"/>
                  <a:pt x="506640" y="58573"/>
                  <a:pt x="714377" y="0"/>
                </a:cubicBezTo>
                <a:cubicBezTo>
                  <a:pt x="922114" y="-58573"/>
                  <a:pt x="1201797" y="47205"/>
                  <a:pt x="1396652" y="0"/>
                </a:cubicBezTo>
                <a:cubicBezTo>
                  <a:pt x="1591507" y="-47205"/>
                  <a:pt x="1895590" y="19281"/>
                  <a:pt x="2078928" y="0"/>
                </a:cubicBezTo>
                <a:cubicBezTo>
                  <a:pt x="2262266" y="-19281"/>
                  <a:pt x="2351738" y="25656"/>
                  <a:pt x="2426050" y="0"/>
                </a:cubicBezTo>
                <a:cubicBezTo>
                  <a:pt x="2500362" y="-25656"/>
                  <a:pt x="2651195" y="2951"/>
                  <a:pt x="2773173" y="0"/>
                </a:cubicBezTo>
                <a:cubicBezTo>
                  <a:pt x="2895151" y="-2951"/>
                  <a:pt x="2958184" y="37228"/>
                  <a:pt x="3120295" y="0"/>
                </a:cubicBezTo>
                <a:cubicBezTo>
                  <a:pt x="3282406" y="-37228"/>
                  <a:pt x="3458577" y="34106"/>
                  <a:pt x="3551206" y="0"/>
                </a:cubicBezTo>
                <a:cubicBezTo>
                  <a:pt x="3643835" y="-34106"/>
                  <a:pt x="3949489" y="75939"/>
                  <a:pt x="4233482" y="0"/>
                </a:cubicBezTo>
                <a:cubicBezTo>
                  <a:pt x="4517475" y="-75939"/>
                  <a:pt x="4425230" y="33475"/>
                  <a:pt x="4580604" y="0"/>
                </a:cubicBezTo>
                <a:cubicBezTo>
                  <a:pt x="4735978" y="-33475"/>
                  <a:pt x="4852682" y="57050"/>
                  <a:pt x="5095303" y="0"/>
                </a:cubicBezTo>
                <a:cubicBezTo>
                  <a:pt x="5337924" y="-57050"/>
                  <a:pt x="5377822" y="23532"/>
                  <a:pt x="5526214" y="0"/>
                </a:cubicBezTo>
                <a:cubicBezTo>
                  <a:pt x="5674606" y="-23532"/>
                  <a:pt x="5860044" y="13386"/>
                  <a:pt x="6040913" y="0"/>
                </a:cubicBezTo>
                <a:cubicBezTo>
                  <a:pt x="6221782" y="-13386"/>
                  <a:pt x="6373204" y="12067"/>
                  <a:pt x="6471823" y="0"/>
                </a:cubicBezTo>
                <a:cubicBezTo>
                  <a:pt x="6570442" y="-12067"/>
                  <a:pt x="6930522" y="32433"/>
                  <a:pt x="7070311" y="0"/>
                </a:cubicBezTo>
                <a:cubicBezTo>
                  <a:pt x="7210100" y="-32433"/>
                  <a:pt x="7393566" y="43186"/>
                  <a:pt x="7501221" y="0"/>
                </a:cubicBezTo>
                <a:cubicBezTo>
                  <a:pt x="7608876" y="-43186"/>
                  <a:pt x="8193617" y="116004"/>
                  <a:pt x="8494710" y="0"/>
                </a:cubicBezTo>
                <a:cubicBezTo>
                  <a:pt x="8552779" y="12745"/>
                  <a:pt x="8613427" y="54288"/>
                  <a:pt x="8610600" y="115890"/>
                </a:cubicBezTo>
                <a:cubicBezTo>
                  <a:pt x="8660810" y="295094"/>
                  <a:pt x="8583962" y="477837"/>
                  <a:pt x="8610600" y="579435"/>
                </a:cubicBezTo>
                <a:cubicBezTo>
                  <a:pt x="8596342" y="641396"/>
                  <a:pt x="8564304" y="701775"/>
                  <a:pt x="8494710" y="695325"/>
                </a:cubicBezTo>
                <a:cubicBezTo>
                  <a:pt x="8372054" y="722843"/>
                  <a:pt x="8276906" y="660553"/>
                  <a:pt x="8147587" y="695325"/>
                </a:cubicBezTo>
                <a:cubicBezTo>
                  <a:pt x="8018268" y="730097"/>
                  <a:pt x="7757282" y="689807"/>
                  <a:pt x="7381524" y="695325"/>
                </a:cubicBezTo>
                <a:cubicBezTo>
                  <a:pt x="7005766" y="700843"/>
                  <a:pt x="7130948" y="694484"/>
                  <a:pt x="6950613" y="695325"/>
                </a:cubicBezTo>
                <a:cubicBezTo>
                  <a:pt x="6770278" y="696166"/>
                  <a:pt x="6564471" y="644879"/>
                  <a:pt x="6184550" y="695325"/>
                </a:cubicBezTo>
                <a:cubicBezTo>
                  <a:pt x="5804629" y="745771"/>
                  <a:pt x="5766644" y="631650"/>
                  <a:pt x="5586062" y="695325"/>
                </a:cubicBezTo>
                <a:cubicBezTo>
                  <a:pt x="5405480" y="759000"/>
                  <a:pt x="5378317" y="655574"/>
                  <a:pt x="5238940" y="695325"/>
                </a:cubicBezTo>
                <a:cubicBezTo>
                  <a:pt x="5099563" y="735076"/>
                  <a:pt x="4733823" y="612897"/>
                  <a:pt x="4472876" y="695325"/>
                </a:cubicBezTo>
                <a:cubicBezTo>
                  <a:pt x="4211929" y="777753"/>
                  <a:pt x="4069324" y="668844"/>
                  <a:pt x="3706813" y="695325"/>
                </a:cubicBezTo>
                <a:cubicBezTo>
                  <a:pt x="3344302" y="721806"/>
                  <a:pt x="3190815" y="616245"/>
                  <a:pt x="3024538" y="695325"/>
                </a:cubicBezTo>
                <a:cubicBezTo>
                  <a:pt x="2858261" y="774405"/>
                  <a:pt x="2518640" y="622914"/>
                  <a:pt x="2258474" y="695325"/>
                </a:cubicBezTo>
                <a:cubicBezTo>
                  <a:pt x="1998308" y="767736"/>
                  <a:pt x="1910454" y="686733"/>
                  <a:pt x="1659987" y="695325"/>
                </a:cubicBezTo>
                <a:cubicBezTo>
                  <a:pt x="1409520" y="703917"/>
                  <a:pt x="1207399" y="631344"/>
                  <a:pt x="977711" y="695325"/>
                </a:cubicBezTo>
                <a:cubicBezTo>
                  <a:pt x="748023" y="759306"/>
                  <a:pt x="524352" y="692190"/>
                  <a:pt x="115890" y="695325"/>
                </a:cubicBezTo>
                <a:cubicBezTo>
                  <a:pt x="51748" y="696909"/>
                  <a:pt x="-3855" y="637285"/>
                  <a:pt x="0" y="579435"/>
                </a:cubicBezTo>
                <a:cubicBezTo>
                  <a:pt x="-31974" y="412659"/>
                  <a:pt x="19944" y="344671"/>
                  <a:pt x="0" y="115890"/>
                </a:cubicBezTo>
                <a:close/>
              </a:path>
              <a:path w="8610600" h="695325" stroke="0" extrusionOk="0">
                <a:moveTo>
                  <a:pt x="0" y="115890"/>
                </a:moveTo>
                <a:cubicBezTo>
                  <a:pt x="-12750" y="48119"/>
                  <a:pt x="61817" y="7561"/>
                  <a:pt x="115890" y="0"/>
                </a:cubicBezTo>
                <a:cubicBezTo>
                  <a:pt x="440856" y="-80398"/>
                  <a:pt x="575888" y="18604"/>
                  <a:pt x="798165" y="0"/>
                </a:cubicBezTo>
                <a:cubicBezTo>
                  <a:pt x="1020443" y="-18604"/>
                  <a:pt x="1229277" y="8421"/>
                  <a:pt x="1480441" y="0"/>
                </a:cubicBezTo>
                <a:cubicBezTo>
                  <a:pt x="1731605" y="-8421"/>
                  <a:pt x="1853213" y="55006"/>
                  <a:pt x="2162716" y="0"/>
                </a:cubicBezTo>
                <a:cubicBezTo>
                  <a:pt x="2472220" y="-55006"/>
                  <a:pt x="2608216" y="40705"/>
                  <a:pt x="2928780" y="0"/>
                </a:cubicBezTo>
                <a:cubicBezTo>
                  <a:pt x="3249344" y="-40705"/>
                  <a:pt x="3155452" y="4119"/>
                  <a:pt x="3359690" y="0"/>
                </a:cubicBezTo>
                <a:cubicBezTo>
                  <a:pt x="3563928" y="-4119"/>
                  <a:pt x="3744204" y="5140"/>
                  <a:pt x="3958177" y="0"/>
                </a:cubicBezTo>
                <a:cubicBezTo>
                  <a:pt x="4172150" y="-5140"/>
                  <a:pt x="4346966" y="53689"/>
                  <a:pt x="4472876" y="0"/>
                </a:cubicBezTo>
                <a:cubicBezTo>
                  <a:pt x="4598786" y="-53689"/>
                  <a:pt x="4788959" y="45179"/>
                  <a:pt x="4903787" y="0"/>
                </a:cubicBezTo>
                <a:cubicBezTo>
                  <a:pt x="5018615" y="-45179"/>
                  <a:pt x="5355791" y="60971"/>
                  <a:pt x="5586062" y="0"/>
                </a:cubicBezTo>
                <a:cubicBezTo>
                  <a:pt x="5816333" y="-60971"/>
                  <a:pt x="5829854" y="36748"/>
                  <a:pt x="5933185" y="0"/>
                </a:cubicBezTo>
                <a:cubicBezTo>
                  <a:pt x="6036516" y="-36748"/>
                  <a:pt x="6113154" y="7406"/>
                  <a:pt x="6280308" y="0"/>
                </a:cubicBezTo>
                <a:cubicBezTo>
                  <a:pt x="6447462" y="-7406"/>
                  <a:pt x="6764829" y="60105"/>
                  <a:pt x="6962583" y="0"/>
                </a:cubicBezTo>
                <a:cubicBezTo>
                  <a:pt x="7160338" y="-60105"/>
                  <a:pt x="7228033" y="34804"/>
                  <a:pt x="7393494" y="0"/>
                </a:cubicBezTo>
                <a:cubicBezTo>
                  <a:pt x="7558955" y="-34804"/>
                  <a:pt x="7668984" y="10516"/>
                  <a:pt x="7824404" y="0"/>
                </a:cubicBezTo>
                <a:cubicBezTo>
                  <a:pt x="7979824" y="-10516"/>
                  <a:pt x="8352081" y="34113"/>
                  <a:pt x="8494710" y="0"/>
                </a:cubicBezTo>
                <a:cubicBezTo>
                  <a:pt x="8555947" y="1894"/>
                  <a:pt x="8616390" y="39700"/>
                  <a:pt x="8610600" y="115890"/>
                </a:cubicBezTo>
                <a:cubicBezTo>
                  <a:pt x="8634830" y="237895"/>
                  <a:pt x="8564272" y="379461"/>
                  <a:pt x="8610600" y="579435"/>
                </a:cubicBezTo>
                <a:cubicBezTo>
                  <a:pt x="8618739" y="639288"/>
                  <a:pt x="8558509" y="692006"/>
                  <a:pt x="8494710" y="695325"/>
                </a:cubicBezTo>
                <a:cubicBezTo>
                  <a:pt x="8303646" y="741929"/>
                  <a:pt x="8130020" y="635606"/>
                  <a:pt x="7896223" y="695325"/>
                </a:cubicBezTo>
                <a:cubicBezTo>
                  <a:pt x="7662426" y="755044"/>
                  <a:pt x="7568668" y="687528"/>
                  <a:pt x="7465312" y="695325"/>
                </a:cubicBezTo>
                <a:cubicBezTo>
                  <a:pt x="7361956" y="703122"/>
                  <a:pt x="7093753" y="650465"/>
                  <a:pt x="6866825" y="695325"/>
                </a:cubicBezTo>
                <a:cubicBezTo>
                  <a:pt x="6639897" y="740185"/>
                  <a:pt x="6464333" y="657623"/>
                  <a:pt x="6268338" y="695325"/>
                </a:cubicBezTo>
                <a:cubicBezTo>
                  <a:pt x="6072343" y="733027"/>
                  <a:pt x="6042442" y="686200"/>
                  <a:pt x="5921215" y="695325"/>
                </a:cubicBezTo>
                <a:cubicBezTo>
                  <a:pt x="5799988" y="704450"/>
                  <a:pt x="5639939" y="687658"/>
                  <a:pt x="5490305" y="695325"/>
                </a:cubicBezTo>
                <a:cubicBezTo>
                  <a:pt x="5340671" y="702992"/>
                  <a:pt x="5263762" y="679427"/>
                  <a:pt x="5143182" y="695325"/>
                </a:cubicBezTo>
                <a:cubicBezTo>
                  <a:pt x="5022602" y="711223"/>
                  <a:pt x="4890442" y="653862"/>
                  <a:pt x="4712271" y="695325"/>
                </a:cubicBezTo>
                <a:cubicBezTo>
                  <a:pt x="4534100" y="736788"/>
                  <a:pt x="4323238" y="662130"/>
                  <a:pt x="4029996" y="695325"/>
                </a:cubicBezTo>
                <a:cubicBezTo>
                  <a:pt x="3736754" y="728520"/>
                  <a:pt x="3756718" y="658540"/>
                  <a:pt x="3599085" y="695325"/>
                </a:cubicBezTo>
                <a:cubicBezTo>
                  <a:pt x="3441452" y="732110"/>
                  <a:pt x="3215415" y="662349"/>
                  <a:pt x="3000598" y="695325"/>
                </a:cubicBezTo>
                <a:cubicBezTo>
                  <a:pt x="2785781" y="728301"/>
                  <a:pt x="2704319" y="691091"/>
                  <a:pt x="2485899" y="695325"/>
                </a:cubicBezTo>
                <a:cubicBezTo>
                  <a:pt x="2267479" y="699559"/>
                  <a:pt x="2252209" y="675554"/>
                  <a:pt x="2054988" y="695325"/>
                </a:cubicBezTo>
                <a:cubicBezTo>
                  <a:pt x="1857767" y="715096"/>
                  <a:pt x="1638911" y="683989"/>
                  <a:pt x="1288925" y="695325"/>
                </a:cubicBezTo>
                <a:cubicBezTo>
                  <a:pt x="938939" y="706661"/>
                  <a:pt x="973971" y="677871"/>
                  <a:pt x="858014" y="695325"/>
                </a:cubicBezTo>
                <a:cubicBezTo>
                  <a:pt x="742057" y="712779"/>
                  <a:pt x="409262" y="637034"/>
                  <a:pt x="115890" y="695325"/>
                </a:cubicBezTo>
                <a:cubicBezTo>
                  <a:pt x="57318" y="698269"/>
                  <a:pt x="2863" y="642782"/>
                  <a:pt x="0" y="579435"/>
                </a:cubicBezTo>
                <a:cubicBezTo>
                  <a:pt x="-51380" y="428610"/>
                  <a:pt x="33567" y="250584"/>
                  <a:pt x="0" y="115890"/>
                </a:cubicBezTo>
                <a:close/>
              </a:path>
            </a:pathLst>
          </a:custGeom>
          <a:solidFill>
            <a:srgbClr val="CCFF99"/>
          </a:solidFill>
          <a:ln w="12700" cap="flat" cmpd="sng" algn="ctr">
            <a:solidFill>
              <a:srgbClr val="33660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just">
              <a:defRPr/>
            </a:pPr>
            <a:r>
              <a:rPr lang="en-US" sz="3600" b="1" dirty="0" err="1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Vị</a:t>
            </a:r>
            <a:r>
              <a:rPr lang="en-US" sz="36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trí</a:t>
            </a:r>
            <a:r>
              <a:rPr lang="en-US" sz="36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cây</a:t>
            </a:r>
            <a:r>
              <a:rPr lang="en-US" sz="36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sẽ</a:t>
            </a:r>
            <a:r>
              <a:rPr lang="en-US" sz="36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hoặc</a:t>
            </a:r>
            <a:r>
              <a:rPr lang="en-US" sz="36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kém</a:t>
            </a:r>
            <a:r>
              <a:rPr lang="en-US" sz="36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phát</a:t>
            </a:r>
            <a:r>
              <a:rPr lang="en-US" sz="36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triển</a:t>
            </a:r>
            <a:r>
              <a:rPr lang="en-US" sz="36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24F6BF-D1E3-6B04-53E3-D57330121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50" y="1281112"/>
            <a:ext cx="3162300" cy="2200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B75BA1-F673-828D-15F8-2CEDE22A2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87" y="1390650"/>
            <a:ext cx="3167063" cy="20451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B3EF57-E877-0671-85F0-B92A00C89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725" y="3727576"/>
            <a:ext cx="3781050" cy="2416050"/>
          </a:xfrm>
          <a:prstGeom prst="rect">
            <a:avLst/>
          </a:prstGeom>
        </p:spPr>
      </p:pic>
      <p:sp>
        <p:nvSpPr>
          <p:cNvPr id="4" name="Rounded Rectangle 24">
            <a:extLst>
              <a:ext uri="{FF2B5EF4-FFF2-40B4-BE49-F238E27FC236}">
                <a16:creationId xmlns:a16="http://schemas.microsoft.com/office/drawing/2014/main" id="{2C4C8FDA-0531-3139-2142-547CDB628BE0}"/>
              </a:ext>
            </a:extLst>
          </p:cNvPr>
          <p:cNvSpPr/>
          <p:nvPr/>
        </p:nvSpPr>
        <p:spPr>
          <a:xfrm>
            <a:off x="95250" y="1469838"/>
            <a:ext cx="2876550" cy="1978212"/>
          </a:xfrm>
          <a:prstGeom prst="roundRect">
            <a:avLst>
              <a:gd name="adj" fmla="val 11870"/>
            </a:avLst>
          </a:prstGeom>
          <a:solidFill>
            <a:srgbClr val="FDFD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vi-VN" sz="2800" b="1" kern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Vị trí A: các yếu tố cần thiết không tốt bằng vị trí B.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仓耳玄三M W05" panose="02020400000000000000" pitchFamily="18" charset="-122"/>
              <a:cs typeface="Arial" panose="020B0604020202020204" pitchFamily="34" charset="0"/>
              <a:sym typeface="Lato Regular"/>
            </a:endParaRPr>
          </a:p>
        </p:txBody>
      </p:sp>
      <p:sp>
        <p:nvSpPr>
          <p:cNvPr id="7" name="Rounded Rectangle 24">
            <a:extLst>
              <a:ext uri="{FF2B5EF4-FFF2-40B4-BE49-F238E27FC236}">
                <a16:creationId xmlns:a16="http://schemas.microsoft.com/office/drawing/2014/main" id="{79A72626-4508-2FC2-144C-0CEC671C08C2}"/>
              </a:ext>
            </a:extLst>
          </p:cNvPr>
          <p:cNvSpPr/>
          <p:nvPr/>
        </p:nvSpPr>
        <p:spPr>
          <a:xfrm>
            <a:off x="9077325" y="1469838"/>
            <a:ext cx="2714625" cy="1978212"/>
          </a:xfrm>
          <a:prstGeom prst="roundRect">
            <a:avLst>
              <a:gd name="adj" fmla="val 11870"/>
            </a:avLst>
          </a:prstGeom>
          <a:solidFill>
            <a:srgbClr val="FDFD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vi-VN" sz="2800" b="1" kern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Vị trí C: đất sỏi đá thiếu nước và chất khoáng.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仓耳玄三M W05" panose="02020400000000000000" pitchFamily="18" charset="-122"/>
              <a:cs typeface="Arial" panose="020B0604020202020204" pitchFamily="34" charset="0"/>
              <a:sym typeface="Lato Regula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E6DBC6-0E97-47FA-8D46-99CBA74DD6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581" y="3848099"/>
            <a:ext cx="2797455" cy="2390776"/>
          </a:xfrm>
          <a:prstGeom prst="rect">
            <a:avLst/>
          </a:prstGeom>
        </p:spPr>
      </p:pic>
      <p:sp>
        <p:nvSpPr>
          <p:cNvPr id="16" name="Rounded Rectangle 24">
            <a:extLst>
              <a:ext uri="{FF2B5EF4-FFF2-40B4-BE49-F238E27FC236}">
                <a16:creationId xmlns:a16="http://schemas.microsoft.com/office/drawing/2014/main" id="{4AD6A4B6-13C0-289F-0B8C-CDA91FCD7382}"/>
              </a:ext>
            </a:extLst>
          </p:cNvPr>
          <p:cNvSpPr/>
          <p:nvPr/>
        </p:nvSpPr>
        <p:spPr>
          <a:xfrm>
            <a:off x="76201" y="4070163"/>
            <a:ext cx="2800350" cy="1978212"/>
          </a:xfrm>
          <a:prstGeom prst="roundRect">
            <a:avLst>
              <a:gd name="adj" fmla="val 11870"/>
            </a:avLst>
          </a:prstGeom>
          <a:solidFill>
            <a:srgbClr val="FDFD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vi-VN" sz="2800" b="1" kern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Vị trí D: nơi tỏa nhiệt nóng của điều hòa, nhiệt độ cao.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仓耳玄三M W05" panose="02020400000000000000" pitchFamily="18" charset="-122"/>
              <a:cs typeface="Arial" panose="020B0604020202020204" pitchFamily="34" charset="0"/>
              <a:sym typeface="Lato Regular"/>
            </a:endParaRPr>
          </a:p>
        </p:txBody>
      </p:sp>
      <p:sp>
        <p:nvSpPr>
          <p:cNvPr id="17" name="Rounded Rectangle 24">
            <a:extLst>
              <a:ext uri="{FF2B5EF4-FFF2-40B4-BE49-F238E27FC236}">
                <a16:creationId xmlns:a16="http://schemas.microsoft.com/office/drawing/2014/main" id="{6674B3B9-8B2D-B86E-7254-F318A18C3D1A}"/>
              </a:ext>
            </a:extLst>
          </p:cNvPr>
          <p:cNvSpPr/>
          <p:nvPr/>
        </p:nvSpPr>
        <p:spPr>
          <a:xfrm>
            <a:off x="9286876" y="4022538"/>
            <a:ext cx="2800350" cy="1740087"/>
          </a:xfrm>
          <a:prstGeom prst="roundRect">
            <a:avLst>
              <a:gd name="adj" fmla="val 11870"/>
            </a:avLst>
          </a:prstGeom>
          <a:solidFill>
            <a:srgbClr val="FDFD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vi-VN" sz="2800" b="1" kern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Vị trí E: dưới tán cây thiếu ánh sáng.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仓耳玄三M W05" panose="02020400000000000000" pitchFamily="18" charset="-122"/>
              <a:cs typeface="Arial" panose="020B0604020202020204" pitchFamily="34" charset="0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8714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895"/>
            <a:ext cx="12179302" cy="579540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3247439"/>
            <a:ext cx="12179302" cy="3663631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1397" y="1173527"/>
            <a:ext cx="271700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255" y="1173527"/>
            <a:ext cx="271700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551" y="205133"/>
            <a:ext cx="1371549" cy="1371549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90213" y="3690230"/>
            <a:ext cx="3407203" cy="3309392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642" y="3445573"/>
            <a:ext cx="4186971" cy="34753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2492" y="3596399"/>
            <a:ext cx="2016883" cy="33968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093" y="4114507"/>
            <a:ext cx="2016883" cy="28615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318B28-340C-9CE1-468A-C88A29AE2086}"/>
              </a:ext>
            </a:extLst>
          </p:cNvPr>
          <p:cNvSpPr txBox="1"/>
          <p:nvPr/>
        </p:nvSpPr>
        <p:spPr>
          <a:xfrm>
            <a:off x="3171824" y="1352550"/>
            <a:ext cx="6562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ụng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41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806133" y="3418296"/>
            <a:ext cx="2452370" cy="2067560"/>
          </a:xfrm>
          <a:prstGeom prst="rect">
            <a:avLst/>
          </a:prstGeom>
        </p:spPr>
      </p:pic>
      <p:pic>
        <p:nvPicPr>
          <p:cNvPr id="5" name="图片 3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3785121" y="3418296"/>
            <a:ext cx="2139270" cy="2109832"/>
          </a:xfrm>
          <a:prstGeom prst="rect">
            <a:avLst/>
          </a:prstGeom>
        </p:spPr>
      </p:pic>
      <p:pic>
        <p:nvPicPr>
          <p:cNvPr id="7" name="图片 3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b="8450"/>
          <a:stretch/>
        </p:blipFill>
        <p:spPr>
          <a:xfrm>
            <a:off x="6118542" y="3454672"/>
            <a:ext cx="2452370" cy="2037080"/>
          </a:xfrm>
          <a:prstGeom prst="rect">
            <a:avLst/>
          </a:prstGeom>
        </p:spPr>
      </p:pic>
      <p:pic>
        <p:nvPicPr>
          <p:cNvPr id="8" name="图片 5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5063" y="3119120"/>
            <a:ext cx="2665912" cy="26659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409462" y="777403"/>
            <a:ext cx="9176068" cy="1913092"/>
            <a:chOff x="1268095" y="3746863"/>
            <a:chExt cx="2421800" cy="536121"/>
          </a:xfrm>
        </p:grpSpPr>
        <p:sp>
          <p:nvSpPr>
            <p:cNvPr id="11" name="文本框 17">
              <a:extLst>
                <a:ext uri="{FF2B5EF4-FFF2-40B4-BE49-F238E27FC236}">
                  <a16:creationId xmlns:a16="http://schemas.microsoft.com/office/drawing/2014/main" id="{3038CB48-43C5-47BF-9917-F81B41DA23B1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="" xmlns:ask="http://schemas.microsoft.com/office/drawing/2018/sketchyshapes" sd="22865375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等线" panose="020B0604020202020204" charset="0"/>
                <a:sym typeface="Arial" panose="020B0604020202020204" pitchFamily="34" charset="0"/>
              </a:endParaRPr>
            </a:p>
          </p:txBody>
        </p:sp>
        <p:sp>
          <p:nvSpPr>
            <p:cNvPr id="12" name="文本框 18"/>
            <p:cNvSpPr txBox="1"/>
            <p:nvPr/>
          </p:nvSpPr>
          <p:spPr>
            <a:xfrm>
              <a:off x="1268095" y="3746863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FFF1DA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="" xmlns:ask="http://schemas.microsoft.com/office/drawing/2018/sketchyshapes" sd="22865375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等线" panose="020B0604020202020204" charset="0"/>
                <a:sym typeface="Arial" panose="020B0604020202020204" pitchFamily="34" charset="0"/>
              </a:endParaRPr>
            </a:p>
          </p:txBody>
        </p:sp>
      </p:grpSp>
      <p:pic>
        <p:nvPicPr>
          <p:cNvPr id="16" name="Picture 1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49178" y="847122"/>
            <a:ext cx="9083827" cy="156680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090218" y="2827622"/>
            <a:ext cx="9567080" cy="3095258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Luật</a:t>
            </a:r>
            <a:r>
              <a:rPr kumimoji="0" lang="en-GB" sz="4000" b="0" i="0" u="sng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 nhanh tay đưa ra đáp án đúng cho 4 câu hỏi sau nhé!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Chúng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 </a:t>
            </a:r>
            <a:r>
              <a:rPr kumimoji="0" lang="en-GB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đua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xem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í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tốt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91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84645" y="1503605"/>
            <a:ext cx="4072852" cy="4748026"/>
            <a:chOff x="1173060" y="2306851"/>
            <a:chExt cx="2882352" cy="3796607"/>
          </a:xfrm>
        </p:grpSpPr>
        <p:sp>
          <p:nvSpPr>
            <p:cNvPr id="23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93162" y="2306851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=""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4" name="矩形: 圆角 21"/>
            <p:cNvSpPr/>
            <p:nvPr/>
          </p:nvSpPr>
          <p:spPr>
            <a:xfrm>
              <a:off x="1173060" y="2318858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=""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Thực</a:t>
              </a:r>
              <a:r>
                <a:rPr kumimoji="0" lang="vi-VN" altLang="zh-CN" sz="6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 vật cần gì để sống?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c"/>
          <p:cNvGrpSpPr/>
          <p:nvPr/>
        </p:nvGrpSpPr>
        <p:grpSpPr>
          <a:xfrm>
            <a:off x="4689219" y="4328604"/>
            <a:ext cx="6612802" cy="1534349"/>
            <a:chOff x="4689219" y="4328604"/>
            <a:chExt cx="6612802" cy="1534349"/>
          </a:xfrm>
        </p:grpSpPr>
        <p:grpSp>
          <p:nvGrpSpPr>
            <p:cNvPr id="26" name="Group 25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49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=""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cs typeface="等线" panose="020B060402020202020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=""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4000" b="0" i="0" u="none" strike="noStrike" kern="1200" cap="none" spc="10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等线" panose="020B0604020202020204" charset="0"/>
                    <a:sym typeface="Arial" panose="020B0604020202020204" pitchFamily="34" charset="0"/>
                  </a:rPr>
                  <a:t>Nước,</a:t>
                </a:r>
                <a:r>
                  <a:rPr kumimoji="0" lang="vi-VN" altLang="zh-CN" sz="4000" b="0" i="0" u="none" strike="noStrike" kern="1200" cap="none" spc="10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等线" panose="020B0604020202020204" charset="0"/>
                    <a:sym typeface="Arial" panose="020B0604020202020204" pitchFamily="34" charset="0"/>
                  </a:rPr>
                  <a:t> chất khoáng, không khí, ánh sáng</a:t>
                </a:r>
                <a:endParaRPr kumimoji="0" lang="zh-CN" altLang="en-US" sz="1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cs typeface="等线" panose="020B060402020202020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28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9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1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2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3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4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5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6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9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1" name="Group b"/>
          <p:cNvGrpSpPr/>
          <p:nvPr/>
        </p:nvGrpSpPr>
        <p:grpSpPr>
          <a:xfrm>
            <a:off x="4920976" y="2501910"/>
            <a:ext cx="6882720" cy="1371034"/>
            <a:chOff x="4948385" y="2557708"/>
            <a:chExt cx="6286631" cy="1371034"/>
          </a:xfrm>
        </p:grpSpPr>
        <p:grpSp>
          <p:nvGrpSpPr>
            <p:cNvPr id="52" name="Group 51"/>
            <p:cNvGrpSpPr/>
            <p:nvPr/>
          </p:nvGrpSpPr>
          <p:grpSpPr>
            <a:xfrm>
              <a:off x="5624560" y="2608022"/>
              <a:ext cx="5610456" cy="1320720"/>
              <a:chOff x="1333410" y="3746863"/>
              <a:chExt cx="2356485" cy="536121"/>
            </a:xfrm>
          </p:grpSpPr>
          <p:sp>
            <p:nvSpPr>
              <p:cNvPr id="64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=""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cs typeface="等线" panose="020B060402020202020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18"/>
              <p:cNvSpPr txBox="1"/>
              <p:nvPr/>
            </p:nvSpPr>
            <p:spPr>
              <a:xfrm>
                <a:off x="1420439" y="3746863"/>
                <a:ext cx="2204141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=""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3600" b="0" i="0" u="none" strike="noStrike" kern="1200" cap="none" spc="10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等线" panose="020B0604020202020204" charset="0"/>
                    <a:sym typeface="Arial" panose="020B0604020202020204" pitchFamily="34" charset="0"/>
                  </a:rPr>
                  <a:t>Nước,</a:t>
                </a:r>
                <a:r>
                  <a:rPr kumimoji="0" lang="vi-VN" altLang="zh-CN" sz="3600" b="0" i="0" u="none" strike="noStrike" kern="1200" cap="none" spc="10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等线" panose="020B0604020202020204" charset="0"/>
                    <a:sym typeface="Arial" panose="020B0604020202020204" pitchFamily="34" charset="0"/>
                  </a:rPr>
                  <a:t> chất khoáng, không khí, ánh sáng, nhiệt độ</a:t>
                </a:r>
                <a:endParaRPr kumimoji="0" lang="zh-CN" altLang="en-US" sz="36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cs typeface="等线" panose="020B060402020202020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54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1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2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3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6" name="Group a"/>
          <p:cNvGrpSpPr/>
          <p:nvPr/>
        </p:nvGrpSpPr>
        <p:grpSpPr>
          <a:xfrm>
            <a:off x="4987475" y="485138"/>
            <a:ext cx="6220132" cy="1501840"/>
            <a:chOff x="4987475" y="485138"/>
            <a:chExt cx="6220132" cy="1501840"/>
          </a:xfrm>
        </p:grpSpPr>
        <p:grpSp>
          <p:nvGrpSpPr>
            <p:cNvPr id="67" name="Group 66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84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=""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cs typeface="等线" panose="020B060402020202020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5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=""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4000" b="0" i="0" u="none" strike="noStrike" kern="1200" cap="none" spc="10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等线" panose="020B0604020202020204" charset="0"/>
                    <a:sym typeface="Arial" panose="020B0604020202020204" pitchFamily="34" charset="0"/>
                  </a:rPr>
                  <a:t>Nước,</a:t>
                </a:r>
                <a:r>
                  <a:rPr kumimoji="0" lang="vi-VN" altLang="zh-CN" sz="4000" b="0" i="0" u="none" strike="noStrike" kern="1200" cap="none" spc="10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等线" panose="020B0604020202020204" charset="0"/>
                    <a:sym typeface="Arial" panose="020B0604020202020204" pitchFamily="34" charset="0"/>
                  </a:rPr>
                  <a:t> ánh sáng, chất khoáng</a:t>
                </a:r>
                <a:endParaRPr kumimoji="0" lang="zh-CN" altLang="en-US" sz="40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cs typeface="等线" panose="020B060402020202020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8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69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0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1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2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3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4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5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6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7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746" y="2228138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140" y="4115272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909" y="513919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9" name="图片 3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1960211" y="12946"/>
            <a:ext cx="2472642" cy="20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8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75127" y="232376"/>
            <a:ext cx="3954225" cy="5520109"/>
            <a:chOff x="1228502" y="1850575"/>
            <a:chExt cx="2812184" cy="3844841"/>
          </a:xfrm>
        </p:grpSpPr>
        <p:sp>
          <p:nvSpPr>
            <p:cNvPr id="17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=""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8" name="矩形: 圆角 21"/>
            <p:cNvSpPr/>
            <p:nvPr/>
          </p:nvSpPr>
          <p:spPr>
            <a:xfrm>
              <a:off x="1228502" y="1910816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=""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6600" b="1" dirty="0" smtClean="0">
                  <a:solidFill>
                    <a:prstClr val="black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Động vật cần gì để sống?</a:t>
              </a: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b"/>
          <p:cNvGrpSpPr/>
          <p:nvPr/>
        </p:nvGrpSpPr>
        <p:grpSpPr>
          <a:xfrm>
            <a:off x="4798518" y="2644096"/>
            <a:ext cx="6286631" cy="1371034"/>
            <a:chOff x="4948385" y="2557708"/>
            <a:chExt cx="6286631" cy="1371034"/>
          </a:xfrm>
        </p:grpSpPr>
        <p:grpSp>
          <p:nvGrpSpPr>
            <p:cNvPr id="21" name="Group 20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33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=""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cs typeface="等线" panose="020B060402020202020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=""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zh-CN" sz="4000" spc="1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等线" panose="020B0604020202020204" charset="0"/>
                    <a:sym typeface="Arial" panose="020B0604020202020204" pitchFamily="34" charset="0"/>
                  </a:rPr>
                  <a:t>Ánh sáng, nhiệt độ, thức ăn, nước</a:t>
                </a:r>
                <a:endParaRPr kumimoji="0" lang="zh-CN" altLang="en-US" sz="40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cs typeface="等线" panose="020B060402020202020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23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4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5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7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8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9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1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2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" name="Group a"/>
          <p:cNvGrpSpPr/>
          <p:nvPr/>
        </p:nvGrpSpPr>
        <p:grpSpPr>
          <a:xfrm>
            <a:off x="4599564" y="699296"/>
            <a:ext cx="7058160" cy="1722057"/>
            <a:chOff x="4987475" y="264922"/>
            <a:chExt cx="6220132" cy="1722057"/>
          </a:xfrm>
        </p:grpSpPr>
        <p:grpSp>
          <p:nvGrpSpPr>
            <p:cNvPr id="36" name="Group 35"/>
            <p:cNvGrpSpPr/>
            <p:nvPr/>
          </p:nvGrpSpPr>
          <p:grpSpPr>
            <a:xfrm>
              <a:off x="5597151" y="264922"/>
              <a:ext cx="5610456" cy="1722057"/>
              <a:chOff x="1333410" y="3583948"/>
              <a:chExt cx="2356485" cy="699036"/>
            </a:xfrm>
          </p:grpSpPr>
          <p:sp>
            <p:nvSpPr>
              <p:cNvPr id="53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=""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cs typeface="等线" panose="020B060402020202020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" name="文本框 18"/>
              <p:cNvSpPr txBox="1"/>
              <p:nvPr/>
            </p:nvSpPr>
            <p:spPr>
              <a:xfrm>
                <a:off x="1463457" y="3583948"/>
                <a:ext cx="2161123" cy="641070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=""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zh-CN" sz="4000" spc="1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等线" panose="020B0604020202020204" charset="0"/>
                    <a:sym typeface="Arial" panose="020B0604020202020204" pitchFamily="34" charset="0"/>
                  </a:rPr>
                  <a:t>Ánh sáng, nhiệt độ, không khí, thức ăn, nước</a:t>
                </a:r>
                <a:endParaRPr kumimoji="0" lang="zh-CN" altLang="en-US" sz="40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cs typeface="等线" panose="020B060402020202020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38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9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868" y="552917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804" y="2634330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图片 3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-50471" y="4960763"/>
            <a:ext cx="1957746" cy="1930807"/>
          </a:xfrm>
          <a:prstGeom prst="rect">
            <a:avLst/>
          </a:prstGeom>
        </p:spPr>
      </p:pic>
      <p:grpSp>
        <p:nvGrpSpPr>
          <p:cNvPr id="58" name="Group c"/>
          <p:cNvGrpSpPr/>
          <p:nvPr/>
        </p:nvGrpSpPr>
        <p:grpSpPr>
          <a:xfrm>
            <a:off x="4527583" y="4409457"/>
            <a:ext cx="6612802" cy="1534349"/>
            <a:chOff x="4689219" y="4328604"/>
            <a:chExt cx="6612802" cy="1534349"/>
          </a:xfrm>
        </p:grpSpPr>
        <p:grpSp>
          <p:nvGrpSpPr>
            <p:cNvPr id="59" name="Group 58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82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=""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cs typeface="等线" panose="020B060402020202020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3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=""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zh-CN" sz="4000" spc="1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等线" panose="020B0604020202020204" charset="0"/>
                    <a:sym typeface="Arial" panose="020B0604020202020204" pitchFamily="34" charset="0"/>
                  </a:rPr>
                  <a:t>Ánh sáng, nhiệt độ, thức ăn, không khí</a:t>
                </a:r>
                <a:endParaRPr kumimoji="0" lang="zh-CN" altLang="en-US" sz="1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cs typeface="等线" panose="020B060402020202020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61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2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3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4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5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6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7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8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9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0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1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2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3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4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5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6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7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4" name="Picture 8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504" y="4196125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001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3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=""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=""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Lá</a:t>
              </a:r>
              <a:r>
                <a:rPr kumimoji="0" lang="vi-VN" altLang="zh-CN" sz="6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 cây có nhiệm vụ gì?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c"/>
          <p:cNvGrpSpPr/>
          <p:nvPr/>
        </p:nvGrpSpPr>
        <p:grpSpPr>
          <a:xfrm>
            <a:off x="4689219" y="4394865"/>
            <a:ext cx="6612802" cy="1705076"/>
            <a:chOff x="4689219" y="4394865"/>
            <a:chExt cx="6612802" cy="1705076"/>
          </a:xfrm>
        </p:grpSpPr>
        <p:grpSp>
          <p:nvGrpSpPr>
            <p:cNvPr id="6" name="Group 5"/>
            <p:cNvGrpSpPr/>
            <p:nvPr/>
          </p:nvGrpSpPr>
          <p:grpSpPr>
            <a:xfrm>
              <a:off x="5691565" y="4445329"/>
              <a:ext cx="5610456" cy="1654612"/>
              <a:chOff x="1333410" y="3794245"/>
              <a:chExt cx="2356485" cy="671658"/>
            </a:xfrm>
          </p:grpSpPr>
          <p:sp>
            <p:nvSpPr>
              <p:cNvPr id="29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=""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等线" panose="020B060402020202020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" name="文本框 18"/>
              <p:cNvSpPr txBox="1"/>
              <p:nvPr/>
            </p:nvSpPr>
            <p:spPr>
              <a:xfrm>
                <a:off x="1430509" y="3794245"/>
                <a:ext cx="2202242" cy="671658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=""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3200" b="0" i="0" u="none" strike="noStrike" kern="1200" cap="none" spc="10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 Medium" panose="020B0600000000000000" pitchFamily="34" charset="-122"/>
                    <a:cs typeface="等线" panose="020B0604020202020204" charset="0"/>
                    <a:sym typeface="Arial" panose="020B0604020202020204" pitchFamily="34" charset="0"/>
                  </a:rPr>
                  <a:t>Trao đổi</a:t>
                </a:r>
                <a:r>
                  <a:rPr kumimoji="0" lang="vi-VN" altLang="zh-CN" sz="3200" b="0" i="0" u="none" strike="noStrike" kern="1200" cap="none" spc="10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 Medium" panose="020B0600000000000000" pitchFamily="34" charset="-122"/>
                    <a:cs typeface="等线" panose="020B0604020202020204" charset="0"/>
                    <a:sym typeface="Arial" panose="020B0604020202020204" pitchFamily="34" charset="0"/>
                  </a:rPr>
                  <a:t> khí với môi trường để thực hiện quá trình quang hợp, hô hấp</a:t>
                </a:r>
                <a:endParaRPr kumimoji="0" lang="zh-CN" altLang="en-US" sz="3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等线" panose="020B060402020202020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8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1" name="Group b"/>
          <p:cNvGrpSpPr/>
          <p:nvPr/>
        </p:nvGrpSpPr>
        <p:grpSpPr>
          <a:xfrm>
            <a:off x="4948385" y="2557708"/>
            <a:ext cx="6331130" cy="1371037"/>
            <a:chOff x="4948385" y="2557708"/>
            <a:chExt cx="6331130" cy="1371037"/>
          </a:xfrm>
        </p:grpSpPr>
        <p:grpSp>
          <p:nvGrpSpPr>
            <p:cNvPr id="32" name="Group 31"/>
            <p:cNvGrpSpPr/>
            <p:nvPr/>
          </p:nvGrpSpPr>
          <p:grpSpPr>
            <a:xfrm>
              <a:off x="5624560" y="2656156"/>
              <a:ext cx="5654955" cy="1272589"/>
              <a:chOff x="1333410" y="3766401"/>
              <a:chExt cx="2375175" cy="516583"/>
            </a:xfrm>
          </p:grpSpPr>
          <p:sp>
            <p:nvSpPr>
              <p:cNvPr id="44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=""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等线" panose="020B060402020202020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" name="文本框 18"/>
              <p:cNvSpPr txBox="1"/>
              <p:nvPr/>
            </p:nvSpPr>
            <p:spPr>
              <a:xfrm>
                <a:off x="1352100" y="3766401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=""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3600" b="0" i="0" u="none" strike="noStrike" kern="1200" cap="none" spc="10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 Medium" panose="020B0600000000000000" pitchFamily="34" charset="-122"/>
                    <a:cs typeface="等线" panose="020B0604020202020204" charset="0"/>
                    <a:sym typeface="Arial" panose="020B0604020202020204" pitchFamily="34" charset="0"/>
                  </a:rPr>
                  <a:t>Trao đổi</a:t>
                </a:r>
                <a:r>
                  <a:rPr kumimoji="0" lang="vi-VN" altLang="zh-CN" sz="3600" b="0" i="0" u="none" strike="noStrike" kern="1200" cap="none" spc="10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 Medium" panose="020B0600000000000000" pitchFamily="34" charset="-122"/>
                    <a:cs typeface="等线" panose="020B0604020202020204" charset="0"/>
                    <a:sym typeface="Arial" panose="020B0604020202020204" pitchFamily="34" charset="0"/>
                  </a:rPr>
                  <a:t> khí với rễ cây</a:t>
                </a:r>
                <a:endParaRPr kumimoji="0" lang="zh-CN" altLang="en-US" sz="36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等线" panose="020B060402020202020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34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" name="Group a"/>
          <p:cNvGrpSpPr/>
          <p:nvPr/>
        </p:nvGrpSpPr>
        <p:grpSpPr>
          <a:xfrm>
            <a:off x="4987475" y="360219"/>
            <a:ext cx="6220132" cy="1845320"/>
            <a:chOff x="4987475" y="485138"/>
            <a:chExt cx="6220132" cy="1501840"/>
          </a:xfrm>
        </p:grpSpPr>
        <p:grpSp>
          <p:nvGrpSpPr>
            <p:cNvPr id="47" name="Group 46"/>
            <p:cNvGrpSpPr/>
            <p:nvPr/>
          </p:nvGrpSpPr>
          <p:grpSpPr>
            <a:xfrm>
              <a:off x="5597151" y="666258"/>
              <a:ext cx="5610456" cy="1320720"/>
              <a:chOff x="1333410" y="3746863"/>
              <a:chExt cx="2356485" cy="536121"/>
            </a:xfrm>
          </p:grpSpPr>
          <p:sp>
            <p:nvSpPr>
              <p:cNvPr id="64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=""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等线" panose="020B060402020202020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18"/>
              <p:cNvSpPr txBox="1"/>
              <p:nvPr/>
            </p:nvSpPr>
            <p:spPr>
              <a:xfrm>
                <a:off x="1448315" y="3746863"/>
                <a:ext cx="217626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=""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3600" b="0" i="0" u="none" strike="noStrike" kern="1200" cap="none" spc="10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 Medium" panose="020B0600000000000000" pitchFamily="34" charset="-122"/>
                    <a:cs typeface="等线" panose="020B0604020202020204" charset="0"/>
                    <a:sym typeface="Arial" panose="020B0604020202020204" pitchFamily="34" charset="0"/>
                  </a:rPr>
                  <a:t>Trao</a:t>
                </a:r>
                <a:r>
                  <a:rPr kumimoji="0" lang="vi-VN" altLang="zh-CN" sz="3600" b="0" i="0" u="none" strike="noStrike" kern="1200" cap="none" spc="10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 Medium" panose="020B0600000000000000" pitchFamily="34" charset="-122"/>
                    <a:cs typeface="等线" panose="020B0604020202020204" charset="0"/>
                    <a:sym typeface="Arial" panose="020B0604020202020204" pitchFamily="34" charset="0"/>
                  </a:rPr>
                  <a:t> đổi khí với mặt trời để thực hiện quá trình hô hấp</a:t>
                </a:r>
                <a:endParaRPr kumimoji="0" lang="zh-CN" altLang="en-US" sz="36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等线" panose="020B060402020202020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8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49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618" y="4228519"/>
            <a:ext cx="1511804" cy="1417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595" y="2473821"/>
            <a:ext cx="1236556" cy="12365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844" y="612182"/>
            <a:ext cx="1343497" cy="1343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" name="图片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04" y="-52687"/>
            <a:ext cx="1842006" cy="184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5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5471" y="1503605"/>
            <a:ext cx="4492026" cy="4748026"/>
            <a:chOff x="1173060" y="2306851"/>
            <a:chExt cx="2882352" cy="3796607"/>
          </a:xfrm>
        </p:grpSpPr>
        <p:sp>
          <p:nvSpPr>
            <p:cNvPr id="3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93162" y="2306851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=""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" name="矩形: 圆角 21"/>
            <p:cNvSpPr/>
            <p:nvPr/>
          </p:nvSpPr>
          <p:spPr>
            <a:xfrm>
              <a:off x="1173060" y="2318858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=""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Khi thời</a:t>
              </a:r>
              <a:r>
                <a:rPr kumimoji="0" lang="vi-VN" altLang="zh-CN" sz="4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 tiết quá nóng, ta cần làm gì để chăm sóc vật nuôi?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c"/>
          <p:cNvGrpSpPr/>
          <p:nvPr/>
        </p:nvGrpSpPr>
        <p:grpSpPr>
          <a:xfrm>
            <a:off x="4689219" y="4328604"/>
            <a:ext cx="6612802" cy="1534349"/>
            <a:chOff x="4689219" y="4328604"/>
            <a:chExt cx="6612802" cy="1534349"/>
          </a:xfrm>
        </p:grpSpPr>
        <p:grpSp>
          <p:nvGrpSpPr>
            <p:cNvPr id="6" name="Group 5"/>
            <p:cNvGrpSpPr/>
            <p:nvPr/>
          </p:nvGrpSpPr>
          <p:grpSpPr>
            <a:xfrm>
              <a:off x="5691565" y="4328604"/>
              <a:ext cx="5610456" cy="1320720"/>
              <a:chOff x="1333410" y="3746863"/>
              <a:chExt cx="2356485" cy="536121"/>
            </a:xfrm>
          </p:grpSpPr>
          <p:sp>
            <p:nvSpPr>
              <p:cNvPr id="29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=""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cs typeface="等线" panose="020B060402020202020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" name="文本框 18"/>
              <p:cNvSpPr txBox="1"/>
              <p:nvPr/>
            </p:nvSpPr>
            <p:spPr>
              <a:xfrm>
                <a:off x="1454464" y="3746863"/>
                <a:ext cx="2170116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=""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zh-CN" sz="4400" spc="100" noProof="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等线" panose="020B0604020202020204" charset="0"/>
                    <a:sym typeface="Arial" panose="020B0604020202020204" pitchFamily="34" charset="0"/>
                  </a:rPr>
                  <a:t>Cho tắm nắng lúc 12 giờ</a:t>
                </a:r>
                <a:endPara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cs typeface="等线" panose="020B060402020202020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8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4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5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7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8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1" name="Group b"/>
          <p:cNvGrpSpPr/>
          <p:nvPr/>
        </p:nvGrpSpPr>
        <p:grpSpPr>
          <a:xfrm>
            <a:off x="4920976" y="2501910"/>
            <a:ext cx="6882720" cy="1371034"/>
            <a:chOff x="4948385" y="2557708"/>
            <a:chExt cx="6286631" cy="1371034"/>
          </a:xfrm>
        </p:grpSpPr>
        <p:grpSp>
          <p:nvGrpSpPr>
            <p:cNvPr id="32" name="Group 31"/>
            <p:cNvGrpSpPr/>
            <p:nvPr/>
          </p:nvGrpSpPr>
          <p:grpSpPr>
            <a:xfrm>
              <a:off x="5624560" y="2608022"/>
              <a:ext cx="5610456" cy="1320720"/>
              <a:chOff x="1333410" y="3746863"/>
              <a:chExt cx="2356485" cy="536121"/>
            </a:xfrm>
          </p:grpSpPr>
          <p:sp>
            <p:nvSpPr>
              <p:cNvPr id="44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=""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cs typeface="等线" panose="020B060402020202020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" name="文本框 18"/>
              <p:cNvSpPr txBox="1"/>
              <p:nvPr/>
            </p:nvSpPr>
            <p:spPr>
              <a:xfrm>
                <a:off x="1345030" y="3746863"/>
                <a:ext cx="2279550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=""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4000" b="0" i="0" u="none" strike="noStrike" kern="1200" cap="none" spc="10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等线" panose="020B0604020202020204" charset="0"/>
                    <a:sym typeface="Arial" panose="020B0604020202020204" pitchFamily="34" charset="0"/>
                  </a:rPr>
                  <a:t>Tắm,</a:t>
                </a:r>
                <a:r>
                  <a:rPr kumimoji="0" lang="vi-VN" altLang="zh-CN" sz="4000" b="0" i="0" u="none" strike="noStrike" kern="1200" cap="none" spc="10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等线" panose="020B0604020202020204" charset="0"/>
                    <a:sym typeface="Arial" panose="020B0604020202020204" pitchFamily="34" charset="0"/>
                  </a:rPr>
                  <a:t> cho uống đủ nước, chỗ ở thoáng mát,..</a:t>
                </a:r>
                <a:endParaRPr kumimoji="0" lang="zh-CN" altLang="en-US" sz="40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cs typeface="等线" panose="020B060402020202020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34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5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6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9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" name="Group a"/>
          <p:cNvGrpSpPr/>
          <p:nvPr/>
        </p:nvGrpSpPr>
        <p:grpSpPr>
          <a:xfrm>
            <a:off x="4987475" y="485138"/>
            <a:ext cx="6220132" cy="1501840"/>
            <a:chOff x="4987475" y="485138"/>
            <a:chExt cx="6220132" cy="1501840"/>
          </a:xfrm>
        </p:grpSpPr>
        <p:grpSp>
          <p:nvGrpSpPr>
            <p:cNvPr id="47" name="Group 46"/>
            <p:cNvGrpSpPr/>
            <p:nvPr/>
          </p:nvGrpSpPr>
          <p:grpSpPr>
            <a:xfrm>
              <a:off x="5597151" y="666258"/>
              <a:ext cx="5610456" cy="1320720"/>
              <a:chOff x="1333410" y="3746863"/>
              <a:chExt cx="2356485" cy="536121"/>
            </a:xfrm>
          </p:grpSpPr>
          <p:sp>
            <p:nvSpPr>
              <p:cNvPr id="64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=""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cs typeface="等线" panose="020B060402020202020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18"/>
              <p:cNvSpPr txBox="1"/>
              <p:nvPr/>
            </p:nvSpPr>
            <p:spPr>
              <a:xfrm>
                <a:off x="1345156" y="3746863"/>
                <a:ext cx="2279423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=""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4400" b="0" i="0" u="none" strike="noStrike" kern="1200" cap="none" spc="10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等线" panose="020B0604020202020204" charset="0"/>
                    <a:sym typeface="Arial" panose="020B0604020202020204" pitchFamily="34" charset="0"/>
                  </a:rPr>
                  <a:t>Bỏ</a:t>
                </a:r>
                <a:r>
                  <a:rPr kumimoji="0" lang="vi-VN" altLang="zh-CN" sz="4400" b="0" i="0" u="none" strike="noStrike" kern="1200" cap="none" spc="10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等线" panose="020B0604020202020204" charset="0"/>
                    <a:sym typeface="Arial" panose="020B0604020202020204" pitchFamily="34" charset="0"/>
                  </a:rPr>
                  <a:t> đói, chỉ cho uống nước</a:t>
                </a:r>
                <a:endParaRPr kumimoji="0" lang="zh-CN" altLang="en-US" sz="4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cs typeface="等线" panose="020B060402020202020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8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49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1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2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3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746" y="2228138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140" y="4115272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909" y="513919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图片 3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1960211" y="12946"/>
            <a:ext cx="2472642" cy="20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6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" y="303995"/>
            <a:ext cx="12179302" cy="579540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3188066"/>
            <a:ext cx="12179302" cy="3663631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19" y="2163250"/>
            <a:ext cx="5654935" cy="4693859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" y="4555832"/>
            <a:ext cx="2219382" cy="23012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2492" y="3596399"/>
            <a:ext cx="2016883" cy="339680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90213" y="3690230"/>
            <a:ext cx="3407203" cy="3309392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093" y="4114507"/>
            <a:ext cx="2016883" cy="28615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4BB32AD-1AFC-A4F5-BAA9-6164CCB66AE3}"/>
              </a:ext>
            </a:extLst>
          </p:cNvPr>
          <p:cNvGrpSpPr/>
          <p:nvPr/>
        </p:nvGrpSpPr>
        <p:grpSpPr>
          <a:xfrm>
            <a:off x="1369520" y="767812"/>
            <a:ext cx="9144681" cy="3053324"/>
            <a:chOff x="1116283" y="827782"/>
            <a:chExt cx="9533125" cy="1846397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8CAA13-C5FC-9199-E1FB-7C3587E21195}"/>
                </a:ext>
              </a:extLst>
            </p:cNvPr>
            <p:cNvSpPr txBox="1"/>
            <p:nvPr/>
          </p:nvSpPr>
          <p:spPr>
            <a:xfrm>
              <a:off x="1130803" y="827782"/>
              <a:ext cx="9518605" cy="1842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97" b="0" i="0" u="none" strike="noStrike" kern="1200" cap="none" spc="0" normalizeH="0" baseline="0" noProof="0" dirty="0">
                  <a:ln w="228600">
                    <a:solidFill>
                      <a:srgbClr val="3F938B"/>
                    </a:solidFill>
                  </a:ln>
                  <a:solidFill>
                    <a:srgbClr val="3F938B"/>
                  </a:solidFill>
                  <a:effectLst/>
                  <a:uLnTx/>
                  <a:uFillTx/>
                  <a:latin typeface="#9Slide07 Cadena" panose="02000503000000020004" pitchFamily="2" charset="0"/>
                  <a:ea typeface="+mn-ea"/>
                  <a:cs typeface="+mn-cs"/>
                </a:rPr>
                <a:t>CHÚC CÁC EM HỌC TỐT!</a:t>
              </a:r>
              <a:endParaRPr kumimoji="0" lang="vi-VN" sz="9597" b="0" i="0" u="none" strike="noStrike" kern="1200" cap="none" spc="0" normalizeH="0" baseline="0" noProof="0" dirty="0">
                <a:ln w="228600">
                  <a:solidFill>
                    <a:srgbClr val="3F938B"/>
                  </a:solidFill>
                </a:ln>
                <a:solidFill>
                  <a:srgbClr val="3F938B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7BAC0A-CD1A-052B-BD97-B989FFBE54F4}"/>
                </a:ext>
              </a:extLst>
            </p:cNvPr>
            <p:cNvSpPr txBox="1"/>
            <p:nvPr/>
          </p:nvSpPr>
          <p:spPr>
            <a:xfrm>
              <a:off x="1116283" y="870893"/>
              <a:ext cx="9518605" cy="1842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9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CHÚC CÁC EM HỌC TỐT!</a:t>
              </a:r>
              <a:endParaRPr kumimoji="0" lang="vi-VN" sz="959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47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895"/>
            <a:ext cx="12179302" cy="579540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3247439"/>
            <a:ext cx="12179302" cy="3663631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1397" y="1173527"/>
            <a:ext cx="271700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255" y="1173527"/>
            <a:ext cx="271700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551" y="205133"/>
            <a:ext cx="1371549" cy="1371549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90213" y="3690230"/>
            <a:ext cx="3407203" cy="3309392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642" y="3445573"/>
            <a:ext cx="4186971" cy="34753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2492" y="3596399"/>
            <a:ext cx="2016883" cy="33968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093" y="4114507"/>
            <a:ext cx="2016883" cy="28615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318B28-340C-9CE1-468A-C88A29AE2086}"/>
              </a:ext>
            </a:extLst>
          </p:cNvPr>
          <p:cNvSpPr txBox="1"/>
          <p:nvPr/>
        </p:nvSpPr>
        <p:spPr>
          <a:xfrm>
            <a:off x="3171824" y="1352550"/>
            <a:ext cx="6562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8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en-US" sz="8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209753"/>
            <a:ext cx="12179303" cy="6674651"/>
            <a:chOff x="0" y="371"/>
            <a:chExt cx="19185" cy="1051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373" y="371"/>
              <a:ext cx="18484" cy="10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00BF437-9B46-4F47-8C47-2C7EA65366FC}"/>
              </a:ext>
            </a:extLst>
          </p:cNvPr>
          <p:cNvSpPr txBox="1"/>
          <p:nvPr/>
        </p:nvSpPr>
        <p:spPr>
          <a:xfrm>
            <a:off x="962025" y="257175"/>
            <a:ext cx="10458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dung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44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209753"/>
            <a:ext cx="12179303" cy="6674651"/>
            <a:chOff x="0" y="371"/>
            <a:chExt cx="19185" cy="1051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373" y="371"/>
              <a:ext cx="18484" cy="10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A724F560-81D5-8EC9-7164-896F8DA0CE80}"/>
              </a:ext>
            </a:extLst>
          </p:cNvPr>
          <p:cNvSpPr/>
          <p:nvPr/>
        </p:nvSpPr>
        <p:spPr>
          <a:xfrm>
            <a:off x="161925" y="2362200"/>
            <a:ext cx="1981200" cy="14859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803BFF-2160-E6B6-E908-32512752AE0D}"/>
              </a:ext>
            </a:extLst>
          </p:cNvPr>
          <p:cNvGrpSpPr/>
          <p:nvPr/>
        </p:nvGrpSpPr>
        <p:grpSpPr>
          <a:xfrm>
            <a:off x="1152525" y="1419225"/>
            <a:ext cx="1381125" cy="971550"/>
            <a:chOff x="1733550" y="1609725"/>
            <a:chExt cx="1381125" cy="120015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8D7E5B2-A0C1-D317-5F8B-F98C9DEF3EB5}"/>
                </a:ext>
              </a:extLst>
            </p:cNvPr>
            <p:cNvCxnSpPr>
              <a:cxnSpLocks/>
            </p:cNvCxnSpPr>
            <p:nvPr/>
          </p:nvCxnSpPr>
          <p:spPr>
            <a:xfrm>
              <a:off x="1752600" y="1609725"/>
              <a:ext cx="0" cy="120015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794E017-B911-2512-C05D-651BDA52EBFC}"/>
                </a:ext>
              </a:extLst>
            </p:cNvPr>
            <p:cNvCxnSpPr>
              <a:cxnSpLocks/>
            </p:cNvCxnSpPr>
            <p:nvPr/>
          </p:nvCxnSpPr>
          <p:spPr>
            <a:xfrm>
              <a:off x="1733550" y="1609725"/>
              <a:ext cx="1381125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92E52B9-E7E2-B35A-1289-36656CCE128B}"/>
              </a:ext>
            </a:extLst>
          </p:cNvPr>
          <p:cNvGrpSpPr/>
          <p:nvPr/>
        </p:nvGrpSpPr>
        <p:grpSpPr>
          <a:xfrm rot="10800000" flipH="1">
            <a:off x="1131784" y="3876971"/>
            <a:ext cx="1272230" cy="1409404"/>
            <a:chOff x="1733550" y="1609725"/>
            <a:chExt cx="1381125" cy="120015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8AD06EF-B337-854E-1D0F-65A546360F21}"/>
                </a:ext>
              </a:extLst>
            </p:cNvPr>
            <p:cNvCxnSpPr>
              <a:cxnSpLocks/>
            </p:cNvCxnSpPr>
            <p:nvPr/>
          </p:nvCxnSpPr>
          <p:spPr>
            <a:xfrm>
              <a:off x="1752600" y="1609725"/>
              <a:ext cx="0" cy="120015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F432805-4957-E9B4-1113-3846143E9800}"/>
                </a:ext>
              </a:extLst>
            </p:cNvPr>
            <p:cNvCxnSpPr>
              <a:cxnSpLocks/>
            </p:cNvCxnSpPr>
            <p:nvPr/>
          </p:nvCxnSpPr>
          <p:spPr>
            <a:xfrm>
              <a:off x="1733550" y="1609725"/>
              <a:ext cx="1381125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FB2BA24-8BFE-FF1C-30AD-2B86AC08858D}"/>
              </a:ext>
            </a:extLst>
          </p:cNvPr>
          <p:cNvSpPr/>
          <p:nvPr/>
        </p:nvSpPr>
        <p:spPr>
          <a:xfrm>
            <a:off x="2495550" y="809625"/>
            <a:ext cx="1419225" cy="12573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7694BAF-0467-DD66-9B65-837705F16058}"/>
              </a:ext>
            </a:extLst>
          </p:cNvPr>
          <p:cNvSpPr/>
          <p:nvPr/>
        </p:nvSpPr>
        <p:spPr>
          <a:xfrm>
            <a:off x="2362200" y="4524375"/>
            <a:ext cx="1419225" cy="12573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6C69CB9-713A-6E06-E150-7B5072F0EBCE}"/>
              </a:ext>
            </a:extLst>
          </p:cNvPr>
          <p:cNvGrpSpPr/>
          <p:nvPr/>
        </p:nvGrpSpPr>
        <p:grpSpPr>
          <a:xfrm>
            <a:off x="3914775" y="676275"/>
            <a:ext cx="1162050" cy="2057400"/>
            <a:chOff x="4495800" y="1095375"/>
            <a:chExt cx="1162050" cy="1743075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0CFCB24-C275-2D08-39B0-62D33611DDBC}"/>
                </a:ext>
              </a:extLst>
            </p:cNvPr>
            <p:cNvCxnSpPr/>
            <p:nvPr/>
          </p:nvCxnSpPr>
          <p:spPr>
            <a:xfrm>
              <a:off x="4495800" y="1847850"/>
              <a:ext cx="1162050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7036DFD-0B29-0E34-7D23-7FE043923731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1095375"/>
              <a:ext cx="0" cy="1743075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CB9E447-02B9-EB5A-56F0-85148EEF6EBF}"/>
                </a:ext>
              </a:extLst>
            </p:cNvPr>
            <p:cNvCxnSpPr>
              <a:cxnSpLocks/>
            </p:cNvCxnSpPr>
            <p:nvPr/>
          </p:nvCxnSpPr>
          <p:spPr>
            <a:xfrm>
              <a:off x="5000625" y="1095375"/>
              <a:ext cx="619125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5666D8D-17DB-758C-9D06-2B1DBC01E0FE}"/>
                </a:ext>
              </a:extLst>
            </p:cNvPr>
            <p:cNvCxnSpPr>
              <a:cxnSpLocks/>
            </p:cNvCxnSpPr>
            <p:nvPr/>
          </p:nvCxnSpPr>
          <p:spPr>
            <a:xfrm>
              <a:off x="5010150" y="2828925"/>
              <a:ext cx="619125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0AA4B01-79EB-83AB-814A-48111EC2E924}"/>
              </a:ext>
            </a:extLst>
          </p:cNvPr>
          <p:cNvSpPr/>
          <p:nvPr/>
        </p:nvSpPr>
        <p:spPr>
          <a:xfrm>
            <a:off x="5029200" y="352425"/>
            <a:ext cx="3724275" cy="7334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tố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4F644F9-7EBD-C066-154D-A5477E12F223}"/>
              </a:ext>
            </a:extLst>
          </p:cNvPr>
          <p:cNvSpPr/>
          <p:nvPr/>
        </p:nvSpPr>
        <p:spPr>
          <a:xfrm>
            <a:off x="5048250" y="1219200"/>
            <a:ext cx="3724275" cy="10287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dưỡng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các-bô-níc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A8C15CB-F519-CD13-6949-A3962048CABC}"/>
              </a:ext>
            </a:extLst>
          </p:cNvPr>
          <p:cNvSpPr/>
          <p:nvPr/>
        </p:nvSpPr>
        <p:spPr>
          <a:xfrm>
            <a:off x="5019675" y="2390775"/>
            <a:ext cx="3724275" cy="7334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48EE85D-694B-1307-5AAF-9681E78AD73C}"/>
              </a:ext>
            </a:extLst>
          </p:cNvPr>
          <p:cNvCxnSpPr>
            <a:cxnSpLocks/>
          </p:cNvCxnSpPr>
          <p:nvPr/>
        </p:nvCxnSpPr>
        <p:spPr>
          <a:xfrm>
            <a:off x="8753475" y="723900"/>
            <a:ext cx="55245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88082BD-E94F-4AE3-3D8F-B30BB6D05D24}"/>
              </a:ext>
            </a:extLst>
          </p:cNvPr>
          <p:cNvSpPr/>
          <p:nvPr/>
        </p:nvSpPr>
        <p:spPr>
          <a:xfrm>
            <a:off x="9258301" y="266700"/>
            <a:ext cx="2647950" cy="11239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khoáng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B9A19BC-DAE8-A872-E5AD-1BB98648C75D}"/>
              </a:ext>
            </a:extLst>
          </p:cNvPr>
          <p:cNvCxnSpPr>
            <a:cxnSpLocks/>
          </p:cNvCxnSpPr>
          <p:nvPr/>
        </p:nvCxnSpPr>
        <p:spPr>
          <a:xfrm flipV="1">
            <a:off x="8743950" y="2793206"/>
            <a:ext cx="571499" cy="714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B0BE4B1-5162-32C4-35A8-1FF3988D3EFA}"/>
              </a:ext>
            </a:extLst>
          </p:cNvPr>
          <p:cNvSpPr/>
          <p:nvPr/>
        </p:nvSpPr>
        <p:spPr>
          <a:xfrm>
            <a:off x="9258301" y="2247899"/>
            <a:ext cx="2615044" cy="10668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AEFEAEB-5AF2-DB05-1105-0BA0C7120BE5}"/>
              </a:ext>
            </a:extLst>
          </p:cNvPr>
          <p:cNvGrpSpPr/>
          <p:nvPr/>
        </p:nvGrpSpPr>
        <p:grpSpPr>
          <a:xfrm>
            <a:off x="3781425" y="4300537"/>
            <a:ext cx="1162050" cy="2057400"/>
            <a:chOff x="4495800" y="1095375"/>
            <a:chExt cx="1162050" cy="1743075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D2B2163-E9DB-6699-5C90-FA7585392F29}"/>
                </a:ext>
              </a:extLst>
            </p:cNvPr>
            <p:cNvCxnSpPr/>
            <p:nvPr/>
          </p:nvCxnSpPr>
          <p:spPr>
            <a:xfrm>
              <a:off x="4495800" y="1847850"/>
              <a:ext cx="1162050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8287394-3AC0-9844-39D0-33CD514BE54B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1095375"/>
              <a:ext cx="0" cy="1743075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7AB12DCB-646B-6D13-652B-30E2DBC88573}"/>
                </a:ext>
              </a:extLst>
            </p:cNvPr>
            <p:cNvCxnSpPr>
              <a:cxnSpLocks/>
            </p:cNvCxnSpPr>
            <p:nvPr/>
          </p:nvCxnSpPr>
          <p:spPr>
            <a:xfrm>
              <a:off x="5000625" y="1095375"/>
              <a:ext cx="619125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C2EEF494-35FA-CFC5-3574-8E14FCDCAC1B}"/>
                </a:ext>
              </a:extLst>
            </p:cNvPr>
            <p:cNvCxnSpPr>
              <a:cxnSpLocks/>
            </p:cNvCxnSpPr>
            <p:nvPr/>
          </p:nvCxnSpPr>
          <p:spPr>
            <a:xfrm>
              <a:off x="5010150" y="2828925"/>
              <a:ext cx="619125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199DCBD-78B7-23BD-BB33-E8C22235648A}"/>
              </a:ext>
            </a:extLst>
          </p:cNvPr>
          <p:cNvSpPr/>
          <p:nvPr/>
        </p:nvSpPr>
        <p:spPr>
          <a:xfrm>
            <a:off x="4867275" y="3719512"/>
            <a:ext cx="3733800" cy="7334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tố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B62AE4F-7537-F1E1-434A-66237A3E337B}"/>
              </a:ext>
            </a:extLst>
          </p:cNvPr>
          <p:cNvSpPr/>
          <p:nvPr/>
        </p:nvSpPr>
        <p:spPr>
          <a:xfrm>
            <a:off x="4924425" y="4691062"/>
            <a:ext cx="3724275" cy="10287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dưỡng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8B58B7F-E8DB-76EB-62C9-DB2E1BE7BCAB}"/>
              </a:ext>
            </a:extLst>
          </p:cNvPr>
          <p:cNvSpPr/>
          <p:nvPr/>
        </p:nvSpPr>
        <p:spPr>
          <a:xfrm>
            <a:off x="4876800" y="5967412"/>
            <a:ext cx="3724275" cy="7334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0666307-3A5E-6187-EDF8-036B917E7893}"/>
              </a:ext>
            </a:extLst>
          </p:cNvPr>
          <p:cNvCxnSpPr>
            <a:cxnSpLocks/>
          </p:cNvCxnSpPr>
          <p:nvPr/>
        </p:nvCxnSpPr>
        <p:spPr>
          <a:xfrm>
            <a:off x="8617527" y="4128655"/>
            <a:ext cx="577561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8149F41B-9045-BCD6-BB3D-2B51634835B0}"/>
              </a:ext>
            </a:extLst>
          </p:cNvPr>
          <p:cNvSpPr/>
          <p:nvPr/>
        </p:nvSpPr>
        <p:spPr>
          <a:xfrm>
            <a:off x="9179506" y="3638550"/>
            <a:ext cx="2693842" cy="11239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17367BC-155E-8B83-2E3C-C901CDFB1AA2}"/>
              </a:ext>
            </a:extLst>
          </p:cNvPr>
          <p:cNvCxnSpPr>
            <a:cxnSpLocks/>
          </p:cNvCxnSpPr>
          <p:nvPr/>
        </p:nvCxnSpPr>
        <p:spPr>
          <a:xfrm>
            <a:off x="8614930" y="6343884"/>
            <a:ext cx="600076" cy="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46C33264-C009-27BA-A52F-3B1BA6BBCEEC}"/>
              </a:ext>
            </a:extLst>
          </p:cNvPr>
          <p:cNvSpPr/>
          <p:nvPr/>
        </p:nvSpPr>
        <p:spPr>
          <a:xfrm>
            <a:off x="9201151" y="5592499"/>
            <a:ext cx="2647950" cy="11702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Rectangle: Rounded Corners 50">
            <a:extLst>
              <a:ext uri="{FF2B5EF4-FFF2-40B4-BE49-F238E27FC236}">
                <a16:creationId xmlns:a16="http://schemas.microsoft.com/office/drawing/2014/main" id="{FB0BE4B1-5162-32C4-35A8-1FF3988D3EFA}"/>
              </a:ext>
            </a:extLst>
          </p:cNvPr>
          <p:cNvSpPr/>
          <p:nvPr/>
        </p:nvSpPr>
        <p:spPr>
          <a:xfrm>
            <a:off x="9250504" y="1843961"/>
            <a:ext cx="2636695" cy="17145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 nhận khí các-bô-níc và thải khí ô-xi khi quang </a:t>
            </a:r>
            <a:r>
              <a:rPr lang="en-US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</a:p>
          <a:p>
            <a:pPr algn="just"/>
            <a:r>
              <a:rPr lang="en-US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ô-xi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thải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các-bô-níc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hấp</a:t>
            </a:r>
            <a:endParaRPr lang="en-US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Rectangle: Rounded Corners 68">
            <a:extLst>
              <a:ext uri="{FF2B5EF4-FFF2-40B4-BE49-F238E27FC236}">
                <a16:creationId xmlns:a16="http://schemas.microsoft.com/office/drawing/2014/main" id="{46C33264-C009-27BA-A52F-3B1BA6BBCEEC}"/>
              </a:ext>
            </a:extLst>
          </p:cNvPr>
          <p:cNvSpPr/>
          <p:nvPr/>
        </p:nvSpPr>
        <p:spPr>
          <a:xfrm>
            <a:off x="9201151" y="4976838"/>
            <a:ext cx="2647950" cy="18274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vào khí ô-xi, nước uống, thức ăn</a:t>
            </a:r>
          </a:p>
          <a:p>
            <a:pPr algn="just"/>
            <a:r>
              <a:rPr lang="en-US" sz="20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Thải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các-bô-níc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</a:t>
            </a:r>
            <a:endParaRPr lang="en-US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6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38" grpId="0" animBg="1"/>
      <p:bldP spid="39" grpId="0" animBg="1"/>
      <p:bldP spid="40" grpId="0" animBg="1"/>
      <p:bldP spid="44" grpId="0" animBg="1"/>
      <p:bldP spid="51" grpId="0" animBg="1"/>
      <p:bldP spid="57" grpId="0" animBg="1"/>
      <p:bldP spid="58" grpId="0" animBg="1"/>
      <p:bldP spid="59" grpId="0" animBg="1"/>
      <p:bldP spid="66" grpId="0" animBg="1"/>
      <p:bldP spid="69" grpId="0" animBg="1"/>
      <p:bldP spid="41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-25771"/>
            <a:ext cx="12178668" cy="69095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B394A7C-9F31-4785-BD45-C79F822B7F27}"/>
              </a:ext>
            </a:extLst>
          </p:cNvPr>
          <p:cNvSpPr txBox="1"/>
          <p:nvPr/>
        </p:nvSpPr>
        <p:spPr>
          <a:xfrm>
            <a:off x="377372" y="936368"/>
            <a:ext cx="10706264" cy="3166824"/>
          </a:xfrm>
          <a:prstGeom prst="wedgeRoundRectCallout">
            <a:avLst>
              <a:gd name="adj1" fmla="val -20631"/>
              <a:gd name="adj2" fmla="val 49246"/>
              <a:gd name="adj3" fmla="val 16667"/>
            </a:avLst>
          </a:prstGeom>
          <a:solidFill>
            <a:srgbClr val="CCFFFF"/>
          </a:solidFill>
          <a:ln w="57150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just" defTabSz="609630"/>
            <a:r>
              <a:rPr lang="vi-VN" sz="36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vật trao đổi khí các-bô-níc, ô-xi, nước và các chất khoáng với môi trường.</a:t>
            </a:r>
          </a:p>
          <a:p>
            <a:pPr lvl="0" algn="just" defTabSz="609630"/>
            <a:r>
              <a:rPr lang="vi-VN" sz="36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 vật thường xuyên trao đổi các chất với môi trường: lấy vào thức ăn, nước, khí ô-xi và thải ra các chất cặn bã, nước tiểu, khí các-bô-níc,...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C03420-D62F-23A6-BFF5-032C93C5BCDF}"/>
              </a:ext>
            </a:extLst>
          </p:cNvPr>
          <p:cNvSpPr txBox="1"/>
          <p:nvPr/>
        </p:nvSpPr>
        <p:spPr>
          <a:xfrm>
            <a:off x="4758541" y="247758"/>
            <a:ext cx="2581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endParaRPr lang="en-US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29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209753"/>
            <a:ext cx="12179303" cy="6674651"/>
            <a:chOff x="0" y="371"/>
            <a:chExt cx="19185" cy="1051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373" y="371"/>
              <a:ext cx="18484" cy="10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00BF437-9B46-4F47-8C47-2C7EA65366FC}"/>
              </a:ext>
            </a:extLst>
          </p:cNvPr>
          <p:cNvSpPr txBox="1"/>
          <p:nvPr/>
        </p:nvSpPr>
        <p:spPr>
          <a:xfrm>
            <a:off x="485774" y="257175"/>
            <a:ext cx="11325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hạt giống một loại cây gieo vào các vị trí A, B, C, D, E như hình 2 được cung cấp đầy đủ nước và hạt nảy mầm thành cây con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đoán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F9BD6-9793-A375-94A2-62AC8D8C4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4" y="1447799"/>
            <a:ext cx="6134432" cy="4619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9490DA-5940-3119-508E-CB741C72C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550" y="2133600"/>
            <a:ext cx="52768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B3D6324-011D-4013-A63D-C2BE528852FA}"/>
              </a:ext>
            </a:extLst>
          </p:cNvPr>
          <p:cNvGrpSpPr/>
          <p:nvPr/>
        </p:nvGrpSpPr>
        <p:grpSpPr>
          <a:xfrm>
            <a:off x="120111" y="3886200"/>
            <a:ext cx="4509040" cy="2564250"/>
            <a:chOff x="435126" y="3007428"/>
            <a:chExt cx="6069814" cy="30385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11AC67-39C7-6365-F7EB-1CFB37E94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9674" y="3034701"/>
              <a:ext cx="1317442" cy="301129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E1B024-E54F-AD67-5DB8-62BE77149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126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3064D43-DB9A-AB12-CD55-E25D1EE0D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0045" y="3040975"/>
              <a:ext cx="1304895" cy="300502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09E053F-A796-6520-E618-1FFB87693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19027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D8824A-E979-E3B7-EDAA-3F5E0BD87792}"/>
              </a:ext>
            </a:extLst>
          </p:cNvPr>
          <p:cNvGrpSpPr/>
          <p:nvPr/>
        </p:nvGrpSpPr>
        <p:grpSpPr>
          <a:xfrm>
            <a:off x="4020381" y="1152525"/>
            <a:ext cx="9914693" cy="1685925"/>
            <a:chOff x="6096000" y="-30480"/>
            <a:chExt cx="8644080" cy="3393440"/>
          </a:xfrm>
        </p:grpSpPr>
        <p:sp>
          <p:nvSpPr>
            <p:cNvPr id="14" name="Flowchart: Document 13">
              <a:extLst>
                <a:ext uri="{FF2B5EF4-FFF2-40B4-BE49-F238E27FC236}">
                  <a16:creationId xmlns:a16="http://schemas.microsoft.com/office/drawing/2014/main" id="{E74B5007-49D5-F408-9DC2-C2683E678EF5}"/>
                </a:ext>
              </a:extLst>
            </p:cNvPr>
            <p:cNvSpPr/>
            <p:nvPr/>
          </p:nvSpPr>
          <p:spPr>
            <a:xfrm>
              <a:off x="6096000" y="-30480"/>
              <a:ext cx="6518173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CEBA50-99E2-D219-DD29-A4763CA949FA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1" i="0" u="none" strike="noStrike" kern="1200" cap="none" spc="0" normalizeH="0" baseline="0" noProof="0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rgbClr val="8064A2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9BD5F50-C7E3-2A3A-B7E8-8BF42FCF0A00}"/>
              </a:ext>
            </a:extLst>
          </p:cNvPr>
          <p:cNvSpPr txBox="1"/>
          <p:nvPr/>
        </p:nvSpPr>
        <p:spPr>
          <a:xfrm>
            <a:off x="4100309" y="1303861"/>
            <a:ext cx="72439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21F6FDA-0033-062E-108F-FC703919E5D6}"/>
              </a:ext>
            </a:extLst>
          </p:cNvPr>
          <p:cNvGrpSpPr/>
          <p:nvPr/>
        </p:nvGrpSpPr>
        <p:grpSpPr>
          <a:xfrm>
            <a:off x="4982406" y="3467100"/>
            <a:ext cx="9914693" cy="1685925"/>
            <a:chOff x="6096000" y="-30480"/>
            <a:chExt cx="8644080" cy="3393440"/>
          </a:xfrm>
        </p:grpSpPr>
        <p:sp>
          <p:nvSpPr>
            <p:cNvPr id="21" name="Flowchart: Document 20">
              <a:extLst>
                <a:ext uri="{FF2B5EF4-FFF2-40B4-BE49-F238E27FC236}">
                  <a16:creationId xmlns:a16="http://schemas.microsoft.com/office/drawing/2014/main" id="{2AFC68FE-99BA-C302-4C20-73FE41DEB999}"/>
                </a:ext>
              </a:extLst>
            </p:cNvPr>
            <p:cNvSpPr/>
            <p:nvPr/>
          </p:nvSpPr>
          <p:spPr>
            <a:xfrm>
              <a:off x="6096000" y="-30480"/>
              <a:ext cx="5986696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09285D-5B3E-F0B4-5B4B-1369DF5993C0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1" i="0" u="none" strike="noStrike" kern="1200" cap="none" spc="0" normalizeH="0" baseline="0" noProof="0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rgbClr val="8064A2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C5E20F8-ECAB-406E-E319-FDA8502A990B}"/>
              </a:ext>
            </a:extLst>
          </p:cNvPr>
          <p:cNvSpPr txBox="1"/>
          <p:nvPr/>
        </p:nvSpPr>
        <p:spPr>
          <a:xfrm>
            <a:off x="5052809" y="3494611"/>
            <a:ext cx="6720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6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0E8F9189-787B-07A2-B121-4E530D085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570" y="415637"/>
            <a:ext cx="3968464" cy="288030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F24F6BF-D1E3-6B04-53E3-D57330121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35" y="245924"/>
            <a:ext cx="4099218" cy="30361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8B75BA1-F673-828D-15F8-2CEDE22A2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616" y="3628416"/>
            <a:ext cx="3910815" cy="298017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6E6DBC6-0E97-47FA-8D46-99CBA74DD6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9357" y="3754582"/>
            <a:ext cx="3640859" cy="286786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3B3EF57-E877-0671-85F0-B92A00C89B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8031" y="1980889"/>
            <a:ext cx="3962400" cy="3394675"/>
          </a:xfrm>
          <a:prstGeom prst="rect">
            <a:avLst/>
          </a:prstGeom>
        </p:spPr>
      </p:pic>
      <p:pic>
        <p:nvPicPr>
          <p:cNvPr id="28" name="Picture 27" descr="A green tick and red x&#10;&#10;Description automatically generated with medium confidence">
            <a:extLst>
              <a:ext uri="{FF2B5EF4-FFF2-40B4-BE49-F238E27FC236}">
                <a16:creationId xmlns:a16="http://schemas.microsoft.com/office/drawing/2014/main" id="{B045D3A6-C573-D179-B4D6-D4078F1B25C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43"/>
          <a:stretch/>
        </p:blipFill>
        <p:spPr>
          <a:xfrm>
            <a:off x="6533487" y="1807379"/>
            <a:ext cx="1446729" cy="15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0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209753"/>
            <a:ext cx="12179303" cy="6674651"/>
            <a:chOff x="0" y="371"/>
            <a:chExt cx="19185" cy="1051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373" y="371"/>
              <a:ext cx="18484" cy="10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" name="Rectangle: Rounded Corners 43">
            <a:extLst>
              <a:ext uri="{FF2B5EF4-FFF2-40B4-BE49-F238E27FC236}">
                <a16:creationId xmlns:a16="http://schemas.microsoft.com/office/drawing/2014/main" id="{52FD4D8F-2FE6-5F49-02EB-24D2D5CABAC2}"/>
              </a:ext>
            </a:extLst>
          </p:cNvPr>
          <p:cNvSpPr/>
          <p:nvPr/>
        </p:nvSpPr>
        <p:spPr>
          <a:xfrm>
            <a:off x="2734432" y="85725"/>
            <a:ext cx="6647694" cy="1123950"/>
          </a:xfrm>
          <a:custGeom>
            <a:avLst/>
            <a:gdLst>
              <a:gd name="connsiteX0" fmla="*/ 0 w 6647694"/>
              <a:gd name="connsiteY0" fmla="*/ 187329 h 1123950"/>
              <a:gd name="connsiteX1" fmla="*/ 187329 w 6647694"/>
              <a:gd name="connsiteY1" fmla="*/ 0 h 1123950"/>
              <a:gd name="connsiteX2" fmla="*/ 820335 w 6647694"/>
              <a:gd name="connsiteY2" fmla="*/ 0 h 1123950"/>
              <a:gd name="connsiteX3" fmla="*/ 1265151 w 6647694"/>
              <a:gd name="connsiteY3" fmla="*/ 0 h 1123950"/>
              <a:gd name="connsiteX4" fmla="*/ 1709966 w 6647694"/>
              <a:gd name="connsiteY4" fmla="*/ 0 h 1123950"/>
              <a:gd name="connsiteX5" fmla="*/ 2405703 w 6647694"/>
              <a:gd name="connsiteY5" fmla="*/ 0 h 1123950"/>
              <a:gd name="connsiteX6" fmla="*/ 3038709 w 6647694"/>
              <a:gd name="connsiteY6" fmla="*/ 0 h 1123950"/>
              <a:gd name="connsiteX7" fmla="*/ 3420794 w 6647694"/>
              <a:gd name="connsiteY7" fmla="*/ 0 h 1123950"/>
              <a:gd name="connsiteX8" fmla="*/ 3928340 w 6647694"/>
              <a:gd name="connsiteY8" fmla="*/ 0 h 1123950"/>
              <a:gd name="connsiteX9" fmla="*/ 4561346 w 6647694"/>
              <a:gd name="connsiteY9" fmla="*/ 0 h 1123950"/>
              <a:gd name="connsiteX10" fmla="*/ 5194352 w 6647694"/>
              <a:gd name="connsiteY10" fmla="*/ 0 h 1123950"/>
              <a:gd name="connsiteX11" fmla="*/ 5576437 w 6647694"/>
              <a:gd name="connsiteY11" fmla="*/ 0 h 1123950"/>
              <a:gd name="connsiteX12" fmla="*/ 5958522 w 6647694"/>
              <a:gd name="connsiteY12" fmla="*/ 0 h 1123950"/>
              <a:gd name="connsiteX13" fmla="*/ 6460365 w 6647694"/>
              <a:gd name="connsiteY13" fmla="*/ 0 h 1123950"/>
              <a:gd name="connsiteX14" fmla="*/ 6647694 w 6647694"/>
              <a:gd name="connsiteY14" fmla="*/ 187329 h 1123950"/>
              <a:gd name="connsiteX15" fmla="*/ 6647694 w 6647694"/>
              <a:gd name="connsiteY15" fmla="*/ 539496 h 1123950"/>
              <a:gd name="connsiteX16" fmla="*/ 6647694 w 6647694"/>
              <a:gd name="connsiteY16" fmla="*/ 936621 h 1123950"/>
              <a:gd name="connsiteX17" fmla="*/ 6460365 w 6647694"/>
              <a:gd name="connsiteY17" fmla="*/ 1123950 h 1123950"/>
              <a:gd name="connsiteX18" fmla="*/ 6015550 w 6647694"/>
              <a:gd name="connsiteY18" fmla="*/ 1123950 h 1123950"/>
              <a:gd name="connsiteX19" fmla="*/ 5445274 w 6647694"/>
              <a:gd name="connsiteY19" fmla="*/ 1123950 h 1123950"/>
              <a:gd name="connsiteX20" fmla="*/ 5000458 w 6647694"/>
              <a:gd name="connsiteY20" fmla="*/ 1123950 h 1123950"/>
              <a:gd name="connsiteX21" fmla="*/ 4492913 w 6647694"/>
              <a:gd name="connsiteY21" fmla="*/ 1123950 h 1123950"/>
              <a:gd name="connsiteX22" fmla="*/ 3922637 w 6647694"/>
              <a:gd name="connsiteY22" fmla="*/ 1123950 h 1123950"/>
              <a:gd name="connsiteX23" fmla="*/ 3352361 w 6647694"/>
              <a:gd name="connsiteY23" fmla="*/ 1123950 h 1123950"/>
              <a:gd name="connsiteX24" fmla="*/ 2656624 w 6647694"/>
              <a:gd name="connsiteY24" fmla="*/ 1123950 h 1123950"/>
              <a:gd name="connsiteX25" fmla="*/ 2023618 w 6647694"/>
              <a:gd name="connsiteY25" fmla="*/ 1123950 h 1123950"/>
              <a:gd name="connsiteX26" fmla="*/ 1641533 w 6647694"/>
              <a:gd name="connsiteY26" fmla="*/ 1123950 h 1123950"/>
              <a:gd name="connsiteX27" fmla="*/ 945796 w 6647694"/>
              <a:gd name="connsiteY27" fmla="*/ 1123950 h 1123950"/>
              <a:gd name="connsiteX28" fmla="*/ 187329 w 6647694"/>
              <a:gd name="connsiteY28" fmla="*/ 1123950 h 1123950"/>
              <a:gd name="connsiteX29" fmla="*/ 0 w 6647694"/>
              <a:gd name="connsiteY29" fmla="*/ 936621 h 1123950"/>
              <a:gd name="connsiteX30" fmla="*/ 0 w 6647694"/>
              <a:gd name="connsiteY30" fmla="*/ 576961 h 1123950"/>
              <a:gd name="connsiteX31" fmla="*/ 0 w 6647694"/>
              <a:gd name="connsiteY31" fmla="*/ 187329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47694" h="1123950" fill="none" extrusionOk="0">
                <a:moveTo>
                  <a:pt x="0" y="187329"/>
                </a:moveTo>
                <a:cubicBezTo>
                  <a:pt x="16590" y="91323"/>
                  <a:pt x="88996" y="-167"/>
                  <a:pt x="187329" y="0"/>
                </a:cubicBezTo>
                <a:cubicBezTo>
                  <a:pt x="421692" y="-54249"/>
                  <a:pt x="538025" y="33454"/>
                  <a:pt x="820335" y="0"/>
                </a:cubicBezTo>
                <a:cubicBezTo>
                  <a:pt x="1102645" y="-33454"/>
                  <a:pt x="1141784" y="31045"/>
                  <a:pt x="1265151" y="0"/>
                </a:cubicBezTo>
                <a:cubicBezTo>
                  <a:pt x="1388518" y="-31045"/>
                  <a:pt x="1619309" y="39800"/>
                  <a:pt x="1709966" y="0"/>
                </a:cubicBezTo>
                <a:cubicBezTo>
                  <a:pt x="1800623" y="-39800"/>
                  <a:pt x="2225956" y="65745"/>
                  <a:pt x="2405703" y="0"/>
                </a:cubicBezTo>
                <a:cubicBezTo>
                  <a:pt x="2585450" y="-65745"/>
                  <a:pt x="2819608" y="12402"/>
                  <a:pt x="3038709" y="0"/>
                </a:cubicBezTo>
                <a:cubicBezTo>
                  <a:pt x="3257810" y="-12402"/>
                  <a:pt x="3329937" y="39040"/>
                  <a:pt x="3420794" y="0"/>
                </a:cubicBezTo>
                <a:cubicBezTo>
                  <a:pt x="3511652" y="-39040"/>
                  <a:pt x="3741456" y="22065"/>
                  <a:pt x="3928340" y="0"/>
                </a:cubicBezTo>
                <a:cubicBezTo>
                  <a:pt x="4115224" y="-22065"/>
                  <a:pt x="4381103" y="27532"/>
                  <a:pt x="4561346" y="0"/>
                </a:cubicBezTo>
                <a:cubicBezTo>
                  <a:pt x="4741589" y="-27532"/>
                  <a:pt x="4990490" y="66600"/>
                  <a:pt x="5194352" y="0"/>
                </a:cubicBezTo>
                <a:cubicBezTo>
                  <a:pt x="5398214" y="-66600"/>
                  <a:pt x="5427353" y="134"/>
                  <a:pt x="5576437" y="0"/>
                </a:cubicBezTo>
                <a:cubicBezTo>
                  <a:pt x="5725522" y="-134"/>
                  <a:pt x="5811135" y="25381"/>
                  <a:pt x="5958522" y="0"/>
                </a:cubicBezTo>
                <a:cubicBezTo>
                  <a:pt x="6105909" y="-25381"/>
                  <a:pt x="6248704" y="52289"/>
                  <a:pt x="6460365" y="0"/>
                </a:cubicBezTo>
                <a:cubicBezTo>
                  <a:pt x="6583183" y="-9193"/>
                  <a:pt x="6648456" y="88022"/>
                  <a:pt x="6647694" y="187329"/>
                </a:cubicBezTo>
                <a:cubicBezTo>
                  <a:pt x="6682871" y="344684"/>
                  <a:pt x="6611558" y="387211"/>
                  <a:pt x="6647694" y="539496"/>
                </a:cubicBezTo>
                <a:cubicBezTo>
                  <a:pt x="6683830" y="691781"/>
                  <a:pt x="6610610" y="765821"/>
                  <a:pt x="6647694" y="936621"/>
                </a:cubicBezTo>
                <a:cubicBezTo>
                  <a:pt x="6658599" y="1039335"/>
                  <a:pt x="6563276" y="1119660"/>
                  <a:pt x="6460365" y="1123950"/>
                </a:cubicBezTo>
                <a:cubicBezTo>
                  <a:pt x="6257233" y="1150657"/>
                  <a:pt x="6191308" y="1087932"/>
                  <a:pt x="6015550" y="1123950"/>
                </a:cubicBezTo>
                <a:cubicBezTo>
                  <a:pt x="5839792" y="1159968"/>
                  <a:pt x="5692636" y="1097402"/>
                  <a:pt x="5445274" y="1123950"/>
                </a:cubicBezTo>
                <a:cubicBezTo>
                  <a:pt x="5197912" y="1150498"/>
                  <a:pt x="5165579" y="1075588"/>
                  <a:pt x="5000458" y="1123950"/>
                </a:cubicBezTo>
                <a:cubicBezTo>
                  <a:pt x="4835337" y="1172312"/>
                  <a:pt x="4694999" y="1076716"/>
                  <a:pt x="4492913" y="1123950"/>
                </a:cubicBezTo>
                <a:cubicBezTo>
                  <a:pt x="4290827" y="1171184"/>
                  <a:pt x="4134691" y="1122259"/>
                  <a:pt x="3922637" y="1123950"/>
                </a:cubicBezTo>
                <a:cubicBezTo>
                  <a:pt x="3710583" y="1125641"/>
                  <a:pt x="3513653" y="1088998"/>
                  <a:pt x="3352361" y="1123950"/>
                </a:cubicBezTo>
                <a:cubicBezTo>
                  <a:pt x="3191069" y="1158902"/>
                  <a:pt x="2942682" y="1044638"/>
                  <a:pt x="2656624" y="1123950"/>
                </a:cubicBezTo>
                <a:cubicBezTo>
                  <a:pt x="2370566" y="1203262"/>
                  <a:pt x="2261662" y="1066497"/>
                  <a:pt x="2023618" y="1123950"/>
                </a:cubicBezTo>
                <a:cubicBezTo>
                  <a:pt x="1785574" y="1181403"/>
                  <a:pt x="1718155" y="1113651"/>
                  <a:pt x="1641533" y="1123950"/>
                </a:cubicBezTo>
                <a:cubicBezTo>
                  <a:pt x="1564911" y="1134249"/>
                  <a:pt x="1173755" y="1051906"/>
                  <a:pt x="945796" y="1123950"/>
                </a:cubicBezTo>
                <a:cubicBezTo>
                  <a:pt x="717837" y="1195994"/>
                  <a:pt x="492841" y="1113963"/>
                  <a:pt x="187329" y="1123950"/>
                </a:cubicBezTo>
                <a:cubicBezTo>
                  <a:pt x="78029" y="1127227"/>
                  <a:pt x="-13522" y="1047715"/>
                  <a:pt x="0" y="936621"/>
                </a:cubicBezTo>
                <a:cubicBezTo>
                  <a:pt x="-12650" y="856946"/>
                  <a:pt x="37344" y="749740"/>
                  <a:pt x="0" y="576961"/>
                </a:cubicBezTo>
                <a:cubicBezTo>
                  <a:pt x="-37344" y="404182"/>
                  <a:pt x="5396" y="294018"/>
                  <a:pt x="0" y="187329"/>
                </a:cubicBezTo>
                <a:close/>
              </a:path>
              <a:path w="6647694" h="1123950" stroke="0" extrusionOk="0">
                <a:moveTo>
                  <a:pt x="0" y="187329"/>
                </a:moveTo>
                <a:cubicBezTo>
                  <a:pt x="-15991" y="79146"/>
                  <a:pt x="86009" y="1628"/>
                  <a:pt x="187329" y="0"/>
                </a:cubicBezTo>
                <a:cubicBezTo>
                  <a:pt x="393263" y="-39955"/>
                  <a:pt x="649414" y="67019"/>
                  <a:pt x="820335" y="0"/>
                </a:cubicBezTo>
                <a:cubicBezTo>
                  <a:pt x="991256" y="-67019"/>
                  <a:pt x="1143842" y="270"/>
                  <a:pt x="1453342" y="0"/>
                </a:cubicBezTo>
                <a:cubicBezTo>
                  <a:pt x="1762842" y="-270"/>
                  <a:pt x="1939760" y="45431"/>
                  <a:pt x="2086348" y="0"/>
                </a:cubicBezTo>
                <a:cubicBezTo>
                  <a:pt x="2232936" y="-45431"/>
                  <a:pt x="2617856" y="36197"/>
                  <a:pt x="2782085" y="0"/>
                </a:cubicBezTo>
                <a:cubicBezTo>
                  <a:pt x="2946314" y="-36197"/>
                  <a:pt x="3099287" y="40202"/>
                  <a:pt x="3226900" y="0"/>
                </a:cubicBezTo>
                <a:cubicBezTo>
                  <a:pt x="3354514" y="-40202"/>
                  <a:pt x="3556994" y="47779"/>
                  <a:pt x="3797176" y="0"/>
                </a:cubicBezTo>
                <a:cubicBezTo>
                  <a:pt x="4037358" y="-47779"/>
                  <a:pt x="4144660" y="2776"/>
                  <a:pt x="4304722" y="0"/>
                </a:cubicBezTo>
                <a:cubicBezTo>
                  <a:pt x="4464784" y="-2776"/>
                  <a:pt x="4541962" y="13433"/>
                  <a:pt x="4749537" y="0"/>
                </a:cubicBezTo>
                <a:cubicBezTo>
                  <a:pt x="4957112" y="-13433"/>
                  <a:pt x="5207812" y="37334"/>
                  <a:pt x="5382543" y="0"/>
                </a:cubicBezTo>
                <a:cubicBezTo>
                  <a:pt x="5557274" y="-37334"/>
                  <a:pt x="5668242" y="25933"/>
                  <a:pt x="5764628" y="0"/>
                </a:cubicBezTo>
                <a:cubicBezTo>
                  <a:pt x="5861015" y="-25933"/>
                  <a:pt x="6118992" y="3538"/>
                  <a:pt x="6460365" y="0"/>
                </a:cubicBezTo>
                <a:cubicBezTo>
                  <a:pt x="6566853" y="-10050"/>
                  <a:pt x="6661362" y="56414"/>
                  <a:pt x="6647694" y="187329"/>
                </a:cubicBezTo>
                <a:cubicBezTo>
                  <a:pt x="6660415" y="355284"/>
                  <a:pt x="6643074" y="443940"/>
                  <a:pt x="6647694" y="561975"/>
                </a:cubicBezTo>
                <a:cubicBezTo>
                  <a:pt x="6652314" y="680010"/>
                  <a:pt x="6635959" y="793906"/>
                  <a:pt x="6647694" y="936621"/>
                </a:cubicBezTo>
                <a:cubicBezTo>
                  <a:pt x="6643107" y="1043221"/>
                  <a:pt x="6571773" y="1107222"/>
                  <a:pt x="6460365" y="1123950"/>
                </a:cubicBezTo>
                <a:cubicBezTo>
                  <a:pt x="6329006" y="1150647"/>
                  <a:pt x="6065819" y="1101320"/>
                  <a:pt x="5890089" y="1123950"/>
                </a:cubicBezTo>
                <a:cubicBezTo>
                  <a:pt x="5714359" y="1146580"/>
                  <a:pt x="5578922" y="1099050"/>
                  <a:pt x="5382543" y="1123950"/>
                </a:cubicBezTo>
                <a:cubicBezTo>
                  <a:pt x="5186164" y="1148850"/>
                  <a:pt x="5039173" y="1069041"/>
                  <a:pt x="4749537" y="1123950"/>
                </a:cubicBezTo>
                <a:cubicBezTo>
                  <a:pt x="4459901" y="1178859"/>
                  <a:pt x="4444291" y="1085611"/>
                  <a:pt x="4304722" y="1123950"/>
                </a:cubicBezTo>
                <a:cubicBezTo>
                  <a:pt x="4165153" y="1162289"/>
                  <a:pt x="4011352" y="1116731"/>
                  <a:pt x="3859906" y="1123950"/>
                </a:cubicBezTo>
                <a:cubicBezTo>
                  <a:pt x="3708460" y="1131169"/>
                  <a:pt x="3551797" y="1089494"/>
                  <a:pt x="3289630" y="1123950"/>
                </a:cubicBezTo>
                <a:cubicBezTo>
                  <a:pt x="3027463" y="1158406"/>
                  <a:pt x="2873274" y="1081403"/>
                  <a:pt x="2719354" y="1123950"/>
                </a:cubicBezTo>
                <a:cubicBezTo>
                  <a:pt x="2565434" y="1166497"/>
                  <a:pt x="2429840" y="1084875"/>
                  <a:pt x="2337270" y="1123950"/>
                </a:cubicBezTo>
                <a:cubicBezTo>
                  <a:pt x="2244700" y="1163025"/>
                  <a:pt x="2041196" y="1073610"/>
                  <a:pt x="1892454" y="1123950"/>
                </a:cubicBezTo>
                <a:cubicBezTo>
                  <a:pt x="1743712" y="1174290"/>
                  <a:pt x="1607972" y="1093842"/>
                  <a:pt x="1510369" y="1123950"/>
                </a:cubicBezTo>
                <a:cubicBezTo>
                  <a:pt x="1412767" y="1154058"/>
                  <a:pt x="1259356" y="1086586"/>
                  <a:pt x="1065554" y="1123950"/>
                </a:cubicBezTo>
                <a:cubicBezTo>
                  <a:pt x="871753" y="1161314"/>
                  <a:pt x="596670" y="1032165"/>
                  <a:pt x="187329" y="1123950"/>
                </a:cubicBezTo>
                <a:cubicBezTo>
                  <a:pt x="69337" y="1145927"/>
                  <a:pt x="-24433" y="1047859"/>
                  <a:pt x="0" y="936621"/>
                </a:cubicBezTo>
                <a:cubicBezTo>
                  <a:pt x="-26181" y="840281"/>
                  <a:pt x="13679" y="729332"/>
                  <a:pt x="0" y="554482"/>
                </a:cubicBezTo>
                <a:cubicBezTo>
                  <a:pt x="-13679" y="379632"/>
                  <a:pt x="14033" y="279854"/>
                  <a:pt x="0" y="187329"/>
                </a:cubicBezTo>
                <a:close/>
              </a:path>
            </a:pathLst>
          </a:custGeom>
          <a:solidFill>
            <a:srgbClr val="CCFF99"/>
          </a:solidFill>
          <a:ln w="12700" cap="flat" cmpd="sng" algn="ctr">
            <a:solidFill>
              <a:srgbClr val="33660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just">
              <a:defRPr/>
            </a:pPr>
            <a:r>
              <a:rPr lang="en-US" sz="4400" b="1" dirty="0" err="1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Vị</a:t>
            </a:r>
            <a:r>
              <a:rPr lang="en-US" sz="44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trí</a:t>
            </a:r>
            <a:r>
              <a:rPr lang="en-US" sz="44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cây</a:t>
            </a:r>
            <a:r>
              <a:rPr lang="en-US" sz="44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 con </a:t>
            </a:r>
            <a:r>
              <a:rPr lang="en-US" sz="4400" b="1" dirty="0" err="1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phát</a:t>
            </a:r>
            <a:r>
              <a:rPr lang="en-US" sz="44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triển</a:t>
            </a:r>
            <a:r>
              <a:rPr lang="en-US" sz="44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tốt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8F9189-787B-07A2-B121-4E530D085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1657351"/>
            <a:ext cx="3938696" cy="3624262"/>
          </a:xfrm>
          <a:prstGeom prst="rect">
            <a:avLst/>
          </a:prstGeom>
        </p:spPr>
      </p:pic>
      <p:sp>
        <p:nvSpPr>
          <p:cNvPr id="10" name="Rounded Rectangle 24">
            <a:extLst>
              <a:ext uri="{FF2B5EF4-FFF2-40B4-BE49-F238E27FC236}">
                <a16:creationId xmlns:a16="http://schemas.microsoft.com/office/drawing/2014/main" id="{E734A931-A916-375F-6A65-AED28130FC65}"/>
              </a:ext>
            </a:extLst>
          </p:cNvPr>
          <p:cNvSpPr/>
          <p:nvPr/>
        </p:nvSpPr>
        <p:spPr>
          <a:xfrm>
            <a:off x="5029200" y="2079438"/>
            <a:ext cx="6400800" cy="2721161"/>
          </a:xfrm>
          <a:prstGeom prst="roundRect">
            <a:avLst>
              <a:gd name="adj" fmla="val 11870"/>
            </a:avLst>
          </a:prstGeom>
          <a:solidFill>
            <a:srgbClr val="FDFD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vi-VN" sz="3200" b="1" kern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Vị trí B cây con có thể sẽ phát triển tốt: đất tơi xốp, đảm bảo ánh sáng, nước, không khí, chất khoáng, nhiệt độ thích hợp cho cây phát triển.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仓耳玄三M W05" panose="02020400000000000000" pitchFamily="18" charset="-122"/>
              <a:cs typeface="Arial" panose="020B0604020202020204" pitchFamily="34" charset="0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0558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615</Words>
  <Application>Microsoft Office PowerPoint</Application>
  <PresentationFormat>Widescreen</PresentationFormat>
  <Paragraphs>62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#9Slide03 Bebas Neue Bold</vt:lpstr>
      <vt:lpstr>#9Slide07 Cadena</vt:lpstr>
      <vt:lpstr>Arial</vt:lpstr>
      <vt:lpstr>Calibri</vt:lpstr>
      <vt:lpstr>Calibri Light</vt:lpstr>
      <vt:lpstr>Cambria</vt:lpstr>
      <vt:lpstr>等线</vt:lpstr>
      <vt:lpstr>等线 Light</vt:lpstr>
      <vt:lpstr>Lato Regular</vt:lpstr>
      <vt:lpstr>Tahoma</vt:lpstr>
      <vt:lpstr>Times New Roman</vt:lpstr>
      <vt:lpstr>UTM Avo</vt:lpstr>
      <vt:lpstr>UVN Hai Long</vt:lpstr>
      <vt:lpstr>仓耳玄三M W05</vt:lpstr>
      <vt:lpstr>字魂105号-简雅黑</vt:lpstr>
      <vt:lpstr>字魂58号-创中黑</vt:lpstr>
      <vt:lpstr>思源黑体 CN Medium</vt:lpstr>
      <vt:lpstr>迷你简卡通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19</cp:revision>
  <dcterms:created xsi:type="dcterms:W3CDTF">2025-01-17T13:57:22Z</dcterms:created>
  <dcterms:modified xsi:type="dcterms:W3CDTF">2025-01-20T13:08:41Z</dcterms:modified>
</cp:coreProperties>
</file>