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452" r:id="rId3"/>
    <p:sldId id="290" r:id="rId4"/>
    <p:sldId id="453" r:id="rId5"/>
    <p:sldId id="291" r:id="rId6"/>
    <p:sldId id="288" r:id="rId7"/>
    <p:sldId id="296" r:id="rId8"/>
    <p:sldId id="292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297" r:id="rId17"/>
    <p:sldId id="461" r:id="rId18"/>
    <p:sldId id="298" r:id="rId19"/>
    <p:sldId id="299" r:id="rId20"/>
    <p:sldId id="463" r:id="rId21"/>
    <p:sldId id="258" r:id="rId22"/>
    <p:sldId id="260" r:id="rId23"/>
    <p:sldId id="261" r:id="rId24"/>
    <p:sldId id="262" r:id="rId25"/>
    <p:sldId id="44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1BFAA-7431-4AAB-832E-BA64D0C43E5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22B27-7156-459F-8444-E14551446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0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3B580-A243-4A07-905A-BC0C44A61D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0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056B7-353F-4605-A0A2-46AB4DCF18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14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3B580-A243-4A07-905A-BC0C44A61D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90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D16E3A-085F-465D-BEC3-4E6332DE14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81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Google Shape;63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0" name="Google Shape;63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44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ABBD-4174-4DBE-C3C6-911229AD9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D5B29-08E0-733F-3C61-AF5DEC16B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7CD9B-53C5-CBF2-43E2-52824669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EE3B-86D1-44C5-A536-87FB741FEE81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F511C-B1BE-58B5-F3B1-1A66FB983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C9ADE-6D39-8FB0-E0AE-A0252E93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C0E7-49D7-4BFC-9C82-95A5A0867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5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B30BF-C101-FC42-0396-08AEF413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EEB9F-E095-3798-239A-5C36E46C3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930FA-B8DA-2FFA-B672-5E0DA8AF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EE3B-86D1-44C5-A536-87FB741FEE81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3D1CF-1D54-89A7-54B0-3864F158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871C0-AE37-5A90-0BA1-710F7D4C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C0E7-49D7-4BFC-9C82-95A5A0867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7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20A406-78DC-5D7A-F4C0-E3A52B420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4A867-C4CF-81B7-DB1D-CE4DDEA72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4A90E-803F-80F4-0F1B-BED20607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EE3B-86D1-44C5-A536-87FB741FEE81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5B5F8-763C-0DAA-3D5A-486010933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401BC-8971-89B5-1D2E-F93E73A1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C0E7-49D7-4BFC-9C82-95A5A0867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6" name="Google Shape;2126;p14"/>
          <p:cNvGrpSpPr/>
          <p:nvPr/>
        </p:nvGrpSpPr>
        <p:grpSpPr>
          <a:xfrm>
            <a:off x="-270387" y="155415"/>
            <a:ext cx="12726960" cy="6980212"/>
            <a:chOff x="-202790" y="116561"/>
            <a:chExt cx="9545220" cy="5235159"/>
          </a:xfrm>
        </p:grpSpPr>
        <p:sp>
          <p:nvSpPr>
            <p:cNvPr id="2127" name="Google Shape;2127;p14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29" name="Google Shape;2129;p14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2130" name="Google Shape;2130;p14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1" name="Google Shape;2131;p14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2" name="Google Shape;2132;p14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3" name="Google Shape;2133;p14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4" name="Google Shape;2134;p14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35" name="Google Shape;2135;p14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2136" name="Google Shape;2136;p14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2137" name="Google Shape;2137;p14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8" name="Google Shape;2138;p14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9" name="Google Shape;2139;p14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0" name="Google Shape;2140;p14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1" name="Google Shape;2141;p14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2" name="Google Shape;2142;p14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43" name="Google Shape;2143;p14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2144" name="Google Shape;2144;p14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5" name="Google Shape;2145;p14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6" name="Google Shape;2146;p14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7" name="Google Shape;2147;p14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8" name="Google Shape;2148;p14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9" name="Google Shape;2149;p14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0" name="Google Shape;2150;p14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1" name="Google Shape;2151;p14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52" name="Google Shape;2152;p14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2153" name="Google Shape;2153;p14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4" name="Google Shape;2154;p14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5" name="Google Shape;2155;p14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6" name="Google Shape;2156;p14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7" name="Google Shape;2157;p14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8" name="Google Shape;2158;p14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9" name="Google Shape;2159;p14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0" name="Google Shape;2160;p14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1" name="Google Shape;2161;p14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62" name="Google Shape;2162;p14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2163" name="Google Shape;2163;p14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2164" name="Google Shape;2164;p14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2165" name="Google Shape;2165;p14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6" name="Google Shape;2166;p14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7" name="Google Shape;2167;p14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8" name="Google Shape;2168;p14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9" name="Google Shape;2169;p14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0" name="Google Shape;2170;p14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1" name="Google Shape;2171;p14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2" name="Google Shape;2172;p14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3" name="Google Shape;2173;p14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4" name="Google Shape;2174;p14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5" name="Google Shape;2175;p14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6" name="Google Shape;2176;p14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7" name="Google Shape;2177;p14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2178" name="Google Shape;2178;p14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2179" name="Google Shape;2179;p14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0" name="Google Shape;2180;p14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1" name="Google Shape;2181;p14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2" name="Google Shape;2182;p14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3" name="Google Shape;2183;p14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4" name="Google Shape;2184;p14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85" name="Google Shape;2185;p14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2186" name="Google Shape;2186;p14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7" name="Google Shape;2187;p14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8" name="Google Shape;2188;p14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9" name="Google Shape;2189;p14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0" name="Google Shape;2190;p14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1" name="Google Shape;2191;p14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2" name="Google Shape;2192;p14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3" name="Google Shape;2193;p14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4" name="Google Shape;2194;p14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5" name="Google Shape;2195;p14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6" name="Google Shape;2196;p14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7" name="Google Shape;2197;p14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8" name="Google Shape;2198;p14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9" name="Google Shape;2199;p14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0" name="Google Shape;2200;p14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1" name="Google Shape;2201;p14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02" name="Google Shape;2202;p14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2203" name="Google Shape;2203;p14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4" name="Google Shape;2204;p14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5" name="Google Shape;2205;p14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6" name="Google Shape;2206;p14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7" name="Google Shape;2207;p14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8" name="Google Shape;2208;p14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9" name="Google Shape;2209;p14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0" name="Google Shape;2210;p14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1" name="Google Shape;2211;p14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2" name="Google Shape;2212;p14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3" name="Google Shape;2213;p14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4" name="Google Shape;2214;p14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5" name="Google Shape;2215;p14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6" name="Google Shape;2216;p14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7" name="Google Shape;2217;p14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8" name="Google Shape;2218;p14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9" name="Google Shape;2219;p14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0" name="Google Shape;2220;p14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1" name="Google Shape;2221;p14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2" name="Google Shape;2222;p14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3" name="Google Shape;2223;p14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4" name="Google Shape;2224;p14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5" name="Google Shape;2225;p14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6" name="Google Shape;2226;p14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7" name="Google Shape;2227;p14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8" name="Google Shape;2228;p14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9" name="Google Shape;2229;p14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0" name="Google Shape;2230;p14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1" name="Google Shape;2231;p14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2" name="Google Shape;2232;p14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3" name="Google Shape;2233;p14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4" name="Google Shape;2234;p14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5" name="Google Shape;2235;p14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6" name="Google Shape;2236;p14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7" name="Google Shape;2237;p14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8" name="Google Shape;2238;p14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9" name="Google Shape;2239;p14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0" name="Google Shape;2240;p14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1" name="Google Shape;2241;p14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2" name="Google Shape;2242;p14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3" name="Google Shape;2243;p14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4" name="Google Shape;2244;p14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5" name="Google Shape;2245;p14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6" name="Google Shape;2246;p14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7" name="Google Shape;2247;p14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8" name="Google Shape;2248;p14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9" name="Google Shape;2249;p14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0" name="Google Shape;2250;p14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1" name="Google Shape;2251;p14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52" name="Google Shape;2252;p14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2253" name="Google Shape;2253;p14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4" name="Google Shape;2254;p14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5" name="Google Shape;2255;p14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6" name="Google Shape;2256;p14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7" name="Google Shape;2257;p14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8" name="Google Shape;2258;p14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9" name="Google Shape;2259;p14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0" name="Google Shape;2260;p14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1" name="Google Shape;2261;p14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2" name="Google Shape;2262;p14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3" name="Google Shape;2263;p14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4" name="Google Shape;2264;p14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5" name="Google Shape;2265;p14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6" name="Google Shape;2266;p14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7" name="Google Shape;2267;p14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8" name="Google Shape;2268;p14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9" name="Google Shape;2269;p14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0" name="Google Shape;2270;p14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1" name="Google Shape;2271;p14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2" name="Google Shape;2272;p14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3" name="Google Shape;2273;p14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4" name="Google Shape;2274;p14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5" name="Google Shape;2275;p14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6" name="Google Shape;2276;p14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7" name="Google Shape;2277;p14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8" name="Google Shape;2278;p14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9" name="Google Shape;2279;p14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0" name="Google Shape;2280;p14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1" name="Google Shape;2281;p14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2" name="Google Shape;2282;p14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3" name="Google Shape;2283;p14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4" name="Google Shape;2284;p14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5" name="Google Shape;2285;p14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86" name="Google Shape;2286;p14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2287" name="Google Shape;2287;p14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8" name="Google Shape;2288;p14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9" name="Google Shape;2289;p14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0" name="Google Shape;2290;p14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1" name="Google Shape;2291;p14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2" name="Google Shape;2292;p14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3" name="Google Shape;2293;p14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294" name="Google Shape;2294;p14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2295" name="Google Shape;2295;p14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2296" name="Google Shape;2296;p14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7" name="Google Shape;2297;p14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8" name="Google Shape;2298;p14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9" name="Google Shape;2299;p14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0" name="Google Shape;2300;p14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1" name="Google Shape;2301;p14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2" name="Google Shape;2302;p14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3" name="Google Shape;2303;p14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04" name="Google Shape;2304;p14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2305" name="Google Shape;2305;p14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6" name="Google Shape;2306;p14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07" name="Google Shape;2307;p14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2308" name="Google Shape;2308;p14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9" name="Google Shape;2309;p14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0" name="Google Shape;2310;p14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1" name="Google Shape;2311;p14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2" name="Google Shape;2312;p14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3" name="Google Shape;2313;p14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4" name="Google Shape;2314;p14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5" name="Google Shape;2315;p14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6" name="Google Shape;2316;p14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7" name="Google Shape;2317;p14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8" name="Google Shape;2318;p14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9" name="Google Shape;2319;p14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0" name="Google Shape;2320;p14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1" name="Google Shape;2321;p14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2" name="Google Shape;2322;p14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3" name="Google Shape;2323;p14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24" name="Google Shape;2324;p14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2325" name="Google Shape;2325;p14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6" name="Google Shape;2326;p14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7" name="Google Shape;2327;p14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8" name="Google Shape;2328;p14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9" name="Google Shape;2329;p14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0" name="Google Shape;2330;p14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1" name="Google Shape;2331;p14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2" name="Google Shape;2332;p14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3" name="Google Shape;2333;p14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4" name="Google Shape;2334;p14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5" name="Google Shape;2335;p14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6" name="Google Shape;2336;p14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7" name="Google Shape;2337;p14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8" name="Google Shape;2338;p14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9" name="Google Shape;2339;p14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0" name="Google Shape;2340;p14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1" name="Google Shape;2341;p14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2" name="Google Shape;2342;p14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3" name="Google Shape;2343;p14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4" name="Google Shape;2344;p14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5" name="Google Shape;2345;p14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6" name="Google Shape;2346;p14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7" name="Google Shape;2347;p14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8" name="Google Shape;2348;p14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9" name="Google Shape;2349;p14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0" name="Google Shape;2350;p14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1" name="Google Shape;2351;p14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2" name="Google Shape;2352;p14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53" name="Google Shape;2353;p14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2354" name="Google Shape;2354;p14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5" name="Google Shape;2355;p14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6" name="Google Shape;2356;p14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7" name="Google Shape;2357;p14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8" name="Google Shape;2358;p14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9" name="Google Shape;2359;p14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0" name="Google Shape;2360;p14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1" name="Google Shape;2361;p14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2" name="Google Shape;2362;p14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3" name="Google Shape;2363;p14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4" name="Google Shape;2364;p14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5" name="Google Shape;2365;p14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6" name="Google Shape;2366;p14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7" name="Google Shape;2367;p14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8" name="Google Shape;2368;p14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9" name="Google Shape;2369;p14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0" name="Google Shape;2370;p14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1" name="Google Shape;2371;p14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2" name="Google Shape;2372;p14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3" name="Google Shape;2373;p14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4" name="Google Shape;2374;p14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5" name="Google Shape;2375;p14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6" name="Google Shape;2376;p14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7" name="Google Shape;2377;p14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8" name="Google Shape;2378;p14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9" name="Google Shape;2379;p14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0" name="Google Shape;2380;p14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1" name="Google Shape;2381;p14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2" name="Google Shape;2382;p14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3" name="Google Shape;2383;p14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4" name="Google Shape;2384;p14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5" name="Google Shape;2385;p14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6" name="Google Shape;2386;p14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7" name="Google Shape;2387;p14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88" name="Google Shape;2388;p14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2389" name="Google Shape;2389;p14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0" name="Google Shape;2390;p14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1" name="Google Shape;2391;p14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2" name="Google Shape;2392;p14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3" name="Google Shape;2393;p14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4" name="Google Shape;2394;p14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5" name="Google Shape;2395;p14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6" name="Google Shape;2396;p14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7" name="Google Shape;2397;p14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8" name="Google Shape;2398;p14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9" name="Google Shape;2399;p14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0" name="Google Shape;2400;p14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1" name="Google Shape;2401;p14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2" name="Google Shape;2402;p14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3" name="Google Shape;2403;p14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4" name="Google Shape;2404;p14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5" name="Google Shape;2405;p14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6" name="Google Shape;2406;p14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7" name="Google Shape;2407;p14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8" name="Google Shape;2408;p14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9" name="Google Shape;2409;p14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0" name="Google Shape;2410;p14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1" name="Google Shape;2411;p14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2" name="Google Shape;2412;p14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3" name="Google Shape;2413;p14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4" name="Google Shape;2414;p14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415" name="Google Shape;2415;p14"/>
          <p:cNvSpPr txBox="1">
            <a:spLocks noGrp="1"/>
          </p:cNvSpPr>
          <p:nvPr>
            <p:ph type="title"/>
          </p:nvPr>
        </p:nvSpPr>
        <p:spPr>
          <a:xfrm>
            <a:off x="1888857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6" name="Google Shape;2416;p14"/>
          <p:cNvSpPr txBox="1">
            <a:spLocks noGrp="1"/>
          </p:cNvSpPr>
          <p:nvPr>
            <p:ph type="title" idx="2" hasCustomPrompt="1"/>
          </p:nvPr>
        </p:nvSpPr>
        <p:spPr>
          <a:xfrm>
            <a:off x="1888857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17" name="Google Shape;2417;p14"/>
          <p:cNvSpPr txBox="1">
            <a:spLocks noGrp="1"/>
          </p:cNvSpPr>
          <p:nvPr>
            <p:ph type="subTitle" idx="1"/>
          </p:nvPr>
        </p:nvSpPr>
        <p:spPr>
          <a:xfrm>
            <a:off x="2547000" y="4006133"/>
            <a:ext cx="3543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301906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C1187-C90D-EFB6-8534-9857DD83F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099B5-7E92-0617-4139-02BED9171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3136B-D265-C0D0-DF06-2FB0414A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EE3B-86D1-44C5-A536-87FB741FEE81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B5C4A-EBB0-B7C2-6344-F04FFB63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8A896-2127-46DB-407B-9E1E6A79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C0E7-49D7-4BFC-9C82-95A5A0867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5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AF57-0C2B-1FC6-36D1-E06C02B85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0B7B3-5308-9F19-2243-0C076F00F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7FCE6-E84A-7383-98AD-70E977E9F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EE3B-86D1-44C5-A536-87FB741FEE81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B8AF1-F5E1-B56D-2E98-2D72036CA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87CE3-EFDF-1307-1CDD-226CA15B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C0E7-49D7-4BFC-9C82-95A5A0867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2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D913E-2F92-18F6-79DA-9C6B0B74E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A28CC-627A-8E84-89F1-489EE6477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AF72B-3249-6E3B-4A51-D76C3098B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5002E-5DEE-6A79-B99C-2D5123E38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EE3B-86D1-44C5-A536-87FB741FEE81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59137-BAFE-E6D3-6869-35A56487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3F933-5707-CB0A-BBC8-F18C8959B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C0E7-49D7-4BFC-9C82-95A5A0867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6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49D5E-D5EC-135E-1E68-9AEF48A55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A858D-B59B-6886-6654-F0E10418E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E98FF-1698-57BC-604B-5A12192F5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99E52-19AB-F54F-EB9B-72685CDAE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AC509-12CF-AB63-9857-154CB5348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304F74-A84C-5ED3-EB09-651F87B0F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EE3B-86D1-44C5-A536-87FB741FEE81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790B60-A21C-5B11-0BE9-667F31BDB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6F6902-4F1F-8711-25C2-21E3D590C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C0E7-49D7-4BFC-9C82-95A5A0867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0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2948-9A98-003C-EBDE-9D66DBC4F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24F9E-00BD-1B62-5BA2-C5FAAE353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EE3B-86D1-44C5-A536-87FB741FEE81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D8C45-B5D5-D0CF-FEF2-8A76728D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81557-733E-2AC2-1BF0-CCAF16E43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C0E7-49D7-4BFC-9C82-95A5A0867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8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B86C2-7189-D151-401A-16D382820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EE3B-86D1-44C5-A536-87FB741FEE81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55F906-6AF2-CBE3-58A0-4275BE2EA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BD681-7B8A-7C73-2179-9FAFEEB1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C0E7-49D7-4BFC-9C82-95A5A0867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7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5751-5E17-88B9-49FA-F32AA30E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FEB31-BC25-A8F6-3E75-3E0D35271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895C3-EEAA-C805-5B23-B147E418C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6173F-5222-96B6-F3FF-1F6977CF6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EE3B-86D1-44C5-A536-87FB741FEE81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5D66D-6268-901B-DBB0-48D07539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504CE-D4D7-9B7D-445A-A6C35943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C0E7-49D7-4BFC-9C82-95A5A0867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5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AF3D8-3515-EF9B-242C-DD1059A74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2F9811-F597-4AE8-FBCC-F3A341AE24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9BF62-7725-9B14-9080-912F5F154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617AF-BE86-77A3-404B-F7A805A1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EE3B-86D1-44C5-A536-87FB741FEE81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D13A9-EB7F-53D2-8F04-01752F210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B905E-BBA3-B5F8-E0CE-B0500CAD0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C0E7-49D7-4BFC-9C82-95A5A0867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6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821CC2-6520-F790-3EC7-7B9EAAC45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3A52D-C0D4-8428-2DFB-0C81CBDD6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1B10E-4C06-8EED-C55F-48F0F1C88D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1EE3B-86D1-44C5-A536-87FB741FEE81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2386A-A04B-751E-B132-BF89EEE82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76219-333E-9F57-B1AB-42310ABAE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5C0E7-49D7-4BFC-9C82-95A5A0867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1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25.jpeg"/><Relationship Id="rId7" Type="http://schemas.openxmlformats.org/officeDocument/2006/relationships/slide" Target="slide2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10" Type="http://schemas.openxmlformats.org/officeDocument/2006/relationships/image" Target="../media/image26.png"/><Relationship Id="rId4" Type="http://schemas.openxmlformats.org/officeDocument/2006/relationships/hyperlink" Target="https://pxhere.com/vi/photo/387371" TargetMode="External"/><Relationship Id="rId9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3826" TargetMode="External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slide" Target="slide20.xml"/><Relationship Id="rId4" Type="http://schemas.openxmlformats.org/officeDocument/2006/relationships/hyperlink" Target="https://creativecommons.org/licenses/by-nc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3826" TargetMode="External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slide" Target="slide20.xml"/><Relationship Id="rId4" Type="http://schemas.openxmlformats.org/officeDocument/2006/relationships/hyperlink" Target="https://creativecommons.org/licenses/by-nc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3826" TargetMode="External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slide" Target="slide20.xml"/><Relationship Id="rId4" Type="http://schemas.openxmlformats.org/officeDocument/2006/relationships/hyperlink" Target="https://creativecommons.org/licenses/by-nc/3.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3826" TargetMode="External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slide" Target="slide20.xml"/><Relationship Id="rId4" Type="http://schemas.openxmlformats.org/officeDocument/2006/relationships/hyperlink" Target="https://creativecommons.org/licenses/by-nc/3.0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mushrooms next to a tree stump&#10;&#10;Description automatically generated">
            <a:extLst>
              <a:ext uri="{FF2B5EF4-FFF2-40B4-BE49-F238E27FC236}">
                <a16:creationId xmlns:a16="http://schemas.microsoft.com/office/drawing/2014/main" id="{806580D6-FFAA-47D6-8014-618FABED8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114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262686-D533-2DAC-F945-F6948C7CBDA8}"/>
              </a:ext>
            </a:extLst>
          </p:cNvPr>
          <p:cNvSpPr/>
          <p:nvPr/>
        </p:nvSpPr>
        <p:spPr>
          <a:xfrm>
            <a:off x="1238250" y="1317170"/>
            <a:ext cx="9629775" cy="4264480"/>
          </a:xfrm>
          <a:prstGeom prst="roundRect">
            <a:avLst>
              <a:gd name="adj" fmla="val 117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21">
            <a:extLst>
              <a:ext uri="{FF2B5EF4-FFF2-40B4-BE49-F238E27FC236}">
                <a16:creationId xmlns:a16="http://schemas.microsoft.com/office/drawing/2014/main" id="{26CBC59B-3074-9C1A-3A95-0B6BA0AB9B34}"/>
              </a:ext>
            </a:extLst>
          </p:cNvPr>
          <p:cNvSpPr txBox="1"/>
          <p:nvPr/>
        </p:nvSpPr>
        <p:spPr>
          <a:xfrm>
            <a:off x="2496344" y="1600200"/>
            <a:ext cx="679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Thứ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 … </a:t>
            </a:r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ngày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 … </a:t>
            </a:r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tháng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 … </a:t>
            </a:r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năm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 …</a:t>
            </a:r>
            <a:endParaRPr lang="zh-CN" altLang="en-US" sz="4000" b="1" dirty="0">
              <a:ln w="12700">
                <a:noFill/>
              </a:ln>
              <a:solidFill>
                <a:srgbClr val="002060"/>
              </a:solidFill>
              <a:ea typeface="微软雅黑" panose="020B0503020204020204" pitchFamily="34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8ECD5E-E5B3-1244-2F76-66B0FDED3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619" y="2047875"/>
            <a:ext cx="3889585" cy="128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EFE361-AD46-63F7-2874-1F9F440F7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994" y="3031899"/>
            <a:ext cx="9815411" cy="22801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2561B0-F5EA-2D76-F0FF-C4025522B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9530" y="2820501"/>
            <a:ext cx="221304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810125" y="2510302"/>
            <a:ext cx="6362700" cy="1446550"/>
          </a:xfrm>
          <a:custGeom>
            <a:avLst/>
            <a:gdLst>
              <a:gd name="connsiteX0" fmla="*/ 0 w 6362700"/>
              <a:gd name="connsiteY0" fmla="*/ 0 h 1446550"/>
              <a:gd name="connsiteX1" fmla="*/ 6362700 w 6362700"/>
              <a:gd name="connsiteY1" fmla="*/ 0 h 1446550"/>
              <a:gd name="connsiteX2" fmla="*/ 6362700 w 6362700"/>
              <a:gd name="connsiteY2" fmla="*/ 1446550 h 1446550"/>
              <a:gd name="connsiteX3" fmla="*/ 0 w 6362700"/>
              <a:gd name="connsiteY3" fmla="*/ 1446550 h 1446550"/>
              <a:gd name="connsiteX4" fmla="*/ 0 w 6362700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1446550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73442" y="169848"/>
                  <a:pt x="6398487" y="914679"/>
                  <a:pt x="6362700" y="1446550"/>
                </a:cubicBezTo>
                <a:cubicBezTo>
                  <a:pt x="5476603" y="1281789"/>
                  <a:pt x="2699412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6362700" h="1446550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59423" y="353962"/>
                  <a:pt x="6438361" y="871797"/>
                  <a:pt x="6362700" y="1446550"/>
                </a:cubicBezTo>
                <a:cubicBezTo>
                  <a:pt x="5292456" y="1300690"/>
                  <a:pt x="2711728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tai mèo (mộc nhĩ):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phần mũ rộng, màu nâu.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4F1C2-53AD-0B42-75E1-F9D4403E2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95500"/>
            <a:ext cx="397580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38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686300" y="1938802"/>
            <a:ext cx="6362700" cy="2800767"/>
          </a:xfrm>
          <a:custGeom>
            <a:avLst/>
            <a:gdLst>
              <a:gd name="connsiteX0" fmla="*/ 0 w 6362700"/>
              <a:gd name="connsiteY0" fmla="*/ 0 h 2800767"/>
              <a:gd name="connsiteX1" fmla="*/ 6362700 w 6362700"/>
              <a:gd name="connsiteY1" fmla="*/ 0 h 2800767"/>
              <a:gd name="connsiteX2" fmla="*/ 6362700 w 6362700"/>
              <a:gd name="connsiteY2" fmla="*/ 2800767 h 2800767"/>
              <a:gd name="connsiteX3" fmla="*/ 0 w 6362700"/>
              <a:gd name="connsiteY3" fmla="*/ 2800767 h 2800767"/>
              <a:gd name="connsiteX4" fmla="*/ 0 w 6362700"/>
              <a:gd name="connsiteY4" fmla="*/ 0 h 28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2800767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01455" y="824835"/>
                  <a:pt x="6318940" y="1838800"/>
                  <a:pt x="6362700" y="2800767"/>
                </a:cubicBezTo>
                <a:cubicBezTo>
                  <a:pt x="5476603" y="2636006"/>
                  <a:pt x="2699412" y="2918917"/>
                  <a:pt x="0" y="2800767"/>
                </a:cubicBezTo>
                <a:cubicBezTo>
                  <a:pt x="-55725" y="1748758"/>
                  <a:pt x="17072" y="400304"/>
                  <a:pt x="0" y="0"/>
                </a:cubicBezTo>
                <a:close/>
              </a:path>
              <a:path w="6362700" h="2800767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65830" y="576155"/>
                  <a:pt x="6261524" y="1970127"/>
                  <a:pt x="6362700" y="2800767"/>
                </a:cubicBezTo>
                <a:cubicBezTo>
                  <a:pt x="5292456" y="2654907"/>
                  <a:pt x="2711728" y="2722443"/>
                  <a:pt x="0" y="2800767"/>
                </a:cubicBezTo>
                <a:cubicBezTo>
                  <a:pt x="74291" y="1938890"/>
                  <a:pt x="168006" y="81881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sò: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 mọc thành chùm, gồm nhiều tai nấm xen kẽ nhau như bậc thang, có màu trắng.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FE84F-6D5D-9C3C-CBC4-887606062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2009776"/>
            <a:ext cx="3748935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770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686300" y="2234077"/>
            <a:ext cx="6362700" cy="2123658"/>
          </a:xfrm>
          <a:custGeom>
            <a:avLst/>
            <a:gdLst>
              <a:gd name="connsiteX0" fmla="*/ 0 w 6362700"/>
              <a:gd name="connsiteY0" fmla="*/ 0 h 2123658"/>
              <a:gd name="connsiteX1" fmla="*/ 6362700 w 6362700"/>
              <a:gd name="connsiteY1" fmla="*/ 0 h 2123658"/>
              <a:gd name="connsiteX2" fmla="*/ 6362700 w 6362700"/>
              <a:gd name="connsiteY2" fmla="*/ 2123658 h 2123658"/>
              <a:gd name="connsiteX3" fmla="*/ 0 w 6362700"/>
              <a:gd name="connsiteY3" fmla="*/ 2123658 h 2123658"/>
              <a:gd name="connsiteX4" fmla="*/ 0 w 6362700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2123658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01455" y="461505"/>
                  <a:pt x="6318940" y="1389397"/>
                  <a:pt x="6362700" y="2123658"/>
                </a:cubicBezTo>
                <a:cubicBezTo>
                  <a:pt x="5476603" y="1958897"/>
                  <a:pt x="2699412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6362700" h="2123658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65830" y="976229"/>
                  <a:pt x="6261524" y="1422122"/>
                  <a:pt x="6362700" y="2123658"/>
                </a:cubicBezTo>
                <a:cubicBezTo>
                  <a:pt x="5292456" y="1977798"/>
                  <a:pt x="2711728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kim châm: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phần mũ nấm nhỏ, thân nấm dài nhỏ, có màu trắng.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14B1F-C0A6-F86B-309A-F69CFC50B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2038350"/>
            <a:ext cx="36287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88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686299" y="2567345"/>
            <a:ext cx="6791325" cy="1446550"/>
          </a:xfrm>
          <a:custGeom>
            <a:avLst/>
            <a:gdLst>
              <a:gd name="connsiteX0" fmla="*/ 0 w 6791325"/>
              <a:gd name="connsiteY0" fmla="*/ 0 h 1446550"/>
              <a:gd name="connsiteX1" fmla="*/ 6791325 w 6791325"/>
              <a:gd name="connsiteY1" fmla="*/ 0 h 1446550"/>
              <a:gd name="connsiteX2" fmla="*/ 6791325 w 6791325"/>
              <a:gd name="connsiteY2" fmla="*/ 1446550 h 1446550"/>
              <a:gd name="connsiteX3" fmla="*/ 0 w 6791325"/>
              <a:gd name="connsiteY3" fmla="*/ 1446550 h 1446550"/>
              <a:gd name="connsiteX4" fmla="*/ 0 w 6791325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1325" h="1446550" fill="none" extrusionOk="0">
                <a:moveTo>
                  <a:pt x="0" y="0"/>
                </a:moveTo>
                <a:cubicBezTo>
                  <a:pt x="2510698" y="5222"/>
                  <a:pt x="5551123" y="24918"/>
                  <a:pt x="6791325" y="0"/>
                </a:cubicBezTo>
                <a:cubicBezTo>
                  <a:pt x="6702067" y="169848"/>
                  <a:pt x="6827112" y="914679"/>
                  <a:pt x="6791325" y="1446550"/>
                </a:cubicBezTo>
                <a:cubicBezTo>
                  <a:pt x="5698465" y="1281789"/>
                  <a:pt x="726732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6791325" h="1446550" stroke="0" extrusionOk="0">
                <a:moveTo>
                  <a:pt x="0" y="0"/>
                </a:moveTo>
                <a:cubicBezTo>
                  <a:pt x="2508680" y="11849"/>
                  <a:pt x="4523670" y="-161459"/>
                  <a:pt x="6791325" y="0"/>
                </a:cubicBezTo>
                <a:cubicBezTo>
                  <a:pt x="6788048" y="353962"/>
                  <a:pt x="6866986" y="871797"/>
                  <a:pt x="6791325" y="1446550"/>
                </a:cubicBezTo>
                <a:cubicBezTo>
                  <a:pt x="4500896" y="1300690"/>
                  <a:pt x="2415443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hương: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dạng như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ô, màu nâu nhạt.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68A4CF-B794-80A2-4052-D313C41EE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" y="2152650"/>
            <a:ext cx="3859213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04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F0BEE3-C8A7-16F6-4A77-2DCBC7356D66}"/>
              </a:ext>
            </a:extLst>
          </p:cNvPr>
          <p:cNvGrpSpPr/>
          <p:nvPr/>
        </p:nvGrpSpPr>
        <p:grpSpPr>
          <a:xfrm>
            <a:off x="452074" y="127011"/>
            <a:ext cx="11156345" cy="1485796"/>
            <a:chOff x="5569152" y="4815954"/>
            <a:chExt cx="11156345" cy="14857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BEF5B12-C69F-007A-390A-3170B82546BA}"/>
                </a:ext>
              </a:extLst>
            </p:cNvPr>
            <p:cNvGrpSpPr/>
            <p:nvPr/>
          </p:nvGrpSpPr>
          <p:grpSpPr>
            <a:xfrm>
              <a:off x="5569152" y="4815954"/>
              <a:ext cx="11122891" cy="1356101"/>
              <a:chOff x="7698203" y="4402256"/>
              <a:chExt cx="10328198" cy="1356101"/>
            </a:xfrm>
          </p:grpSpPr>
          <p:sp>
            <p:nvSpPr>
              <p:cNvPr id="9" name="Flowchart: Manual Input 8">
                <a:extLst>
                  <a:ext uri="{FF2B5EF4-FFF2-40B4-BE49-F238E27FC236}">
                    <a16:creationId xmlns:a16="http://schemas.microsoft.com/office/drawing/2014/main" id="{FC8235E1-C251-C790-44BD-1977B79D8926}"/>
                  </a:ext>
                </a:extLst>
              </p:cNvPr>
              <p:cNvSpPr/>
              <p:nvPr/>
            </p:nvSpPr>
            <p:spPr>
              <a:xfrm>
                <a:off x="7970293" y="4685092"/>
                <a:ext cx="10056108" cy="1073265"/>
              </a:xfrm>
              <a:prstGeom prst="flowChartManualInpu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73B7BBB-5610-01C4-E85B-CAB1AF872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8203" y="4402256"/>
                <a:ext cx="544180" cy="980933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45E531-CCAA-566F-790B-5FB0800AF7A7}"/>
                </a:ext>
              </a:extLst>
            </p:cNvPr>
            <p:cNvSpPr txBox="1"/>
            <p:nvPr/>
          </p:nvSpPr>
          <p:spPr>
            <a:xfrm>
              <a:off x="6121016" y="5224532"/>
              <a:ext cx="106044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Hãy nêu tên một số nấm ăn khác và chia sẻ với bạn theo sơ đồ gợi ý bên.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FC156EF-5750-9555-B785-6339EB783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20" y="1966226"/>
            <a:ext cx="5965139" cy="374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57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704DB9A-EB54-19E6-9542-5C816159DBCE}"/>
              </a:ext>
            </a:extLst>
          </p:cNvPr>
          <p:cNvSpPr/>
          <p:nvPr/>
        </p:nvSpPr>
        <p:spPr>
          <a:xfrm>
            <a:off x="4724400" y="2924175"/>
            <a:ext cx="2352675" cy="1781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Nấm</a:t>
            </a:r>
            <a:r>
              <a:rPr lang="en-US" sz="4000" dirty="0"/>
              <a:t> </a:t>
            </a:r>
            <a:r>
              <a:rPr lang="en-US" sz="4000" dirty="0" err="1"/>
              <a:t>mỡ</a:t>
            </a:r>
            <a:endParaRPr lang="en-US" sz="4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71E68C-F57A-3052-00BA-BAA3EC81F749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5900738" y="2390775"/>
            <a:ext cx="0" cy="533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AEE6DF2-D04B-2A2F-271A-3B3A6D69F0A0}"/>
              </a:ext>
            </a:extLst>
          </p:cNvPr>
          <p:cNvSpPr/>
          <p:nvPr/>
        </p:nvSpPr>
        <p:spPr>
          <a:xfrm>
            <a:off x="4772025" y="619125"/>
            <a:ext cx="2247900" cy="17811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Mũ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tròn</a:t>
            </a:r>
            <a:r>
              <a:rPr lang="en-US" sz="2800" dirty="0">
                <a:solidFill>
                  <a:srgbClr val="002060"/>
                </a:solidFill>
              </a:rPr>
              <a:t> to, </a:t>
            </a:r>
            <a:r>
              <a:rPr lang="en-US" sz="2800" dirty="0" err="1">
                <a:solidFill>
                  <a:srgbClr val="002060"/>
                </a:solidFill>
              </a:rPr>
              <a:t>thân</a:t>
            </a:r>
            <a:r>
              <a:rPr lang="en-US" sz="2800" dirty="0">
                <a:solidFill>
                  <a:srgbClr val="002060"/>
                </a:solidFill>
              </a:rPr>
              <a:t> to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3994C0-FCD6-966E-6B76-AC8FDCBFF41F}"/>
              </a:ext>
            </a:extLst>
          </p:cNvPr>
          <p:cNvCxnSpPr>
            <a:cxnSpLocks/>
          </p:cNvCxnSpPr>
          <p:nvPr/>
        </p:nvCxnSpPr>
        <p:spPr>
          <a:xfrm flipH="1">
            <a:off x="4195763" y="4152900"/>
            <a:ext cx="604837" cy="4857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B56B0F4-2D58-F066-CA5B-20EE451AC8DE}"/>
              </a:ext>
            </a:extLst>
          </p:cNvPr>
          <p:cNvSpPr/>
          <p:nvPr/>
        </p:nvSpPr>
        <p:spPr>
          <a:xfrm>
            <a:off x="1981200" y="4181475"/>
            <a:ext cx="2352675" cy="17811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Đồng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cỏ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6F764E-D3F8-68EA-791A-A81E69AAE0E8}"/>
              </a:ext>
            </a:extLst>
          </p:cNvPr>
          <p:cNvCxnSpPr>
            <a:cxnSpLocks/>
          </p:cNvCxnSpPr>
          <p:nvPr/>
        </p:nvCxnSpPr>
        <p:spPr>
          <a:xfrm>
            <a:off x="7000875" y="4162425"/>
            <a:ext cx="619125" cy="6096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E0EBEDA-680E-ABE4-DA75-F1A56E889ACB}"/>
              </a:ext>
            </a:extLst>
          </p:cNvPr>
          <p:cNvSpPr/>
          <p:nvPr/>
        </p:nvSpPr>
        <p:spPr>
          <a:xfrm>
            <a:off x="7458075" y="4295775"/>
            <a:ext cx="2352675" cy="17811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Màu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trắng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3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872E1362-3E5A-0371-0B09-B2EF439B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896" y="1045280"/>
            <a:ext cx="9754403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Kể tên một số nấm em đã được ăn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FEA08-8F6B-1BB6-2324-9AF97F803C75}"/>
              </a:ext>
            </a:extLst>
          </p:cNvPr>
          <p:cNvSpPr txBox="1"/>
          <p:nvPr/>
        </p:nvSpPr>
        <p:spPr>
          <a:xfrm>
            <a:off x="2243506" y="2811201"/>
            <a:ext cx="8949631" cy="1938992"/>
          </a:xfrm>
          <a:custGeom>
            <a:avLst/>
            <a:gdLst>
              <a:gd name="connsiteX0" fmla="*/ 0 w 8949631"/>
              <a:gd name="connsiteY0" fmla="*/ 0 h 1938992"/>
              <a:gd name="connsiteX1" fmla="*/ 8949631 w 8949631"/>
              <a:gd name="connsiteY1" fmla="*/ 0 h 1938992"/>
              <a:gd name="connsiteX2" fmla="*/ 8949631 w 8949631"/>
              <a:gd name="connsiteY2" fmla="*/ 1938992 h 1938992"/>
              <a:gd name="connsiteX3" fmla="*/ 0 w 8949631"/>
              <a:gd name="connsiteY3" fmla="*/ 1938992 h 1938992"/>
              <a:gd name="connsiteX4" fmla="*/ 0 w 8949631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9631" h="1938992" fill="none" extrusionOk="0">
                <a:moveTo>
                  <a:pt x="0" y="0"/>
                </a:moveTo>
                <a:cubicBezTo>
                  <a:pt x="3581328" y="5222"/>
                  <a:pt x="5324968" y="24918"/>
                  <a:pt x="8949631" y="0"/>
                </a:cubicBezTo>
                <a:cubicBezTo>
                  <a:pt x="8788386" y="738305"/>
                  <a:pt x="8905871" y="1407801"/>
                  <a:pt x="8949631" y="1938992"/>
                </a:cubicBezTo>
                <a:cubicBezTo>
                  <a:pt x="7436663" y="1774231"/>
                  <a:pt x="4164690" y="2057142"/>
                  <a:pt x="0" y="1938992"/>
                </a:cubicBezTo>
                <a:cubicBezTo>
                  <a:pt x="-55725" y="1490404"/>
                  <a:pt x="17072" y="314236"/>
                  <a:pt x="0" y="0"/>
                </a:cubicBezTo>
                <a:close/>
              </a:path>
              <a:path w="8949631" h="1938992" stroke="0" extrusionOk="0">
                <a:moveTo>
                  <a:pt x="0" y="0"/>
                </a:moveTo>
                <a:cubicBezTo>
                  <a:pt x="1318866" y="11849"/>
                  <a:pt x="6530415" y="-161459"/>
                  <a:pt x="8949631" y="0"/>
                </a:cubicBezTo>
                <a:cubicBezTo>
                  <a:pt x="8952761" y="920782"/>
                  <a:pt x="8848455" y="1107979"/>
                  <a:pt x="8949631" y="1938992"/>
                </a:cubicBezTo>
                <a:cubicBezTo>
                  <a:pt x="4585242" y="1793132"/>
                  <a:pt x="3195561" y="1860668"/>
                  <a:pt x="0" y="1938992"/>
                </a:cubicBezTo>
                <a:cubicBezTo>
                  <a:pt x="74291" y="991210"/>
                  <a:pt x="168006" y="30209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dụ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nấm đùi gà, nấm tai mèo, nấm hương, nấm kim châm, nấm bào ngư, nấm đông trùng hạ thảo…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Freeform: Shape 34">
            <a:extLst>
              <a:ext uri="{FF2B5EF4-FFF2-40B4-BE49-F238E27FC236}">
                <a16:creationId xmlns:a16="http://schemas.microsoft.com/office/drawing/2014/main" id="{AFDBA029-369E-67AA-DE18-B9DE3F820210}"/>
              </a:ext>
            </a:extLst>
          </p:cNvPr>
          <p:cNvSpPr/>
          <p:nvPr/>
        </p:nvSpPr>
        <p:spPr>
          <a:xfrm>
            <a:off x="1450790" y="1861048"/>
            <a:ext cx="1119009" cy="846002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113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BA09C3-3A49-9B5D-431C-594DA14B7D85}"/>
              </a:ext>
            </a:extLst>
          </p:cNvPr>
          <p:cNvSpPr txBox="1"/>
          <p:nvPr/>
        </p:nvSpPr>
        <p:spPr>
          <a:xfrm>
            <a:off x="895350" y="676275"/>
            <a:ext cx="10448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 xác định tên của các loại nấm ăn ở hình 3, dựa vào các cụm từ gợi ý sau: </a:t>
            </a:r>
            <a:r>
              <a:rPr lang="vi-VN" sz="3200" b="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nấm mỡ, nấm đùi gà, nấm rơm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231B0-9301-AF75-F832-CFB6CA381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2" y="1995487"/>
            <a:ext cx="5838668" cy="4119563"/>
          </a:xfrm>
          <a:prstGeom prst="rect">
            <a:avLst/>
          </a:prstGeom>
        </p:spPr>
      </p:pic>
      <p:sp>
        <p:nvSpPr>
          <p:cNvPr id="11" name="Text Box 17">
            <a:extLst>
              <a:ext uri="{FF2B5EF4-FFF2-40B4-BE49-F238E27FC236}">
                <a16:creationId xmlns:a16="http://schemas.microsoft.com/office/drawing/2014/main" id="{7D9DE394-543A-6723-8B45-CDA4880DF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22" y="2845505"/>
            <a:ext cx="310595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đùi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gà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D09929F7-0C22-C2E9-0B4B-91B2F2169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25" y="2950280"/>
            <a:ext cx="277177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rơm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8255F2C7-1ED2-2046-1440-DE627F1F3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575" y="5817305"/>
            <a:ext cx="277177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mỡ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455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EED949-7E89-B349-7670-A8BCBC57BDA2}"/>
              </a:ext>
            </a:extLst>
          </p:cNvPr>
          <p:cNvGrpSpPr/>
          <p:nvPr/>
        </p:nvGrpSpPr>
        <p:grpSpPr>
          <a:xfrm>
            <a:off x="284341" y="260363"/>
            <a:ext cx="4173124" cy="980933"/>
            <a:chOff x="5569152" y="4815954"/>
            <a:chExt cx="3712040" cy="98093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83B51C1-6A9F-E9F2-5C5E-9B53B569F802}"/>
                </a:ext>
              </a:extLst>
            </p:cNvPr>
            <p:cNvGrpSpPr/>
            <p:nvPr/>
          </p:nvGrpSpPr>
          <p:grpSpPr>
            <a:xfrm>
              <a:off x="5569152" y="4815954"/>
              <a:ext cx="3438370" cy="980933"/>
              <a:chOff x="7698203" y="4402256"/>
              <a:chExt cx="3192710" cy="980933"/>
            </a:xfrm>
          </p:grpSpPr>
          <p:sp>
            <p:nvSpPr>
              <p:cNvPr id="16" name="Flowchart: Manual Input 15">
                <a:extLst>
                  <a:ext uri="{FF2B5EF4-FFF2-40B4-BE49-F238E27FC236}">
                    <a16:creationId xmlns:a16="http://schemas.microsoft.com/office/drawing/2014/main" id="{C3522872-0431-FA21-B962-0170606D670C}"/>
                  </a:ext>
                </a:extLst>
              </p:cNvPr>
              <p:cNvSpPr/>
              <p:nvPr/>
            </p:nvSpPr>
            <p:spPr>
              <a:xfrm>
                <a:off x="7970293" y="4685092"/>
                <a:ext cx="2920620" cy="631847"/>
              </a:xfrm>
              <a:prstGeom prst="flowChartManualInpu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3D06BE3-695C-66C3-E0A4-3739C5C29D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8203" y="4402256"/>
                <a:ext cx="544180" cy="980933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5F1068-9FBC-1A61-E44B-C006323BF31D}"/>
                </a:ext>
              </a:extLst>
            </p:cNvPr>
            <p:cNvSpPr txBox="1"/>
            <p:nvPr/>
          </p:nvSpPr>
          <p:spPr>
            <a:xfrm>
              <a:off x="6258212" y="5070296"/>
              <a:ext cx="30229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91BEAF2-20D5-D3BB-0662-06B859229FC2}"/>
              </a:ext>
            </a:extLst>
          </p:cNvPr>
          <p:cNvSpPr txBox="1"/>
          <p:nvPr/>
        </p:nvSpPr>
        <p:spPr>
          <a:xfrm>
            <a:off x="503793" y="1621775"/>
            <a:ext cx="60684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nhiều nấm được sử dụng làm thuốc trong y học cổ truyền như nấm linh chi, nấm đông trùng hạ thảo (hình 4),... Các nấm quý này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 tăng cường sức khoẻ 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 trợ điều trị một số bệnh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con người.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0571E5-A0CC-A675-F786-AE3CBB24D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062" y="1819275"/>
            <a:ext cx="48863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87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BDE427-2DB8-4608-89F3-07327489BD68}"/>
              </a:ext>
            </a:extLst>
          </p:cNvPr>
          <p:cNvSpPr/>
          <p:nvPr/>
        </p:nvSpPr>
        <p:spPr>
          <a:xfrm>
            <a:off x="1547661" y="1026250"/>
            <a:ext cx="9063259" cy="4575950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6074C5CE-72B6-4E24-BEAF-6ACD529100D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68119" y="1846993"/>
            <a:ext cx="2912480" cy="6401055"/>
          </a:xfrm>
          <a:prstGeom prst="rect">
            <a:avLst/>
          </a:prstGeom>
        </p:spPr>
      </p:pic>
      <p:grpSp>
        <p:nvGrpSpPr>
          <p:cNvPr id="65" name="Google Shape;7561;p54">
            <a:extLst>
              <a:ext uri="{FF2B5EF4-FFF2-40B4-BE49-F238E27FC236}">
                <a16:creationId xmlns:a16="http://schemas.microsoft.com/office/drawing/2014/main" id="{D64FD698-5A90-4121-A2BC-35FF50309B0A}"/>
              </a:ext>
            </a:extLst>
          </p:cNvPr>
          <p:cNvGrpSpPr/>
          <p:nvPr/>
        </p:nvGrpSpPr>
        <p:grpSpPr>
          <a:xfrm>
            <a:off x="0" y="161729"/>
            <a:ext cx="2123483" cy="1175393"/>
            <a:chOff x="5205307" y="859734"/>
            <a:chExt cx="1645890" cy="877283"/>
          </a:xfrm>
        </p:grpSpPr>
        <p:sp>
          <p:nvSpPr>
            <p:cNvPr id="66" name="Google Shape;7562;p54">
              <a:extLst>
                <a:ext uri="{FF2B5EF4-FFF2-40B4-BE49-F238E27FC236}">
                  <a16:creationId xmlns:a16="http://schemas.microsoft.com/office/drawing/2014/main" id="{7C629317-5944-4BA7-AEB8-42F9D95DC5CC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7" name="Google Shape;7563;p54">
              <a:extLst>
                <a:ext uri="{FF2B5EF4-FFF2-40B4-BE49-F238E27FC236}">
                  <a16:creationId xmlns:a16="http://schemas.microsoft.com/office/drawing/2014/main" id="{1A18577D-4028-455B-9307-A8AD5FBB2C39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68" name="Google Shape;7564;p54">
                <a:extLst>
                  <a:ext uri="{FF2B5EF4-FFF2-40B4-BE49-F238E27FC236}">
                    <a16:creationId xmlns:a16="http://schemas.microsoft.com/office/drawing/2014/main" id="{54F6738D-A0CC-44B9-8EA6-5BC856AB21F9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0" name="Google Shape;7565;p54">
                  <a:extLst>
                    <a:ext uri="{FF2B5EF4-FFF2-40B4-BE49-F238E27FC236}">
                      <a16:creationId xmlns:a16="http://schemas.microsoft.com/office/drawing/2014/main" id="{F0B59CD2-8A99-498B-AF09-F21CFF92C663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566;p54">
                  <a:extLst>
                    <a:ext uri="{FF2B5EF4-FFF2-40B4-BE49-F238E27FC236}">
                      <a16:creationId xmlns:a16="http://schemas.microsoft.com/office/drawing/2014/main" id="{34D7365E-BD62-4E6D-94B6-18F6E0D97A75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7567;p54">
                  <a:extLst>
                    <a:ext uri="{FF2B5EF4-FFF2-40B4-BE49-F238E27FC236}">
                      <a16:creationId xmlns:a16="http://schemas.microsoft.com/office/drawing/2014/main" id="{1523DC34-CD53-4D26-95B8-23DD2C53A348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568;p54">
                  <a:extLst>
                    <a:ext uri="{FF2B5EF4-FFF2-40B4-BE49-F238E27FC236}">
                      <a16:creationId xmlns:a16="http://schemas.microsoft.com/office/drawing/2014/main" id="{3535CBFA-2BA4-4BD3-A142-5CC3314C721F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569;p54">
                  <a:extLst>
                    <a:ext uri="{FF2B5EF4-FFF2-40B4-BE49-F238E27FC236}">
                      <a16:creationId xmlns:a16="http://schemas.microsoft.com/office/drawing/2014/main" id="{66AE95C4-50C4-4B05-A52E-426C05A3BFE0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70;p54">
                  <a:extLst>
                    <a:ext uri="{FF2B5EF4-FFF2-40B4-BE49-F238E27FC236}">
                      <a16:creationId xmlns:a16="http://schemas.microsoft.com/office/drawing/2014/main" id="{B0934C6D-7A60-4EFA-B560-1A327EEFB605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571;p54">
                  <a:extLst>
                    <a:ext uri="{FF2B5EF4-FFF2-40B4-BE49-F238E27FC236}">
                      <a16:creationId xmlns:a16="http://schemas.microsoft.com/office/drawing/2014/main" id="{9C74394B-7E4D-4503-B820-4D5899E7BBB4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572;p54">
                  <a:extLst>
                    <a:ext uri="{FF2B5EF4-FFF2-40B4-BE49-F238E27FC236}">
                      <a16:creationId xmlns:a16="http://schemas.microsoft.com/office/drawing/2014/main" id="{DCA1FCB7-DA21-47CA-95F2-ABF1B68FDEEC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573;p54">
                  <a:extLst>
                    <a:ext uri="{FF2B5EF4-FFF2-40B4-BE49-F238E27FC236}">
                      <a16:creationId xmlns:a16="http://schemas.microsoft.com/office/drawing/2014/main" id="{D13C5089-338D-41F5-8155-D752C78839C7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574;p54">
                  <a:extLst>
                    <a:ext uri="{FF2B5EF4-FFF2-40B4-BE49-F238E27FC236}">
                      <a16:creationId xmlns:a16="http://schemas.microsoft.com/office/drawing/2014/main" id="{2E501142-CAD0-4019-9442-5FBB8B13CEC4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575;p54">
                  <a:extLst>
                    <a:ext uri="{FF2B5EF4-FFF2-40B4-BE49-F238E27FC236}">
                      <a16:creationId xmlns:a16="http://schemas.microsoft.com/office/drawing/2014/main" id="{8067780B-D04A-46A7-B0C0-2E2376EF0845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576;p54">
                  <a:extLst>
                    <a:ext uri="{FF2B5EF4-FFF2-40B4-BE49-F238E27FC236}">
                      <a16:creationId xmlns:a16="http://schemas.microsoft.com/office/drawing/2014/main" id="{A61F7E47-AFAD-4034-A05B-A59FB1300841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577;p54">
                  <a:extLst>
                    <a:ext uri="{FF2B5EF4-FFF2-40B4-BE49-F238E27FC236}">
                      <a16:creationId xmlns:a16="http://schemas.microsoft.com/office/drawing/2014/main" id="{A9FEF7C7-7660-40CB-B941-22D4A733B35F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578;p54">
                  <a:extLst>
                    <a:ext uri="{FF2B5EF4-FFF2-40B4-BE49-F238E27FC236}">
                      <a16:creationId xmlns:a16="http://schemas.microsoft.com/office/drawing/2014/main" id="{7CFEAFC1-C4F5-4A6A-A5BB-25C42EF043AF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7579;p54">
                  <a:extLst>
                    <a:ext uri="{FF2B5EF4-FFF2-40B4-BE49-F238E27FC236}">
                      <a16:creationId xmlns:a16="http://schemas.microsoft.com/office/drawing/2014/main" id="{633D13F7-0DAE-4DDD-BC56-0C251E269592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7580;p54">
                  <a:extLst>
                    <a:ext uri="{FF2B5EF4-FFF2-40B4-BE49-F238E27FC236}">
                      <a16:creationId xmlns:a16="http://schemas.microsoft.com/office/drawing/2014/main" id="{BE3493A7-7518-49FA-9511-7591B4DECA09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7581;p54">
                  <a:extLst>
                    <a:ext uri="{FF2B5EF4-FFF2-40B4-BE49-F238E27FC236}">
                      <a16:creationId xmlns:a16="http://schemas.microsoft.com/office/drawing/2014/main" id="{8F35E2C6-45F5-416E-9D9E-A6E3557A7AD2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7582;p54">
                  <a:extLst>
                    <a:ext uri="{FF2B5EF4-FFF2-40B4-BE49-F238E27FC236}">
                      <a16:creationId xmlns:a16="http://schemas.microsoft.com/office/drawing/2014/main" id="{CFFFDE0D-2254-4F9D-93AE-B18821960ADD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7583;p54">
                  <a:extLst>
                    <a:ext uri="{FF2B5EF4-FFF2-40B4-BE49-F238E27FC236}">
                      <a16:creationId xmlns:a16="http://schemas.microsoft.com/office/drawing/2014/main" id="{C5631544-27D9-4CFC-A56D-9FE7B9688290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584;p54">
                  <a:extLst>
                    <a:ext uri="{FF2B5EF4-FFF2-40B4-BE49-F238E27FC236}">
                      <a16:creationId xmlns:a16="http://schemas.microsoft.com/office/drawing/2014/main" id="{E4AF6E80-4071-4899-BAB0-4A2E6D45B8BC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585;p54">
                  <a:extLst>
                    <a:ext uri="{FF2B5EF4-FFF2-40B4-BE49-F238E27FC236}">
                      <a16:creationId xmlns:a16="http://schemas.microsoft.com/office/drawing/2014/main" id="{09CF809A-57F8-401D-A677-86FA7FF4CC16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586;p54">
                  <a:extLst>
                    <a:ext uri="{FF2B5EF4-FFF2-40B4-BE49-F238E27FC236}">
                      <a16:creationId xmlns:a16="http://schemas.microsoft.com/office/drawing/2014/main" id="{FCBAE7F8-953C-4A41-ACC7-AB24FD10760D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7587;p54">
                  <a:extLst>
                    <a:ext uri="{FF2B5EF4-FFF2-40B4-BE49-F238E27FC236}">
                      <a16:creationId xmlns:a16="http://schemas.microsoft.com/office/drawing/2014/main" id="{B582DBDC-4A94-4386-B90E-979A5D5AD8AA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588;p54">
                  <a:extLst>
                    <a:ext uri="{FF2B5EF4-FFF2-40B4-BE49-F238E27FC236}">
                      <a16:creationId xmlns:a16="http://schemas.microsoft.com/office/drawing/2014/main" id="{1FA6EBCC-B8FF-456E-83A4-66494DB7E3FC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7589;p54">
                  <a:extLst>
                    <a:ext uri="{FF2B5EF4-FFF2-40B4-BE49-F238E27FC236}">
                      <a16:creationId xmlns:a16="http://schemas.microsoft.com/office/drawing/2014/main" id="{CD576A30-753C-47D3-BDFA-9565D5AFCF5D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Google Shape;7590;p54">
                <a:extLst>
                  <a:ext uri="{FF2B5EF4-FFF2-40B4-BE49-F238E27FC236}">
                    <a16:creationId xmlns:a16="http://schemas.microsoft.com/office/drawing/2014/main" id="{AC6E7841-9FE9-4AE3-9DC4-B5D3B6961C84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913C65C-C818-4093-B6FC-8BDA14387832}"/>
              </a:ext>
            </a:extLst>
          </p:cNvPr>
          <p:cNvSpPr/>
          <p:nvPr/>
        </p:nvSpPr>
        <p:spPr>
          <a:xfrm>
            <a:off x="1225812" y="4145098"/>
            <a:ext cx="2334638" cy="1489043"/>
          </a:xfrm>
          <a:custGeom>
            <a:avLst/>
            <a:gdLst>
              <a:gd name="connsiteX0" fmla="*/ 0 w 1971709"/>
              <a:gd name="connsiteY0" fmla="*/ 0 h 1275034"/>
              <a:gd name="connsiteX1" fmla="*/ 1971709 w 1971709"/>
              <a:gd name="connsiteY1" fmla="*/ 0 h 1275034"/>
              <a:gd name="connsiteX2" fmla="*/ 1971709 w 1971709"/>
              <a:gd name="connsiteY2" fmla="*/ 1275034 h 1275034"/>
              <a:gd name="connsiteX3" fmla="*/ 0 w 1971709"/>
              <a:gd name="connsiteY3" fmla="*/ 1275034 h 1275034"/>
              <a:gd name="connsiteX4" fmla="*/ 0 w 1971709"/>
              <a:gd name="connsiteY4" fmla="*/ 0 h 1275034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1971708 w 2010619"/>
              <a:gd name="connsiteY1" fmla="*/ 0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37708"/>
              <a:gd name="connsiteY0" fmla="*/ 0 h 1372311"/>
              <a:gd name="connsiteX1" fmla="*/ 1971708 w 2037708"/>
              <a:gd name="connsiteY1" fmla="*/ 0 h 1372311"/>
              <a:gd name="connsiteX2" fmla="*/ 2010619 w 2037708"/>
              <a:gd name="connsiteY2" fmla="*/ 1372311 h 1372311"/>
              <a:gd name="connsiteX3" fmla="*/ 38910 w 2037708"/>
              <a:gd name="connsiteY3" fmla="*/ 1372311 h 1372311"/>
              <a:gd name="connsiteX4" fmla="*/ 0 w 2037708"/>
              <a:gd name="connsiteY4" fmla="*/ 0 h 1372311"/>
              <a:gd name="connsiteX0" fmla="*/ 0 w 2166261"/>
              <a:gd name="connsiteY0" fmla="*/ 0 h 1469588"/>
              <a:gd name="connsiteX1" fmla="*/ 1971708 w 2166261"/>
              <a:gd name="connsiteY1" fmla="*/ 0 h 1469588"/>
              <a:gd name="connsiteX2" fmla="*/ 2166261 w 2166261"/>
              <a:gd name="connsiteY2" fmla="*/ 1469588 h 1469588"/>
              <a:gd name="connsiteX3" fmla="*/ 38910 w 2166261"/>
              <a:gd name="connsiteY3" fmla="*/ 1372311 h 1469588"/>
              <a:gd name="connsiteX4" fmla="*/ 0 w 2166261"/>
              <a:gd name="connsiteY4" fmla="*/ 0 h 1469588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539" h="1489043">
                <a:moveTo>
                  <a:pt x="97278" y="0"/>
                </a:moveTo>
                <a:lnTo>
                  <a:pt x="2068986" y="0"/>
                </a:lnTo>
                <a:cubicBezTo>
                  <a:pt x="2198687" y="437982"/>
                  <a:pt x="2250569" y="1012151"/>
                  <a:pt x="2263539" y="1469588"/>
                </a:cubicBezTo>
                <a:lnTo>
                  <a:pt x="0" y="1489043"/>
                </a:lnTo>
                <a:cubicBezTo>
                  <a:pt x="6486" y="992695"/>
                  <a:pt x="71336" y="496348"/>
                  <a:pt x="97278" y="0"/>
                </a:cubicBezTo>
                <a:close/>
              </a:path>
            </a:pathLst>
          </a:custGeom>
          <a:solidFill>
            <a:srgbClr val="F9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F56A8-F494-7424-83DC-1B29C7DE1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383" y="1368373"/>
            <a:ext cx="6712278" cy="4121253"/>
          </a:xfrm>
          <a:prstGeom prst="rect">
            <a:avLst/>
          </a:prstGeom>
        </p:spPr>
      </p:pic>
      <p:pic>
        <p:nvPicPr>
          <p:cNvPr id="4" name="NAM">
            <a:extLst>
              <a:ext uri="{FF2B5EF4-FFF2-40B4-BE49-F238E27FC236}">
                <a16:creationId xmlns:a16="http://schemas.microsoft.com/office/drawing/2014/main" id="{F8EE86B7-D349-8EF6-DCD5-B789AAC6DF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4221795"/>
            <a:ext cx="1558193" cy="1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60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mushrooms next to a tree stump&#10;&#10;Description automatically generated">
            <a:extLst>
              <a:ext uri="{FF2B5EF4-FFF2-40B4-BE49-F238E27FC236}">
                <a16:creationId xmlns:a16="http://schemas.microsoft.com/office/drawing/2014/main" id="{806580D6-FFAA-47D6-8014-618FABED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114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262686-D533-2DAC-F945-F6948C7CBDA8}"/>
              </a:ext>
            </a:extLst>
          </p:cNvPr>
          <p:cNvSpPr/>
          <p:nvPr/>
        </p:nvSpPr>
        <p:spPr>
          <a:xfrm>
            <a:off x="864704" y="596347"/>
            <a:ext cx="10366513" cy="5794513"/>
          </a:xfrm>
          <a:prstGeom prst="roundRect">
            <a:avLst>
              <a:gd name="adj" fmla="val 1173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C74B0E-C98A-9D7C-1A2E-B8E849650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964" y="861392"/>
            <a:ext cx="7041490" cy="11156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0AD96C-CF79-B50F-AAF3-552748CBE1AF}"/>
              </a:ext>
            </a:extLst>
          </p:cNvPr>
          <p:cNvSpPr txBox="1"/>
          <p:nvPr/>
        </p:nvSpPr>
        <p:spPr>
          <a:xfrm>
            <a:off x="1212574" y="2435087"/>
            <a:ext cx="9859617" cy="3147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 được tên và một số đặc điểm (hình dạng, màu sắc) của nấm được dùng làm thức ăn qua quan sát tranh ảnh và (hoặc) video.</a:t>
            </a:r>
            <a:endParaRPr lang="en-US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Khám phá được ích lợi của một số nấm men trong chế biến thực phẩm (ví dụ: làm bánh mì,…) thông qua TN thực hành hoặc quan sát tranh ảnh, video.</a:t>
            </a:r>
            <a:endParaRPr lang="en-US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06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87744C1-E375-0659-BD7F-39EB819475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887172" y="1966000"/>
            <a:ext cx="6238118" cy="4158745"/>
          </a:xfrm>
          <a:prstGeom prst="rect">
            <a:avLst/>
          </a:prstGeom>
        </p:spPr>
      </p:pic>
      <p:sp>
        <p:nvSpPr>
          <p:cNvPr id="41" name="Rectangle 40">
            <a:hlinkClick r:id="rId5" action="ppaction://hlinksldjump"/>
            <a:extLst>
              <a:ext uri="{FF2B5EF4-FFF2-40B4-BE49-F238E27FC236}">
                <a16:creationId xmlns:a16="http://schemas.microsoft.com/office/drawing/2014/main" id="{BE86CA88-022E-97A2-0693-432809F009AD}"/>
              </a:ext>
            </a:extLst>
          </p:cNvPr>
          <p:cNvSpPr/>
          <p:nvPr/>
        </p:nvSpPr>
        <p:spPr>
          <a:xfrm>
            <a:off x="7042801" y="1956324"/>
            <a:ext cx="3188262" cy="211224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3" name="Rectangle 42">
            <a:hlinkClick r:id="rId6" action="ppaction://hlinksldjump"/>
            <a:extLst>
              <a:ext uri="{FF2B5EF4-FFF2-40B4-BE49-F238E27FC236}">
                <a16:creationId xmlns:a16="http://schemas.microsoft.com/office/drawing/2014/main" id="{98EE3CCC-3EBF-C8DA-9622-695F9C877FC5}"/>
              </a:ext>
            </a:extLst>
          </p:cNvPr>
          <p:cNvSpPr/>
          <p:nvPr/>
        </p:nvSpPr>
        <p:spPr>
          <a:xfrm>
            <a:off x="7078894" y="4069616"/>
            <a:ext cx="3154301" cy="210402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5" name="Rectangle 44">
            <a:hlinkClick r:id="rId7" action="ppaction://hlinksldjump"/>
            <a:extLst>
              <a:ext uri="{FF2B5EF4-FFF2-40B4-BE49-F238E27FC236}">
                <a16:creationId xmlns:a16="http://schemas.microsoft.com/office/drawing/2014/main" id="{D7FBE6A8-2BB9-FFA4-D01A-429C89033916}"/>
              </a:ext>
            </a:extLst>
          </p:cNvPr>
          <p:cNvSpPr/>
          <p:nvPr/>
        </p:nvSpPr>
        <p:spPr>
          <a:xfrm>
            <a:off x="3881331" y="4059283"/>
            <a:ext cx="3188262" cy="213603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8" name="Arrow: Striped Right 47">
            <a:hlinkClick r:id="rId8" action="ppaction://hlinksldjump"/>
            <a:extLst>
              <a:ext uri="{FF2B5EF4-FFF2-40B4-BE49-F238E27FC236}">
                <a16:creationId xmlns:a16="http://schemas.microsoft.com/office/drawing/2014/main" id="{8DECBD31-9B91-1FF8-2F19-E4BC4011E227}"/>
              </a:ext>
            </a:extLst>
          </p:cNvPr>
          <p:cNvSpPr/>
          <p:nvPr/>
        </p:nvSpPr>
        <p:spPr>
          <a:xfrm>
            <a:off x="10930164" y="5616218"/>
            <a:ext cx="1000125" cy="1019175"/>
          </a:xfrm>
          <a:prstGeom prst="stripedRightArrow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83F8BA-C60C-BDFD-C82A-0C9011AFD37C}"/>
              </a:ext>
            </a:extLst>
          </p:cNvPr>
          <p:cNvSpPr/>
          <p:nvPr/>
        </p:nvSpPr>
        <p:spPr>
          <a:xfrm>
            <a:off x="4197096" y="146440"/>
            <a:ext cx="5687568" cy="130868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Ô CỬA BÍ MẬT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7D57FB-BFDD-863A-CE22-D9F77A09D0DC}"/>
              </a:ext>
            </a:extLst>
          </p:cNvPr>
          <p:cNvGrpSpPr/>
          <p:nvPr/>
        </p:nvGrpSpPr>
        <p:grpSpPr>
          <a:xfrm>
            <a:off x="246889" y="566928"/>
            <a:ext cx="3160772" cy="6068465"/>
            <a:chOff x="226128" y="1784020"/>
            <a:chExt cx="2119675" cy="473816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2EEC22B-571D-4AB1-810E-6E813C7B2E4C}"/>
                </a:ext>
              </a:extLst>
            </p:cNvPr>
            <p:cNvSpPr/>
            <p:nvPr/>
          </p:nvSpPr>
          <p:spPr>
            <a:xfrm>
              <a:off x="226128" y="2241493"/>
              <a:ext cx="2119675" cy="4280687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Luật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chơi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ô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cửa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ảnh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“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nhìn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đoán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”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đoán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đúng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ô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cửa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được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mở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ảnh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bí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mật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ra.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đúng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được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60E8BEC6-AFB5-A296-60F8-CEF2E36B32CF}"/>
                </a:ext>
              </a:extLst>
            </p:cNvPr>
            <p:cNvSpPr/>
            <p:nvPr/>
          </p:nvSpPr>
          <p:spPr>
            <a:xfrm>
              <a:off x="1031332" y="1784020"/>
              <a:ext cx="531243" cy="670560"/>
            </a:xfrm>
            <a:prstGeom prst="star5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hlinkClick r:id="rId9" action="ppaction://hlinksldjump"/>
            <a:extLst>
              <a:ext uri="{FF2B5EF4-FFF2-40B4-BE49-F238E27FC236}">
                <a16:creationId xmlns:a16="http://schemas.microsoft.com/office/drawing/2014/main" id="{66960C9D-3171-9D08-3651-EB5CFB0EB9C8}"/>
              </a:ext>
            </a:extLst>
          </p:cNvPr>
          <p:cNvSpPr/>
          <p:nvPr/>
        </p:nvSpPr>
        <p:spPr>
          <a:xfrm>
            <a:off x="3881330" y="1966598"/>
            <a:ext cx="3188262" cy="209381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20" name="图片 35">
            <a:extLst>
              <a:ext uri="{FF2B5EF4-FFF2-40B4-BE49-F238E27FC236}">
                <a16:creationId xmlns:a16="http://schemas.microsoft.com/office/drawing/2014/main" id="{6E1848E4-0248-42B9-97FE-AE3557045D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63" y="70107"/>
            <a:ext cx="1695088" cy="216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511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5" grpId="0" animBg="1"/>
      <p:bldP spid="2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515E71-0E39-3413-CCAF-21563F07498C}"/>
              </a:ext>
            </a:extLst>
          </p:cNvPr>
          <p:cNvSpPr txBox="1"/>
          <p:nvPr/>
        </p:nvSpPr>
        <p:spPr>
          <a:xfrm>
            <a:off x="6250504" y="6910839"/>
            <a:ext cx="3234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pngimg.com/download/63826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/3.0/"/>
              </a:rPr>
              <a:t>CC BY-NC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12EB2C-1D9F-5848-B48E-8EBB0EFB3682}"/>
              </a:ext>
            </a:extLst>
          </p:cNvPr>
          <p:cNvSpPr/>
          <p:nvPr/>
        </p:nvSpPr>
        <p:spPr>
          <a:xfrm>
            <a:off x="4418283" y="223896"/>
            <a:ext cx="3892269" cy="9063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1" name="Cloud 10">
            <a:hlinkClick r:id="rId5" action="ppaction://hlinksldjump"/>
            <a:extLst>
              <a:ext uri="{FF2B5EF4-FFF2-40B4-BE49-F238E27FC236}">
                <a16:creationId xmlns:a16="http://schemas.microsoft.com/office/drawing/2014/main" id="{709B602A-A5DE-8D33-4514-FD41A623CFA2}"/>
              </a:ext>
            </a:extLst>
          </p:cNvPr>
          <p:cNvSpPr/>
          <p:nvPr/>
        </p:nvSpPr>
        <p:spPr>
          <a:xfrm>
            <a:off x="10844403" y="5807964"/>
            <a:ext cx="1209675" cy="92392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D0E1AB-6A17-AB9C-607A-34DFF1FF07EA}"/>
              </a:ext>
            </a:extLst>
          </p:cNvPr>
          <p:cNvGrpSpPr/>
          <p:nvPr/>
        </p:nvGrpSpPr>
        <p:grpSpPr>
          <a:xfrm>
            <a:off x="2561391" y="1294629"/>
            <a:ext cx="7793101" cy="4879748"/>
            <a:chOff x="2271257" y="1379691"/>
            <a:chExt cx="6926783" cy="40945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178056-2C60-94E4-AEC2-7ACB8ECF0F71}"/>
                </a:ext>
              </a:extLst>
            </p:cNvPr>
            <p:cNvSpPr/>
            <p:nvPr/>
          </p:nvSpPr>
          <p:spPr>
            <a:xfrm>
              <a:off x="2271257" y="1379691"/>
              <a:ext cx="6926783" cy="409457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2" descr="pixelated game mushroom icon">
              <a:extLst>
                <a:ext uri="{FF2B5EF4-FFF2-40B4-BE49-F238E27FC236}">
                  <a16:creationId xmlns:a16="http://schemas.microsoft.com/office/drawing/2014/main" id="{B76C00BB-82EC-89DA-45FF-584A8764E9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810" y="2283975"/>
              <a:ext cx="2286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Plus Sign 7">
              <a:extLst>
                <a:ext uri="{FF2B5EF4-FFF2-40B4-BE49-F238E27FC236}">
                  <a16:creationId xmlns:a16="http://schemas.microsoft.com/office/drawing/2014/main" id="{AFC9739D-8896-30A3-AE6D-EA243378698C}"/>
                </a:ext>
              </a:extLst>
            </p:cNvPr>
            <p:cNvSpPr/>
            <p:nvPr/>
          </p:nvSpPr>
          <p:spPr>
            <a:xfrm>
              <a:off x="4814470" y="2594346"/>
              <a:ext cx="1124793" cy="1399922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4" descr="XƯỞNG SẢN XUẤT MÔ HÌNH CON SÒ ĐIỆP BẰNG COMPOSITE">
              <a:extLst>
                <a:ext uri="{FF2B5EF4-FFF2-40B4-BE49-F238E27FC236}">
                  <a16:creationId xmlns:a16="http://schemas.microsoft.com/office/drawing/2014/main" id="{D73F32C6-CDCC-C49C-5333-0D5BFF977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8277" y="2450663"/>
              <a:ext cx="2343150" cy="1952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02678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515E71-0E39-3413-CCAF-21563F07498C}"/>
              </a:ext>
            </a:extLst>
          </p:cNvPr>
          <p:cNvSpPr txBox="1"/>
          <p:nvPr/>
        </p:nvSpPr>
        <p:spPr>
          <a:xfrm>
            <a:off x="6250504" y="6910839"/>
            <a:ext cx="3234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pngimg.com/download/63826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/3.0/"/>
              </a:rPr>
              <a:t>CC BY-NC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12EB2C-1D9F-5848-B48E-8EBB0EFB3682}"/>
              </a:ext>
            </a:extLst>
          </p:cNvPr>
          <p:cNvSpPr/>
          <p:nvPr/>
        </p:nvSpPr>
        <p:spPr>
          <a:xfrm>
            <a:off x="4149865" y="913917"/>
            <a:ext cx="3892269" cy="9063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Nấm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loud 4">
            <a:hlinkClick r:id="rId5" action="ppaction://hlinksldjump"/>
            <a:extLst>
              <a:ext uri="{FF2B5EF4-FFF2-40B4-BE49-F238E27FC236}">
                <a16:creationId xmlns:a16="http://schemas.microsoft.com/office/drawing/2014/main" id="{A72E9976-33B0-7440-7BD2-919E22CA1DD5}"/>
              </a:ext>
            </a:extLst>
          </p:cNvPr>
          <p:cNvSpPr/>
          <p:nvPr/>
        </p:nvSpPr>
        <p:spPr>
          <a:xfrm>
            <a:off x="10752963" y="5771388"/>
            <a:ext cx="1209675" cy="92392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49AB00-0BC7-07F8-AF26-90BAC16AA4EC}"/>
              </a:ext>
            </a:extLst>
          </p:cNvPr>
          <p:cNvGrpSpPr/>
          <p:nvPr/>
        </p:nvGrpSpPr>
        <p:grpSpPr>
          <a:xfrm>
            <a:off x="2880857" y="2138780"/>
            <a:ext cx="6926783" cy="4094570"/>
            <a:chOff x="2271257" y="1379691"/>
            <a:chExt cx="6926783" cy="40945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9B4E034-B573-4B98-D6F5-0D94769C0467}"/>
                </a:ext>
              </a:extLst>
            </p:cNvPr>
            <p:cNvGrpSpPr/>
            <p:nvPr/>
          </p:nvGrpSpPr>
          <p:grpSpPr>
            <a:xfrm>
              <a:off x="2271257" y="1379691"/>
              <a:ext cx="6926783" cy="4094570"/>
              <a:chOff x="2271257" y="1379691"/>
              <a:chExt cx="6926783" cy="409457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D5E42E-6A92-FCED-0F19-711FB6422019}"/>
                  </a:ext>
                </a:extLst>
              </p:cNvPr>
              <p:cNvSpPr/>
              <p:nvPr/>
            </p:nvSpPr>
            <p:spPr>
              <a:xfrm>
                <a:off x="2271257" y="1379691"/>
                <a:ext cx="6926783" cy="409457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" name="Picture 2" descr="pixelated game mushroom icon">
                <a:extLst>
                  <a:ext uri="{FF2B5EF4-FFF2-40B4-BE49-F238E27FC236}">
                    <a16:creationId xmlns:a16="http://schemas.microsoft.com/office/drawing/2014/main" id="{51F9A869-B84B-8169-933A-9CAC794ED3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810" y="2283975"/>
                <a:ext cx="2286000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Plus Sign 11">
                <a:extLst>
                  <a:ext uri="{FF2B5EF4-FFF2-40B4-BE49-F238E27FC236}">
                    <a16:creationId xmlns:a16="http://schemas.microsoft.com/office/drawing/2014/main" id="{DA46DF8A-1622-E99F-B389-E460A39C21E1}"/>
                  </a:ext>
                </a:extLst>
              </p:cNvPr>
              <p:cNvSpPr/>
              <p:nvPr/>
            </p:nvSpPr>
            <p:spPr>
              <a:xfrm>
                <a:off x="4814470" y="2594346"/>
                <a:ext cx="1124793" cy="1399922"/>
              </a:xfrm>
              <a:prstGeom prst="math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2" descr="Cây nhang (hương) trong tâm thức người Việt | NGUYÊN LIỆU LÀM HƯƠNG">
              <a:extLst>
                <a:ext uri="{FF2B5EF4-FFF2-40B4-BE49-F238E27FC236}">
                  <a16:creationId xmlns:a16="http://schemas.microsoft.com/office/drawing/2014/main" id="{0E11CBCF-D0E8-0A33-1C08-395C6DA39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607" y="1648889"/>
              <a:ext cx="2617766" cy="349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91769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515E71-0E39-3413-CCAF-21563F07498C}"/>
              </a:ext>
            </a:extLst>
          </p:cNvPr>
          <p:cNvSpPr txBox="1"/>
          <p:nvPr/>
        </p:nvSpPr>
        <p:spPr>
          <a:xfrm>
            <a:off x="6250504" y="6910839"/>
            <a:ext cx="3234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pngimg.com/download/63826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/3.0/"/>
              </a:rPr>
              <a:t>CC BY-NC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12EB2C-1D9F-5848-B48E-8EBB0EFB3682}"/>
              </a:ext>
            </a:extLst>
          </p:cNvPr>
          <p:cNvSpPr/>
          <p:nvPr/>
        </p:nvSpPr>
        <p:spPr>
          <a:xfrm>
            <a:off x="4807062" y="426855"/>
            <a:ext cx="3892269" cy="9063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Nấm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mỡ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loud 4">
            <a:hlinkClick r:id="rId5" action="ppaction://hlinksldjump"/>
            <a:extLst>
              <a:ext uri="{FF2B5EF4-FFF2-40B4-BE49-F238E27FC236}">
                <a16:creationId xmlns:a16="http://schemas.microsoft.com/office/drawing/2014/main" id="{45C35398-13A9-217D-25C4-52A59149F369}"/>
              </a:ext>
            </a:extLst>
          </p:cNvPr>
          <p:cNvSpPr/>
          <p:nvPr/>
        </p:nvSpPr>
        <p:spPr>
          <a:xfrm>
            <a:off x="10798683" y="5818442"/>
            <a:ext cx="1209675" cy="92392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6EF725-38BA-B1E9-0C46-3A6CA9B7D196}"/>
              </a:ext>
            </a:extLst>
          </p:cNvPr>
          <p:cNvGrpSpPr/>
          <p:nvPr/>
        </p:nvGrpSpPr>
        <p:grpSpPr>
          <a:xfrm>
            <a:off x="2704951" y="1523573"/>
            <a:ext cx="7954341" cy="4973019"/>
            <a:chOff x="2271257" y="1379691"/>
            <a:chExt cx="6926783" cy="40945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A94FCB-66CB-2DA1-C2D4-36B317F2C1B1}"/>
                </a:ext>
              </a:extLst>
            </p:cNvPr>
            <p:cNvGrpSpPr/>
            <p:nvPr/>
          </p:nvGrpSpPr>
          <p:grpSpPr>
            <a:xfrm>
              <a:off x="2271257" y="1379691"/>
              <a:ext cx="6926783" cy="4094570"/>
              <a:chOff x="2271257" y="1379691"/>
              <a:chExt cx="6926783" cy="409457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CD307E9-D9F5-4AAE-BF41-4CCCFE1C7BD8}"/>
                  </a:ext>
                </a:extLst>
              </p:cNvPr>
              <p:cNvSpPr/>
              <p:nvPr/>
            </p:nvSpPr>
            <p:spPr>
              <a:xfrm>
                <a:off x="2271257" y="1379691"/>
                <a:ext cx="6926783" cy="409457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" name="Picture 2" descr="pixelated game mushroom icon">
                <a:extLst>
                  <a:ext uri="{FF2B5EF4-FFF2-40B4-BE49-F238E27FC236}">
                    <a16:creationId xmlns:a16="http://schemas.microsoft.com/office/drawing/2014/main" id="{9A1DD77A-B514-41CA-A1D5-3D8EDCA6FB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810" y="2283975"/>
                <a:ext cx="2286000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Plus Sign 12">
                <a:extLst>
                  <a:ext uri="{FF2B5EF4-FFF2-40B4-BE49-F238E27FC236}">
                    <a16:creationId xmlns:a16="http://schemas.microsoft.com/office/drawing/2014/main" id="{7D6FF46A-48E1-EB46-9783-709E96BA892A}"/>
                  </a:ext>
                </a:extLst>
              </p:cNvPr>
              <p:cNvSpPr/>
              <p:nvPr/>
            </p:nvSpPr>
            <p:spPr>
              <a:xfrm>
                <a:off x="4814470" y="2594346"/>
                <a:ext cx="1124793" cy="1399922"/>
              </a:xfrm>
              <a:prstGeom prst="math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7" name="Picture 2" descr="Thịt mỡ lợn Hòa Bình">
              <a:extLst>
                <a:ext uri="{FF2B5EF4-FFF2-40B4-BE49-F238E27FC236}">
                  <a16:creationId xmlns:a16="http://schemas.microsoft.com/office/drawing/2014/main" id="{BB9FB999-F290-EB05-64D3-832FDBB93B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508" y="1959651"/>
              <a:ext cx="3043046" cy="3043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04063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515E71-0E39-3413-CCAF-21563F07498C}"/>
              </a:ext>
            </a:extLst>
          </p:cNvPr>
          <p:cNvSpPr txBox="1"/>
          <p:nvPr/>
        </p:nvSpPr>
        <p:spPr>
          <a:xfrm>
            <a:off x="6250504" y="6910839"/>
            <a:ext cx="3234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pngimg.com/download/63826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/3.0/"/>
              </a:rPr>
              <a:t>CC BY-NC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12EB2C-1D9F-5848-B48E-8EBB0EFB3682}"/>
              </a:ext>
            </a:extLst>
          </p:cNvPr>
          <p:cNvSpPr/>
          <p:nvPr/>
        </p:nvSpPr>
        <p:spPr>
          <a:xfrm>
            <a:off x="4771954" y="951369"/>
            <a:ext cx="3892269" cy="9063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Nấm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loud 4">
            <a:hlinkClick r:id="rId5" action="ppaction://hlinksldjump"/>
            <a:extLst>
              <a:ext uri="{FF2B5EF4-FFF2-40B4-BE49-F238E27FC236}">
                <a16:creationId xmlns:a16="http://schemas.microsoft.com/office/drawing/2014/main" id="{521CE6A5-444A-DEB3-0032-DF305B17C9AC}"/>
              </a:ext>
            </a:extLst>
          </p:cNvPr>
          <p:cNvSpPr/>
          <p:nvPr/>
        </p:nvSpPr>
        <p:spPr>
          <a:xfrm>
            <a:off x="10862691" y="5819973"/>
            <a:ext cx="1209675" cy="92392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B28EF2-5897-6D2E-75FC-0F56E23C8E07}"/>
              </a:ext>
            </a:extLst>
          </p:cNvPr>
          <p:cNvGrpSpPr/>
          <p:nvPr/>
        </p:nvGrpSpPr>
        <p:grpSpPr>
          <a:xfrm>
            <a:off x="2629989" y="2046910"/>
            <a:ext cx="7924800" cy="4266803"/>
            <a:chOff x="2271257" y="1379691"/>
            <a:chExt cx="6926783" cy="40945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C9052E-A491-FC45-32FB-95486CC7F9FD}"/>
                </a:ext>
              </a:extLst>
            </p:cNvPr>
            <p:cNvGrpSpPr/>
            <p:nvPr/>
          </p:nvGrpSpPr>
          <p:grpSpPr>
            <a:xfrm>
              <a:off x="2271257" y="1379691"/>
              <a:ext cx="6926783" cy="4094570"/>
              <a:chOff x="2271257" y="1379691"/>
              <a:chExt cx="6926783" cy="409457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459774-45D7-CB5A-93AA-A16AC3DE4D65}"/>
                  </a:ext>
                </a:extLst>
              </p:cNvPr>
              <p:cNvSpPr/>
              <p:nvPr/>
            </p:nvSpPr>
            <p:spPr>
              <a:xfrm>
                <a:off x="2271257" y="1379691"/>
                <a:ext cx="6926783" cy="409457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" name="Picture 2" descr="pixelated game mushroom icon">
                <a:extLst>
                  <a:ext uri="{FF2B5EF4-FFF2-40B4-BE49-F238E27FC236}">
                    <a16:creationId xmlns:a16="http://schemas.microsoft.com/office/drawing/2014/main" id="{5A2A5CE4-0511-B515-B4D0-57C47FBC13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810" y="2283975"/>
                <a:ext cx="2286000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Plus Sign 12">
                <a:extLst>
                  <a:ext uri="{FF2B5EF4-FFF2-40B4-BE49-F238E27FC236}">
                    <a16:creationId xmlns:a16="http://schemas.microsoft.com/office/drawing/2014/main" id="{A8DB9AAE-AB05-1B71-7435-F09BF51AC38D}"/>
                  </a:ext>
                </a:extLst>
              </p:cNvPr>
              <p:cNvSpPr/>
              <p:nvPr/>
            </p:nvSpPr>
            <p:spPr>
              <a:xfrm>
                <a:off x="4814470" y="2594346"/>
                <a:ext cx="1124793" cy="1399922"/>
              </a:xfrm>
              <a:prstGeom prst="math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7" name="Picture 4" descr="hình ảnh : cây kim, màu xanh da trời, gần, Vải, Chủ đề, Chỉ may, Cuộn dây,  kính, May vá, Tay lao động, Handarbeiten, N hutensilien, Sợi chỉ, Đồ trang  sức, Mắt">
              <a:extLst>
                <a:ext uri="{FF2B5EF4-FFF2-40B4-BE49-F238E27FC236}">
                  <a16:creationId xmlns:a16="http://schemas.microsoft.com/office/drawing/2014/main" id="{DDBE50A6-C943-2670-7D5A-25BC93664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263" y="2206094"/>
              <a:ext cx="3031061" cy="2568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0106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2">
            <a:extLst>
              <a:ext uri="{FF2B5EF4-FFF2-40B4-BE49-F238E27FC236}">
                <a16:creationId xmlns:a16="http://schemas.microsoft.com/office/drawing/2014/main" id="{A1616732-960A-405A-A1C7-5452559EC9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5915883">
            <a:off x="-614213" y="3881797"/>
            <a:ext cx="2596065" cy="4114800"/>
          </a:xfrm>
          <a:prstGeom prst="rect">
            <a:avLst/>
          </a:prstGeom>
        </p:spPr>
      </p:pic>
      <p:grpSp>
        <p:nvGrpSpPr>
          <p:cNvPr id="6426" name="Google Shape;6426;p41"/>
          <p:cNvGrpSpPr/>
          <p:nvPr/>
        </p:nvGrpSpPr>
        <p:grpSpPr>
          <a:xfrm>
            <a:off x="9488068" y="3852134"/>
            <a:ext cx="1597033" cy="1387367"/>
            <a:chOff x="8263800" y="5524025"/>
            <a:chExt cx="1197775" cy="1040525"/>
          </a:xfrm>
        </p:grpSpPr>
        <p:sp>
          <p:nvSpPr>
            <p:cNvPr id="6427" name="Google Shape;6427;p41"/>
            <p:cNvSpPr/>
            <p:nvPr/>
          </p:nvSpPr>
          <p:spPr>
            <a:xfrm>
              <a:off x="8263800" y="5524025"/>
              <a:ext cx="1197775" cy="1040525"/>
            </a:xfrm>
            <a:custGeom>
              <a:avLst/>
              <a:gdLst/>
              <a:ahLst/>
              <a:cxnLst/>
              <a:rect l="l" t="t" r="r" b="b"/>
              <a:pathLst>
                <a:path w="47911" h="41621" extrusionOk="0">
                  <a:moveTo>
                    <a:pt x="18468" y="0"/>
                  </a:moveTo>
                  <a:cubicBezTo>
                    <a:pt x="17960" y="27"/>
                    <a:pt x="17425" y="161"/>
                    <a:pt x="16862" y="402"/>
                  </a:cubicBezTo>
                  <a:cubicBezTo>
                    <a:pt x="16327" y="589"/>
                    <a:pt x="15819" y="910"/>
                    <a:pt x="15310" y="1231"/>
                  </a:cubicBezTo>
                  <a:cubicBezTo>
                    <a:pt x="14909" y="1526"/>
                    <a:pt x="14480" y="1874"/>
                    <a:pt x="14052" y="2302"/>
                  </a:cubicBezTo>
                  <a:cubicBezTo>
                    <a:pt x="13677" y="2677"/>
                    <a:pt x="13329" y="3078"/>
                    <a:pt x="12981" y="3506"/>
                  </a:cubicBezTo>
                  <a:cubicBezTo>
                    <a:pt x="12366" y="4309"/>
                    <a:pt x="11804" y="5193"/>
                    <a:pt x="11242" y="6210"/>
                  </a:cubicBezTo>
                  <a:cubicBezTo>
                    <a:pt x="10760" y="7093"/>
                    <a:pt x="10332" y="8030"/>
                    <a:pt x="9957" y="8993"/>
                  </a:cubicBezTo>
                  <a:cubicBezTo>
                    <a:pt x="9796" y="9422"/>
                    <a:pt x="9663" y="9877"/>
                    <a:pt x="9529" y="10278"/>
                  </a:cubicBezTo>
                  <a:lnTo>
                    <a:pt x="9502" y="10278"/>
                  </a:lnTo>
                  <a:cubicBezTo>
                    <a:pt x="8886" y="10305"/>
                    <a:pt x="8378" y="10358"/>
                    <a:pt x="7923" y="10492"/>
                  </a:cubicBezTo>
                  <a:cubicBezTo>
                    <a:pt x="7575" y="10572"/>
                    <a:pt x="7280" y="10706"/>
                    <a:pt x="6986" y="10840"/>
                  </a:cubicBezTo>
                  <a:cubicBezTo>
                    <a:pt x="6611" y="11001"/>
                    <a:pt x="6237" y="11268"/>
                    <a:pt x="5942" y="11563"/>
                  </a:cubicBezTo>
                  <a:lnTo>
                    <a:pt x="5808" y="11697"/>
                  </a:lnTo>
                  <a:cubicBezTo>
                    <a:pt x="5782" y="11750"/>
                    <a:pt x="5755" y="11750"/>
                    <a:pt x="5701" y="11750"/>
                  </a:cubicBezTo>
                  <a:cubicBezTo>
                    <a:pt x="5541" y="11777"/>
                    <a:pt x="5353" y="11830"/>
                    <a:pt x="5139" y="11911"/>
                  </a:cubicBezTo>
                  <a:cubicBezTo>
                    <a:pt x="4738" y="12045"/>
                    <a:pt x="4336" y="12205"/>
                    <a:pt x="3908" y="12419"/>
                  </a:cubicBezTo>
                  <a:cubicBezTo>
                    <a:pt x="3373" y="12687"/>
                    <a:pt x="2971" y="12955"/>
                    <a:pt x="2570" y="13249"/>
                  </a:cubicBezTo>
                  <a:cubicBezTo>
                    <a:pt x="2302" y="13436"/>
                    <a:pt x="2061" y="13677"/>
                    <a:pt x="1820" y="13918"/>
                  </a:cubicBezTo>
                  <a:cubicBezTo>
                    <a:pt x="1553" y="14239"/>
                    <a:pt x="1338" y="14614"/>
                    <a:pt x="1151" y="15016"/>
                  </a:cubicBezTo>
                  <a:cubicBezTo>
                    <a:pt x="964" y="15578"/>
                    <a:pt x="857" y="16193"/>
                    <a:pt x="964" y="16755"/>
                  </a:cubicBezTo>
                  <a:cubicBezTo>
                    <a:pt x="1017" y="17371"/>
                    <a:pt x="1285" y="17933"/>
                    <a:pt x="1686" y="18388"/>
                  </a:cubicBezTo>
                  <a:cubicBezTo>
                    <a:pt x="1900" y="18629"/>
                    <a:pt x="2141" y="18870"/>
                    <a:pt x="2409" y="19030"/>
                  </a:cubicBezTo>
                  <a:cubicBezTo>
                    <a:pt x="2677" y="19191"/>
                    <a:pt x="2944" y="19325"/>
                    <a:pt x="3266" y="19432"/>
                  </a:cubicBezTo>
                  <a:lnTo>
                    <a:pt x="3346" y="19432"/>
                  </a:lnTo>
                  <a:cubicBezTo>
                    <a:pt x="3640" y="19485"/>
                    <a:pt x="3908" y="19539"/>
                    <a:pt x="4202" y="19539"/>
                  </a:cubicBezTo>
                  <a:cubicBezTo>
                    <a:pt x="4363" y="19539"/>
                    <a:pt x="4497" y="19539"/>
                    <a:pt x="4684" y="19485"/>
                  </a:cubicBezTo>
                  <a:lnTo>
                    <a:pt x="4684" y="19485"/>
                  </a:lnTo>
                  <a:cubicBezTo>
                    <a:pt x="4443" y="19700"/>
                    <a:pt x="4229" y="19940"/>
                    <a:pt x="4042" y="20128"/>
                  </a:cubicBezTo>
                  <a:cubicBezTo>
                    <a:pt x="3640" y="20556"/>
                    <a:pt x="3239" y="21038"/>
                    <a:pt x="2891" y="21573"/>
                  </a:cubicBezTo>
                  <a:cubicBezTo>
                    <a:pt x="2302" y="22483"/>
                    <a:pt x="1793" y="23500"/>
                    <a:pt x="1472" y="24624"/>
                  </a:cubicBezTo>
                  <a:cubicBezTo>
                    <a:pt x="1205" y="25454"/>
                    <a:pt x="1017" y="26364"/>
                    <a:pt x="937" y="27301"/>
                  </a:cubicBezTo>
                  <a:cubicBezTo>
                    <a:pt x="696" y="27702"/>
                    <a:pt x="455" y="28184"/>
                    <a:pt x="295" y="28720"/>
                  </a:cubicBezTo>
                  <a:cubicBezTo>
                    <a:pt x="161" y="29175"/>
                    <a:pt x="54" y="29630"/>
                    <a:pt x="27" y="30058"/>
                  </a:cubicBezTo>
                  <a:cubicBezTo>
                    <a:pt x="0" y="30299"/>
                    <a:pt x="0" y="30540"/>
                    <a:pt x="0" y="30780"/>
                  </a:cubicBezTo>
                  <a:cubicBezTo>
                    <a:pt x="27" y="31102"/>
                    <a:pt x="54" y="31396"/>
                    <a:pt x="80" y="31583"/>
                  </a:cubicBezTo>
                  <a:cubicBezTo>
                    <a:pt x="187" y="32038"/>
                    <a:pt x="348" y="32547"/>
                    <a:pt x="589" y="33056"/>
                  </a:cubicBezTo>
                  <a:cubicBezTo>
                    <a:pt x="723" y="33377"/>
                    <a:pt x="937" y="33671"/>
                    <a:pt x="1124" y="34019"/>
                  </a:cubicBezTo>
                  <a:cubicBezTo>
                    <a:pt x="1526" y="34581"/>
                    <a:pt x="1954" y="35143"/>
                    <a:pt x="2489" y="35652"/>
                  </a:cubicBezTo>
                  <a:cubicBezTo>
                    <a:pt x="2971" y="36080"/>
                    <a:pt x="3506" y="36535"/>
                    <a:pt x="4095" y="36937"/>
                  </a:cubicBezTo>
                  <a:cubicBezTo>
                    <a:pt x="4604" y="37285"/>
                    <a:pt x="5166" y="37606"/>
                    <a:pt x="5808" y="37900"/>
                  </a:cubicBezTo>
                  <a:cubicBezTo>
                    <a:pt x="6477" y="38221"/>
                    <a:pt x="7227" y="38543"/>
                    <a:pt x="8030" y="38757"/>
                  </a:cubicBezTo>
                  <a:cubicBezTo>
                    <a:pt x="8083" y="38810"/>
                    <a:pt x="8164" y="38810"/>
                    <a:pt x="8217" y="38837"/>
                  </a:cubicBezTo>
                  <a:cubicBezTo>
                    <a:pt x="8297" y="38864"/>
                    <a:pt x="8351" y="38864"/>
                    <a:pt x="8431" y="38890"/>
                  </a:cubicBezTo>
                  <a:cubicBezTo>
                    <a:pt x="8458" y="38944"/>
                    <a:pt x="8485" y="38944"/>
                    <a:pt x="8485" y="38944"/>
                  </a:cubicBezTo>
                  <a:cubicBezTo>
                    <a:pt x="8752" y="39024"/>
                    <a:pt x="9020" y="39105"/>
                    <a:pt x="9315" y="39158"/>
                  </a:cubicBezTo>
                  <a:cubicBezTo>
                    <a:pt x="10599" y="39426"/>
                    <a:pt x="11831" y="39613"/>
                    <a:pt x="13062" y="39640"/>
                  </a:cubicBezTo>
                  <a:lnTo>
                    <a:pt x="13329" y="39640"/>
                  </a:lnTo>
                  <a:cubicBezTo>
                    <a:pt x="13570" y="39640"/>
                    <a:pt x="13811" y="39613"/>
                    <a:pt x="14052" y="39613"/>
                  </a:cubicBezTo>
                  <a:lnTo>
                    <a:pt x="14079" y="39613"/>
                  </a:lnTo>
                  <a:cubicBezTo>
                    <a:pt x="15123" y="39533"/>
                    <a:pt x="16140" y="39399"/>
                    <a:pt x="17130" y="39131"/>
                  </a:cubicBezTo>
                  <a:cubicBezTo>
                    <a:pt x="17210" y="39105"/>
                    <a:pt x="17344" y="39078"/>
                    <a:pt x="17478" y="39024"/>
                  </a:cubicBezTo>
                  <a:cubicBezTo>
                    <a:pt x="17746" y="38971"/>
                    <a:pt x="18013" y="38864"/>
                    <a:pt x="18281" y="38783"/>
                  </a:cubicBezTo>
                  <a:cubicBezTo>
                    <a:pt x="18281" y="38810"/>
                    <a:pt x="18335" y="38864"/>
                    <a:pt x="18335" y="38944"/>
                  </a:cubicBezTo>
                  <a:cubicBezTo>
                    <a:pt x="18388" y="39319"/>
                    <a:pt x="18522" y="39613"/>
                    <a:pt x="18736" y="39934"/>
                  </a:cubicBezTo>
                  <a:cubicBezTo>
                    <a:pt x="18736" y="39961"/>
                    <a:pt x="18763" y="40015"/>
                    <a:pt x="18790" y="40041"/>
                  </a:cubicBezTo>
                  <a:cubicBezTo>
                    <a:pt x="18870" y="40148"/>
                    <a:pt x="18923" y="40202"/>
                    <a:pt x="19004" y="40309"/>
                  </a:cubicBezTo>
                  <a:cubicBezTo>
                    <a:pt x="19218" y="40577"/>
                    <a:pt x="19512" y="40818"/>
                    <a:pt x="19807" y="41005"/>
                  </a:cubicBezTo>
                  <a:cubicBezTo>
                    <a:pt x="19833" y="41005"/>
                    <a:pt x="19833" y="41032"/>
                    <a:pt x="19860" y="41032"/>
                  </a:cubicBezTo>
                  <a:cubicBezTo>
                    <a:pt x="19941" y="41085"/>
                    <a:pt x="20048" y="41166"/>
                    <a:pt x="20208" y="41246"/>
                  </a:cubicBezTo>
                  <a:cubicBezTo>
                    <a:pt x="20663" y="41487"/>
                    <a:pt x="21172" y="41567"/>
                    <a:pt x="21734" y="41621"/>
                  </a:cubicBezTo>
                  <a:cubicBezTo>
                    <a:pt x="21734" y="41621"/>
                    <a:pt x="21868" y="41621"/>
                    <a:pt x="21975" y="41540"/>
                  </a:cubicBezTo>
                  <a:cubicBezTo>
                    <a:pt x="22349" y="41540"/>
                    <a:pt x="22751" y="41487"/>
                    <a:pt x="23152" y="41380"/>
                  </a:cubicBezTo>
                  <a:cubicBezTo>
                    <a:pt x="23554" y="41273"/>
                    <a:pt x="23902" y="41112"/>
                    <a:pt x="24277" y="40925"/>
                  </a:cubicBezTo>
                  <a:cubicBezTo>
                    <a:pt x="24758" y="40657"/>
                    <a:pt x="25106" y="40309"/>
                    <a:pt x="25347" y="40068"/>
                  </a:cubicBezTo>
                  <a:cubicBezTo>
                    <a:pt x="25829" y="39613"/>
                    <a:pt x="26230" y="39051"/>
                    <a:pt x="26498" y="38435"/>
                  </a:cubicBezTo>
                  <a:cubicBezTo>
                    <a:pt x="27488" y="38275"/>
                    <a:pt x="28532" y="38007"/>
                    <a:pt x="29523" y="37659"/>
                  </a:cubicBezTo>
                  <a:cubicBezTo>
                    <a:pt x="29603" y="37740"/>
                    <a:pt x="29710" y="37766"/>
                    <a:pt x="29764" y="37847"/>
                  </a:cubicBezTo>
                  <a:cubicBezTo>
                    <a:pt x="30513" y="38328"/>
                    <a:pt x="31396" y="38676"/>
                    <a:pt x="32306" y="38783"/>
                  </a:cubicBezTo>
                  <a:cubicBezTo>
                    <a:pt x="32440" y="38783"/>
                    <a:pt x="32708" y="38810"/>
                    <a:pt x="32975" y="38810"/>
                  </a:cubicBezTo>
                  <a:cubicBezTo>
                    <a:pt x="33216" y="38810"/>
                    <a:pt x="33457" y="38783"/>
                    <a:pt x="33671" y="38730"/>
                  </a:cubicBezTo>
                  <a:cubicBezTo>
                    <a:pt x="34126" y="38676"/>
                    <a:pt x="34528" y="38569"/>
                    <a:pt x="34876" y="38409"/>
                  </a:cubicBezTo>
                  <a:cubicBezTo>
                    <a:pt x="35277" y="38248"/>
                    <a:pt x="35625" y="38034"/>
                    <a:pt x="35920" y="37793"/>
                  </a:cubicBezTo>
                  <a:cubicBezTo>
                    <a:pt x="35946" y="37793"/>
                    <a:pt x="36027" y="37740"/>
                    <a:pt x="36027" y="37740"/>
                  </a:cubicBezTo>
                  <a:cubicBezTo>
                    <a:pt x="36080" y="37713"/>
                    <a:pt x="36161" y="37632"/>
                    <a:pt x="36214" y="37579"/>
                  </a:cubicBezTo>
                  <a:cubicBezTo>
                    <a:pt x="36562" y="37258"/>
                    <a:pt x="36856" y="36856"/>
                    <a:pt x="37017" y="36508"/>
                  </a:cubicBezTo>
                  <a:cubicBezTo>
                    <a:pt x="37338" y="35893"/>
                    <a:pt x="37419" y="35197"/>
                    <a:pt x="37365" y="34554"/>
                  </a:cubicBezTo>
                  <a:lnTo>
                    <a:pt x="37365" y="34528"/>
                  </a:lnTo>
                  <a:cubicBezTo>
                    <a:pt x="37365" y="34447"/>
                    <a:pt x="37338" y="34421"/>
                    <a:pt x="37338" y="34367"/>
                  </a:cubicBezTo>
                  <a:lnTo>
                    <a:pt x="37338" y="34367"/>
                  </a:lnTo>
                  <a:cubicBezTo>
                    <a:pt x="37499" y="34394"/>
                    <a:pt x="37659" y="34394"/>
                    <a:pt x="37820" y="34394"/>
                  </a:cubicBezTo>
                  <a:cubicBezTo>
                    <a:pt x="38462" y="34394"/>
                    <a:pt x="39078" y="34287"/>
                    <a:pt x="39667" y="34099"/>
                  </a:cubicBezTo>
                  <a:cubicBezTo>
                    <a:pt x="39961" y="33992"/>
                    <a:pt x="40443" y="33778"/>
                    <a:pt x="40898" y="33484"/>
                  </a:cubicBezTo>
                  <a:cubicBezTo>
                    <a:pt x="41273" y="33243"/>
                    <a:pt x="41567" y="32975"/>
                    <a:pt x="41835" y="32681"/>
                  </a:cubicBezTo>
                  <a:cubicBezTo>
                    <a:pt x="42022" y="32493"/>
                    <a:pt x="42183" y="32253"/>
                    <a:pt x="42317" y="32012"/>
                  </a:cubicBezTo>
                  <a:cubicBezTo>
                    <a:pt x="42370" y="31958"/>
                    <a:pt x="42424" y="31878"/>
                    <a:pt x="42450" y="31824"/>
                  </a:cubicBezTo>
                  <a:lnTo>
                    <a:pt x="42477" y="31717"/>
                  </a:lnTo>
                  <a:cubicBezTo>
                    <a:pt x="42477" y="31691"/>
                    <a:pt x="42558" y="31583"/>
                    <a:pt x="42558" y="31557"/>
                  </a:cubicBezTo>
                  <a:cubicBezTo>
                    <a:pt x="42745" y="31048"/>
                    <a:pt x="42879" y="30513"/>
                    <a:pt x="42879" y="30004"/>
                  </a:cubicBezTo>
                  <a:cubicBezTo>
                    <a:pt x="42879" y="29308"/>
                    <a:pt x="42718" y="28639"/>
                    <a:pt x="42343" y="28104"/>
                  </a:cubicBezTo>
                  <a:cubicBezTo>
                    <a:pt x="42210" y="27890"/>
                    <a:pt x="42076" y="27729"/>
                    <a:pt x="41915" y="27569"/>
                  </a:cubicBezTo>
                  <a:cubicBezTo>
                    <a:pt x="42558" y="27087"/>
                    <a:pt x="43120" y="26605"/>
                    <a:pt x="43655" y="26070"/>
                  </a:cubicBezTo>
                  <a:cubicBezTo>
                    <a:pt x="44056" y="25668"/>
                    <a:pt x="44378" y="25213"/>
                    <a:pt x="44726" y="24865"/>
                  </a:cubicBezTo>
                  <a:cubicBezTo>
                    <a:pt x="45234" y="24276"/>
                    <a:pt x="45662" y="23688"/>
                    <a:pt x="46064" y="23126"/>
                  </a:cubicBezTo>
                  <a:cubicBezTo>
                    <a:pt x="46599" y="22349"/>
                    <a:pt x="47001" y="21653"/>
                    <a:pt x="47295" y="20984"/>
                  </a:cubicBezTo>
                  <a:cubicBezTo>
                    <a:pt x="47509" y="20529"/>
                    <a:pt x="47643" y="20128"/>
                    <a:pt x="47723" y="19700"/>
                  </a:cubicBezTo>
                  <a:cubicBezTo>
                    <a:pt x="47857" y="19164"/>
                    <a:pt x="47911" y="18602"/>
                    <a:pt x="47857" y="18094"/>
                  </a:cubicBezTo>
                  <a:cubicBezTo>
                    <a:pt x="47830" y="17398"/>
                    <a:pt x="47563" y="16702"/>
                    <a:pt x="47161" y="16113"/>
                  </a:cubicBezTo>
                  <a:cubicBezTo>
                    <a:pt x="46733" y="15524"/>
                    <a:pt x="46117" y="15042"/>
                    <a:pt x="45421" y="14748"/>
                  </a:cubicBezTo>
                  <a:lnTo>
                    <a:pt x="45421" y="14694"/>
                  </a:lnTo>
                  <a:cubicBezTo>
                    <a:pt x="45528" y="13838"/>
                    <a:pt x="45528" y="12981"/>
                    <a:pt x="45502" y="12152"/>
                  </a:cubicBezTo>
                  <a:cubicBezTo>
                    <a:pt x="45421" y="11161"/>
                    <a:pt x="45288" y="10412"/>
                    <a:pt x="45020" y="9662"/>
                  </a:cubicBezTo>
                  <a:cubicBezTo>
                    <a:pt x="44726" y="8886"/>
                    <a:pt x="44324" y="8190"/>
                    <a:pt x="43789" y="7601"/>
                  </a:cubicBezTo>
                  <a:cubicBezTo>
                    <a:pt x="43280" y="7013"/>
                    <a:pt x="42691" y="6558"/>
                    <a:pt x="41969" y="6210"/>
                  </a:cubicBezTo>
                  <a:cubicBezTo>
                    <a:pt x="41300" y="5888"/>
                    <a:pt x="40550" y="5648"/>
                    <a:pt x="39694" y="5514"/>
                  </a:cubicBezTo>
                  <a:cubicBezTo>
                    <a:pt x="39613" y="5514"/>
                    <a:pt x="39533" y="5487"/>
                    <a:pt x="39426" y="5487"/>
                  </a:cubicBezTo>
                  <a:lnTo>
                    <a:pt x="39292" y="5487"/>
                  </a:lnTo>
                  <a:cubicBezTo>
                    <a:pt x="38971" y="5407"/>
                    <a:pt x="38569" y="5380"/>
                    <a:pt x="38195" y="5380"/>
                  </a:cubicBezTo>
                  <a:lnTo>
                    <a:pt x="37552" y="5380"/>
                  </a:lnTo>
                  <a:cubicBezTo>
                    <a:pt x="37258" y="5380"/>
                    <a:pt x="36937" y="5380"/>
                    <a:pt x="36482" y="5407"/>
                  </a:cubicBezTo>
                  <a:cubicBezTo>
                    <a:pt x="35813" y="5407"/>
                    <a:pt x="35277" y="5487"/>
                    <a:pt x="34795" y="5514"/>
                  </a:cubicBezTo>
                  <a:cubicBezTo>
                    <a:pt x="34073" y="5594"/>
                    <a:pt x="33377" y="5674"/>
                    <a:pt x="32708" y="5808"/>
                  </a:cubicBezTo>
                  <a:cubicBezTo>
                    <a:pt x="32654" y="5862"/>
                    <a:pt x="32574" y="5862"/>
                    <a:pt x="32520" y="5888"/>
                  </a:cubicBezTo>
                  <a:cubicBezTo>
                    <a:pt x="30700" y="6290"/>
                    <a:pt x="28934" y="6932"/>
                    <a:pt x="27248" y="7762"/>
                  </a:cubicBezTo>
                  <a:lnTo>
                    <a:pt x="27248" y="7682"/>
                  </a:lnTo>
                  <a:cubicBezTo>
                    <a:pt x="27167" y="7387"/>
                    <a:pt x="27087" y="7066"/>
                    <a:pt x="26980" y="6691"/>
                  </a:cubicBezTo>
                  <a:cubicBezTo>
                    <a:pt x="26926" y="6531"/>
                    <a:pt x="26900" y="6343"/>
                    <a:pt x="26819" y="6156"/>
                  </a:cubicBezTo>
                  <a:cubicBezTo>
                    <a:pt x="26712" y="5755"/>
                    <a:pt x="26552" y="5353"/>
                    <a:pt x="26391" y="4978"/>
                  </a:cubicBezTo>
                  <a:cubicBezTo>
                    <a:pt x="26177" y="4523"/>
                    <a:pt x="25963" y="4068"/>
                    <a:pt x="25722" y="3667"/>
                  </a:cubicBezTo>
                  <a:cubicBezTo>
                    <a:pt x="25588" y="3453"/>
                    <a:pt x="25427" y="3212"/>
                    <a:pt x="25240" y="2998"/>
                  </a:cubicBezTo>
                  <a:cubicBezTo>
                    <a:pt x="25026" y="2730"/>
                    <a:pt x="24812" y="2516"/>
                    <a:pt x="24571" y="2302"/>
                  </a:cubicBezTo>
                  <a:cubicBezTo>
                    <a:pt x="23902" y="1713"/>
                    <a:pt x="23072" y="1365"/>
                    <a:pt x="22242" y="1365"/>
                  </a:cubicBezTo>
                  <a:cubicBezTo>
                    <a:pt x="22001" y="1178"/>
                    <a:pt x="21761" y="964"/>
                    <a:pt x="21493" y="803"/>
                  </a:cubicBezTo>
                  <a:cubicBezTo>
                    <a:pt x="21306" y="669"/>
                    <a:pt x="21065" y="535"/>
                    <a:pt x="20824" y="428"/>
                  </a:cubicBezTo>
                  <a:cubicBezTo>
                    <a:pt x="20610" y="321"/>
                    <a:pt x="20369" y="241"/>
                    <a:pt x="20101" y="161"/>
                  </a:cubicBezTo>
                  <a:cubicBezTo>
                    <a:pt x="19673" y="54"/>
                    <a:pt x="19218" y="0"/>
                    <a:pt x="18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8" name="Google Shape;6428;p41"/>
            <p:cNvSpPr/>
            <p:nvPr/>
          </p:nvSpPr>
          <p:spPr>
            <a:xfrm>
              <a:off x="8701400" y="6119550"/>
              <a:ext cx="554750" cy="307150"/>
            </a:xfrm>
            <a:custGeom>
              <a:avLst/>
              <a:gdLst/>
              <a:ahLst/>
              <a:cxnLst/>
              <a:rect l="l" t="t" r="r" b="b"/>
              <a:pathLst>
                <a:path w="22190" h="12286" extrusionOk="0">
                  <a:moveTo>
                    <a:pt x="10359" y="1794"/>
                  </a:moveTo>
                  <a:cubicBezTo>
                    <a:pt x="10279" y="1847"/>
                    <a:pt x="10252" y="1847"/>
                    <a:pt x="10199" y="1874"/>
                  </a:cubicBezTo>
                  <a:cubicBezTo>
                    <a:pt x="10225" y="1847"/>
                    <a:pt x="10279" y="1847"/>
                    <a:pt x="10332" y="1794"/>
                  </a:cubicBezTo>
                  <a:close/>
                  <a:moveTo>
                    <a:pt x="16301" y="0"/>
                  </a:moveTo>
                  <a:cubicBezTo>
                    <a:pt x="16060" y="0"/>
                    <a:pt x="15739" y="0"/>
                    <a:pt x="15445" y="27"/>
                  </a:cubicBezTo>
                  <a:cubicBezTo>
                    <a:pt x="14909" y="54"/>
                    <a:pt x="14374" y="134"/>
                    <a:pt x="13812" y="241"/>
                  </a:cubicBezTo>
                  <a:cubicBezTo>
                    <a:pt x="13330" y="322"/>
                    <a:pt x="12822" y="455"/>
                    <a:pt x="12260" y="643"/>
                  </a:cubicBezTo>
                  <a:cubicBezTo>
                    <a:pt x="11109" y="1044"/>
                    <a:pt x="9931" y="1499"/>
                    <a:pt x="8780" y="2061"/>
                  </a:cubicBezTo>
                  <a:cubicBezTo>
                    <a:pt x="7656" y="2597"/>
                    <a:pt x="6532" y="3239"/>
                    <a:pt x="5515" y="3935"/>
                  </a:cubicBezTo>
                  <a:cubicBezTo>
                    <a:pt x="5006" y="4283"/>
                    <a:pt x="4471" y="4684"/>
                    <a:pt x="3962" y="5059"/>
                  </a:cubicBezTo>
                  <a:cubicBezTo>
                    <a:pt x="3507" y="5407"/>
                    <a:pt x="3052" y="5782"/>
                    <a:pt x="2677" y="6157"/>
                  </a:cubicBezTo>
                  <a:cubicBezTo>
                    <a:pt x="1874" y="6879"/>
                    <a:pt x="1259" y="7602"/>
                    <a:pt x="831" y="8325"/>
                  </a:cubicBezTo>
                  <a:cubicBezTo>
                    <a:pt x="295" y="9208"/>
                    <a:pt x="1" y="10145"/>
                    <a:pt x="28" y="10974"/>
                  </a:cubicBezTo>
                  <a:cubicBezTo>
                    <a:pt x="28" y="11028"/>
                    <a:pt x="54" y="11055"/>
                    <a:pt x="81" y="11135"/>
                  </a:cubicBezTo>
                  <a:cubicBezTo>
                    <a:pt x="81" y="11162"/>
                    <a:pt x="81" y="11215"/>
                    <a:pt x="135" y="11215"/>
                  </a:cubicBezTo>
                  <a:cubicBezTo>
                    <a:pt x="161" y="11242"/>
                    <a:pt x="188" y="11269"/>
                    <a:pt x="269" y="11296"/>
                  </a:cubicBezTo>
                  <a:cubicBezTo>
                    <a:pt x="1874" y="11938"/>
                    <a:pt x="3641" y="12286"/>
                    <a:pt x="5515" y="12286"/>
                  </a:cubicBezTo>
                  <a:cubicBezTo>
                    <a:pt x="6023" y="12286"/>
                    <a:pt x="6505" y="12232"/>
                    <a:pt x="7013" y="12206"/>
                  </a:cubicBezTo>
                  <a:cubicBezTo>
                    <a:pt x="9262" y="11991"/>
                    <a:pt x="11537" y="11376"/>
                    <a:pt x="13705" y="10305"/>
                  </a:cubicBezTo>
                  <a:cubicBezTo>
                    <a:pt x="14749" y="9797"/>
                    <a:pt x="15712" y="9235"/>
                    <a:pt x="16649" y="8565"/>
                  </a:cubicBezTo>
                  <a:cubicBezTo>
                    <a:pt x="17158" y="8217"/>
                    <a:pt x="17586" y="7843"/>
                    <a:pt x="18014" y="7495"/>
                  </a:cubicBezTo>
                  <a:cubicBezTo>
                    <a:pt x="18442" y="7120"/>
                    <a:pt x="18844" y="6692"/>
                    <a:pt x="19219" y="6237"/>
                  </a:cubicBezTo>
                  <a:cubicBezTo>
                    <a:pt x="20557" y="4711"/>
                    <a:pt x="21601" y="2864"/>
                    <a:pt x="22190" y="937"/>
                  </a:cubicBezTo>
                  <a:lnTo>
                    <a:pt x="22190" y="803"/>
                  </a:lnTo>
                  <a:cubicBezTo>
                    <a:pt x="22163" y="723"/>
                    <a:pt x="22136" y="696"/>
                    <a:pt x="22056" y="696"/>
                  </a:cubicBezTo>
                  <a:lnTo>
                    <a:pt x="22002" y="696"/>
                  </a:lnTo>
                  <a:cubicBezTo>
                    <a:pt x="21895" y="696"/>
                    <a:pt x="21842" y="750"/>
                    <a:pt x="21788" y="830"/>
                  </a:cubicBezTo>
                  <a:cubicBezTo>
                    <a:pt x="21735" y="1071"/>
                    <a:pt x="21654" y="1258"/>
                    <a:pt x="21574" y="1499"/>
                  </a:cubicBezTo>
                  <a:cubicBezTo>
                    <a:pt x="21387" y="1365"/>
                    <a:pt x="21199" y="1232"/>
                    <a:pt x="20958" y="1098"/>
                  </a:cubicBezTo>
                  <a:cubicBezTo>
                    <a:pt x="20771" y="964"/>
                    <a:pt x="20530" y="857"/>
                    <a:pt x="20262" y="750"/>
                  </a:cubicBezTo>
                  <a:cubicBezTo>
                    <a:pt x="19781" y="563"/>
                    <a:pt x="19245" y="402"/>
                    <a:pt x="18737" y="268"/>
                  </a:cubicBezTo>
                  <a:cubicBezTo>
                    <a:pt x="17987" y="107"/>
                    <a:pt x="17158" y="0"/>
                    <a:pt x="16301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9" name="Google Shape;6429;p41"/>
            <p:cNvSpPr/>
            <p:nvPr/>
          </p:nvSpPr>
          <p:spPr>
            <a:xfrm>
              <a:off x="8702750" y="6136950"/>
              <a:ext cx="555400" cy="291775"/>
            </a:xfrm>
            <a:custGeom>
              <a:avLst/>
              <a:gdLst/>
              <a:ahLst/>
              <a:cxnLst/>
              <a:rect l="l" t="t" r="r" b="b"/>
              <a:pathLst>
                <a:path w="22216" h="11671" extrusionOk="0">
                  <a:moveTo>
                    <a:pt x="22029" y="0"/>
                  </a:moveTo>
                  <a:cubicBezTo>
                    <a:pt x="21975" y="0"/>
                    <a:pt x="21948" y="0"/>
                    <a:pt x="21921" y="27"/>
                  </a:cubicBezTo>
                  <a:lnTo>
                    <a:pt x="21841" y="161"/>
                  </a:lnTo>
                  <a:lnTo>
                    <a:pt x="21788" y="268"/>
                  </a:lnTo>
                  <a:cubicBezTo>
                    <a:pt x="21707" y="429"/>
                    <a:pt x="21654" y="643"/>
                    <a:pt x="21574" y="830"/>
                  </a:cubicBezTo>
                  <a:lnTo>
                    <a:pt x="21493" y="750"/>
                  </a:lnTo>
                  <a:cubicBezTo>
                    <a:pt x="21440" y="803"/>
                    <a:pt x="21386" y="884"/>
                    <a:pt x="21359" y="937"/>
                  </a:cubicBezTo>
                  <a:lnTo>
                    <a:pt x="21279" y="1044"/>
                  </a:lnTo>
                  <a:cubicBezTo>
                    <a:pt x="20878" y="1606"/>
                    <a:pt x="20503" y="2142"/>
                    <a:pt x="20101" y="2650"/>
                  </a:cubicBezTo>
                  <a:cubicBezTo>
                    <a:pt x="19245" y="3748"/>
                    <a:pt x="18335" y="4711"/>
                    <a:pt x="17425" y="5568"/>
                  </a:cubicBezTo>
                  <a:cubicBezTo>
                    <a:pt x="16434" y="6451"/>
                    <a:pt x="15364" y="7200"/>
                    <a:pt x="14240" y="7789"/>
                  </a:cubicBezTo>
                  <a:cubicBezTo>
                    <a:pt x="13651" y="8110"/>
                    <a:pt x="13062" y="8405"/>
                    <a:pt x="12446" y="8646"/>
                  </a:cubicBezTo>
                  <a:cubicBezTo>
                    <a:pt x="11884" y="8860"/>
                    <a:pt x="11242" y="9047"/>
                    <a:pt x="10600" y="9208"/>
                  </a:cubicBezTo>
                  <a:cubicBezTo>
                    <a:pt x="10038" y="9342"/>
                    <a:pt x="9422" y="9475"/>
                    <a:pt x="8860" y="9529"/>
                  </a:cubicBezTo>
                  <a:cubicBezTo>
                    <a:pt x="8271" y="9636"/>
                    <a:pt x="7655" y="9716"/>
                    <a:pt x="7067" y="9743"/>
                  </a:cubicBezTo>
                  <a:cubicBezTo>
                    <a:pt x="6665" y="9770"/>
                    <a:pt x="6210" y="9770"/>
                    <a:pt x="5809" y="9770"/>
                  </a:cubicBezTo>
                  <a:cubicBezTo>
                    <a:pt x="4952" y="9770"/>
                    <a:pt x="4122" y="9716"/>
                    <a:pt x="3346" y="9609"/>
                  </a:cubicBezTo>
                  <a:cubicBezTo>
                    <a:pt x="2249" y="9449"/>
                    <a:pt x="1205" y="9181"/>
                    <a:pt x="295" y="8806"/>
                  </a:cubicBezTo>
                  <a:cubicBezTo>
                    <a:pt x="107" y="9342"/>
                    <a:pt x="0" y="9877"/>
                    <a:pt x="27" y="10385"/>
                  </a:cubicBezTo>
                  <a:cubicBezTo>
                    <a:pt x="27" y="10439"/>
                    <a:pt x="54" y="10519"/>
                    <a:pt x="107" y="10546"/>
                  </a:cubicBezTo>
                  <a:cubicBezTo>
                    <a:pt x="107" y="10573"/>
                    <a:pt x="107" y="10573"/>
                    <a:pt x="134" y="10600"/>
                  </a:cubicBezTo>
                  <a:cubicBezTo>
                    <a:pt x="161" y="10653"/>
                    <a:pt x="188" y="10680"/>
                    <a:pt x="268" y="10707"/>
                  </a:cubicBezTo>
                  <a:cubicBezTo>
                    <a:pt x="1874" y="11349"/>
                    <a:pt x="3641" y="11670"/>
                    <a:pt x="5514" y="11670"/>
                  </a:cubicBezTo>
                  <a:cubicBezTo>
                    <a:pt x="6023" y="11670"/>
                    <a:pt x="6531" y="11643"/>
                    <a:pt x="7013" y="11617"/>
                  </a:cubicBezTo>
                  <a:cubicBezTo>
                    <a:pt x="9261" y="11402"/>
                    <a:pt x="11536" y="10787"/>
                    <a:pt x="13704" y="9716"/>
                  </a:cubicBezTo>
                  <a:cubicBezTo>
                    <a:pt x="14748" y="9208"/>
                    <a:pt x="15712" y="8646"/>
                    <a:pt x="16649" y="7976"/>
                  </a:cubicBezTo>
                  <a:cubicBezTo>
                    <a:pt x="17130" y="7629"/>
                    <a:pt x="17585" y="7254"/>
                    <a:pt x="18040" y="6906"/>
                  </a:cubicBezTo>
                  <a:cubicBezTo>
                    <a:pt x="18469" y="6531"/>
                    <a:pt x="18870" y="6103"/>
                    <a:pt x="19245" y="5648"/>
                  </a:cubicBezTo>
                  <a:cubicBezTo>
                    <a:pt x="20583" y="4122"/>
                    <a:pt x="21600" y="2275"/>
                    <a:pt x="22216" y="322"/>
                  </a:cubicBezTo>
                  <a:lnTo>
                    <a:pt x="22216" y="161"/>
                  </a:lnTo>
                  <a:cubicBezTo>
                    <a:pt x="22189" y="107"/>
                    <a:pt x="22136" y="81"/>
                    <a:pt x="22082" y="81"/>
                  </a:cubicBezTo>
                  <a:cubicBezTo>
                    <a:pt x="22055" y="0"/>
                    <a:pt x="22029" y="0"/>
                    <a:pt x="22029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0" name="Google Shape;6430;p41"/>
            <p:cNvSpPr/>
            <p:nvPr/>
          </p:nvSpPr>
          <p:spPr>
            <a:xfrm>
              <a:off x="8785050" y="6361425"/>
              <a:ext cx="85675" cy="136875"/>
            </a:xfrm>
            <a:custGeom>
              <a:avLst/>
              <a:gdLst/>
              <a:ahLst/>
              <a:cxnLst/>
              <a:rect l="l" t="t" r="r" b="b"/>
              <a:pathLst>
                <a:path w="3427" h="5475" extrusionOk="0">
                  <a:moveTo>
                    <a:pt x="2602" y="1"/>
                  </a:moveTo>
                  <a:cubicBezTo>
                    <a:pt x="2599" y="1"/>
                    <a:pt x="2597" y="6"/>
                    <a:pt x="2597" y="15"/>
                  </a:cubicBezTo>
                  <a:cubicBezTo>
                    <a:pt x="2570" y="68"/>
                    <a:pt x="2490" y="95"/>
                    <a:pt x="2490" y="122"/>
                  </a:cubicBezTo>
                  <a:cubicBezTo>
                    <a:pt x="2436" y="389"/>
                    <a:pt x="2302" y="657"/>
                    <a:pt x="2142" y="925"/>
                  </a:cubicBezTo>
                  <a:cubicBezTo>
                    <a:pt x="1901" y="1326"/>
                    <a:pt x="1607" y="1701"/>
                    <a:pt x="1285" y="2049"/>
                  </a:cubicBezTo>
                  <a:cubicBezTo>
                    <a:pt x="991" y="2423"/>
                    <a:pt x="696" y="2825"/>
                    <a:pt x="429" y="3280"/>
                  </a:cubicBezTo>
                  <a:cubicBezTo>
                    <a:pt x="295" y="3467"/>
                    <a:pt x="188" y="3708"/>
                    <a:pt x="134" y="3896"/>
                  </a:cubicBezTo>
                  <a:cubicBezTo>
                    <a:pt x="27" y="4163"/>
                    <a:pt x="1" y="4377"/>
                    <a:pt x="1" y="4565"/>
                  </a:cubicBezTo>
                  <a:cubicBezTo>
                    <a:pt x="1" y="4645"/>
                    <a:pt x="1" y="4725"/>
                    <a:pt x="27" y="4806"/>
                  </a:cubicBezTo>
                  <a:cubicBezTo>
                    <a:pt x="54" y="4913"/>
                    <a:pt x="81" y="4966"/>
                    <a:pt x="134" y="5073"/>
                  </a:cubicBezTo>
                  <a:cubicBezTo>
                    <a:pt x="188" y="5207"/>
                    <a:pt x="322" y="5314"/>
                    <a:pt x="482" y="5368"/>
                  </a:cubicBezTo>
                  <a:cubicBezTo>
                    <a:pt x="616" y="5448"/>
                    <a:pt x="750" y="5475"/>
                    <a:pt x="964" y="5475"/>
                  </a:cubicBezTo>
                  <a:lnTo>
                    <a:pt x="991" y="5475"/>
                  </a:lnTo>
                  <a:cubicBezTo>
                    <a:pt x="1151" y="5475"/>
                    <a:pt x="1339" y="5448"/>
                    <a:pt x="1499" y="5394"/>
                  </a:cubicBezTo>
                  <a:cubicBezTo>
                    <a:pt x="1660" y="5368"/>
                    <a:pt x="1821" y="5314"/>
                    <a:pt x="2008" y="5207"/>
                  </a:cubicBezTo>
                  <a:cubicBezTo>
                    <a:pt x="2195" y="5073"/>
                    <a:pt x="2409" y="4913"/>
                    <a:pt x="2517" y="4806"/>
                  </a:cubicBezTo>
                  <a:cubicBezTo>
                    <a:pt x="2864" y="4458"/>
                    <a:pt x="3132" y="4029"/>
                    <a:pt x="3266" y="3601"/>
                  </a:cubicBezTo>
                  <a:cubicBezTo>
                    <a:pt x="3400" y="3200"/>
                    <a:pt x="3427" y="2718"/>
                    <a:pt x="3400" y="2236"/>
                  </a:cubicBezTo>
                  <a:cubicBezTo>
                    <a:pt x="3373" y="1915"/>
                    <a:pt x="3346" y="1621"/>
                    <a:pt x="3239" y="1246"/>
                  </a:cubicBezTo>
                  <a:lnTo>
                    <a:pt x="3025" y="550"/>
                  </a:lnTo>
                  <a:cubicBezTo>
                    <a:pt x="2998" y="523"/>
                    <a:pt x="2998" y="496"/>
                    <a:pt x="2972" y="443"/>
                  </a:cubicBezTo>
                  <a:cubicBezTo>
                    <a:pt x="2945" y="416"/>
                    <a:pt x="2945" y="389"/>
                    <a:pt x="2891" y="363"/>
                  </a:cubicBezTo>
                  <a:cubicBezTo>
                    <a:pt x="2864" y="282"/>
                    <a:pt x="2838" y="255"/>
                    <a:pt x="2757" y="175"/>
                  </a:cubicBezTo>
                  <a:cubicBezTo>
                    <a:pt x="2731" y="148"/>
                    <a:pt x="2704" y="148"/>
                    <a:pt x="2677" y="122"/>
                  </a:cubicBezTo>
                  <a:lnTo>
                    <a:pt x="2597" y="122"/>
                  </a:lnTo>
                  <a:cubicBezTo>
                    <a:pt x="2615" y="29"/>
                    <a:pt x="2608" y="1"/>
                    <a:pt x="2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1" name="Google Shape;6431;p41"/>
            <p:cNvSpPr/>
            <p:nvPr/>
          </p:nvSpPr>
          <p:spPr>
            <a:xfrm>
              <a:off x="8999850" y="6337025"/>
              <a:ext cx="130500" cy="92700"/>
            </a:xfrm>
            <a:custGeom>
              <a:avLst/>
              <a:gdLst/>
              <a:ahLst/>
              <a:cxnLst/>
              <a:rect l="l" t="t" r="r" b="b"/>
              <a:pathLst>
                <a:path w="5220" h="3708" extrusionOk="0">
                  <a:moveTo>
                    <a:pt x="188" y="0"/>
                  </a:moveTo>
                  <a:cubicBezTo>
                    <a:pt x="161" y="0"/>
                    <a:pt x="134" y="0"/>
                    <a:pt x="54" y="27"/>
                  </a:cubicBezTo>
                  <a:lnTo>
                    <a:pt x="27" y="54"/>
                  </a:lnTo>
                  <a:cubicBezTo>
                    <a:pt x="0" y="107"/>
                    <a:pt x="0" y="134"/>
                    <a:pt x="0" y="161"/>
                  </a:cubicBezTo>
                  <a:lnTo>
                    <a:pt x="0" y="375"/>
                  </a:lnTo>
                  <a:cubicBezTo>
                    <a:pt x="27" y="402"/>
                    <a:pt x="27" y="455"/>
                    <a:pt x="27" y="509"/>
                  </a:cubicBezTo>
                  <a:cubicBezTo>
                    <a:pt x="27" y="562"/>
                    <a:pt x="54" y="589"/>
                    <a:pt x="54" y="643"/>
                  </a:cubicBezTo>
                  <a:cubicBezTo>
                    <a:pt x="134" y="857"/>
                    <a:pt x="241" y="1071"/>
                    <a:pt x="322" y="1312"/>
                  </a:cubicBezTo>
                  <a:cubicBezTo>
                    <a:pt x="509" y="1633"/>
                    <a:pt x="643" y="1927"/>
                    <a:pt x="803" y="2168"/>
                  </a:cubicBezTo>
                  <a:cubicBezTo>
                    <a:pt x="1098" y="2597"/>
                    <a:pt x="1392" y="2944"/>
                    <a:pt x="1767" y="3185"/>
                  </a:cubicBezTo>
                  <a:cubicBezTo>
                    <a:pt x="2168" y="3453"/>
                    <a:pt x="2650" y="3614"/>
                    <a:pt x="3105" y="3667"/>
                  </a:cubicBezTo>
                  <a:cubicBezTo>
                    <a:pt x="3212" y="3694"/>
                    <a:pt x="3319" y="3707"/>
                    <a:pt x="3430" y="3707"/>
                  </a:cubicBezTo>
                  <a:cubicBezTo>
                    <a:pt x="3540" y="3707"/>
                    <a:pt x="3654" y="3694"/>
                    <a:pt x="3774" y="3667"/>
                  </a:cubicBezTo>
                  <a:cubicBezTo>
                    <a:pt x="3988" y="3667"/>
                    <a:pt x="4149" y="3614"/>
                    <a:pt x="4310" y="3533"/>
                  </a:cubicBezTo>
                  <a:cubicBezTo>
                    <a:pt x="4470" y="3453"/>
                    <a:pt x="4604" y="3373"/>
                    <a:pt x="4738" y="3266"/>
                  </a:cubicBezTo>
                  <a:lnTo>
                    <a:pt x="4791" y="3239"/>
                  </a:lnTo>
                  <a:cubicBezTo>
                    <a:pt x="4925" y="3105"/>
                    <a:pt x="5006" y="2998"/>
                    <a:pt x="5086" y="2864"/>
                  </a:cubicBezTo>
                  <a:cubicBezTo>
                    <a:pt x="5193" y="2704"/>
                    <a:pt x="5220" y="2543"/>
                    <a:pt x="5193" y="2409"/>
                  </a:cubicBezTo>
                  <a:cubicBezTo>
                    <a:pt x="5193" y="2302"/>
                    <a:pt x="5139" y="2249"/>
                    <a:pt x="5113" y="2142"/>
                  </a:cubicBezTo>
                  <a:cubicBezTo>
                    <a:pt x="5086" y="2061"/>
                    <a:pt x="5032" y="2008"/>
                    <a:pt x="4979" y="1927"/>
                  </a:cubicBezTo>
                  <a:cubicBezTo>
                    <a:pt x="4845" y="1794"/>
                    <a:pt x="4684" y="1633"/>
                    <a:pt x="4443" y="1499"/>
                  </a:cubicBezTo>
                  <a:cubicBezTo>
                    <a:pt x="4283" y="1392"/>
                    <a:pt x="4069" y="1312"/>
                    <a:pt x="3855" y="1205"/>
                  </a:cubicBezTo>
                  <a:cubicBezTo>
                    <a:pt x="3400" y="1044"/>
                    <a:pt x="2918" y="910"/>
                    <a:pt x="2436" y="803"/>
                  </a:cubicBezTo>
                  <a:cubicBezTo>
                    <a:pt x="2008" y="696"/>
                    <a:pt x="1526" y="589"/>
                    <a:pt x="1098" y="429"/>
                  </a:cubicBezTo>
                  <a:lnTo>
                    <a:pt x="1124" y="429"/>
                  </a:lnTo>
                  <a:cubicBezTo>
                    <a:pt x="830" y="321"/>
                    <a:pt x="589" y="188"/>
                    <a:pt x="348" y="27"/>
                  </a:cubicBezTo>
                  <a:cubicBezTo>
                    <a:pt x="295" y="0"/>
                    <a:pt x="214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2" name="Google Shape;6432;p41"/>
            <p:cNvSpPr/>
            <p:nvPr/>
          </p:nvSpPr>
          <p:spPr>
            <a:xfrm>
              <a:off x="9124300" y="6250025"/>
              <a:ext cx="141900" cy="68250"/>
            </a:xfrm>
            <a:custGeom>
              <a:avLst/>
              <a:gdLst/>
              <a:ahLst/>
              <a:cxnLst/>
              <a:rect l="l" t="t" r="r" b="b"/>
              <a:pathLst>
                <a:path w="5676" h="2730" extrusionOk="0">
                  <a:moveTo>
                    <a:pt x="3855" y="1"/>
                  </a:moveTo>
                  <a:cubicBezTo>
                    <a:pt x="3373" y="27"/>
                    <a:pt x="2891" y="135"/>
                    <a:pt x="2410" y="215"/>
                  </a:cubicBezTo>
                  <a:cubicBezTo>
                    <a:pt x="1981" y="322"/>
                    <a:pt x="1500" y="429"/>
                    <a:pt x="1045" y="456"/>
                  </a:cubicBezTo>
                  <a:lnTo>
                    <a:pt x="1071" y="456"/>
                  </a:lnTo>
                  <a:cubicBezTo>
                    <a:pt x="985" y="464"/>
                    <a:pt x="899" y="467"/>
                    <a:pt x="813" y="467"/>
                  </a:cubicBezTo>
                  <a:cubicBezTo>
                    <a:pt x="607" y="467"/>
                    <a:pt x="404" y="448"/>
                    <a:pt x="215" y="429"/>
                  </a:cubicBezTo>
                  <a:cubicBezTo>
                    <a:pt x="161" y="429"/>
                    <a:pt x="108" y="456"/>
                    <a:pt x="54" y="483"/>
                  </a:cubicBezTo>
                  <a:cubicBezTo>
                    <a:pt x="28" y="536"/>
                    <a:pt x="28" y="536"/>
                    <a:pt x="28" y="590"/>
                  </a:cubicBezTo>
                  <a:cubicBezTo>
                    <a:pt x="1" y="616"/>
                    <a:pt x="1" y="616"/>
                    <a:pt x="1" y="670"/>
                  </a:cubicBezTo>
                  <a:cubicBezTo>
                    <a:pt x="1" y="697"/>
                    <a:pt x="28" y="723"/>
                    <a:pt x="28" y="750"/>
                  </a:cubicBezTo>
                  <a:cubicBezTo>
                    <a:pt x="54" y="804"/>
                    <a:pt x="108" y="857"/>
                    <a:pt x="135" y="938"/>
                  </a:cubicBezTo>
                  <a:cubicBezTo>
                    <a:pt x="135" y="964"/>
                    <a:pt x="161" y="991"/>
                    <a:pt x="188" y="1018"/>
                  </a:cubicBezTo>
                  <a:cubicBezTo>
                    <a:pt x="188" y="1071"/>
                    <a:pt x="242" y="1098"/>
                    <a:pt x="268" y="1125"/>
                  </a:cubicBezTo>
                  <a:cubicBezTo>
                    <a:pt x="429" y="1285"/>
                    <a:pt x="643" y="1473"/>
                    <a:pt x="804" y="1633"/>
                  </a:cubicBezTo>
                  <a:cubicBezTo>
                    <a:pt x="1071" y="1874"/>
                    <a:pt x="1312" y="2035"/>
                    <a:pt x="1580" y="2196"/>
                  </a:cubicBezTo>
                  <a:cubicBezTo>
                    <a:pt x="2008" y="2463"/>
                    <a:pt x="2436" y="2624"/>
                    <a:pt x="2865" y="2704"/>
                  </a:cubicBezTo>
                  <a:cubicBezTo>
                    <a:pt x="3011" y="2720"/>
                    <a:pt x="3154" y="2729"/>
                    <a:pt x="3296" y="2729"/>
                  </a:cubicBezTo>
                  <a:cubicBezTo>
                    <a:pt x="3624" y="2729"/>
                    <a:pt x="3947" y="2682"/>
                    <a:pt x="4283" y="2570"/>
                  </a:cubicBezTo>
                  <a:cubicBezTo>
                    <a:pt x="4444" y="2543"/>
                    <a:pt x="4685" y="2436"/>
                    <a:pt x="4872" y="2303"/>
                  </a:cubicBezTo>
                  <a:cubicBezTo>
                    <a:pt x="5059" y="2169"/>
                    <a:pt x="5193" y="2062"/>
                    <a:pt x="5274" y="1928"/>
                  </a:cubicBezTo>
                  <a:cubicBezTo>
                    <a:pt x="5381" y="1794"/>
                    <a:pt x="5488" y="1660"/>
                    <a:pt x="5541" y="1526"/>
                  </a:cubicBezTo>
                  <a:lnTo>
                    <a:pt x="5595" y="1500"/>
                  </a:lnTo>
                  <a:cubicBezTo>
                    <a:pt x="5648" y="1339"/>
                    <a:pt x="5675" y="1152"/>
                    <a:pt x="5675" y="1018"/>
                  </a:cubicBezTo>
                  <a:cubicBezTo>
                    <a:pt x="5675" y="830"/>
                    <a:pt x="5648" y="697"/>
                    <a:pt x="5595" y="563"/>
                  </a:cubicBezTo>
                  <a:cubicBezTo>
                    <a:pt x="5514" y="456"/>
                    <a:pt x="5461" y="402"/>
                    <a:pt x="5381" y="322"/>
                  </a:cubicBezTo>
                  <a:cubicBezTo>
                    <a:pt x="5327" y="268"/>
                    <a:pt x="5247" y="215"/>
                    <a:pt x="5193" y="188"/>
                  </a:cubicBezTo>
                  <a:cubicBezTo>
                    <a:pt x="4979" y="81"/>
                    <a:pt x="4792" y="27"/>
                    <a:pt x="4524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3" name="Google Shape;6433;p41"/>
            <p:cNvSpPr/>
            <p:nvPr/>
          </p:nvSpPr>
          <p:spPr>
            <a:xfrm>
              <a:off x="8789075" y="6390550"/>
              <a:ext cx="80975" cy="107075"/>
            </a:xfrm>
            <a:custGeom>
              <a:avLst/>
              <a:gdLst/>
              <a:ahLst/>
              <a:cxnLst/>
              <a:rect l="l" t="t" r="r" b="b"/>
              <a:pathLst>
                <a:path w="3239" h="4283" extrusionOk="0">
                  <a:moveTo>
                    <a:pt x="3051" y="1"/>
                  </a:moveTo>
                  <a:lnTo>
                    <a:pt x="3051" y="54"/>
                  </a:lnTo>
                  <a:cubicBezTo>
                    <a:pt x="3061" y="97"/>
                    <a:pt x="3070" y="139"/>
                    <a:pt x="3078" y="180"/>
                  </a:cubicBezTo>
                  <a:lnTo>
                    <a:pt x="3078" y="180"/>
                  </a:lnTo>
                  <a:cubicBezTo>
                    <a:pt x="3078" y="153"/>
                    <a:pt x="3078" y="129"/>
                    <a:pt x="3078" y="108"/>
                  </a:cubicBezTo>
                  <a:cubicBezTo>
                    <a:pt x="3078" y="54"/>
                    <a:pt x="3078" y="1"/>
                    <a:pt x="3051" y="1"/>
                  </a:cubicBezTo>
                  <a:close/>
                  <a:moveTo>
                    <a:pt x="3078" y="180"/>
                  </a:moveTo>
                  <a:cubicBezTo>
                    <a:pt x="3077" y="287"/>
                    <a:pt x="3073" y="429"/>
                    <a:pt x="3051" y="536"/>
                  </a:cubicBezTo>
                  <a:cubicBezTo>
                    <a:pt x="2971" y="937"/>
                    <a:pt x="2864" y="1366"/>
                    <a:pt x="2677" y="1740"/>
                  </a:cubicBezTo>
                  <a:cubicBezTo>
                    <a:pt x="2516" y="2115"/>
                    <a:pt x="2275" y="2463"/>
                    <a:pt x="1981" y="2811"/>
                  </a:cubicBezTo>
                  <a:cubicBezTo>
                    <a:pt x="1713" y="3105"/>
                    <a:pt x="1365" y="3373"/>
                    <a:pt x="990" y="3560"/>
                  </a:cubicBezTo>
                  <a:cubicBezTo>
                    <a:pt x="830" y="3667"/>
                    <a:pt x="643" y="3774"/>
                    <a:pt x="428" y="3801"/>
                  </a:cubicBezTo>
                  <a:cubicBezTo>
                    <a:pt x="321" y="3855"/>
                    <a:pt x="241" y="3882"/>
                    <a:pt x="107" y="3908"/>
                  </a:cubicBezTo>
                  <a:cubicBezTo>
                    <a:pt x="54" y="3908"/>
                    <a:pt x="27" y="3908"/>
                    <a:pt x="0" y="3935"/>
                  </a:cubicBezTo>
                  <a:cubicBezTo>
                    <a:pt x="54" y="4042"/>
                    <a:pt x="161" y="4122"/>
                    <a:pt x="295" y="4176"/>
                  </a:cubicBezTo>
                  <a:cubicBezTo>
                    <a:pt x="428" y="4256"/>
                    <a:pt x="562" y="4283"/>
                    <a:pt x="776" y="4283"/>
                  </a:cubicBezTo>
                  <a:lnTo>
                    <a:pt x="803" y="4283"/>
                  </a:lnTo>
                  <a:cubicBezTo>
                    <a:pt x="964" y="4283"/>
                    <a:pt x="1124" y="4229"/>
                    <a:pt x="1312" y="4203"/>
                  </a:cubicBezTo>
                  <a:cubicBezTo>
                    <a:pt x="1472" y="4176"/>
                    <a:pt x="1633" y="4122"/>
                    <a:pt x="1793" y="4015"/>
                  </a:cubicBezTo>
                  <a:cubicBezTo>
                    <a:pt x="2008" y="3882"/>
                    <a:pt x="2195" y="3694"/>
                    <a:pt x="2329" y="3614"/>
                  </a:cubicBezTo>
                  <a:cubicBezTo>
                    <a:pt x="2677" y="3266"/>
                    <a:pt x="2944" y="2838"/>
                    <a:pt x="3078" y="2409"/>
                  </a:cubicBezTo>
                  <a:cubicBezTo>
                    <a:pt x="3212" y="2008"/>
                    <a:pt x="3239" y="1526"/>
                    <a:pt x="3212" y="1018"/>
                  </a:cubicBezTo>
                  <a:cubicBezTo>
                    <a:pt x="3188" y="757"/>
                    <a:pt x="3144" y="496"/>
                    <a:pt x="3078" y="1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4" name="Google Shape;6434;p41"/>
            <p:cNvSpPr/>
            <p:nvPr/>
          </p:nvSpPr>
          <p:spPr>
            <a:xfrm>
              <a:off x="9029950" y="6348400"/>
              <a:ext cx="100400" cy="68275"/>
            </a:xfrm>
            <a:custGeom>
              <a:avLst/>
              <a:gdLst/>
              <a:ahLst/>
              <a:cxnLst/>
              <a:rect l="l" t="t" r="r" b="b"/>
              <a:pathLst>
                <a:path w="4016" h="2731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81"/>
                    <a:pt x="188" y="134"/>
                    <a:pt x="322" y="214"/>
                  </a:cubicBezTo>
                  <a:cubicBezTo>
                    <a:pt x="563" y="348"/>
                    <a:pt x="804" y="482"/>
                    <a:pt x="1018" y="589"/>
                  </a:cubicBezTo>
                  <a:cubicBezTo>
                    <a:pt x="1286" y="723"/>
                    <a:pt x="1526" y="857"/>
                    <a:pt x="1794" y="937"/>
                  </a:cubicBezTo>
                  <a:cubicBezTo>
                    <a:pt x="2089" y="1071"/>
                    <a:pt x="2410" y="1258"/>
                    <a:pt x="2677" y="1419"/>
                  </a:cubicBezTo>
                  <a:cubicBezTo>
                    <a:pt x="2891" y="1579"/>
                    <a:pt x="3132" y="1740"/>
                    <a:pt x="3346" y="1954"/>
                  </a:cubicBezTo>
                  <a:cubicBezTo>
                    <a:pt x="3507" y="2115"/>
                    <a:pt x="3641" y="2329"/>
                    <a:pt x="3668" y="2543"/>
                  </a:cubicBezTo>
                  <a:lnTo>
                    <a:pt x="3668" y="2730"/>
                  </a:lnTo>
                  <a:cubicBezTo>
                    <a:pt x="3775" y="2623"/>
                    <a:pt x="3882" y="2516"/>
                    <a:pt x="3909" y="2409"/>
                  </a:cubicBezTo>
                  <a:cubicBezTo>
                    <a:pt x="3962" y="2249"/>
                    <a:pt x="4016" y="2088"/>
                    <a:pt x="4016" y="1954"/>
                  </a:cubicBezTo>
                  <a:cubicBezTo>
                    <a:pt x="4016" y="1847"/>
                    <a:pt x="3962" y="1740"/>
                    <a:pt x="3935" y="1687"/>
                  </a:cubicBezTo>
                  <a:cubicBezTo>
                    <a:pt x="3909" y="1606"/>
                    <a:pt x="3882" y="1553"/>
                    <a:pt x="3802" y="1472"/>
                  </a:cubicBezTo>
                  <a:cubicBezTo>
                    <a:pt x="3668" y="1312"/>
                    <a:pt x="3507" y="1178"/>
                    <a:pt x="3266" y="1044"/>
                  </a:cubicBezTo>
                  <a:cubicBezTo>
                    <a:pt x="3106" y="937"/>
                    <a:pt x="2891" y="857"/>
                    <a:pt x="2677" y="750"/>
                  </a:cubicBezTo>
                  <a:cubicBezTo>
                    <a:pt x="2196" y="589"/>
                    <a:pt x="1687" y="455"/>
                    <a:pt x="1259" y="348"/>
                  </a:cubicBezTo>
                  <a:cubicBezTo>
                    <a:pt x="831" y="241"/>
                    <a:pt x="402" y="134"/>
                    <a:pt x="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5" name="Google Shape;6435;p41"/>
            <p:cNvSpPr/>
            <p:nvPr/>
          </p:nvSpPr>
          <p:spPr>
            <a:xfrm>
              <a:off x="9150400" y="6248025"/>
              <a:ext cx="117800" cy="40175"/>
            </a:xfrm>
            <a:custGeom>
              <a:avLst/>
              <a:gdLst/>
              <a:ahLst/>
              <a:cxnLst/>
              <a:rect l="l" t="t" r="r" b="b"/>
              <a:pathLst>
                <a:path w="4712" h="1607" extrusionOk="0">
                  <a:moveTo>
                    <a:pt x="3132" y="0"/>
                  </a:moveTo>
                  <a:cubicBezTo>
                    <a:pt x="3025" y="81"/>
                    <a:pt x="2945" y="81"/>
                    <a:pt x="2838" y="81"/>
                  </a:cubicBezTo>
                  <a:cubicBezTo>
                    <a:pt x="2329" y="107"/>
                    <a:pt x="1874" y="215"/>
                    <a:pt x="1392" y="322"/>
                  </a:cubicBezTo>
                  <a:cubicBezTo>
                    <a:pt x="937" y="402"/>
                    <a:pt x="509" y="509"/>
                    <a:pt x="27" y="536"/>
                  </a:cubicBezTo>
                  <a:lnTo>
                    <a:pt x="1" y="536"/>
                  </a:lnTo>
                  <a:cubicBezTo>
                    <a:pt x="54" y="536"/>
                    <a:pt x="108" y="589"/>
                    <a:pt x="161" y="589"/>
                  </a:cubicBezTo>
                  <a:cubicBezTo>
                    <a:pt x="509" y="643"/>
                    <a:pt x="857" y="670"/>
                    <a:pt x="1205" y="670"/>
                  </a:cubicBezTo>
                  <a:cubicBezTo>
                    <a:pt x="1526" y="670"/>
                    <a:pt x="1901" y="670"/>
                    <a:pt x="2249" y="643"/>
                  </a:cubicBezTo>
                  <a:cubicBezTo>
                    <a:pt x="2463" y="616"/>
                    <a:pt x="2731" y="616"/>
                    <a:pt x="2972" y="616"/>
                  </a:cubicBezTo>
                  <a:cubicBezTo>
                    <a:pt x="3105" y="616"/>
                    <a:pt x="3239" y="616"/>
                    <a:pt x="3373" y="643"/>
                  </a:cubicBezTo>
                  <a:cubicBezTo>
                    <a:pt x="3507" y="670"/>
                    <a:pt x="3614" y="670"/>
                    <a:pt x="3748" y="723"/>
                  </a:cubicBezTo>
                  <a:cubicBezTo>
                    <a:pt x="3882" y="750"/>
                    <a:pt x="3989" y="803"/>
                    <a:pt x="4069" y="884"/>
                  </a:cubicBezTo>
                  <a:cubicBezTo>
                    <a:pt x="4176" y="937"/>
                    <a:pt x="4283" y="1018"/>
                    <a:pt x="4337" y="1125"/>
                  </a:cubicBezTo>
                  <a:cubicBezTo>
                    <a:pt x="4363" y="1178"/>
                    <a:pt x="4417" y="1205"/>
                    <a:pt x="4444" y="1285"/>
                  </a:cubicBezTo>
                  <a:cubicBezTo>
                    <a:pt x="4470" y="1339"/>
                    <a:pt x="4524" y="1446"/>
                    <a:pt x="4524" y="1526"/>
                  </a:cubicBezTo>
                  <a:cubicBezTo>
                    <a:pt x="4524" y="1553"/>
                    <a:pt x="4524" y="1580"/>
                    <a:pt x="4551" y="1606"/>
                  </a:cubicBezTo>
                  <a:cubicBezTo>
                    <a:pt x="4551" y="1606"/>
                    <a:pt x="4551" y="1580"/>
                    <a:pt x="4578" y="1580"/>
                  </a:cubicBezTo>
                  <a:lnTo>
                    <a:pt x="4604" y="1553"/>
                  </a:lnTo>
                  <a:cubicBezTo>
                    <a:pt x="4685" y="1392"/>
                    <a:pt x="4711" y="1205"/>
                    <a:pt x="4711" y="1071"/>
                  </a:cubicBezTo>
                  <a:cubicBezTo>
                    <a:pt x="4711" y="910"/>
                    <a:pt x="4685" y="750"/>
                    <a:pt x="4604" y="616"/>
                  </a:cubicBezTo>
                  <a:cubicBezTo>
                    <a:pt x="4551" y="509"/>
                    <a:pt x="4497" y="455"/>
                    <a:pt x="4417" y="375"/>
                  </a:cubicBezTo>
                  <a:cubicBezTo>
                    <a:pt x="4337" y="322"/>
                    <a:pt x="4283" y="268"/>
                    <a:pt x="4203" y="241"/>
                  </a:cubicBezTo>
                  <a:cubicBezTo>
                    <a:pt x="4015" y="134"/>
                    <a:pt x="3801" y="81"/>
                    <a:pt x="3534" y="54"/>
                  </a:cubicBezTo>
                  <a:cubicBezTo>
                    <a:pt x="3400" y="54"/>
                    <a:pt x="3266" y="0"/>
                    <a:pt x="3132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6" name="Google Shape;6436;p41"/>
            <p:cNvSpPr/>
            <p:nvPr/>
          </p:nvSpPr>
          <p:spPr>
            <a:xfrm>
              <a:off x="8778350" y="5624375"/>
              <a:ext cx="121825" cy="301150"/>
            </a:xfrm>
            <a:custGeom>
              <a:avLst/>
              <a:gdLst/>
              <a:ahLst/>
              <a:cxnLst/>
              <a:rect l="l" t="t" r="r" b="b"/>
              <a:pathLst>
                <a:path w="4873" h="12046" extrusionOk="0">
                  <a:moveTo>
                    <a:pt x="1527" y="1"/>
                  </a:moveTo>
                  <a:cubicBezTo>
                    <a:pt x="1259" y="28"/>
                    <a:pt x="1018" y="188"/>
                    <a:pt x="938" y="376"/>
                  </a:cubicBezTo>
                  <a:cubicBezTo>
                    <a:pt x="831" y="456"/>
                    <a:pt x="724" y="590"/>
                    <a:pt x="670" y="777"/>
                  </a:cubicBezTo>
                  <a:cubicBezTo>
                    <a:pt x="617" y="777"/>
                    <a:pt x="617" y="804"/>
                    <a:pt x="617" y="831"/>
                  </a:cubicBezTo>
                  <a:cubicBezTo>
                    <a:pt x="188" y="1660"/>
                    <a:pt x="1" y="2677"/>
                    <a:pt x="1" y="3989"/>
                  </a:cubicBezTo>
                  <a:cubicBezTo>
                    <a:pt x="1" y="4953"/>
                    <a:pt x="135" y="5943"/>
                    <a:pt x="269" y="6826"/>
                  </a:cubicBezTo>
                  <a:cubicBezTo>
                    <a:pt x="349" y="7549"/>
                    <a:pt x="483" y="8218"/>
                    <a:pt x="670" y="8780"/>
                  </a:cubicBezTo>
                  <a:cubicBezTo>
                    <a:pt x="884" y="9690"/>
                    <a:pt x="1125" y="10332"/>
                    <a:pt x="1473" y="10894"/>
                  </a:cubicBezTo>
                  <a:cubicBezTo>
                    <a:pt x="1741" y="11376"/>
                    <a:pt x="2196" y="11938"/>
                    <a:pt x="2838" y="12045"/>
                  </a:cubicBezTo>
                  <a:lnTo>
                    <a:pt x="3079" y="12045"/>
                  </a:lnTo>
                  <a:cubicBezTo>
                    <a:pt x="3400" y="12045"/>
                    <a:pt x="3668" y="11938"/>
                    <a:pt x="3935" y="11778"/>
                  </a:cubicBezTo>
                  <a:cubicBezTo>
                    <a:pt x="4203" y="11564"/>
                    <a:pt x="4417" y="11296"/>
                    <a:pt x="4578" y="10921"/>
                  </a:cubicBezTo>
                  <a:cubicBezTo>
                    <a:pt x="4712" y="10627"/>
                    <a:pt x="4765" y="10252"/>
                    <a:pt x="4845" y="9851"/>
                  </a:cubicBezTo>
                  <a:cubicBezTo>
                    <a:pt x="4872" y="9529"/>
                    <a:pt x="4872" y="9155"/>
                    <a:pt x="4872" y="8834"/>
                  </a:cubicBezTo>
                  <a:cubicBezTo>
                    <a:pt x="4872" y="8753"/>
                    <a:pt x="4845" y="8700"/>
                    <a:pt x="4765" y="8646"/>
                  </a:cubicBezTo>
                  <a:cubicBezTo>
                    <a:pt x="4738" y="7816"/>
                    <a:pt x="4631" y="6960"/>
                    <a:pt x="4498" y="6077"/>
                  </a:cubicBezTo>
                  <a:cubicBezTo>
                    <a:pt x="4417" y="5488"/>
                    <a:pt x="4283" y="4845"/>
                    <a:pt x="4150" y="4203"/>
                  </a:cubicBezTo>
                  <a:cubicBezTo>
                    <a:pt x="4069" y="3909"/>
                    <a:pt x="4016" y="3614"/>
                    <a:pt x="3909" y="3266"/>
                  </a:cubicBezTo>
                  <a:cubicBezTo>
                    <a:pt x="3882" y="3132"/>
                    <a:pt x="3828" y="2999"/>
                    <a:pt x="3775" y="2865"/>
                  </a:cubicBezTo>
                  <a:cubicBezTo>
                    <a:pt x="3668" y="2570"/>
                    <a:pt x="3534" y="2222"/>
                    <a:pt x="3400" y="1928"/>
                  </a:cubicBezTo>
                  <a:cubicBezTo>
                    <a:pt x="3240" y="1553"/>
                    <a:pt x="3079" y="1232"/>
                    <a:pt x="2892" y="964"/>
                  </a:cubicBezTo>
                  <a:cubicBezTo>
                    <a:pt x="2811" y="831"/>
                    <a:pt x="2731" y="697"/>
                    <a:pt x="2624" y="563"/>
                  </a:cubicBezTo>
                  <a:cubicBezTo>
                    <a:pt x="2544" y="429"/>
                    <a:pt x="2437" y="322"/>
                    <a:pt x="2330" y="215"/>
                  </a:cubicBezTo>
                  <a:cubicBezTo>
                    <a:pt x="2089" y="161"/>
                    <a:pt x="1848" y="1"/>
                    <a:pt x="1607" y="1"/>
                  </a:cubicBezTo>
                  <a:close/>
                </a:path>
              </a:pathLst>
            </a:custGeom>
            <a:solidFill>
              <a:srgbClr val="F9DC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7" name="Google Shape;6437;p41"/>
            <p:cNvSpPr/>
            <p:nvPr/>
          </p:nvSpPr>
          <p:spPr>
            <a:xfrm>
              <a:off x="8544825" y="5588925"/>
              <a:ext cx="318550" cy="504550"/>
            </a:xfrm>
            <a:custGeom>
              <a:avLst/>
              <a:gdLst/>
              <a:ahLst/>
              <a:cxnLst/>
              <a:rect l="l" t="t" r="r" b="b"/>
              <a:pathLst>
                <a:path w="12742" h="20182" extrusionOk="0">
                  <a:moveTo>
                    <a:pt x="7388" y="0"/>
                  </a:moveTo>
                  <a:cubicBezTo>
                    <a:pt x="7147" y="0"/>
                    <a:pt x="6879" y="81"/>
                    <a:pt x="6585" y="214"/>
                  </a:cubicBezTo>
                  <a:cubicBezTo>
                    <a:pt x="6264" y="348"/>
                    <a:pt x="5916" y="536"/>
                    <a:pt x="5595" y="776"/>
                  </a:cubicBezTo>
                  <a:cubicBezTo>
                    <a:pt x="5274" y="991"/>
                    <a:pt x="4979" y="1258"/>
                    <a:pt x="4658" y="1579"/>
                  </a:cubicBezTo>
                  <a:cubicBezTo>
                    <a:pt x="4337" y="1847"/>
                    <a:pt x="4069" y="2195"/>
                    <a:pt x="3801" y="2543"/>
                  </a:cubicBezTo>
                  <a:cubicBezTo>
                    <a:pt x="3266" y="3212"/>
                    <a:pt x="2811" y="3962"/>
                    <a:pt x="2329" y="4845"/>
                  </a:cubicBezTo>
                  <a:cubicBezTo>
                    <a:pt x="1928" y="5621"/>
                    <a:pt x="1526" y="6478"/>
                    <a:pt x="1232" y="7307"/>
                  </a:cubicBezTo>
                  <a:cubicBezTo>
                    <a:pt x="937" y="8110"/>
                    <a:pt x="697" y="8833"/>
                    <a:pt x="536" y="9529"/>
                  </a:cubicBezTo>
                  <a:cubicBezTo>
                    <a:pt x="295" y="10546"/>
                    <a:pt x="135" y="11617"/>
                    <a:pt x="54" y="12767"/>
                  </a:cubicBezTo>
                  <a:cubicBezTo>
                    <a:pt x="1" y="13972"/>
                    <a:pt x="27" y="15176"/>
                    <a:pt x="188" y="16301"/>
                  </a:cubicBezTo>
                  <a:cubicBezTo>
                    <a:pt x="322" y="17318"/>
                    <a:pt x="563" y="18228"/>
                    <a:pt x="857" y="19138"/>
                  </a:cubicBezTo>
                  <a:cubicBezTo>
                    <a:pt x="911" y="19218"/>
                    <a:pt x="964" y="19272"/>
                    <a:pt x="1071" y="19272"/>
                  </a:cubicBezTo>
                  <a:cubicBezTo>
                    <a:pt x="2195" y="19887"/>
                    <a:pt x="3534" y="20182"/>
                    <a:pt x="4979" y="20182"/>
                  </a:cubicBezTo>
                  <a:cubicBezTo>
                    <a:pt x="5461" y="20182"/>
                    <a:pt x="5943" y="20155"/>
                    <a:pt x="6451" y="20075"/>
                  </a:cubicBezTo>
                  <a:cubicBezTo>
                    <a:pt x="7388" y="19941"/>
                    <a:pt x="8325" y="19727"/>
                    <a:pt x="9235" y="19352"/>
                  </a:cubicBezTo>
                  <a:cubicBezTo>
                    <a:pt x="10145" y="18977"/>
                    <a:pt x="10948" y="18522"/>
                    <a:pt x="11644" y="17987"/>
                  </a:cubicBezTo>
                  <a:cubicBezTo>
                    <a:pt x="11965" y="17719"/>
                    <a:pt x="12313" y="17398"/>
                    <a:pt x="12607" y="17104"/>
                  </a:cubicBezTo>
                  <a:cubicBezTo>
                    <a:pt x="12688" y="17023"/>
                    <a:pt x="12688" y="16943"/>
                    <a:pt x="12607" y="16863"/>
                  </a:cubicBezTo>
                  <a:cubicBezTo>
                    <a:pt x="12634" y="16220"/>
                    <a:pt x="12688" y="15471"/>
                    <a:pt x="12714" y="14721"/>
                  </a:cubicBezTo>
                  <a:lnTo>
                    <a:pt x="12714" y="14695"/>
                  </a:lnTo>
                  <a:cubicBezTo>
                    <a:pt x="12741" y="14052"/>
                    <a:pt x="12741" y="13517"/>
                    <a:pt x="12741" y="13008"/>
                  </a:cubicBezTo>
                  <a:cubicBezTo>
                    <a:pt x="12741" y="12125"/>
                    <a:pt x="12688" y="11322"/>
                    <a:pt x="12607" y="10546"/>
                  </a:cubicBezTo>
                  <a:cubicBezTo>
                    <a:pt x="12473" y="9475"/>
                    <a:pt x="12286" y="8405"/>
                    <a:pt x="12018" y="7200"/>
                  </a:cubicBezTo>
                  <a:cubicBezTo>
                    <a:pt x="11831" y="6478"/>
                    <a:pt x="11671" y="5808"/>
                    <a:pt x="11483" y="5166"/>
                  </a:cubicBezTo>
                  <a:cubicBezTo>
                    <a:pt x="11269" y="4443"/>
                    <a:pt x="11028" y="3828"/>
                    <a:pt x="10760" y="3212"/>
                  </a:cubicBezTo>
                  <a:cubicBezTo>
                    <a:pt x="10493" y="2570"/>
                    <a:pt x="10198" y="2008"/>
                    <a:pt x="9877" y="1553"/>
                  </a:cubicBezTo>
                  <a:cubicBezTo>
                    <a:pt x="9690" y="1312"/>
                    <a:pt x="9529" y="1098"/>
                    <a:pt x="9342" y="884"/>
                  </a:cubicBezTo>
                  <a:cubicBezTo>
                    <a:pt x="9155" y="669"/>
                    <a:pt x="8967" y="536"/>
                    <a:pt x="8753" y="402"/>
                  </a:cubicBezTo>
                  <a:cubicBezTo>
                    <a:pt x="8673" y="348"/>
                    <a:pt x="8566" y="268"/>
                    <a:pt x="8432" y="214"/>
                  </a:cubicBezTo>
                  <a:cubicBezTo>
                    <a:pt x="8325" y="161"/>
                    <a:pt x="8218" y="107"/>
                    <a:pt x="8084" y="81"/>
                  </a:cubicBezTo>
                  <a:cubicBezTo>
                    <a:pt x="7923" y="54"/>
                    <a:pt x="7736" y="0"/>
                    <a:pt x="7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8" name="Google Shape;6438;p41"/>
            <p:cNvSpPr/>
            <p:nvPr/>
          </p:nvSpPr>
          <p:spPr>
            <a:xfrm>
              <a:off x="8544825" y="5672550"/>
              <a:ext cx="315875" cy="420925"/>
            </a:xfrm>
            <a:custGeom>
              <a:avLst/>
              <a:gdLst/>
              <a:ahLst/>
              <a:cxnLst/>
              <a:rect l="l" t="t" r="r" b="b"/>
              <a:pathLst>
                <a:path w="12635" h="16837" extrusionOk="0">
                  <a:moveTo>
                    <a:pt x="10627" y="1"/>
                  </a:moveTo>
                  <a:cubicBezTo>
                    <a:pt x="10814" y="536"/>
                    <a:pt x="10707" y="1072"/>
                    <a:pt x="10520" y="1580"/>
                  </a:cubicBezTo>
                  <a:cubicBezTo>
                    <a:pt x="10439" y="1875"/>
                    <a:pt x="10332" y="2142"/>
                    <a:pt x="10198" y="2410"/>
                  </a:cubicBezTo>
                  <a:cubicBezTo>
                    <a:pt x="10065" y="2678"/>
                    <a:pt x="9904" y="2918"/>
                    <a:pt x="9690" y="3159"/>
                  </a:cubicBezTo>
                  <a:cubicBezTo>
                    <a:pt x="9529" y="3400"/>
                    <a:pt x="9288" y="3588"/>
                    <a:pt x="9101" y="3748"/>
                  </a:cubicBezTo>
                  <a:cubicBezTo>
                    <a:pt x="8860" y="3936"/>
                    <a:pt x="8619" y="4096"/>
                    <a:pt x="8352" y="4230"/>
                  </a:cubicBezTo>
                  <a:cubicBezTo>
                    <a:pt x="8084" y="4364"/>
                    <a:pt x="7790" y="4471"/>
                    <a:pt x="7495" y="4498"/>
                  </a:cubicBezTo>
                  <a:cubicBezTo>
                    <a:pt x="7310" y="4513"/>
                    <a:pt x="7133" y="4529"/>
                    <a:pt x="6960" y="4529"/>
                  </a:cubicBezTo>
                  <a:cubicBezTo>
                    <a:pt x="6834" y="4529"/>
                    <a:pt x="6709" y="4520"/>
                    <a:pt x="6585" y="4498"/>
                  </a:cubicBezTo>
                  <a:cubicBezTo>
                    <a:pt x="6291" y="4471"/>
                    <a:pt x="6023" y="4391"/>
                    <a:pt x="5702" y="4257"/>
                  </a:cubicBezTo>
                  <a:cubicBezTo>
                    <a:pt x="5648" y="4230"/>
                    <a:pt x="5621" y="4230"/>
                    <a:pt x="5541" y="4203"/>
                  </a:cubicBezTo>
                  <a:cubicBezTo>
                    <a:pt x="5488" y="4150"/>
                    <a:pt x="5434" y="4123"/>
                    <a:pt x="5381" y="4096"/>
                  </a:cubicBezTo>
                  <a:cubicBezTo>
                    <a:pt x="5247" y="4016"/>
                    <a:pt x="5113" y="3936"/>
                    <a:pt x="4979" y="3828"/>
                  </a:cubicBezTo>
                  <a:cubicBezTo>
                    <a:pt x="4819" y="3721"/>
                    <a:pt x="4685" y="3588"/>
                    <a:pt x="4551" y="3454"/>
                  </a:cubicBezTo>
                  <a:cubicBezTo>
                    <a:pt x="4444" y="3400"/>
                    <a:pt x="4364" y="3293"/>
                    <a:pt x="4310" y="3186"/>
                  </a:cubicBezTo>
                  <a:cubicBezTo>
                    <a:pt x="4230" y="3133"/>
                    <a:pt x="4203" y="3052"/>
                    <a:pt x="4149" y="3026"/>
                  </a:cubicBezTo>
                  <a:cubicBezTo>
                    <a:pt x="4149" y="3026"/>
                    <a:pt x="4149" y="2972"/>
                    <a:pt x="4096" y="2972"/>
                  </a:cubicBezTo>
                  <a:cubicBezTo>
                    <a:pt x="3908" y="2758"/>
                    <a:pt x="3748" y="2490"/>
                    <a:pt x="3614" y="2169"/>
                  </a:cubicBezTo>
                  <a:cubicBezTo>
                    <a:pt x="3507" y="1955"/>
                    <a:pt x="3400" y="1741"/>
                    <a:pt x="3293" y="1500"/>
                  </a:cubicBezTo>
                  <a:cubicBezTo>
                    <a:pt x="3239" y="1286"/>
                    <a:pt x="3159" y="1072"/>
                    <a:pt x="3106" y="831"/>
                  </a:cubicBezTo>
                  <a:lnTo>
                    <a:pt x="3106" y="804"/>
                  </a:lnTo>
                  <a:cubicBezTo>
                    <a:pt x="3079" y="697"/>
                    <a:pt x="3079" y="617"/>
                    <a:pt x="3025" y="510"/>
                  </a:cubicBezTo>
                  <a:lnTo>
                    <a:pt x="3025" y="456"/>
                  </a:lnTo>
                  <a:cubicBezTo>
                    <a:pt x="3025" y="376"/>
                    <a:pt x="2998" y="269"/>
                    <a:pt x="2998" y="215"/>
                  </a:cubicBezTo>
                  <a:cubicBezTo>
                    <a:pt x="2731" y="617"/>
                    <a:pt x="2490" y="1018"/>
                    <a:pt x="2276" y="1473"/>
                  </a:cubicBezTo>
                  <a:cubicBezTo>
                    <a:pt x="1874" y="2249"/>
                    <a:pt x="1473" y="3079"/>
                    <a:pt x="1152" y="3936"/>
                  </a:cubicBezTo>
                  <a:cubicBezTo>
                    <a:pt x="937" y="4551"/>
                    <a:pt x="723" y="5167"/>
                    <a:pt x="563" y="5729"/>
                  </a:cubicBezTo>
                  <a:lnTo>
                    <a:pt x="590" y="5729"/>
                  </a:lnTo>
                  <a:cubicBezTo>
                    <a:pt x="616" y="5729"/>
                    <a:pt x="670" y="5702"/>
                    <a:pt x="723" y="5702"/>
                  </a:cubicBezTo>
                  <a:lnTo>
                    <a:pt x="750" y="5702"/>
                  </a:lnTo>
                  <a:cubicBezTo>
                    <a:pt x="884" y="5649"/>
                    <a:pt x="991" y="5649"/>
                    <a:pt x="1125" y="5649"/>
                  </a:cubicBezTo>
                  <a:lnTo>
                    <a:pt x="1205" y="5649"/>
                  </a:lnTo>
                  <a:cubicBezTo>
                    <a:pt x="1339" y="5649"/>
                    <a:pt x="1473" y="5702"/>
                    <a:pt x="1607" y="5729"/>
                  </a:cubicBezTo>
                  <a:cubicBezTo>
                    <a:pt x="1901" y="5809"/>
                    <a:pt x="2169" y="5889"/>
                    <a:pt x="2436" y="6077"/>
                  </a:cubicBezTo>
                  <a:cubicBezTo>
                    <a:pt x="2677" y="6237"/>
                    <a:pt x="2891" y="6398"/>
                    <a:pt x="3106" y="6612"/>
                  </a:cubicBezTo>
                  <a:cubicBezTo>
                    <a:pt x="3293" y="6799"/>
                    <a:pt x="3480" y="7040"/>
                    <a:pt x="3614" y="7308"/>
                  </a:cubicBezTo>
                  <a:cubicBezTo>
                    <a:pt x="3748" y="7576"/>
                    <a:pt x="3882" y="7843"/>
                    <a:pt x="3935" y="8138"/>
                  </a:cubicBezTo>
                  <a:cubicBezTo>
                    <a:pt x="4016" y="8432"/>
                    <a:pt x="4042" y="8753"/>
                    <a:pt x="4042" y="9048"/>
                  </a:cubicBezTo>
                  <a:cubicBezTo>
                    <a:pt x="4042" y="9208"/>
                    <a:pt x="4016" y="9342"/>
                    <a:pt x="3962" y="9476"/>
                  </a:cubicBezTo>
                  <a:lnTo>
                    <a:pt x="3882" y="9878"/>
                  </a:lnTo>
                  <a:cubicBezTo>
                    <a:pt x="3801" y="10011"/>
                    <a:pt x="3748" y="10172"/>
                    <a:pt x="3668" y="10306"/>
                  </a:cubicBezTo>
                  <a:cubicBezTo>
                    <a:pt x="3614" y="10413"/>
                    <a:pt x="3534" y="10520"/>
                    <a:pt x="3427" y="10627"/>
                  </a:cubicBezTo>
                  <a:cubicBezTo>
                    <a:pt x="3239" y="10814"/>
                    <a:pt x="2998" y="10975"/>
                    <a:pt x="2731" y="11109"/>
                  </a:cubicBezTo>
                  <a:cubicBezTo>
                    <a:pt x="2597" y="11189"/>
                    <a:pt x="2436" y="11216"/>
                    <a:pt x="2303" y="11243"/>
                  </a:cubicBezTo>
                  <a:cubicBezTo>
                    <a:pt x="2169" y="11296"/>
                    <a:pt x="2008" y="11296"/>
                    <a:pt x="1874" y="11296"/>
                  </a:cubicBezTo>
                  <a:cubicBezTo>
                    <a:pt x="1740" y="11296"/>
                    <a:pt x="1553" y="11243"/>
                    <a:pt x="1419" y="11216"/>
                  </a:cubicBezTo>
                  <a:cubicBezTo>
                    <a:pt x="1285" y="11189"/>
                    <a:pt x="1152" y="11135"/>
                    <a:pt x="1018" y="11082"/>
                  </a:cubicBezTo>
                  <a:cubicBezTo>
                    <a:pt x="750" y="10948"/>
                    <a:pt x="482" y="10814"/>
                    <a:pt x="268" y="10627"/>
                  </a:cubicBezTo>
                  <a:cubicBezTo>
                    <a:pt x="161" y="10520"/>
                    <a:pt x="54" y="10440"/>
                    <a:pt x="1" y="10359"/>
                  </a:cubicBezTo>
                  <a:lnTo>
                    <a:pt x="1" y="10359"/>
                  </a:lnTo>
                  <a:cubicBezTo>
                    <a:pt x="1" y="11243"/>
                    <a:pt x="27" y="12126"/>
                    <a:pt x="161" y="12956"/>
                  </a:cubicBezTo>
                  <a:cubicBezTo>
                    <a:pt x="295" y="13973"/>
                    <a:pt x="536" y="14883"/>
                    <a:pt x="830" y="15793"/>
                  </a:cubicBezTo>
                  <a:cubicBezTo>
                    <a:pt x="857" y="15873"/>
                    <a:pt x="937" y="15927"/>
                    <a:pt x="1045" y="15927"/>
                  </a:cubicBezTo>
                  <a:cubicBezTo>
                    <a:pt x="2169" y="16542"/>
                    <a:pt x="3507" y="16837"/>
                    <a:pt x="4952" y="16837"/>
                  </a:cubicBezTo>
                  <a:cubicBezTo>
                    <a:pt x="5407" y="16837"/>
                    <a:pt x="5916" y="16810"/>
                    <a:pt x="6424" y="16730"/>
                  </a:cubicBezTo>
                  <a:cubicBezTo>
                    <a:pt x="7361" y="16596"/>
                    <a:pt x="8298" y="16382"/>
                    <a:pt x="9181" y="16007"/>
                  </a:cubicBezTo>
                  <a:cubicBezTo>
                    <a:pt x="10091" y="15632"/>
                    <a:pt x="10894" y="15177"/>
                    <a:pt x="11617" y="14642"/>
                  </a:cubicBezTo>
                  <a:cubicBezTo>
                    <a:pt x="11938" y="14374"/>
                    <a:pt x="12286" y="14053"/>
                    <a:pt x="12581" y="13759"/>
                  </a:cubicBezTo>
                  <a:cubicBezTo>
                    <a:pt x="12634" y="13678"/>
                    <a:pt x="12634" y="13598"/>
                    <a:pt x="12581" y="13518"/>
                  </a:cubicBezTo>
                  <a:cubicBezTo>
                    <a:pt x="12607" y="13089"/>
                    <a:pt x="12607" y="12608"/>
                    <a:pt x="12634" y="12153"/>
                  </a:cubicBezTo>
                  <a:lnTo>
                    <a:pt x="12634" y="12153"/>
                  </a:lnTo>
                  <a:cubicBezTo>
                    <a:pt x="12473" y="12286"/>
                    <a:pt x="12340" y="12420"/>
                    <a:pt x="12152" y="12527"/>
                  </a:cubicBezTo>
                  <a:cubicBezTo>
                    <a:pt x="11885" y="12688"/>
                    <a:pt x="11617" y="12822"/>
                    <a:pt x="11296" y="12929"/>
                  </a:cubicBezTo>
                  <a:cubicBezTo>
                    <a:pt x="11028" y="13009"/>
                    <a:pt x="10734" y="13089"/>
                    <a:pt x="10439" y="13116"/>
                  </a:cubicBezTo>
                  <a:cubicBezTo>
                    <a:pt x="10332" y="13116"/>
                    <a:pt x="10213" y="13140"/>
                    <a:pt x="10098" y="13140"/>
                  </a:cubicBezTo>
                  <a:cubicBezTo>
                    <a:pt x="10041" y="13140"/>
                    <a:pt x="9984" y="13134"/>
                    <a:pt x="9931" y="13116"/>
                  </a:cubicBezTo>
                  <a:cubicBezTo>
                    <a:pt x="9797" y="13116"/>
                    <a:pt x="9663" y="13089"/>
                    <a:pt x="9529" y="13063"/>
                  </a:cubicBezTo>
                  <a:cubicBezTo>
                    <a:pt x="9262" y="12982"/>
                    <a:pt x="8994" y="12875"/>
                    <a:pt x="8726" y="12715"/>
                  </a:cubicBezTo>
                  <a:cubicBezTo>
                    <a:pt x="8485" y="12581"/>
                    <a:pt x="8298" y="12393"/>
                    <a:pt x="8084" y="12153"/>
                  </a:cubicBezTo>
                  <a:cubicBezTo>
                    <a:pt x="8004" y="12046"/>
                    <a:pt x="7923" y="11912"/>
                    <a:pt x="7870" y="11778"/>
                  </a:cubicBezTo>
                  <a:cubicBezTo>
                    <a:pt x="7790" y="11644"/>
                    <a:pt x="7736" y="11537"/>
                    <a:pt x="7682" y="11403"/>
                  </a:cubicBezTo>
                  <a:cubicBezTo>
                    <a:pt x="7602" y="11135"/>
                    <a:pt x="7522" y="10841"/>
                    <a:pt x="7495" y="10547"/>
                  </a:cubicBezTo>
                  <a:cubicBezTo>
                    <a:pt x="7468" y="10252"/>
                    <a:pt x="7495" y="9931"/>
                    <a:pt x="7522" y="9637"/>
                  </a:cubicBezTo>
                  <a:cubicBezTo>
                    <a:pt x="7549" y="9530"/>
                    <a:pt x="7549" y="9449"/>
                    <a:pt x="7602" y="9342"/>
                  </a:cubicBezTo>
                  <a:lnTo>
                    <a:pt x="7602" y="9315"/>
                  </a:lnTo>
                  <a:cubicBezTo>
                    <a:pt x="7629" y="9182"/>
                    <a:pt x="7656" y="9075"/>
                    <a:pt x="7736" y="8941"/>
                  </a:cubicBezTo>
                  <a:cubicBezTo>
                    <a:pt x="7736" y="8914"/>
                    <a:pt x="7763" y="8914"/>
                    <a:pt x="7763" y="8860"/>
                  </a:cubicBezTo>
                  <a:cubicBezTo>
                    <a:pt x="7763" y="8834"/>
                    <a:pt x="7790" y="8807"/>
                    <a:pt x="7790" y="8780"/>
                  </a:cubicBezTo>
                  <a:cubicBezTo>
                    <a:pt x="7897" y="8512"/>
                    <a:pt x="8057" y="8245"/>
                    <a:pt x="8218" y="7977"/>
                  </a:cubicBezTo>
                  <a:cubicBezTo>
                    <a:pt x="8271" y="7924"/>
                    <a:pt x="8298" y="7897"/>
                    <a:pt x="8298" y="7870"/>
                  </a:cubicBezTo>
                  <a:cubicBezTo>
                    <a:pt x="8485" y="7602"/>
                    <a:pt x="8726" y="7335"/>
                    <a:pt x="8994" y="7094"/>
                  </a:cubicBezTo>
                  <a:cubicBezTo>
                    <a:pt x="9128" y="6960"/>
                    <a:pt x="9288" y="6853"/>
                    <a:pt x="9422" y="6773"/>
                  </a:cubicBezTo>
                  <a:cubicBezTo>
                    <a:pt x="9529" y="6692"/>
                    <a:pt x="9610" y="6666"/>
                    <a:pt x="9690" y="6585"/>
                  </a:cubicBezTo>
                  <a:cubicBezTo>
                    <a:pt x="9743" y="6559"/>
                    <a:pt x="9770" y="6559"/>
                    <a:pt x="9797" y="6532"/>
                  </a:cubicBezTo>
                  <a:lnTo>
                    <a:pt x="10011" y="6425"/>
                  </a:lnTo>
                  <a:cubicBezTo>
                    <a:pt x="10145" y="6371"/>
                    <a:pt x="10225" y="6318"/>
                    <a:pt x="10359" y="6291"/>
                  </a:cubicBezTo>
                  <a:cubicBezTo>
                    <a:pt x="10413" y="6291"/>
                    <a:pt x="10413" y="6291"/>
                    <a:pt x="10439" y="6264"/>
                  </a:cubicBezTo>
                  <a:cubicBezTo>
                    <a:pt x="10573" y="6237"/>
                    <a:pt x="10734" y="6184"/>
                    <a:pt x="10868" y="6157"/>
                  </a:cubicBezTo>
                  <a:cubicBezTo>
                    <a:pt x="10975" y="6157"/>
                    <a:pt x="11082" y="6130"/>
                    <a:pt x="11135" y="6130"/>
                  </a:cubicBezTo>
                  <a:lnTo>
                    <a:pt x="11537" y="6130"/>
                  </a:lnTo>
                  <a:cubicBezTo>
                    <a:pt x="11671" y="6130"/>
                    <a:pt x="11778" y="6157"/>
                    <a:pt x="11911" y="6184"/>
                  </a:cubicBezTo>
                  <a:cubicBezTo>
                    <a:pt x="12045" y="6237"/>
                    <a:pt x="12152" y="6264"/>
                    <a:pt x="12286" y="6291"/>
                  </a:cubicBezTo>
                  <a:cubicBezTo>
                    <a:pt x="12126" y="5488"/>
                    <a:pt x="12018" y="4685"/>
                    <a:pt x="11804" y="3828"/>
                  </a:cubicBezTo>
                  <a:cubicBezTo>
                    <a:pt x="11644" y="3079"/>
                    <a:pt x="11456" y="2410"/>
                    <a:pt x="11269" y="1768"/>
                  </a:cubicBezTo>
                  <a:cubicBezTo>
                    <a:pt x="11082" y="1152"/>
                    <a:pt x="10868" y="536"/>
                    <a:pt x="10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9" name="Google Shape;6439;p41"/>
            <p:cNvSpPr/>
            <p:nvPr/>
          </p:nvSpPr>
          <p:spPr>
            <a:xfrm>
              <a:off x="8989150" y="5951025"/>
              <a:ext cx="406850" cy="336500"/>
            </a:xfrm>
            <a:custGeom>
              <a:avLst/>
              <a:gdLst/>
              <a:ahLst/>
              <a:cxnLst/>
              <a:rect l="l" t="t" r="r" b="b"/>
              <a:pathLst>
                <a:path w="16274" h="13460" extrusionOk="0">
                  <a:moveTo>
                    <a:pt x="13740" y="0"/>
                  </a:moveTo>
                  <a:cubicBezTo>
                    <a:pt x="13490" y="0"/>
                    <a:pt x="13275" y="32"/>
                    <a:pt x="13035" y="50"/>
                  </a:cubicBezTo>
                  <a:cubicBezTo>
                    <a:pt x="12232" y="157"/>
                    <a:pt x="11402" y="425"/>
                    <a:pt x="10599" y="773"/>
                  </a:cubicBezTo>
                  <a:cubicBezTo>
                    <a:pt x="9154" y="1495"/>
                    <a:pt x="7816" y="2512"/>
                    <a:pt x="6370" y="4092"/>
                  </a:cubicBezTo>
                  <a:cubicBezTo>
                    <a:pt x="5112" y="5510"/>
                    <a:pt x="3961" y="7063"/>
                    <a:pt x="3078" y="8401"/>
                  </a:cubicBezTo>
                  <a:cubicBezTo>
                    <a:pt x="2837" y="8749"/>
                    <a:pt x="2596" y="9070"/>
                    <a:pt x="2409" y="9418"/>
                  </a:cubicBezTo>
                  <a:cubicBezTo>
                    <a:pt x="2222" y="9659"/>
                    <a:pt x="2061" y="9873"/>
                    <a:pt x="1927" y="10114"/>
                  </a:cubicBezTo>
                  <a:lnTo>
                    <a:pt x="1900" y="10194"/>
                  </a:lnTo>
                  <a:cubicBezTo>
                    <a:pt x="1633" y="10542"/>
                    <a:pt x="1392" y="10917"/>
                    <a:pt x="1151" y="11318"/>
                  </a:cubicBezTo>
                  <a:cubicBezTo>
                    <a:pt x="937" y="11720"/>
                    <a:pt x="723" y="12014"/>
                    <a:pt x="589" y="12362"/>
                  </a:cubicBezTo>
                  <a:cubicBezTo>
                    <a:pt x="482" y="12550"/>
                    <a:pt x="348" y="12737"/>
                    <a:pt x="268" y="12924"/>
                  </a:cubicBezTo>
                  <a:cubicBezTo>
                    <a:pt x="268" y="12951"/>
                    <a:pt x="214" y="12951"/>
                    <a:pt x="214" y="13005"/>
                  </a:cubicBezTo>
                  <a:lnTo>
                    <a:pt x="214" y="13031"/>
                  </a:lnTo>
                  <a:cubicBezTo>
                    <a:pt x="161" y="13192"/>
                    <a:pt x="80" y="13326"/>
                    <a:pt x="0" y="13460"/>
                  </a:cubicBezTo>
                  <a:cubicBezTo>
                    <a:pt x="1472" y="13299"/>
                    <a:pt x="3025" y="12898"/>
                    <a:pt x="4604" y="12282"/>
                  </a:cubicBezTo>
                  <a:cubicBezTo>
                    <a:pt x="5621" y="11880"/>
                    <a:pt x="6638" y="11425"/>
                    <a:pt x="7655" y="10863"/>
                  </a:cubicBezTo>
                  <a:cubicBezTo>
                    <a:pt x="8592" y="10328"/>
                    <a:pt x="9529" y="9712"/>
                    <a:pt x="10412" y="9070"/>
                  </a:cubicBezTo>
                  <a:cubicBezTo>
                    <a:pt x="11295" y="8454"/>
                    <a:pt x="12098" y="7785"/>
                    <a:pt x="12794" y="7063"/>
                  </a:cubicBezTo>
                  <a:cubicBezTo>
                    <a:pt x="13142" y="6768"/>
                    <a:pt x="13410" y="6393"/>
                    <a:pt x="13704" y="6099"/>
                  </a:cubicBezTo>
                  <a:cubicBezTo>
                    <a:pt x="14132" y="5591"/>
                    <a:pt x="14507" y="5109"/>
                    <a:pt x="14882" y="4573"/>
                  </a:cubicBezTo>
                  <a:cubicBezTo>
                    <a:pt x="15310" y="3931"/>
                    <a:pt x="15631" y="3369"/>
                    <a:pt x="15872" y="2834"/>
                  </a:cubicBezTo>
                  <a:cubicBezTo>
                    <a:pt x="16006" y="2512"/>
                    <a:pt x="16113" y="2245"/>
                    <a:pt x="16167" y="1977"/>
                  </a:cubicBezTo>
                  <a:cubicBezTo>
                    <a:pt x="16247" y="1709"/>
                    <a:pt x="16274" y="1495"/>
                    <a:pt x="16247" y="1254"/>
                  </a:cubicBezTo>
                  <a:cubicBezTo>
                    <a:pt x="16220" y="1014"/>
                    <a:pt x="16140" y="773"/>
                    <a:pt x="16006" y="612"/>
                  </a:cubicBezTo>
                  <a:cubicBezTo>
                    <a:pt x="15872" y="425"/>
                    <a:pt x="15685" y="291"/>
                    <a:pt x="15444" y="184"/>
                  </a:cubicBezTo>
                  <a:cubicBezTo>
                    <a:pt x="15149" y="50"/>
                    <a:pt x="14828" y="23"/>
                    <a:pt x="14480" y="23"/>
                  </a:cubicBezTo>
                  <a:lnTo>
                    <a:pt x="14106" y="23"/>
                  </a:lnTo>
                  <a:cubicBezTo>
                    <a:pt x="13973" y="7"/>
                    <a:pt x="13853" y="0"/>
                    <a:pt x="13740" y="0"/>
                  </a:cubicBezTo>
                  <a:close/>
                </a:path>
              </a:pathLst>
            </a:custGeom>
            <a:solidFill>
              <a:srgbClr val="EC1109">
                <a:alpha val="325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0" name="Google Shape;6440;p41"/>
            <p:cNvSpPr/>
            <p:nvPr/>
          </p:nvSpPr>
          <p:spPr>
            <a:xfrm>
              <a:off x="8731525" y="5724750"/>
              <a:ext cx="600900" cy="586875"/>
            </a:xfrm>
            <a:custGeom>
              <a:avLst/>
              <a:gdLst/>
              <a:ahLst/>
              <a:cxnLst/>
              <a:rect l="l" t="t" r="r" b="b"/>
              <a:pathLst>
                <a:path w="24036" h="23475" extrusionOk="0">
                  <a:moveTo>
                    <a:pt x="19325" y="1"/>
                  </a:moveTo>
                  <a:cubicBezTo>
                    <a:pt x="19191" y="27"/>
                    <a:pt x="19004" y="27"/>
                    <a:pt x="18817" y="27"/>
                  </a:cubicBezTo>
                  <a:cubicBezTo>
                    <a:pt x="18549" y="27"/>
                    <a:pt x="18254" y="27"/>
                    <a:pt x="17853" y="54"/>
                  </a:cubicBezTo>
                  <a:cubicBezTo>
                    <a:pt x="17211" y="108"/>
                    <a:pt x="16702" y="135"/>
                    <a:pt x="16274" y="161"/>
                  </a:cubicBezTo>
                  <a:cubicBezTo>
                    <a:pt x="14026" y="402"/>
                    <a:pt x="11831" y="1045"/>
                    <a:pt x="9716" y="2115"/>
                  </a:cubicBezTo>
                  <a:cubicBezTo>
                    <a:pt x="7682" y="3132"/>
                    <a:pt x="5782" y="4578"/>
                    <a:pt x="4283" y="6264"/>
                  </a:cubicBezTo>
                  <a:cubicBezTo>
                    <a:pt x="3507" y="7120"/>
                    <a:pt x="2811" y="8057"/>
                    <a:pt x="2222" y="9021"/>
                  </a:cubicBezTo>
                  <a:cubicBezTo>
                    <a:pt x="1633" y="10038"/>
                    <a:pt x="1151" y="11082"/>
                    <a:pt x="803" y="12179"/>
                  </a:cubicBezTo>
                  <a:cubicBezTo>
                    <a:pt x="455" y="13169"/>
                    <a:pt x="268" y="14213"/>
                    <a:pt x="134" y="15284"/>
                  </a:cubicBezTo>
                  <a:cubicBezTo>
                    <a:pt x="27" y="15311"/>
                    <a:pt x="0" y="15418"/>
                    <a:pt x="27" y="15525"/>
                  </a:cubicBezTo>
                  <a:cubicBezTo>
                    <a:pt x="295" y="16328"/>
                    <a:pt x="482" y="17184"/>
                    <a:pt x="669" y="18121"/>
                  </a:cubicBezTo>
                  <a:cubicBezTo>
                    <a:pt x="937" y="19620"/>
                    <a:pt x="1071" y="21146"/>
                    <a:pt x="1205" y="22751"/>
                  </a:cubicBezTo>
                  <a:cubicBezTo>
                    <a:pt x="1205" y="22832"/>
                    <a:pt x="1285" y="22939"/>
                    <a:pt x="1392" y="22939"/>
                  </a:cubicBezTo>
                  <a:cubicBezTo>
                    <a:pt x="1392" y="23019"/>
                    <a:pt x="1472" y="23099"/>
                    <a:pt x="1526" y="23153"/>
                  </a:cubicBezTo>
                  <a:cubicBezTo>
                    <a:pt x="2570" y="23394"/>
                    <a:pt x="3640" y="23474"/>
                    <a:pt x="4711" y="23474"/>
                  </a:cubicBezTo>
                  <a:lnTo>
                    <a:pt x="5246" y="23474"/>
                  </a:lnTo>
                  <a:cubicBezTo>
                    <a:pt x="6451" y="23447"/>
                    <a:pt x="7682" y="23233"/>
                    <a:pt x="8913" y="22912"/>
                  </a:cubicBezTo>
                  <a:cubicBezTo>
                    <a:pt x="11269" y="22270"/>
                    <a:pt x="13544" y="21172"/>
                    <a:pt x="15685" y="19593"/>
                  </a:cubicBezTo>
                  <a:cubicBezTo>
                    <a:pt x="17746" y="18094"/>
                    <a:pt x="19486" y="16274"/>
                    <a:pt x="20904" y="14213"/>
                  </a:cubicBezTo>
                  <a:cubicBezTo>
                    <a:pt x="21707" y="13036"/>
                    <a:pt x="22376" y="11804"/>
                    <a:pt x="22912" y="10466"/>
                  </a:cubicBezTo>
                  <a:cubicBezTo>
                    <a:pt x="23447" y="9128"/>
                    <a:pt x="23795" y="7763"/>
                    <a:pt x="23929" y="6344"/>
                  </a:cubicBezTo>
                  <a:cubicBezTo>
                    <a:pt x="24009" y="5648"/>
                    <a:pt x="24036" y="4952"/>
                    <a:pt x="24009" y="4230"/>
                  </a:cubicBezTo>
                  <a:cubicBezTo>
                    <a:pt x="23982" y="3534"/>
                    <a:pt x="23875" y="2998"/>
                    <a:pt x="23715" y="2543"/>
                  </a:cubicBezTo>
                  <a:cubicBezTo>
                    <a:pt x="23527" y="2062"/>
                    <a:pt x="23313" y="1660"/>
                    <a:pt x="22992" y="1339"/>
                  </a:cubicBezTo>
                  <a:cubicBezTo>
                    <a:pt x="22724" y="1018"/>
                    <a:pt x="22403" y="750"/>
                    <a:pt x="22002" y="563"/>
                  </a:cubicBezTo>
                  <a:cubicBezTo>
                    <a:pt x="21092" y="81"/>
                    <a:pt x="20021" y="27"/>
                    <a:pt x="19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1" name="Google Shape;6441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2" name="Google Shape;6442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3" name="Google Shape;6443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4" name="Google Shape;6444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5" name="Google Shape;6445;p41"/>
            <p:cNvSpPr/>
            <p:nvPr/>
          </p:nvSpPr>
          <p:spPr>
            <a:xfrm>
              <a:off x="8730175" y="5721400"/>
              <a:ext cx="589550" cy="588875"/>
            </a:xfrm>
            <a:custGeom>
              <a:avLst/>
              <a:gdLst/>
              <a:ahLst/>
              <a:cxnLst/>
              <a:rect l="l" t="t" r="r" b="b"/>
              <a:pathLst>
                <a:path w="23582" h="23555" extrusionOk="0">
                  <a:moveTo>
                    <a:pt x="13919" y="6130"/>
                  </a:moveTo>
                  <a:cubicBezTo>
                    <a:pt x="14106" y="6157"/>
                    <a:pt x="14240" y="6184"/>
                    <a:pt x="14374" y="6211"/>
                  </a:cubicBezTo>
                  <a:cubicBezTo>
                    <a:pt x="14508" y="6237"/>
                    <a:pt x="14642" y="6318"/>
                    <a:pt x="14722" y="6371"/>
                  </a:cubicBezTo>
                  <a:cubicBezTo>
                    <a:pt x="14963" y="6505"/>
                    <a:pt x="15150" y="6719"/>
                    <a:pt x="15337" y="6906"/>
                  </a:cubicBezTo>
                  <a:cubicBezTo>
                    <a:pt x="15418" y="7040"/>
                    <a:pt x="15498" y="7147"/>
                    <a:pt x="15578" y="7281"/>
                  </a:cubicBezTo>
                  <a:cubicBezTo>
                    <a:pt x="15632" y="7415"/>
                    <a:pt x="15659" y="7549"/>
                    <a:pt x="15712" y="7656"/>
                  </a:cubicBezTo>
                  <a:cubicBezTo>
                    <a:pt x="15793" y="7950"/>
                    <a:pt x="15846" y="8245"/>
                    <a:pt x="15846" y="8539"/>
                  </a:cubicBezTo>
                  <a:cubicBezTo>
                    <a:pt x="15846" y="8834"/>
                    <a:pt x="15766" y="9128"/>
                    <a:pt x="15712" y="9422"/>
                  </a:cubicBezTo>
                  <a:cubicBezTo>
                    <a:pt x="15605" y="9690"/>
                    <a:pt x="15498" y="10011"/>
                    <a:pt x="15364" y="10225"/>
                  </a:cubicBezTo>
                  <a:cubicBezTo>
                    <a:pt x="15204" y="10493"/>
                    <a:pt x="15043" y="10734"/>
                    <a:pt x="14829" y="10948"/>
                  </a:cubicBezTo>
                  <a:cubicBezTo>
                    <a:pt x="14642" y="11135"/>
                    <a:pt x="14401" y="11350"/>
                    <a:pt x="14160" y="11483"/>
                  </a:cubicBezTo>
                  <a:cubicBezTo>
                    <a:pt x="14106" y="11510"/>
                    <a:pt x="14026" y="11564"/>
                    <a:pt x="13919" y="11617"/>
                  </a:cubicBezTo>
                  <a:lnTo>
                    <a:pt x="13732" y="11697"/>
                  </a:lnTo>
                  <a:cubicBezTo>
                    <a:pt x="13598" y="11778"/>
                    <a:pt x="13464" y="11805"/>
                    <a:pt x="13330" y="11831"/>
                  </a:cubicBezTo>
                  <a:cubicBezTo>
                    <a:pt x="13089" y="11912"/>
                    <a:pt x="12902" y="11938"/>
                    <a:pt x="12688" y="11938"/>
                  </a:cubicBezTo>
                  <a:lnTo>
                    <a:pt x="12500" y="11938"/>
                  </a:lnTo>
                  <a:cubicBezTo>
                    <a:pt x="12313" y="11938"/>
                    <a:pt x="12179" y="11912"/>
                    <a:pt x="12045" y="11858"/>
                  </a:cubicBezTo>
                  <a:cubicBezTo>
                    <a:pt x="11911" y="11831"/>
                    <a:pt x="11778" y="11778"/>
                    <a:pt x="11697" y="11697"/>
                  </a:cubicBezTo>
                  <a:cubicBezTo>
                    <a:pt x="11430" y="11564"/>
                    <a:pt x="11216" y="11376"/>
                    <a:pt x="11055" y="11162"/>
                  </a:cubicBezTo>
                  <a:cubicBezTo>
                    <a:pt x="10948" y="11028"/>
                    <a:pt x="10894" y="10921"/>
                    <a:pt x="10814" y="10787"/>
                  </a:cubicBezTo>
                  <a:cubicBezTo>
                    <a:pt x="10761" y="10654"/>
                    <a:pt x="10680" y="10520"/>
                    <a:pt x="10654" y="10439"/>
                  </a:cubicBezTo>
                  <a:cubicBezTo>
                    <a:pt x="10546" y="10118"/>
                    <a:pt x="10520" y="9851"/>
                    <a:pt x="10520" y="9556"/>
                  </a:cubicBezTo>
                  <a:lnTo>
                    <a:pt x="10520" y="9396"/>
                  </a:lnTo>
                  <a:lnTo>
                    <a:pt x="10520" y="9315"/>
                  </a:lnTo>
                  <a:cubicBezTo>
                    <a:pt x="10546" y="9101"/>
                    <a:pt x="10573" y="8860"/>
                    <a:pt x="10654" y="8619"/>
                  </a:cubicBezTo>
                  <a:cubicBezTo>
                    <a:pt x="10654" y="8593"/>
                    <a:pt x="10654" y="8566"/>
                    <a:pt x="10680" y="8566"/>
                  </a:cubicBezTo>
                  <a:cubicBezTo>
                    <a:pt x="10787" y="8298"/>
                    <a:pt x="10894" y="8031"/>
                    <a:pt x="11028" y="7790"/>
                  </a:cubicBezTo>
                  <a:cubicBezTo>
                    <a:pt x="11189" y="7522"/>
                    <a:pt x="11349" y="7281"/>
                    <a:pt x="11564" y="7121"/>
                  </a:cubicBezTo>
                  <a:cubicBezTo>
                    <a:pt x="11751" y="6880"/>
                    <a:pt x="11992" y="6719"/>
                    <a:pt x="12233" y="6585"/>
                  </a:cubicBezTo>
                  <a:lnTo>
                    <a:pt x="12286" y="6558"/>
                  </a:lnTo>
                  <a:cubicBezTo>
                    <a:pt x="12393" y="6478"/>
                    <a:pt x="12474" y="6451"/>
                    <a:pt x="12581" y="6425"/>
                  </a:cubicBezTo>
                  <a:lnTo>
                    <a:pt x="12661" y="6425"/>
                  </a:lnTo>
                  <a:lnTo>
                    <a:pt x="12714" y="6371"/>
                  </a:lnTo>
                  <a:cubicBezTo>
                    <a:pt x="12822" y="6344"/>
                    <a:pt x="12955" y="6318"/>
                    <a:pt x="13062" y="6291"/>
                  </a:cubicBezTo>
                  <a:lnTo>
                    <a:pt x="13089" y="6291"/>
                  </a:lnTo>
                  <a:cubicBezTo>
                    <a:pt x="13143" y="6291"/>
                    <a:pt x="13223" y="6237"/>
                    <a:pt x="13277" y="6237"/>
                  </a:cubicBezTo>
                  <a:lnTo>
                    <a:pt x="13598" y="6237"/>
                  </a:lnTo>
                  <a:lnTo>
                    <a:pt x="13517" y="6130"/>
                  </a:lnTo>
                  <a:close/>
                  <a:moveTo>
                    <a:pt x="19459" y="1"/>
                  </a:moveTo>
                  <a:cubicBezTo>
                    <a:pt x="19245" y="161"/>
                    <a:pt x="19085" y="161"/>
                    <a:pt x="18871" y="161"/>
                  </a:cubicBezTo>
                  <a:cubicBezTo>
                    <a:pt x="18603" y="161"/>
                    <a:pt x="18308" y="161"/>
                    <a:pt x="17907" y="188"/>
                  </a:cubicBezTo>
                  <a:cubicBezTo>
                    <a:pt x="17265" y="242"/>
                    <a:pt x="16810" y="269"/>
                    <a:pt x="16328" y="295"/>
                  </a:cubicBezTo>
                  <a:cubicBezTo>
                    <a:pt x="15739" y="376"/>
                    <a:pt x="15123" y="429"/>
                    <a:pt x="14535" y="563"/>
                  </a:cubicBezTo>
                  <a:lnTo>
                    <a:pt x="14535" y="804"/>
                  </a:lnTo>
                  <a:cubicBezTo>
                    <a:pt x="14535" y="964"/>
                    <a:pt x="14481" y="1098"/>
                    <a:pt x="14427" y="1232"/>
                  </a:cubicBezTo>
                  <a:cubicBezTo>
                    <a:pt x="14401" y="1366"/>
                    <a:pt x="14320" y="1500"/>
                    <a:pt x="14267" y="1607"/>
                  </a:cubicBezTo>
                  <a:cubicBezTo>
                    <a:pt x="14133" y="1874"/>
                    <a:pt x="13946" y="2115"/>
                    <a:pt x="13732" y="2303"/>
                  </a:cubicBezTo>
                  <a:cubicBezTo>
                    <a:pt x="13517" y="2517"/>
                    <a:pt x="13303" y="2704"/>
                    <a:pt x="13036" y="2838"/>
                  </a:cubicBezTo>
                  <a:cubicBezTo>
                    <a:pt x="12768" y="2999"/>
                    <a:pt x="12500" y="3106"/>
                    <a:pt x="12179" y="3186"/>
                  </a:cubicBezTo>
                  <a:cubicBezTo>
                    <a:pt x="11885" y="3266"/>
                    <a:pt x="11564" y="3320"/>
                    <a:pt x="11296" y="3320"/>
                  </a:cubicBezTo>
                  <a:lnTo>
                    <a:pt x="11189" y="3320"/>
                  </a:lnTo>
                  <a:cubicBezTo>
                    <a:pt x="10894" y="3320"/>
                    <a:pt x="10627" y="3266"/>
                    <a:pt x="10386" y="3213"/>
                  </a:cubicBezTo>
                  <a:cubicBezTo>
                    <a:pt x="10279" y="3186"/>
                    <a:pt x="10225" y="3186"/>
                    <a:pt x="10145" y="3132"/>
                  </a:cubicBezTo>
                  <a:cubicBezTo>
                    <a:pt x="10065" y="3106"/>
                    <a:pt x="10011" y="3106"/>
                    <a:pt x="9958" y="3079"/>
                  </a:cubicBezTo>
                  <a:cubicBezTo>
                    <a:pt x="9797" y="2999"/>
                    <a:pt x="9690" y="2972"/>
                    <a:pt x="9583" y="2865"/>
                  </a:cubicBezTo>
                  <a:cubicBezTo>
                    <a:pt x="9556" y="2838"/>
                    <a:pt x="9476" y="2811"/>
                    <a:pt x="9449" y="2785"/>
                  </a:cubicBezTo>
                  <a:cubicBezTo>
                    <a:pt x="9422" y="2731"/>
                    <a:pt x="9369" y="2731"/>
                    <a:pt x="9369" y="2704"/>
                  </a:cubicBezTo>
                  <a:cubicBezTo>
                    <a:pt x="9288" y="2651"/>
                    <a:pt x="9208" y="2570"/>
                    <a:pt x="9128" y="2517"/>
                  </a:cubicBezTo>
                  <a:cubicBezTo>
                    <a:pt x="7870" y="3213"/>
                    <a:pt x="6665" y="4069"/>
                    <a:pt x="5595" y="5060"/>
                  </a:cubicBezTo>
                  <a:lnTo>
                    <a:pt x="5702" y="5060"/>
                  </a:lnTo>
                  <a:cubicBezTo>
                    <a:pt x="5782" y="5060"/>
                    <a:pt x="5889" y="5060"/>
                    <a:pt x="5996" y="5086"/>
                  </a:cubicBezTo>
                  <a:cubicBezTo>
                    <a:pt x="6157" y="5113"/>
                    <a:pt x="6291" y="5113"/>
                    <a:pt x="6425" y="5140"/>
                  </a:cubicBezTo>
                  <a:cubicBezTo>
                    <a:pt x="6558" y="5193"/>
                    <a:pt x="6692" y="5247"/>
                    <a:pt x="6826" y="5274"/>
                  </a:cubicBezTo>
                  <a:cubicBezTo>
                    <a:pt x="7013" y="5354"/>
                    <a:pt x="7094" y="5408"/>
                    <a:pt x="7228" y="5488"/>
                  </a:cubicBezTo>
                  <a:cubicBezTo>
                    <a:pt x="7361" y="5541"/>
                    <a:pt x="7468" y="5648"/>
                    <a:pt x="7549" y="5729"/>
                  </a:cubicBezTo>
                  <a:cubicBezTo>
                    <a:pt x="7763" y="5916"/>
                    <a:pt x="7950" y="6157"/>
                    <a:pt x="8111" y="6425"/>
                  </a:cubicBezTo>
                  <a:cubicBezTo>
                    <a:pt x="8245" y="6692"/>
                    <a:pt x="8378" y="6960"/>
                    <a:pt x="8432" y="7254"/>
                  </a:cubicBezTo>
                  <a:cubicBezTo>
                    <a:pt x="8512" y="7549"/>
                    <a:pt x="8539" y="7870"/>
                    <a:pt x="8539" y="8164"/>
                  </a:cubicBezTo>
                  <a:cubicBezTo>
                    <a:pt x="8539" y="8459"/>
                    <a:pt x="8512" y="8753"/>
                    <a:pt x="8432" y="9074"/>
                  </a:cubicBezTo>
                  <a:cubicBezTo>
                    <a:pt x="8378" y="9369"/>
                    <a:pt x="8271" y="9663"/>
                    <a:pt x="8164" y="9931"/>
                  </a:cubicBezTo>
                  <a:cubicBezTo>
                    <a:pt x="8030" y="10199"/>
                    <a:pt x="7897" y="10466"/>
                    <a:pt x="7736" y="10707"/>
                  </a:cubicBezTo>
                  <a:cubicBezTo>
                    <a:pt x="7575" y="10975"/>
                    <a:pt x="7361" y="11216"/>
                    <a:pt x="7174" y="11403"/>
                  </a:cubicBezTo>
                  <a:cubicBezTo>
                    <a:pt x="6746" y="11831"/>
                    <a:pt x="6237" y="12206"/>
                    <a:pt x="5702" y="12420"/>
                  </a:cubicBezTo>
                  <a:cubicBezTo>
                    <a:pt x="5541" y="12474"/>
                    <a:pt x="5354" y="12554"/>
                    <a:pt x="5220" y="12581"/>
                  </a:cubicBezTo>
                  <a:cubicBezTo>
                    <a:pt x="5086" y="12607"/>
                    <a:pt x="4926" y="12634"/>
                    <a:pt x="4792" y="12688"/>
                  </a:cubicBezTo>
                  <a:cubicBezTo>
                    <a:pt x="4658" y="12715"/>
                    <a:pt x="4524" y="12715"/>
                    <a:pt x="4364" y="12715"/>
                  </a:cubicBezTo>
                  <a:cubicBezTo>
                    <a:pt x="4203" y="12715"/>
                    <a:pt x="4069" y="12715"/>
                    <a:pt x="3882" y="12688"/>
                  </a:cubicBezTo>
                  <a:cubicBezTo>
                    <a:pt x="3721" y="12634"/>
                    <a:pt x="3561" y="12607"/>
                    <a:pt x="3427" y="12581"/>
                  </a:cubicBezTo>
                  <a:cubicBezTo>
                    <a:pt x="3293" y="12554"/>
                    <a:pt x="3159" y="12474"/>
                    <a:pt x="3052" y="12420"/>
                  </a:cubicBezTo>
                  <a:cubicBezTo>
                    <a:pt x="3025" y="12367"/>
                    <a:pt x="2999" y="12367"/>
                    <a:pt x="2945" y="12340"/>
                  </a:cubicBezTo>
                  <a:cubicBezTo>
                    <a:pt x="2865" y="12286"/>
                    <a:pt x="2758" y="12206"/>
                    <a:pt x="2677" y="12179"/>
                  </a:cubicBezTo>
                  <a:cubicBezTo>
                    <a:pt x="2597" y="12099"/>
                    <a:pt x="2490" y="12019"/>
                    <a:pt x="2383" y="11912"/>
                  </a:cubicBezTo>
                  <a:lnTo>
                    <a:pt x="2276" y="11805"/>
                  </a:lnTo>
                  <a:cubicBezTo>
                    <a:pt x="2222" y="11697"/>
                    <a:pt x="2115" y="11617"/>
                    <a:pt x="2062" y="11510"/>
                  </a:cubicBezTo>
                  <a:lnTo>
                    <a:pt x="1848" y="11216"/>
                  </a:lnTo>
                  <a:lnTo>
                    <a:pt x="1821" y="11162"/>
                  </a:lnTo>
                  <a:cubicBezTo>
                    <a:pt x="1741" y="11028"/>
                    <a:pt x="1687" y="10868"/>
                    <a:pt x="1660" y="10734"/>
                  </a:cubicBezTo>
                  <a:cubicBezTo>
                    <a:pt x="1607" y="10627"/>
                    <a:pt x="1580" y="10547"/>
                    <a:pt x="1580" y="10439"/>
                  </a:cubicBezTo>
                  <a:lnTo>
                    <a:pt x="1580" y="10413"/>
                  </a:lnTo>
                  <a:cubicBezTo>
                    <a:pt x="1286" y="11002"/>
                    <a:pt x="1018" y="11671"/>
                    <a:pt x="804" y="12313"/>
                  </a:cubicBezTo>
                  <a:cubicBezTo>
                    <a:pt x="483" y="13303"/>
                    <a:pt x="268" y="14347"/>
                    <a:pt x="135" y="15418"/>
                  </a:cubicBezTo>
                  <a:cubicBezTo>
                    <a:pt x="54" y="15445"/>
                    <a:pt x="1" y="15552"/>
                    <a:pt x="54" y="15659"/>
                  </a:cubicBezTo>
                  <a:cubicBezTo>
                    <a:pt x="322" y="16462"/>
                    <a:pt x="509" y="17318"/>
                    <a:pt x="670" y="18255"/>
                  </a:cubicBezTo>
                  <a:cubicBezTo>
                    <a:pt x="938" y="19781"/>
                    <a:pt x="1071" y="21280"/>
                    <a:pt x="1205" y="22885"/>
                  </a:cubicBezTo>
                  <a:cubicBezTo>
                    <a:pt x="1205" y="22993"/>
                    <a:pt x="1312" y="23073"/>
                    <a:pt x="1419" y="23073"/>
                  </a:cubicBezTo>
                  <a:cubicBezTo>
                    <a:pt x="1419" y="23153"/>
                    <a:pt x="1473" y="23260"/>
                    <a:pt x="1553" y="23287"/>
                  </a:cubicBezTo>
                  <a:cubicBezTo>
                    <a:pt x="2115" y="23421"/>
                    <a:pt x="2731" y="23528"/>
                    <a:pt x="3293" y="23555"/>
                  </a:cubicBezTo>
                  <a:lnTo>
                    <a:pt x="3213" y="23448"/>
                  </a:lnTo>
                  <a:lnTo>
                    <a:pt x="3159" y="23394"/>
                  </a:lnTo>
                  <a:cubicBezTo>
                    <a:pt x="2999" y="23126"/>
                    <a:pt x="2865" y="22859"/>
                    <a:pt x="2758" y="22591"/>
                  </a:cubicBezTo>
                  <a:cubicBezTo>
                    <a:pt x="2624" y="22270"/>
                    <a:pt x="2544" y="21975"/>
                    <a:pt x="2490" y="21681"/>
                  </a:cubicBezTo>
                  <a:cubicBezTo>
                    <a:pt x="2410" y="21333"/>
                    <a:pt x="2410" y="21039"/>
                    <a:pt x="2410" y="20771"/>
                  </a:cubicBezTo>
                  <a:cubicBezTo>
                    <a:pt x="2410" y="20450"/>
                    <a:pt x="2463" y="20129"/>
                    <a:pt x="2544" y="19834"/>
                  </a:cubicBezTo>
                  <a:cubicBezTo>
                    <a:pt x="2677" y="19245"/>
                    <a:pt x="2945" y="18710"/>
                    <a:pt x="3293" y="18228"/>
                  </a:cubicBezTo>
                  <a:cubicBezTo>
                    <a:pt x="3454" y="17987"/>
                    <a:pt x="3641" y="17773"/>
                    <a:pt x="3855" y="17559"/>
                  </a:cubicBezTo>
                  <a:cubicBezTo>
                    <a:pt x="3989" y="17425"/>
                    <a:pt x="4149" y="17291"/>
                    <a:pt x="4337" y="17184"/>
                  </a:cubicBezTo>
                  <a:cubicBezTo>
                    <a:pt x="4390" y="17131"/>
                    <a:pt x="4497" y="17104"/>
                    <a:pt x="4551" y="17024"/>
                  </a:cubicBezTo>
                  <a:lnTo>
                    <a:pt x="4604" y="16997"/>
                  </a:lnTo>
                  <a:lnTo>
                    <a:pt x="4631" y="16970"/>
                  </a:lnTo>
                  <a:cubicBezTo>
                    <a:pt x="4872" y="16836"/>
                    <a:pt x="5086" y="16703"/>
                    <a:pt x="5354" y="16596"/>
                  </a:cubicBezTo>
                  <a:cubicBezTo>
                    <a:pt x="5675" y="16489"/>
                    <a:pt x="5943" y="16381"/>
                    <a:pt x="6237" y="16355"/>
                  </a:cubicBezTo>
                  <a:cubicBezTo>
                    <a:pt x="6317" y="16355"/>
                    <a:pt x="6398" y="16328"/>
                    <a:pt x="6505" y="16328"/>
                  </a:cubicBezTo>
                  <a:lnTo>
                    <a:pt x="7174" y="16328"/>
                  </a:lnTo>
                  <a:cubicBezTo>
                    <a:pt x="7335" y="16328"/>
                    <a:pt x="7495" y="16355"/>
                    <a:pt x="7656" y="16355"/>
                  </a:cubicBezTo>
                  <a:cubicBezTo>
                    <a:pt x="7763" y="16355"/>
                    <a:pt x="7897" y="16381"/>
                    <a:pt x="8030" y="16435"/>
                  </a:cubicBezTo>
                  <a:lnTo>
                    <a:pt x="8057" y="16435"/>
                  </a:lnTo>
                  <a:cubicBezTo>
                    <a:pt x="8245" y="16462"/>
                    <a:pt x="8405" y="16515"/>
                    <a:pt x="8566" y="16569"/>
                  </a:cubicBezTo>
                  <a:cubicBezTo>
                    <a:pt x="8860" y="16649"/>
                    <a:pt x="9128" y="16783"/>
                    <a:pt x="9369" y="16917"/>
                  </a:cubicBezTo>
                  <a:cubicBezTo>
                    <a:pt x="9636" y="17104"/>
                    <a:pt x="9877" y="17265"/>
                    <a:pt x="10065" y="17452"/>
                  </a:cubicBezTo>
                  <a:cubicBezTo>
                    <a:pt x="10306" y="17666"/>
                    <a:pt x="10520" y="17907"/>
                    <a:pt x="10680" y="18121"/>
                  </a:cubicBezTo>
                  <a:cubicBezTo>
                    <a:pt x="10868" y="18389"/>
                    <a:pt x="11001" y="18657"/>
                    <a:pt x="11135" y="18924"/>
                  </a:cubicBezTo>
                  <a:cubicBezTo>
                    <a:pt x="11269" y="19245"/>
                    <a:pt x="11376" y="19513"/>
                    <a:pt x="11456" y="19781"/>
                  </a:cubicBezTo>
                  <a:cubicBezTo>
                    <a:pt x="11510" y="20102"/>
                    <a:pt x="11537" y="20396"/>
                    <a:pt x="11590" y="20717"/>
                  </a:cubicBezTo>
                  <a:cubicBezTo>
                    <a:pt x="11590" y="21039"/>
                    <a:pt x="11564" y="21333"/>
                    <a:pt x="11510" y="21601"/>
                  </a:cubicBezTo>
                  <a:cubicBezTo>
                    <a:pt x="11483" y="21815"/>
                    <a:pt x="11456" y="21975"/>
                    <a:pt x="11376" y="22136"/>
                  </a:cubicBezTo>
                  <a:cubicBezTo>
                    <a:pt x="12875" y="21520"/>
                    <a:pt x="14401" y="20664"/>
                    <a:pt x="15793" y="19647"/>
                  </a:cubicBezTo>
                  <a:cubicBezTo>
                    <a:pt x="16756" y="18924"/>
                    <a:pt x="17666" y="18175"/>
                    <a:pt x="18496" y="17318"/>
                  </a:cubicBezTo>
                  <a:lnTo>
                    <a:pt x="18308" y="17318"/>
                  </a:lnTo>
                  <a:cubicBezTo>
                    <a:pt x="18201" y="17318"/>
                    <a:pt x="18068" y="17318"/>
                    <a:pt x="17987" y="17291"/>
                  </a:cubicBezTo>
                  <a:cubicBezTo>
                    <a:pt x="17800" y="17265"/>
                    <a:pt x="17666" y="17238"/>
                    <a:pt x="17586" y="17184"/>
                  </a:cubicBezTo>
                  <a:cubicBezTo>
                    <a:pt x="17398" y="17131"/>
                    <a:pt x="17265" y="17051"/>
                    <a:pt x="17158" y="16997"/>
                  </a:cubicBezTo>
                  <a:cubicBezTo>
                    <a:pt x="17024" y="16917"/>
                    <a:pt x="16943" y="16836"/>
                    <a:pt x="16836" y="16756"/>
                  </a:cubicBezTo>
                  <a:cubicBezTo>
                    <a:pt x="16595" y="16596"/>
                    <a:pt x="16408" y="16355"/>
                    <a:pt x="16248" y="16114"/>
                  </a:cubicBezTo>
                  <a:cubicBezTo>
                    <a:pt x="16167" y="16033"/>
                    <a:pt x="16087" y="15926"/>
                    <a:pt x="16033" y="15793"/>
                  </a:cubicBezTo>
                  <a:cubicBezTo>
                    <a:pt x="15980" y="15659"/>
                    <a:pt x="15900" y="15498"/>
                    <a:pt x="15846" y="15364"/>
                  </a:cubicBezTo>
                  <a:cubicBezTo>
                    <a:pt x="15766" y="15177"/>
                    <a:pt x="15712" y="14990"/>
                    <a:pt x="15659" y="14829"/>
                  </a:cubicBezTo>
                  <a:cubicBezTo>
                    <a:pt x="15632" y="14722"/>
                    <a:pt x="15632" y="14588"/>
                    <a:pt x="15605" y="14481"/>
                  </a:cubicBezTo>
                  <a:lnTo>
                    <a:pt x="15605" y="14454"/>
                  </a:lnTo>
                  <a:cubicBezTo>
                    <a:pt x="15578" y="14213"/>
                    <a:pt x="15578" y="14026"/>
                    <a:pt x="15605" y="13785"/>
                  </a:cubicBezTo>
                  <a:lnTo>
                    <a:pt x="15605" y="13758"/>
                  </a:lnTo>
                  <a:lnTo>
                    <a:pt x="15605" y="13705"/>
                  </a:lnTo>
                  <a:lnTo>
                    <a:pt x="15605" y="13571"/>
                  </a:lnTo>
                  <a:cubicBezTo>
                    <a:pt x="15605" y="13491"/>
                    <a:pt x="15632" y="13384"/>
                    <a:pt x="15659" y="13277"/>
                  </a:cubicBezTo>
                  <a:lnTo>
                    <a:pt x="15766" y="12982"/>
                  </a:lnTo>
                  <a:cubicBezTo>
                    <a:pt x="15793" y="12902"/>
                    <a:pt x="15846" y="12822"/>
                    <a:pt x="15873" y="12741"/>
                  </a:cubicBezTo>
                  <a:cubicBezTo>
                    <a:pt x="15926" y="12581"/>
                    <a:pt x="16007" y="12447"/>
                    <a:pt x="16060" y="12340"/>
                  </a:cubicBezTo>
                  <a:cubicBezTo>
                    <a:pt x="16087" y="12313"/>
                    <a:pt x="16140" y="12233"/>
                    <a:pt x="16167" y="12206"/>
                  </a:cubicBezTo>
                  <a:cubicBezTo>
                    <a:pt x="16194" y="12152"/>
                    <a:pt x="16274" y="12072"/>
                    <a:pt x="16301" y="12045"/>
                  </a:cubicBezTo>
                  <a:lnTo>
                    <a:pt x="16328" y="12019"/>
                  </a:lnTo>
                  <a:lnTo>
                    <a:pt x="16488" y="11831"/>
                  </a:lnTo>
                  <a:lnTo>
                    <a:pt x="16595" y="11751"/>
                  </a:lnTo>
                  <a:cubicBezTo>
                    <a:pt x="16676" y="11697"/>
                    <a:pt x="16729" y="11644"/>
                    <a:pt x="16810" y="11617"/>
                  </a:cubicBezTo>
                  <a:cubicBezTo>
                    <a:pt x="16836" y="11564"/>
                    <a:pt x="16890" y="11537"/>
                    <a:pt x="16943" y="11537"/>
                  </a:cubicBezTo>
                  <a:lnTo>
                    <a:pt x="16970" y="11537"/>
                  </a:lnTo>
                  <a:cubicBezTo>
                    <a:pt x="17024" y="11510"/>
                    <a:pt x="17131" y="11483"/>
                    <a:pt x="17211" y="11430"/>
                  </a:cubicBezTo>
                  <a:cubicBezTo>
                    <a:pt x="17265" y="11403"/>
                    <a:pt x="17291" y="11403"/>
                    <a:pt x="17372" y="11403"/>
                  </a:cubicBezTo>
                  <a:lnTo>
                    <a:pt x="17425" y="11403"/>
                  </a:lnTo>
                  <a:cubicBezTo>
                    <a:pt x="17506" y="11403"/>
                    <a:pt x="17559" y="11376"/>
                    <a:pt x="17613" y="11376"/>
                  </a:cubicBezTo>
                  <a:lnTo>
                    <a:pt x="18094" y="11376"/>
                  </a:lnTo>
                  <a:cubicBezTo>
                    <a:pt x="18282" y="11403"/>
                    <a:pt x="18416" y="11403"/>
                    <a:pt x="18496" y="11483"/>
                  </a:cubicBezTo>
                  <a:cubicBezTo>
                    <a:pt x="18630" y="11510"/>
                    <a:pt x="18764" y="11564"/>
                    <a:pt x="18897" y="11644"/>
                  </a:cubicBezTo>
                  <a:cubicBezTo>
                    <a:pt x="18978" y="11671"/>
                    <a:pt x="19031" y="11697"/>
                    <a:pt x="19085" y="11751"/>
                  </a:cubicBezTo>
                  <a:cubicBezTo>
                    <a:pt x="19138" y="11778"/>
                    <a:pt x="19219" y="11805"/>
                    <a:pt x="19245" y="11885"/>
                  </a:cubicBezTo>
                  <a:cubicBezTo>
                    <a:pt x="19486" y="12045"/>
                    <a:pt x="19674" y="12233"/>
                    <a:pt x="19834" y="12474"/>
                  </a:cubicBezTo>
                  <a:cubicBezTo>
                    <a:pt x="20021" y="12715"/>
                    <a:pt x="20182" y="12982"/>
                    <a:pt x="20289" y="13250"/>
                  </a:cubicBezTo>
                  <a:cubicBezTo>
                    <a:pt x="20343" y="13410"/>
                    <a:pt x="20369" y="13544"/>
                    <a:pt x="20423" y="13678"/>
                  </a:cubicBezTo>
                  <a:cubicBezTo>
                    <a:pt x="20450" y="13839"/>
                    <a:pt x="20477" y="13973"/>
                    <a:pt x="20503" y="14106"/>
                  </a:cubicBezTo>
                  <a:cubicBezTo>
                    <a:pt x="20557" y="14240"/>
                    <a:pt x="20557" y="14401"/>
                    <a:pt x="20557" y="14588"/>
                  </a:cubicBezTo>
                  <a:cubicBezTo>
                    <a:pt x="20557" y="14722"/>
                    <a:pt x="20557" y="14856"/>
                    <a:pt x="20503" y="14936"/>
                  </a:cubicBezTo>
                  <a:cubicBezTo>
                    <a:pt x="20691" y="14749"/>
                    <a:pt x="20851" y="14508"/>
                    <a:pt x="21012" y="14240"/>
                  </a:cubicBezTo>
                  <a:cubicBezTo>
                    <a:pt x="21815" y="13063"/>
                    <a:pt x="22484" y="11831"/>
                    <a:pt x="23019" y="10493"/>
                  </a:cubicBezTo>
                  <a:cubicBezTo>
                    <a:pt x="23260" y="9931"/>
                    <a:pt x="23421" y="9369"/>
                    <a:pt x="23581" y="8780"/>
                  </a:cubicBezTo>
                  <a:lnTo>
                    <a:pt x="23581" y="8780"/>
                  </a:lnTo>
                  <a:cubicBezTo>
                    <a:pt x="23421" y="8860"/>
                    <a:pt x="23287" y="8914"/>
                    <a:pt x="23153" y="8967"/>
                  </a:cubicBezTo>
                  <a:cubicBezTo>
                    <a:pt x="22992" y="9021"/>
                    <a:pt x="22859" y="9048"/>
                    <a:pt x="22725" y="9101"/>
                  </a:cubicBezTo>
                  <a:cubicBezTo>
                    <a:pt x="22591" y="9128"/>
                    <a:pt x="22430" y="9155"/>
                    <a:pt x="22297" y="9155"/>
                  </a:cubicBezTo>
                  <a:cubicBezTo>
                    <a:pt x="22082" y="9181"/>
                    <a:pt x="21895" y="9181"/>
                    <a:pt x="21681" y="9181"/>
                  </a:cubicBezTo>
                  <a:lnTo>
                    <a:pt x="21413" y="9181"/>
                  </a:lnTo>
                  <a:cubicBezTo>
                    <a:pt x="21092" y="9155"/>
                    <a:pt x="20771" y="9128"/>
                    <a:pt x="20503" y="9048"/>
                  </a:cubicBezTo>
                  <a:cubicBezTo>
                    <a:pt x="20209" y="8994"/>
                    <a:pt x="19914" y="8860"/>
                    <a:pt x="19674" y="8726"/>
                  </a:cubicBezTo>
                  <a:cubicBezTo>
                    <a:pt x="19540" y="8646"/>
                    <a:pt x="19406" y="8593"/>
                    <a:pt x="19272" y="8486"/>
                  </a:cubicBezTo>
                  <a:cubicBezTo>
                    <a:pt x="19138" y="8432"/>
                    <a:pt x="19031" y="8325"/>
                    <a:pt x="18951" y="8245"/>
                  </a:cubicBezTo>
                  <a:cubicBezTo>
                    <a:pt x="18710" y="8084"/>
                    <a:pt x="18496" y="7897"/>
                    <a:pt x="18308" y="7656"/>
                  </a:cubicBezTo>
                  <a:cubicBezTo>
                    <a:pt x="18094" y="7415"/>
                    <a:pt x="17907" y="7147"/>
                    <a:pt x="17773" y="6906"/>
                  </a:cubicBezTo>
                  <a:cubicBezTo>
                    <a:pt x="17613" y="6639"/>
                    <a:pt x="17506" y="6371"/>
                    <a:pt x="17398" y="6077"/>
                  </a:cubicBezTo>
                  <a:cubicBezTo>
                    <a:pt x="17318" y="5782"/>
                    <a:pt x="17238" y="5488"/>
                    <a:pt x="17211" y="5220"/>
                  </a:cubicBezTo>
                  <a:cubicBezTo>
                    <a:pt x="17184" y="4899"/>
                    <a:pt x="17184" y="4578"/>
                    <a:pt x="17184" y="4310"/>
                  </a:cubicBezTo>
                  <a:cubicBezTo>
                    <a:pt x="17211" y="4016"/>
                    <a:pt x="17238" y="3695"/>
                    <a:pt x="17345" y="3400"/>
                  </a:cubicBezTo>
                  <a:cubicBezTo>
                    <a:pt x="17452" y="3106"/>
                    <a:pt x="17532" y="2838"/>
                    <a:pt x="17666" y="2570"/>
                  </a:cubicBezTo>
                  <a:cubicBezTo>
                    <a:pt x="17800" y="2303"/>
                    <a:pt x="17987" y="2062"/>
                    <a:pt x="18148" y="1821"/>
                  </a:cubicBezTo>
                  <a:cubicBezTo>
                    <a:pt x="18335" y="1607"/>
                    <a:pt x="18549" y="1366"/>
                    <a:pt x="18790" y="1205"/>
                  </a:cubicBezTo>
                  <a:cubicBezTo>
                    <a:pt x="19004" y="991"/>
                    <a:pt x="19272" y="831"/>
                    <a:pt x="19513" y="697"/>
                  </a:cubicBezTo>
                  <a:cubicBezTo>
                    <a:pt x="19781" y="563"/>
                    <a:pt x="20048" y="429"/>
                    <a:pt x="20343" y="322"/>
                  </a:cubicBezTo>
                  <a:cubicBezTo>
                    <a:pt x="20557" y="269"/>
                    <a:pt x="20744" y="215"/>
                    <a:pt x="20958" y="188"/>
                  </a:cubicBezTo>
                  <a:cubicBezTo>
                    <a:pt x="20396" y="54"/>
                    <a:pt x="19807" y="28"/>
                    <a:pt x="19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6" name="Google Shape;6446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7" name="Google Shape;6447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8" name="Google Shape;6448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9" name="Google Shape;6449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0" name="Google Shape;6450;p41"/>
            <p:cNvSpPr/>
            <p:nvPr/>
          </p:nvSpPr>
          <p:spPr>
            <a:xfrm>
              <a:off x="9180525" y="5940900"/>
              <a:ext cx="139875" cy="155925"/>
            </a:xfrm>
            <a:custGeom>
              <a:avLst/>
              <a:gdLst/>
              <a:ahLst/>
              <a:cxnLst/>
              <a:rect l="l" t="t" r="r" b="b"/>
              <a:pathLst>
                <a:path w="5595" h="6237" extrusionOk="0">
                  <a:moveTo>
                    <a:pt x="1713" y="0"/>
                  </a:moveTo>
                  <a:cubicBezTo>
                    <a:pt x="1606" y="294"/>
                    <a:pt x="1499" y="455"/>
                    <a:pt x="1365" y="616"/>
                  </a:cubicBezTo>
                  <a:cubicBezTo>
                    <a:pt x="964" y="1312"/>
                    <a:pt x="509" y="2034"/>
                    <a:pt x="0" y="2650"/>
                  </a:cubicBezTo>
                  <a:lnTo>
                    <a:pt x="27" y="2650"/>
                  </a:lnTo>
                  <a:cubicBezTo>
                    <a:pt x="187" y="2703"/>
                    <a:pt x="321" y="2703"/>
                    <a:pt x="428" y="2757"/>
                  </a:cubicBezTo>
                  <a:cubicBezTo>
                    <a:pt x="562" y="2784"/>
                    <a:pt x="696" y="2864"/>
                    <a:pt x="830" y="2917"/>
                  </a:cubicBezTo>
                  <a:cubicBezTo>
                    <a:pt x="910" y="2971"/>
                    <a:pt x="964" y="2998"/>
                    <a:pt x="990" y="3025"/>
                  </a:cubicBezTo>
                  <a:cubicBezTo>
                    <a:pt x="1071" y="3051"/>
                    <a:pt x="1124" y="3105"/>
                    <a:pt x="1178" y="3158"/>
                  </a:cubicBezTo>
                  <a:cubicBezTo>
                    <a:pt x="1392" y="3319"/>
                    <a:pt x="1606" y="3533"/>
                    <a:pt x="1767" y="3747"/>
                  </a:cubicBezTo>
                  <a:cubicBezTo>
                    <a:pt x="1927" y="3988"/>
                    <a:pt x="2115" y="4256"/>
                    <a:pt x="2195" y="4523"/>
                  </a:cubicBezTo>
                  <a:cubicBezTo>
                    <a:pt x="2275" y="4684"/>
                    <a:pt x="2302" y="4818"/>
                    <a:pt x="2329" y="4952"/>
                  </a:cubicBezTo>
                  <a:cubicBezTo>
                    <a:pt x="2382" y="5139"/>
                    <a:pt x="2409" y="5273"/>
                    <a:pt x="2436" y="5407"/>
                  </a:cubicBezTo>
                  <a:cubicBezTo>
                    <a:pt x="2463" y="5540"/>
                    <a:pt x="2463" y="5701"/>
                    <a:pt x="2463" y="5862"/>
                  </a:cubicBezTo>
                  <a:lnTo>
                    <a:pt x="2463" y="6236"/>
                  </a:lnTo>
                  <a:cubicBezTo>
                    <a:pt x="2463" y="6210"/>
                    <a:pt x="2489" y="6210"/>
                    <a:pt x="2543" y="6156"/>
                  </a:cubicBezTo>
                  <a:cubicBezTo>
                    <a:pt x="2677" y="5996"/>
                    <a:pt x="2837" y="5808"/>
                    <a:pt x="2998" y="5540"/>
                  </a:cubicBezTo>
                  <a:cubicBezTo>
                    <a:pt x="3801" y="4363"/>
                    <a:pt x="4470" y="3132"/>
                    <a:pt x="5005" y="1793"/>
                  </a:cubicBezTo>
                  <a:cubicBezTo>
                    <a:pt x="5246" y="1204"/>
                    <a:pt x="5407" y="642"/>
                    <a:pt x="5594" y="80"/>
                  </a:cubicBezTo>
                  <a:lnTo>
                    <a:pt x="5594" y="80"/>
                  </a:lnTo>
                  <a:lnTo>
                    <a:pt x="5460" y="134"/>
                  </a:lnTo>
                  <a:cubicBezTo>
                    <a:pt x="5353" y="187"/>
                    <a:pt x="5246" y="214"/>
                    <a:pt x="5193" y="241"/>
                  </a:cubicBezTo>
                  <a:cubicBezTo>
                    <a:pt x="5005" y="321"/>
                    <a:pt x="4871" y="348"/>
                    <a:pt x="4738" y="375"/>
                  </a:cubicBezTo>
                  <a:cubicBezTo>
                    <a:pt x="4604" y="401"/>
                    <a:pt x="4443" y="455"/>
                    <a:pt x="4309" y="455"/>
                  </a:cubicBezTo>
                  <a:cubicBezTo>
                    <a:pt x="4149" y="482"/>
                    <a:pt x="3935" y="482"/>
                    <a:pt x="3720" y="482"/>
                  </a:cubicBezTo>
                  <a:lnTo>
                    <a:pt x="3453" y="482"/>
                  </a:lnTo>
                  <a:cubicBezTo>
                    <a:pt x="3132" y="455"/>
                    <a:pt x="2810" y="401"/>
                    <a:pt x="2543" y="348"/>
                  </a:cubicBezTo>
                  <a:cubicBezTo>
                    <a:pt x="2302" y="268"/>
                    <a:pt x="2115" y="214"/>
                    <a:pt x="1900" y="107"/>
                  </a:cubicBezTo>
                  <a:lnTo>
                    <a:pt x="1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1" name="Google Shape;6451;p41"/>
            <p:cNvSpPr/>
            <p:nvPr/>
          </p:nvSpPr>
          <p:spPr>
            <a:xfrm>
              <a:off x="9015900" y="6076725"/>
              <a:ext cx="178025" cy="202775"/>
            </a:xfrm>
            <a:custGeom>
              <a:avLst/>
              <a:gdLst/>
              <a:ahLst/>
              <a:cxnLst/>
              <a:rect l="l" t="t" r="r" b="b"/>
              <a:pathLst>
                <a:path w="7121" h="8111" extrusionOk="0">
                  <a:moveTo>
                    <a:pt x="4176" y="0"/>
                  </a:moveTo>
                  <a:cubicBezTo>
                    <a:pt x="4042" y="27"/>
                    <a:pt x="3908" y="107"/>
                    <a:pt x="3775" y="215"/>
                  </a:cubicBezTo>
                  <a:cubicBezTo>
                    <a:pt x="3614" y="348"/>
                    <a:pt x="3427" y="429"/>
                    <a:pt x="3266" y="563"/>
                  </a:cubicBezTo>
                  <a:cubicBezTo>
                    <a:pt x="2865" y="830"/>
                    <a:pt x="2463" y="1151"/>
                    <a:pt x="2088" y="1446"/>
                  </a:cubicBezTo>
                  <a:cubicBezTo>
                    <a:pt x="1740" y="1740"/>
                    <a:pt x="1366" y="2035"/>
                    <a:pt x="1018" y="2383"/>
                  </a:cubicBezTo>
                  <a:cubicBezTo>
                    <a:pt x="857" y="2543"/>
                    <a:pt x="697" y="2757"/>
                    <a:pt x="590" y="2945"/>
                  </a:cubicBezTo>
                  <a:cubicBezTo>
                    <a:pt x="563" y="3025"/>
                    <a:pt x="536" y="3078"/>
                    <a:pt x="482" y="3186"/>
                  </a:cubicBezTo>
                  <a:cubicBezTo>
                    <a:pt x="482" y="3212"/>
                    <a:pt x="456" y="3293"/>
                    <a:pt x="482" y="3319"/>
                  </a:cubicBezTo>
                  <a:lnTo>
                    <a:pt x="482" y="3426"/>
                  </a:lnTo>
                  <a:cubicBezTo>
                    <a:pt x="482" y="3453"/>
                    <a:pt x="536" y="3480"/>
                    <a:pt x="536" y="3507"/>
                  </a:cubicBezTo>
                  <a:cubicBezTo>
                    <a:pt x="563" y="3560"/>
                    <a:pt x="590" y="3587"/>
                    <a:pt x="590" y="3614"/>
                  </a:cubicBezTo>
                  <a:cubicBezTo>
                    <a:pt x="616" y="3641"/>
                    <a:pt x="670" y="3694"/>
                    <a:pt x="697" y="3694"/>
                  </a:cubicBezTo>
                  <a:cubicBezTo>
                    <a:pt x="750" y="3721"/>
                    <a:pt x="804" y="3721"/>
                    <a:pt x="857" y="3748"/>
                  </a:cubicBezTo>
                  <a:cubicBezTo>
                    <a:pt x="964" y="3774"/>
                    <a:pt x="1045" y="3774"/>
                    <a:pt x="1152" y="3774"/>
                  </a:cubicBezTo>
                  <a:cubicBezTo>
                    <a:pt x="1393" y="3774"/>
                    <a:pt x="1633" y="3721"/>
                    <a:pt x="1874" y="3641"/>
                  </a:cubicBezTo>
                  <a:cubicBezTo>
                    <a:pt x="2088" y="3587"/>
                    <a:pt x="2329" y="3507"/>
                    <a:pt x="2543" y="3426"/>
                  </a:cubicBezTo>
                  <a:cubicBezTo>
                    <a:pt x="2731" y="3319"/>
                    <a:pt x="2945" y="3239"/>
                    <a:pt x="3132" y="3159"/>
                  </a:cubicBezTo>
                  <a:cubicBezTo>
                    <a:pt x="3293" y="3052"/>
                    <a:pt x="3507" y="2971"/>
                    <a:pt x="3668" y="2891"/>
                  </a:cubicBezTo>
                  <a:cubicBezTo>
                    <a:pt x="3775" y="2811"/>
                    <a:pt x="3908" y="2757"/>
                    <a:pt x="3989" y="2704"/>
                  </a:cubicBezTo>
                  <a:cubicBezTo>
                    <a:pt x="4042" y="2704"/>
                    <a:pt x="4069" y="2704"/>
                    <a:pt x="4069" y="2757"/>
                  </a:cubicBezTo>
                  <a:lnTo>
                    <a:pt x="4069" y="2784"/>
                  </a:lnTo>
                  <a:lnTo>
                    <a:pt x="4069" y="2811"/>
                  </a:lnTo>
                  <a:cubicBezTo>
                    <a:pt x="3427" y="3453"/>
                    <a:pt x="2758" y="4015"/>
                    <a:pt x="2035" y="4524"/>
                  </a:cubicBezTo>
                  <a:cubicBezTo>
                    <a:pt x="1393" y="4952"/>
                    <a:pt x="750" y="5354"/>
                    <a:pt x="54" y="5702"/>
                  </a:cubicBezTo>
                  <a:cubicBezTo>
                    <a:pt x="135" y="6023"/>
                    <a:pt x="161" y="6317"/>
                    <a:pt x="188" y="6638"/>
                  </a:cubicBezTo>
                  <a:lnTo>
                    <a:pt x="188" y="6772"/>
                  </a:lnTo>
                  <a:cubicBezTo>
                    <a:pt x="188" y="7040"/>
                    <a:pt x="161" y="7307"/>
                    <a:pt x="135" y="7575"/>
                  </a:cubicBezTo>
                  <a:cubicBezTo>
                    <a:pt x="81" y="7736"/>
                    <a:pt x="54" y="7870"/>
                    <a:pt x="27" y="8030"/>
                  </a:cubicBezTo>
                  <a:cubicBezTo>
                    <a:pt x="27" y="8051"/>
                    <a:pt x="27" y="8088"/>
                    <a:pt x="15" y="8103"/>
                  </a:cubicBezTo>
                  <a:lnTo>
                    <a:pt x="15" y="8103"/>
                  </a:lnTo>
                  <a:cubicBezTo>
                    <a:pt x="171" y="8027"/>
                    <a:pt x="326" y="7974"/>
                    <a:pt x="456" y="7896"/>
                  </a:cubicBezTo>
                  <a:cubicBezTo>
                    <a:pt x="1794" y="7307"/>
                    <a:pt x="3132" y="6531"/>
                    <a:pt x="4417" y="5621"/>
                  </a:cubicBezTo>
                  <a:cubicBezTo>
                    <a:pt x="5381" y="4925"/>
                    <a:pt x="6291" y="4149"/>
                    <a:pt x="7120" y="3319"/>
                  </a:cubicBezTo>
                  <a:lnTo>
                    <a:pt x="6906" y="3319"/>
                  </a:lnTo>
                  <a:cubicBezTo>
                    <a:pt x="6826" y="3319"/>
                    <a:pt x="6692" y="3319"/>
                    <a:pt x="6585" y="3293"/>
                  </a:cubicBezTo>
                  <a:lnTo>
                    <a:pt x="6184" y="3186"/>
                  </a:lnTo>
                  <a:cubicBezTo>
                    <a:pt x="6023" y="3105"/>
                    <a:pt x="5889" y="3052"/>
                    <a:pt x="5782" y="2971"/>
                  </a:cubicBezTo>
                  <a:cubicBezTo>
                    <a:pt x="5648" y="2918"/>
                    <a:pt x="5514" y="2811"/>
                    <a:pt x="5434" y="2757"/>
                  </a:cubicBezTo>
                  <a:cubicBezTo>
                    <a:pt x="5220" y="2570"/>
                    <a:pt x="5006" y="2356"/>
                    <a:pt x="4845" y="2115"/>
                  </a:cubicBezTo>
                  <a:cubicBezTo>
                    <a:pt x="4765" y="2008"/>
                    <a:pt x="4711" y="1874"/>
                    <a:pt x="4631" y="1767"/>
                  </a:cubicBezTo>
                  <a:cubicBezTo>
                    <a:pt x="4578" y="1633"/>
                    <a:pt x="4497" y="1473"/>
                    <a:pt x="4444" y="1339"/>
                  </a:cubicBezTo>
                  <a:cubicBezTo>
                    <a:pt x="4364" y="1178"/>
                    <a:pt x="4310" y="964"/>
                    <a:pt x="4283" y="803"/>
                  </a:cubicBezTo>
                  <a:cubicBezTo>
                    <a:pt x="4230" y="696"/>
                    <a:pt x="4230" y="563"/>
                    <a:pt x="4203" y="482"/>
                  </a:cubicBezTo>
                  <a:lnTo>
                    <a:pt x="4203" y="429"/>
                  </a:lnTo>
                  <a:cubicBezTo>
                    <a:pt x="4203" y="295"/>
                    <a:pt x="4176" y="215"/>
                    <a:pt x="4176" y="107"/>
                  </a:cubicBezTo>
                  <a:lnTo>
                    <a:pt x="4176" y="0"/>
                  </a:lnTo>
                  <a:close/>
                  <a:moveTo>
                    <a:pt x="15" y="8103"/>
                  </a:moveTo>
                  <a:cubicBezTo>
                    <a:pt x="10" y="8106"/>
                    <a:pt x="5" y="8108"/>
                    <a:pt x="1" y="8110"/>
                  </a:cubicBezTo>
                  <a:cubicBezTo>
                    <a:pt x="7" y="8110"/>
                    <a:pt x="11" y="8108"/>
                    <a:pt x="15" y="81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2" name="Google Shape;6452;p41"/>
            <p:cNvSpPr/>
            <p:nvPr/>
          </p:nvSpPr>
          <p:spPr>
            <a:xfrm>
              <a:off x="9030625" y="615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3" name="Google Shape;6453;p41"/>
            <p:cNvSpPr/>
            <p:nvPr/>
          </p:nvSpPr>
          <p:spPr>
            <a:xfrm>
              <a:off x="9029950" y="6164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4" name="Google Shape;6454;p41"/>
            <p:cNvSpPr/>
            <p:nvPr/>
          </p:nvSpPr>
          <p:spPr>
            <a:xfrm>
              <a:off x="9034650" y="616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5" name="Google Shape;6455;p41"/>
            <p:cNvSpPr/>
            <p:nvPr/>
          </p:nvSpPr>
          <p:spPr>
            <a:xfrm>
              <a:off x="9037975" y="617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6" name="Google Shape;6456;p41"/>
            <p:cNvSpPr/>
            <p:nvPr/>
          </p:nvSpPr>
          <p:spPr>
            <a:xfrm>
              <a:off x="8759625" y="6270100"/>
              <a:ext cx="54225" cy="40850"/>
            </a:xfrm>
            <a:custGeom>
              <a:avLst/>
              <a:gdLst/>
              <a:ahLst/>
              <a:cxnLst/>
              <a:rect l="l" t="t" r="r" b="b"/>
              <a:pathLst>
                <a:path w="2169" h="1634" extrusionOk="0">
                  <a:moveTo>
                    <a:pt x="1446" y="1"/>
                  </a:moveTo>
                  <a:cubicBezTo>
                    <a:pt x="1018" y="1"/>
                    <a:pt x="509" y="27"/>
                    <a:pt x="0" y="27"/>
                  </a:cubicBezTo>
                  <a:cubicBezTo>
                    <a:pt x="27" y="322"/>
                    <a:pt x="81" y="616"/>
                    <a:pt x="81" y="964"/>
                  </a:cubicBezTo>
                  <a:cubicBezTo>
                    <a:pt x="81" y="1098"/>
                    <a:pt x="161" y="1152"/>
                    <a:pt x="268" y="1152"/>
                  </a:cubicBezTo>
                  <a:cubicBezTo>
                    <a:pt x="268" y="1232"/>
                    <a:pt x="348" y="1339"/>
                    <a:pt x="402" y="1366"/>
                  </a:cubicBezTo>
                  <a:cubicBezTo>
                    <a:pt x="964" y="1500"/>
                    <a:pt x="1580" y="1607"/>
                    <a:pt x="2168" y="1633"/>
                  </a:cubicBezTo>
                  <a:lnTo>
                    <a:pt x="2142" y="1553"/>
                  </a:lnTo>
                  <a:lnTo>
                    <a:pt x="2115" y="1526"/>
                  </a:lnTo>
                  <a:lnTo>
                    <a:pt x="2035" y="1473"/>
                  </a:lnTo>
                  <a:cubicBezTo>
                    <a:pt x="1874" y="1205"/>
                    <a:pt x="1740" y="964"/>
                    <a:pt x="1633" y="670"/>
                  </a:cubicBezTo>
                  <a:lnTo>
                    <a:pt x="1446" y="54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7" name="Google Shape;6457;p41"/>
            <p:cNvSpPr/>
            <p:nvPr/>
          </p:nvSpPr>
          <p:spPr>
            <a:xfrm>
              <a:off x="8353450" y="5878000"/>
              <a:ext cx="184725" cy="157925"/>
            </a:xfrm>
            <a:custGeom>
              <a:avLst/>
              <a:gdLst/>
              <a:ahLst/>
              <a:cxnLst/>
              <a:rect l="l" t="t" r="r" b="b"/>
              <a:pathLst>
                <a:path w="7389" h="6317" extrusionOk="0">
                  <a:moveTo>
                    <a:pt x="3239" y="0"/>
                  </a:moveTo>
                  <a:cubicBezTo>
                    <a:pt x="3191" y="48"/>
                    <a:pt x="3162" y="58"/>
                    <a:pt x="3141" y="58"/>
                  </a:cubicBezTo>
                  <a:cubicBezTo>
                    <a:pt x="3127" y="58"/>
                    <a:pt x="3116" y="54"/>
                    <a:pt x="3106" y="54"/>
                  </a:cubicBezTo>
                  <a:cubicBezTo>
                    <a:pt x="2998" y="54"/>
                    <a:pt x="2891" y="80"/>
                    <a:pt x="2811" y="134"/>
                  </a:cubicBezTo>
                  <a:cubicBezTo>
                    <a:pt x="2704" y="161"/>
                    <a:pt x="2570" y="187"/>
                    <a:pt x="2436" y="214"/>
                  </a:cubicBezTo>
                  <a:cubicBezTo>
                    <a:pt x="2142" y="321"/>
                    <a:pt x="1794" y="455"/>
                    <a:pt x="1500" y="616"/>
                  </a:cubicBezTo>
                  <a:cubicBezTo>
                    <a:pt x="1125" y="803"/>
                    <a:pt x="830" y="990"/>
                    <a:pt x="590" y="1151"/>
                  </a:cubicBezTo>
                  <a:cubicBezTo>
                    <a:pt x="456" y="1258"/>
                    <a:pt x="349" y="1365"/>
                    <a:pt x="268" y="1472"/>
                  </a:cubicBezTo>
                  <a:cubicBezTo>
                    <a:pt x="161" y="1552"/>
                    <a:pt x="81" y="1660"/>
                    <a:pt x="54" y="1793"/>
                  </a:cubicBezTo>
                  <a:cubicBezTo>
                    <a:pt x="27" y="1900"/>
                    <a:pt x="1" y="2034"/>
                    <a:pt x="27" y="2141"/>
                  </a:cubicBezTo>
                  <a:cubicBezTo>
                    <a:pt x="54" y="2222"/>
                    <a:pt x="81" y="2355"/>
                    <a:pt x="188" y="2462"/>
                  </a:cubicBezTo>
                  <a:cubicBezTo>
                    <a:pt x="215" y="2489"/>
                    <a:pt x="268" y="2543"/>
                    <a:pt x="322" y="2570"/>
                  </a:cubicBezTo>
                  <a:cubicBezTo>
                    <a:pt x="349" y="2596"/>
                    <a:pt x="429" y="2623"/>
                    <a:pt x="483" y="2623"/>
                  </a:cubicBezTo>
                  <a:cubicBezTo>
                    <a:pt x="536" y="2623"/>
                    <a:pt x="590" y="2677"/>
                    <a:pt x="616" y="2677"/>
                  </a:cubicBezTo>
                  <a:cubicBezTo>
                    <a:pt x="697" y="2677"/>
                    <a:pt x="750" y="2677"/>
                    <a:pt x="830" y="2623"/>
                  </a:cubicBezTo>
                  <a:cubicBezTo>
                    <a:pt x="964" y="2596"/>
                    <a:pt x="1098" y="2543"/>
                    <a:pt x="1205" y="2462"/>
                  </a:cubicBezTo>
                  <a:cubicBezTo>
                    <a:pt x="1339" y="2409"/>
                    <a:pt x="1419" y="2302"/>
                    <a:pt x="1553" y="2195"/>
                  </a:cubicBezTo>
                  <a:cubicBezTo>
                    <a:pt x="1794" y="2007"/>
                    <a:pt x="2035" y="1793"/>
                    <a:pt x="2329" y="1472"/>
                  </a:cubicBezTo>
                  <a:cubicBezTo>
                    <a:pt x="2490" y="1258"/>
                    <a:pt x="2677" y="1071"/>
                    <a:pt x="2865" y="830"/>
                  </a:cubicBezTo>
                  <a:cubicBezTo>
                    <a:pt x="2945" y="749"/>
                    <a:pt x="2972" y="696"/>
                    <a:pt x="3025" y="616"/>
                  </a:cubicBezTo>
                  <a:cubicBezTo>
                    <a:pt x="3079" y="669"/>
                    <a:pt x="3106" y="696"/>
                    <a:pt x="3132" y="696"/>
                  </a:cubicBezTo>
                  <a:cubicBezTo>
                    <a:pt x="3213" y="723"/>
                    <a:pt x="3266" y="803"/>
                    <a:pt x="3346" y="830"/>
                  </a:cubicBezTo>
                  <a:cubicBezTo>
                    <a:pt x="3400" y="857"/>
                    <a:pt x="3453" y="883"/>
                    <a:pt x="3534" y="964"/>
                  </a:cubicBezTo>
                  <a:cubicBezTo>
                    <a:pt x="3668" y="1071"/>
                    <a:pt x="3828" y="1151"/>
                    <a:pt x="3962" y="1285"/>
                  </a:cubicBezTo>
                  <a:cubicBezTo>
                    <a:pt x="4230" y="1499"/>
                    <a:pt x="4497" y="1767"/>
                    <a:pt x="4765" y="2034"/>
                  </a:cubicBezTo>
                  <a:cubicBezTo>
                    <a:pt x="5059" y="2329"/>
                    <a:pt x="5354" y="2623"/>
                    <a:pt x="5541" y="2944"/>
                  </a:cubicBezTo>
                  <a:cubicBezTo>
                    <a:pt x="5809" y="3292"/>
                    <a:pt x="6050" y="3640"/>
                    <a:pt x="6237" y="4015"/>
                  </a:cubicBezTo>
                  <a:lnTo>
                    <a:pt x="6237" y="3961"/>
                  </a:lnTo>
                  <a:lnTo>
                    <a:pt x="6237" y="3935"/>
                  </a:lnTo>
                  <a:cubicBezTo>
                    <a:pt x="6665" y="4711"/>
                    <a:pt x="6987" y="5433"/>
                    <a:pt x="7147" y="6183"/>
                  </a:cubicBezTo>
                  <a:lnTo>
                    <a:pt x="7147" y="6210"/>
                  </a:lnTo>
                  <a:cubicBezTo>
                    <a:pt x="7147" y="6290"/>
                    <a:pt x="7227" y="6317"/>
                    <a:pt x="7254" y="6317"/>
                  </a:cubicBezTo>
                  <a:cubicBezTo>
                    <a:pt x="7281" y="6317"/>
                    <a:pt x="7308" y="6290"/>
                    <a:pt x="7335" y="6290"/>
                  </a:cubicBezTo>
                  <a:cubicBezTo>
                    <a:pt x="7335" y="6236"/>
                    <a:pt x="7388" y="6236"/>
                    <a:pt x="7335" y="6210"/>
                  </a:cubicBezTo>
                  <a:cubicBezTo>
                    <a:pt x="7120" y="5219"/>
                    <a:pt x="6746" y="4229"/>
                    <a:pt x="6264" y="3265"/>
                  </a:cubicBezTo>
                  <a:cubicBezTo>
                    <a:pt x="5996" y="2703"/>
                    <a:pt x="5702" y="2222"/>
                    <a:pt x="5434" y="1793"/>
                  </a:cubicBezTo>
                  <a:cubicBezTo>
                    <a:pt x="5113" y="1338"/>
                    <a:pt x="4738" y="937"/>
                    <a:pt x="4337" y="589"/>
                  </a:cubicBezTo>
                  <a:lnTo>
                    <a:pt x="3935" y="294"/>
                  </a:lnTo>
                  <a:cubicBezTo>
                    <a:pt x="3828" y="214"/>
                    <a:pt x="3721" y="187"/>
                    <a:pt x="3641" y="134"/>
                  </a:cubicBezTo>
                  <a:cubicBezTo>
                    <a:pt x="3587" y="80"/>
                    <a:pt x="3561" y="80"/>
                    <a:pt x="3534" y="80"/>
                  </a:cubicBezTo>
                  <a:cubicBezTo>
                    <a:pt x="3507" y="80"/>
                    <a:pt x="3507" y="80"/>
                    <a:pt x="3453" y="54"/>
                  </a:cubicBezTo>
                  <a:cubicBezTo>
                    <a:pt x="3427" y="54"/>
                    <a:pt x="3400" y="27"/>
                    <a:pt x="3400" y="27"/>
                  </a:cubicBezTo>
                  <a:cubicBezTo>
                    <a:pt x="3373" y="0"/>
                    <a:pt x="3293" y="0"/>
                    <a:pt x="326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8" name="Google Shape;6458;p41"/>
            <p:cNvSpPr/>
            <p:nvPr/>
          </p:nvSpPr>
          <p:spPr>
            <a:xfrm>
              <a:off x="8431750" y="5880000"/>
              <a:ext cx="10050" cy="6050"/>
            </a:xfrm>
            <a:custGeom>
              <a:avLst/>
              <a:gdLst/>
              <a:ahLst/>
              <a:cxnLst/>
              <a:rect l="l" t="t" r="r" b="b"/>
              <a:pathLst>
                <a:path w="402" h="242" extrusionOk="0">
                  <a:moveTo>
                    <a:pt x="81" y="0"/>
                  </a:moveTo>
                  <a:lnTo>
                    <a:pt x="0" y="81"/>
                  </a:lnTo>
                  <a:cubicBezTo>
                    <a:pt x="0" y="107"/>
                    <a:pt x="0" y="134"/>
                    <a:pt x="27" y="134"/>
                  </a:cubicBezTo>
                  <a:cubicBezTo>
                    <a:pt x="81" y="134"/>
                    <a:pt x="134" y="188"/>
                    <a:pt x="161" y="188"/>
                  </a:cubicBezTo>
                  <a:cubicBezTo>
                    <a:pt x="241" y="214"/>
                    <a:pt x="268" y="214"/>
                    <a:pt x="348" y="241"/>
                  </a:cubicBezTo>
                  <a:cubicBezTo>
                    <a:pt x="375" y="241"/>
                    <a:pt x="402" y="241"/>
                    <a:pt x="402" y="214"/>
                  </a:cubicBezTo>
                  <a:cubicBezTo>
                    <a:pt x="402" y="188"/>
                    <a:pt x="402" y="134"/>
                    <a:pt x="375" y="134"/>
                  </a:cubicBezTo>
                  <a:cubicBezTo>
                    <a:pt x="295" y="107"/>
                    <a:pt x="268" y="81"/>
                    <a:pt x="214" y="81"/>
                  </a:cubicBezTo>
                  <a:cubicBezTo>
                    <a:pt x="161" y="27"/>
                    <a:pt x="107" y="27"/>
                    <a:pt x="8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9" name="Google Shape;6459;p41"/>
            <p:cNvSpPr/>
            <p:nvPr/>
          </p:nvSpPr>
          <p:spPr>
            <a:xfrm>
              <a:off x="8431075" y="5879325"/>
              <a:ext cx="11400" cy="6725"/>
            </a:xfrm>
            <a:custGeom>
              <a:avLst/>
              <a:gdLst/>
              <a:ahLst/>
              <a:cxnLst/>
              <a:rect l="l" t="t" r="r" b="b"/>
              <a:pathLst>
                <a:path w="456" h="269" extrusionOk="0">
                  <a:moveTo>
                    <a:pt x="54" y="1"/>
                  </a:moveTo>
                  <a:lnTo>
                    <a:pt x="1" y="81"/>
                  </a:lnTo>
                  <a:cubicBezTo>
                    <a:pt x="1" y="108"/>
                    <a:pt x="1" y="134"/>
                    <a:pt x="27" y="134"/>
                  </a:cubicBezTo>
                  <a:cubicBezTo>
                    <a:pt x="54" y="134"/>
                    <a:pt x="108" y="161"/>
                    <a:pt x="134" y="161"/>
                  </a:cubicBezTo>
                  <a:cubicBezTo>
                    <a:pt x="161" y="161"/>
                    <a:pt x="188" y="215"/>
                    <a:pt x="241" y="215"/>
                  </a:cubicBezTo>
                  <a:cubicBezTo>
                    <a:pt x="295" y="241"/>
                    <a:pt x="322" y="241"/>
                    <a:pt x="402" y="268"/>
                  </a:cubicBezTo>
                  <a:cubicBezTo>
                    <a:pt x="429" y="268"/>
                    <a:pt x="456" y="268"/>
                    <a:pt x="456" y="241"/>
                  </a:cubicBezTo>
                  <a:cubicBezTo>
                    <a:pt x="456" y="215"/>
                    <a:pt x="456" y="161"/>
                    <a:pt x="429" y="161"/>
                  </a:cubicBezTo>
                  <a:cubicBezTo>
                    <a:pt x="348" y="134"/>
                    <a:pt x="322" y="108"/>
                    <a:pt x="268" y="81"/>
                  </a:cubicBezTo>
                  <a:cubicBezTo>
                    <a:pt x="241" y="81"/>
                    <a:pt x="188" y="27"/>
                    <a:pt x="161" y="27"/>
                  </a:cubicBezTo>
                  <a:cubicBezTo>
                    <a:pt x="134" y="27"/>
                    <a:pt x="108" y="1"/>
                    <a:pt x="5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0" name="Google Shape;6460;p41"/>
            <p:cNvSpPr/>
            <p:nvPr/>
          </p:nvSpPr>
          <p:spPr>
            <a:xfrm>
              <a:off x="8455175" y="5845375"/>
              <a:ext cx="135850" cy="191225"/>
            </a:xfrm>
            <a:custGeom>
              <a:avLst/>
              <a:gdLst/>
              <a:ahLst/>
              <a:cxnLst/>
              <a:rect l="l" t="t" r="r" b="b"/>
              <a:pathLst>
                <a:path w="5434" h="7649" extrusionOk="0">
                  <a:moveTo>
                    <a:pt x="2476" y="0"/>
                  </a:moveTo>
                  <a:cubicBezTo>
                    <a:pt x="2309" y="0"/>
                    <a:pt x="2141" y="7"/>
                    <a:pt x="1981" y="20"/>
                  </a:cubicBezTo>
                  <a:cubicBezTo>
                    <a:pt x="1579" y="47"/>
                    <a:pt x="1231" y="74"/>
                    <a:pt x="937" y="181"/>
                  </a:cubicBezTo>
                  <a:cubicBezTo>
                    <a:pt x="776" y="208"/>
                    <a:pt x="642" y="288"/>
                    <a:pt x="509" y="341"/>
                  </a:cubicBezTo>
                  <a:cubicBezTo>
                    <a:pt x="375" y="422"/>
                    <a:pt x="268" y="475"/>
                    <a:pt x="214" y="582"/>
                  </a:cubicBezTo>
                  <a:cubicBezTo>
                    <a:pt x="107" y="689"/>
                    <a:pt x="80" y="796"/>
                    <a:pt x="27" y="877"/>
                  </a:cubicBezTo>
                  <a:cubicBezTo>
                    <a:pt x="0" y="984"/>
                    <a:pt x="0" y="1118"/>
                    <a:pt x="80" y="1252"/>
                  </a:cubicBezTo>
                  <a:cubicBezTo>
                    <a:pt x="107" y="1332"/>
                    <a:pt x="107" y="1359"/>
                    <a:pt x="134" y="1412"/>
                  </a:cubicBezTo>
                  <a:cubicBezTo>
                    <a:pt x="161" y="1466"/>
                    <a:pt x="214" y="1519"/>
                    <a:pt x="268" y="1546"/>
                  </a:cubicBezTo>
                  <a:cubicBezTo>
                    <a:pt x="295" y="1599"/>
                    <a:pt x="348" y="1626"/>
                    <a:pt x="402" y="1626"/>
                  </a:cubicBezTo>
                  <a:cubicBezTo>
                    <a:pt x="482" y="1653"/>
                    <a:pt x="535" y="1653"/>
                    <a:pt x="616" y="1707"/>
                  </a:cubicBezTo>
                  <a:cubicBezTo>
                    <a:pt x="660" y="1715"/>
                    <a:pt x="708" y="1718"/>
                    <a:pt x="755" y="1718"/>
                  </a:cubicBezTo>
                  <a:cubicBezTo>
                    <a:pt x="851" y="1718"/>
                    <a:pt x="946" y="1707"/>
                    <a:pt x="1017" y="1707"/>
                  </a:cubicBezTo>
                  <a:cubicBezTo>
                    <a:pt x="1151" y="1653"/>
                    <a:pt x="1285" y="1653"/>
                    <a:pt x="1472" y="1599"/>
                  </a:cubicBezTo>
                  <a:cubicBezTo>
                    <a:pt x="1767" y="1519"/>
                    <a:pt x="2088" y="1385"/>
                    <a:pt x="2436" y="1225"/>
                  </a:cubicBezTo>
                  <a:cubicBezTo>
                    <a:pt x="2677" y="1118"/>
                    <a:pt x="2918" y="984"/>
                    <a:pt x="3185" y="850"/>
                  </a:cubicBezTo>
                  <a:lnTo>
                    <a:pt x="3373" y="770"/>
                  </a:lnTo>
                  <a:cubicBezTo>
                    <a:pt x="3373" y="796"/>
                    <a:pt x="3426" y="823"/>
                    <a:pt x="3453" y="850"/>
                  </a:cubicBezTo>
                  <a:cubicBezTo>
                    <a:pt x="3480" y="930"/>
                    <a:pt x="3560" y="984"/>
                    <a:pt x="3587" y="1064"/>
                  </a:cubicBezTo>
                  <a:cubicBezTo>
                    <a:pt x="3613" y="1118"/>
                    <a:pt x="3694" y="1198"/>
                    <a:pt x="3721" y="1252"/>
                  </a:cubicBezTo>
                  <a:cubicBezTo>
                    <a:pt x="3828" y="1385"/>
                    <a:pt x="3908" y="1573"/>
                    <a:pt x="3988" y="1733"/>
                  </a:cubicBezTo>
                  <a:cubicBezTo>
                    <a:pt x="4149" y="2028"/>
                    <a:pt x="4283" y="2376"/>
                    <a:pt x="4443" y="2724"/>
                  </a:cubicBezTo>
                  <a:cubicBezTo>
                    <a:pt x="4631" y="3125"/>
                    <a:pt x="4711" y="3500"/>
                    <a:pt x="4818" y="3875"/>
                  </a:cubicBezTo>
                  <a:cubicBezTo>
                    <a:pt x="4925" y="4303"/>
                    <a:pt x="5032" y="4731"/>
                    <a:pt x="5059" y="5133"/>
                  </a:cubicBezTo>
                  <a:lnTo>
                    <a:pt x="5059" y="5106"/>
                  </a:lnTo>
                  <a:lnTo>
                    <a:pt x="5059" y="5079"/>
                  </a:lnTo>
                  <a:lnTo>
                    <a:pt x="5059" y="5079"/>
                  </a:lnTo>
                  <a:cubicBezTo>
                    <a:pt x="5166" y="5935"/>
                    <a:pt x="5166" y="6738"/>
                    <a:pt x="5032" y="7488"/>
                  </a:cubicBezTo>
                  <a:lnTo>
                    <a:pt x="5032" y="7515"/>
                  </a:lnTo>
                  <a:cubicBezTo>
                    <a:pt x="5032" y="7595"/>
                    <a:pt x="5032" y="7622"/>
                    <a:pt x="5086" y="7648"/>
                  </a:cubicBezTo>
                  <a:lnTo>
                    <a:pt x="5193" y="7648"/>
                  </a:lnTo>
                  <a:cubicBezTo>
                    <a:pt x="5219" y="7648"/>
                    <a:pt x="5219" y="7622"/>
                    <a:pt x="5219" y="7568"/>
                  </a:cubicBezTo>
                  <a:cubicBezTo>
                    <a:pt x="5380" y="6578"/>
                    <a:pt x="5434" y="5534"/>
                    <a:pt x="5380" y="4463"/>
                  </a:cubicBezTo>
                  <a:cubicBezTo>
                    <a:pt x="5353" y="3848"/>
                    <a:pt x="5300" y="3286"/>
                    <a:pt x="5193" y="2804"/>
                  </a:cubicBezTo>
                  <a:cubicBezTo>
                    <a:pt x="5059" y="2215"/>
                    <a:pt x="4898" y="1733"/>
                    <a:pt x="4631" y="1252"/>
                  </a:cubicBezTo>
                  <a:cubicBezTo>
                    <a:pt x="4550" y="1091"/>
                    <a:pt x="4443" y="957"/>
                    <a:pt x="4363" y="823"/>
                  </a:cubicBezTo>
                  <a:cubicBezTo>
                    <a:pt x="4283" y="716"/>
                    <a:pt x="4229" y="663"/>
                    <a:pt x="4149" y="556"/>
                  </a:cubicBezTo>
                  <a:cubicBezTo>
                    <a:pt x="4122" y="529"/>
                    <a:pt x="4095" y="502"/>
                    <a:pt x="4095" y="449"/>
                  </a:cubicBezTo>
                  <a:lnTo>
                    <a:pt x="4042" y="422"/>
                  </a:lnTo>
                  <a:lnTo>
                    <a:pt x="3988" y="368"/>
                  </a:lnTo>
                  <a:cubicBezTo>
                    <a:pt x="3961" y="315"/>
                    <a:pt x="3908" y="288"/>
                    <a:pt x="3881" y="288"/>
                  </a:cubicBezTo>
                  <a:lnTo>
                    <a:pt x="3854" y="288"/>
                  </a:lnTo>
                  <a:cubicBezTo>
                    <a:pt x="3721" y="181"/>
                    <a:pt x="3721" y="154"/>
                    <a:pt x="3694" y="127"/>
                  </a:cubicBezTo>
                  <a:cubicBezTo>
                    <a:pt x="3587" y="74"/>
                    <a:pt x="3480" y="74"/>
                    <a:pt x="3373" y="47"/>
                  </a:cubicBezTo>
                  <a:cubicBezTo>
                    <a:pt x="3292" y="47"/>
                    <a:pt x="3158" y="20"/>
                    <a:pt x="2971" y="20"/>
                  </a:cubicBezTo>
                  <a:cubicBezTo>
                    <a:pt x="2810" y="7"/>
                    <a:pt x="2643" y="0"/>
                    <a:pt x="247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1" name="Google Shape;6461;p41"/>
            <p:cNvSpPr/>
            <p:nvPr/>
          </p:nvSpPr>
          <p:spPr>
            <a:xfrm>
              <a:off x="8546175" y="5851225"/>
              <a:ext cx="8725" cy="7875"/>
            </a:xfrm>
            <a:custGeom>
              <a:avLst/>
              <a:gdLst/>
              <a:ahLst/>
              <a:cxnLst/>
              <a:rect l="l" t="t" r="r" b="b"/>
              <a:pathLst>
                <a:path w="349" h="315" extrusionOk="0">
                  <a:moveTo>
                    <a:pt x="54" y="0"/>
                  </a:moveTo>
                  <a:cubicBezTo>
                    <a:pt x="0" y="27"/>
                    <a:pt x="54" y="54"/>
                    <a:pt x="54" y="54"/>
                  </a:cubicBezTo>
                  <a:lnTo>
                    <a:pt x="134" y="161"/>
                  </a:lnTo>
                  <a:cubicBezTo>
                    <a:pt x="188" y="188"/>
                    <a:pt x="214" y="268"/>
                    <a:pt x="241" y="295"/>
                  </a:cubicBezTo>
                  <a:cubicBezTo>
                    <a:pt x="241" y="308"/>
                    <a:pt x="248" y="315"/>
                    <a:pt x="261" y="315"/>
                  </a:cubicBezTo>
                  <a:cubicBezTo>
                    <a:pt x="275" y="315"/>
                    <a:pt x="295" y="308"/>
                    <a:pt x="321" y="295"/>
                  </a:cubicBezTo>
                  <a:cubicBezTo>
                    <a:pt x="348" y="268"/>
                    <a:pt x="348" y="268"/>
                    <a:pt x="321" y="215"/>
                  </a:cubicBezTo>
                  <a:cubicBezTo>
                    <a:pt x="268" y="188"/>
                    <a:pt x="241" y="134"/>
                    <a:pt x="214" y="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2" name="Google Shape;6462;p41"/>
            <p:cNvSpPr/>
            <p:nvPr/>
          </p:nvSpPr>
          <p:spPr>
            <a:xfrm>
              <a:off x="8547500" y="5849375"/>
              <a:ext cx="8725" cy="9725"/>
            </a:xfrm>
            <a:custGeom>
              <a:avLst/>
              <a:gdLst/>
              <a:ahLst/>
              <a:cxnLst/>
              <a:rect l="l" t="t" r="r" b="b"/>
              <a:pathLst>
                <a:path w="349" h="389" extrusionOk="0">
                  <a:moveTo>
                    <a:pt x="14" y="1"/>
                  </a:moveTo>
                  <a:cubicBezTo>
                    <a:pt x="7" y="1"/>
                    <a:pt x="1" y="8"/>
                    <a:pt x="1" y="21"/>
                  </a:cubicBezTo>
                  <a:lnTo>
                    <a:pt x="1" y="101"/>
                  </a:lnTo>
                  <a:cubicBezTo>
                    <a:pt x="28" y="128"/>
                    <a:pt x="54" y="128"/>
                    <a:pt x="81" y="155"/>
                  </a:cubicBezTo>
                  <a:cubicBezTo>
                    <a:pt x="135" y="208"/>
                    <a:pt x="161" y="208"/>
                    <a:pt x="161" y="235"/>
                  </a:cubicBezTo>
                  <a:cubicBezTo>
                    <a:pt x="188" y="262"/>
                    <a:pt x="215" y="342"/>
                    <a:pt x="268" y="369"/>
                  </a:cubicBezTo>
                  <a:cubicBezTo>
                    <a:pt x="282" y="382"/>
                    <a:pt x="288" y="389"/>
                    <a:pt x="295" y="389"/>
                  </a:cubicBezTo>
                  <a:cubicBezTo>
                    <a:pt x="302" y="389"/>
                    <a:pt x="309" y="382"/>
                    <a:pt x="322" y="369"/>
                  </a:cubicBezTo>
                  <a:cubicBezTo>
                    <a:pt x="349" y="342"/>
                    <a:pt x="349" y="342"/>
                    <a:pt x="322" y="289"/>
                  </a:cubicBezTo>
                  <a:cubicBezTo>
                    <a:pt x="295" y="235"/>
                    <a:pt x="268" y="208"/>
                    <a:pt x="188" y="155"/>
                  </a:cubicBezTo>
                  <a:cubicBezTo>
                    <a:pt x="161" y="128"/>
                    <a:pt x="135" y="128"/>
                    <a:pt x="135" y="101"/>
                  </a:cubicBezTo>
                  <a:cubicBezTo>
                    <a:pt x="81" y="74"/>
                    <a:pt x="54" y="74"/>
                    <a:pt x="28" y="21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3" name="Google Shape;6463;p41"/>
            <p:cNvSpPr/>
            <p:nvPr/>
          </p:nvSpPr>
          <p:spPr>
            <a:xfrm>
              <a:off x="8330025" y="5995975"/>
              <a:ext cx="515950" cy="450900"/>
            </a:xfrm>
            <a:custGeom>
              <a:avLst/>
              <a:gdLst/>
              <a:ahLst/>
              <a:cxnLst/>
              <a:rect l="l" t="t" r="r" b="b"/>
              <a:pathLst>
                <a:path w="20638" h="18036" extrusionOk="0">
                  <a:moveTo>
                    <a:pt x="10967" y="0"/>
                  </a:moveTo>
                  <a:cubicBezTo>
                    <a:pt x="10587" y="0"/>
                    <a:pt x="10205" y="15"/>
                    <a:pt x="9824" y="45"/>
                  </a:cubicBezTo>
                  <a:cubicBezTo>
                    <a:pt x="9369" y="99"/>
                    <a:pt x="8860" y="179"/>
                    <a:pt x="8325" y="286"/>
                  </a:cubicBezTo>
                  <a:cubicBezTo>
                    <a:pt x="8084" y="313"/>
                    <a:pt x="7816" y="393"/>
                    <a:pt x="7549" y="500"/>
                  </a:cubicBezTo>
                  <a:cubicBezTo>
                    <a:pt x="7308" y="554"/>
                    <a:pt x="7121" y="607"/>
                    <a:pt x="6880" y="688"/>
                  </a:cubicBezTo>
                  <a:cubicBezTo>
                    <a:pt x="5943" y="1036"/>
                    <a:pt x="5113" y="1491"/>
                    <a:pt x="4337" y="2106"/>
                  </a:cubicBezTo>
                  <a:cubicBezTo>
                    <a:pt x="3962" y="2401"/>
                    <a:pt x="3641" y="2695"/>
                    <a:pt x="3293" y="3070"/>
                  </a:cubicBezTo>
                  <a:cubicBezTo>
                    <a:pt x="2999" y="3391"/>
                    <a:pt x="2704" y="3766"/>
                    <a:pt x="2437" y="4167"/>
                  </a:cubicBezTo>
                  <a:cubicBezTo>
                    <a:pt x="1955" y="4863"/>
                    <a:pt x="1607" y="5666"/>
                    <a:pt x="1339" y="6549"/>
                  </a:cubicBezTo>
                  <a:cubicBezTo>
                    <a:pt x="1072" y="7379"/>
                    <a:pt x="884" y="8289"/>
                    <a:pt x="857" y="9226"/>
                  </a:cubicBezTo>
                  <a:cubicBezTo>
                    <a:pt x="617" y="9601"/>
                    <a:pt x="322" y="10136"/>
                    <a:pt x="162" y="10698"/>
                  </a:cubicBezTo>
                  <a:cubicBezTo>
                    <a:pt x="81" y="10939"/>
                    <a:pt x="28" y="11207"/>
                    <a:pt x="1" y="11421"/>
                  </a:cubicBezTo>
                  <a:lnTo>
                    <a:pt x="1" y="11795"/>
                  </a:lnTo>
                  <a:cubicBezTo>
                    <a:pt x="1" y="11929"/>
                    <a:pt x="28" y="12090"/>
                    <a:pt x="54" y="12197"/>
                  </a:cubicBezTo>
                  <a:cubicBezTo>
                    <a:pt x="81" y="12438"/>
                    <a:pt x="188" y="12679"/>
                    <a:pt x="322" y="12973"/>
                  </a:cubicBezTo>
                  <a:cubicBezTo>
                    <a:pt x="429" y="13214"/>
                    <a:pt x="563" y="13401"/>
                    <a:pt x="724" y="13642"/>
                  </a:cubicBezTo>
                  <a:cubicBezTo>
                    <a:pt x="991" y="14044"/>
                    <a:pt x="1339" y="14445"/>
                    <a:pt x="1687" y="14847"/>
                  </a:cubicBezTo>
                  <a:cubicBezTo>
                    <a:pt x="2035" y="15168"/>
                    <a:pt x="2437" y="15516"/>
                    <a:pt x="2892" y="15810"/>
                  </a:cubicBezTo>
                  <a:cubicBezTo>
                    <a:pt x="3293" y="16078"/>
                    <a:pt x="3775" y="16346"/>
                    <a:pt x="4283" y="16586"/>
                  </a:cubicBezTo>
                  <a:cubicBezTo>
                    <a:pt x="5167" y="17015"/>
                    <a:pt x="6184" y="17336"/>
                    <a:pt x="7254" y="17630"/>
                  </a:cubicBezTo>
                  <a:cubicBezTo>
                    <a:pt x="8325" y="17898"/>
                    <a:pt x="9396" y="18032"/>
                    <a:pt x="10386" y="18032"/>
                  </a:cubicBezTo>
                  <a:cubicBezTo>
                    <a:pt x="10482" y="18034"/>
                    <a:pt x="10578" y="18035"/>
                    <a:pt x="10673" y="18035"/>
                  </a:cubicBezTo>
                  <a:cubicBezTo>
                    <a:pt x="11724" y="18035"/>
                    <a:pt x="12750" y="17900"/>
                    <a:pt x="13732" y="17630"/>
                  </a:cubicBezTo>
                  <a:lnTo>
                    <a:pt x="14053" y="17523"/>
                  </a:lnTo>
                  <a:cubicBezTo>
                    <a:pt x="15043" y="17229"/>
                    <a:pt x="15953" y="16827"/>
                    <a:pt x="16783" y="16292"/>
                  </a:cubicBezTo>
                  <a:cubicBezTo>
                    <a:pt x="17720" y="15676"/>
                    <a:pt x="18523" y="14847"/>
                    <a:pt x="19165" y="13937"/>
                  </a:cubicBezTo>
                  <a:cubicBezTo>
                    <a:pt x="19700" y="13134"/>
                    <a:pt x="20102" y="12197"/>
                    <a:pt x="20343" y="11153"/>
                  </a:cubicBezTo>
                  <a:cubicBezTo>
                    <a:pt x="20557" y="10189"/>
                    <a:pt x="20637" y="9146"/>
                    <a:pt x="20530" y="8129"/>
                  </a:cubicBezTo>
                  <a:cubicBezTo>
                    <a:pt x="20423" y="7085"/>
                    <a:pt x="20209" y="6121"/>
                    <a:pt x="19781" y="5184"/>
                  </a:cubicBezTo>
                  <a:cubicBezTo>
                    <a:pt x="19593" y="4703"/>
                    <a:pt x="19352" y="4274"/>
                    <a:pt x="19085" y="3873"/>
                  </a:cubicBezTo>
                  <a:cubicBezTo>
                    <a:pt x="18817" y="3471"/>
                    <a:pt x="18496" y="3070"/>
                    <a:pt x="18121" y="2695"/>
                  </a:cubicBezTo>
                  <a:cubicBezTo>
                    <a:pt x="17452" y="1999"/>
                    <a:pt x="16649" y="1437"/>
                    <a:pt x="15712" y="982"/>
                  </a:cubicBezTo>
                  <a:cubicBezTo>
                    <a:pt x="14856" y="581"/>
                    <a:pt x="13866" y="286"/>
                    <a:pt x="12848" y="126"/>
                  </a:cubicBezTo>
                  <a:cubicBezTo>
                    <a:pt x="12229" y="42"/>
                    <a:pt x="11600" y="0"/>
                    <a:pt x="10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4" name="Google Shape;6464;p41"/>
            <p:cNvSpPr/>
            <p:nvPr/>
          </p:nvSpPr>
          <p:spPr>
            <a:xfrm>
              <a:off x="8485950" y="5995100"/>
              <a:ext cx="359350" cy="452350"/>
            </a:xfrm>
            <a:custGeom>
              <a:avLst/>
              <a:gdLst/>
              <a:ahLst/>
              <a:cxnLst/>
              <a:rect l="l" t="t" r="r" b="b"/>
              <a:pathLst>
                <a:path w="14374" h="18094" extrusionOk="0">
                  <a:moveTo>
                    <a:pt x="4711" y="0"/>
                  </a:moveTo>
                  <a:cubicBezTo>
                    <a:pt x="4390" y="27"/>
                    <a:pt x="3988" y="54"/>
                    <a:pt x="3614" y="80"/>
                  </a:cubicBezTo>
                  <a:lnTo>
                    <a:pt x="3533" y="80"/>
                  </a:lnTo>
                  <a:cubicBezTo>
                    <a:pt x="3988" y="134"/>
                    <a:pt x="4470" y="161"/>
                    <a:pt x="4925" y="268"/>
                  </a:cubicBezTo>
                  <a:cubicBezTo>
                    <a:pt x="5728" y="428"/>
                    <a:pt x="6531" y="723"/>
                    <a:pt x="7281" y="1124"/>
                  </a:cubicBezTo>
                  <a:cubicBezTo>
                    <a:pt x="8003" y="1526"/>
                    <a:pt x="8672" y="2034"/>
                    <a:pt x="9288" y="2596"/>
                  </a:cubicBezTo>
                  <a:cubicBezTo>
                    <a:pt x="9877" y="3158"/>
                    <a:pt x="10412" y="3828"/>
                    <a:pt x="10814" y="4577"/>
                  </a:cubicBezTo>
                  <a:cubicBezTo>
                    <a:pt x="11242" y="5300"/>
                    <a:pt x="11563" y="6103"/>
                    <a:pt x="11750" y="6906"/>
                  </a:cubicBezTo>
                  <a:cubicBezTo>
                    <a:pt x="11965" y="7789"/>
                    <a:pt x="12045" y="8672"/>
                    <a:pt x="11991" y="9555"/>
                  </a:cubicBezTo>
                  <a:cubicBezTo>
                    <a:pt x="11965" y="10010"/>
                    <a:pt x="11884" y="10492"/>
                    <a:pt x="11777" y="10974"/>
                  </a:cubicBezTo>
                  <a:cubicBezTo>
                    <a:pt x="11697" y="11402"/>
                    <a:pt x="11563" y="11857"/>
                    <a:pt x="11376" y="12312"/>
                  </a:cubicBezTo>
                  <a:cubicBezTo>
                    <a:pt x="11215" y="12714"/>
                    <a:pt x="11028" y="13115"/>
                    <a:pt x="10760" y="13517"/>
                  </a:cubicBezTo>
                  <a:cubicBezTo>
                    <a:pt x="10519" y="13865"/>
                    <a:pt x="10252" y="14239"/>
                    <a:pt x="9957" y="14534"/>
                  </a:cubicBezTo>
                  <a:cubicBezTo>
                    <a:pt x="9342" y="15203"/>
                    <a:pt x="8672" y="15738"/>
                    <a:pt x="7896" y="16220"/>
                  </a:cubicBezTo>
                  <a:cubicBezTo>
                    <a:pt x="7147" y="16675"/>
                    <a:pt x="6290" y="17023"/>
                    <a:pt x="5434" y="17264"/>
                  </a:cubicBezTo>
                  <a:cubicBezTo>
                    <a:pt x="4550" y="17478"/>
                    <a:pt x="3614" y="17612"/>
                    <a:pt x="2730" y="17612"/>
                  </a:cubicBezTo>
                  <a:cubicBezTo>
                    <a:pt x="2409" y="17612"/>
                    <a:pt x="2142" y="17612"/>
                    <a:pt x="1847" y="17585"/>
                  </a:cubicBezTo>
                  <a:cubicBezTo>
                    <a:pt x="1553" y="17585"/>
                    <a:pt x="1258" y="17558"/>
                    <a:pt x="910" y="17532"/>
                  </a:cubicBezTo>
                  <a:lnTo>
                    <a:pt x="0" y="17424"/>
                  </a:lnTo>
                  <a:lnTo>
                    <a:pt x="0" y="17424"/>
                  </a:lnTo>
                  <a:cubicBezTo>
                    <a:pt x="322" y="17532"/>
                    <a:pt x="643" y="17585"/>
                    <a:pt x="991" y="17692"/>
                  </a:cubicBezTo>
                  <a:cubicBezTo>
                    <a:pt x="2061" y="17960"/>
                    <a:pt x="3132" y="18094"/>
                    <a:pt x="4122" y="18094"/>
                  </a:cubicBezTo>
                  <a:lnTo>
                    <a:pt x="4363" y="18094"/>
                  </a:lnTo>
                  <a:cubicBezTo>
                    <a:pt x="5434" y="18094"/>
                    <a:pt x="6478" y="17960"/>
                    <a:pt x="7468" y="17692"/>
                  </a:cubicBezTo>
                  <a:lnTo>
                    <a:pt x="7762" y="17585"/>
                  </a:lnTo>
                  <a:cubicBezTo>
                    <a:pt x="8779" y="17291"/>
                    <a:pt x="9689" y="16889"/>
                    <a:pt x="10519" y="16327"/>
                  </a:cubicBezTo>
                  <a:cubicBezTo>
                    <a:pt x="11456" y="15711"/>
                    <a:pt x="12259" y="14882"/>
                    <a:pt x="12875" y="13972"/>
                  </a:cubicBezTo>
                  <a:cubicBezTo>
                    <a:pt x="13410" y="13169"/>
                    <a:pt x="13811" y="12232"/>
                    <a:pt x="14052" y="11188"/>
                  </a:cubicBezTo>
                  <a:cubicBezTo>
                    <a:pt x="14293" y="10224"/>
                    <a:pt x="14373" y="9181"/>
                    <a:pt x="14266" y="8164"/>
                  </a:cubicBezTo>
                  <a:cubicBezTo>
                    <a:pt x="14159" y="7120"/>
                    <a:pt x="13918" y="6156"/>
                    <a:pt x="13517" y="5219"/>
                  </a:cubicBezTo>
                  <a:cubicBezTo>
                    <a:pt x="13330" y="4738"/>
                    <a:pt x="13089" y="4309"/>
                    <a:pt x="12821" y="3908"/>
                  </a:cubicBezTo>
                  <a:cubicBezTo>
                    <a:pt x="12553" y="3506"/>
                    <a:pt x="12205" y="3105"/>
                    <a:pt x="11858" y="2703"/>
                  </a:cubicBezTo>
                  <a:cubicBezTo>
                    <a:pt x="11188" y="2007"/>
                    <a:pt x="10385" y="1419"/>
                    <a:pt x="9449" y="990"/>
                  </a:cubicBezTo>
                  <a:cubicBezTo>
                    <a:pt x="8565" y="589"/>
                    <a:pt x="7602" y="294"/>
                    <a:pt x="6558" y="134"/>
                  </a:cubicBezTo>
                  <a:cubicBezTo>
                    <a:pt x="5969" y="27"/>
                    <a:pt x="5353" y="0"/>
                    <a:pt x="471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5" name="Google Shape;6465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6" name="Google Shape;6466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7" name="Google Shape;6467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8" name="Google Shape;6468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9" name="Google Shape;6469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0" name="Google Shape;6470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1" name="Google Shape;6471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2" name="Google Shape;6472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3" name="Google Shape;6473;p41"/>
            <p:cNvSpPr/>
            <p:nvPr/>
          </p:nvSpPr>
          <p:spPr>
            <a:xfrm>
              <a:off x="8477250" y="6294875"/>
              <a:ext cx="70950" cy="42600"/>
            </a:xfrm>
            <a:custGeom>
              <a:avLst/>
              <a:gdLst/>
              <a:ahLst/>
              <a:cxnLst/>
              <a:rect l="l" t="t" r="r" b="b"/>
              <a:pathLst>
                <a:path w="2838" h="1704" extrusionOk="0">
                  <a:moveTo>
                    <a:pt x="1633" y="0"/>
                  </a:moveTo>
                  <a:cubicBezTo>
                    <a:pt x="1285" y="0"/>
                    <a:pt x="1017" y="54"/>
                    <a:pt x="750" y="134"/>
                  </a:cubicBezTo>
                  <a:cubicBezTo>
                    <a:pt x="562" y="241"/>
                    <a:pt x="348" y="348"/>
                    <a:pt x="214" y="509"/>
                  </a:cubicBezTo>
                  <a:cubicBezTo>
                    <a:pt x="188" y="535"/>
                    <a:pt x="161" y="616"/>
                    <a:pt x="134" y="642"/>
                  </a:cubicBezTo>
                  <a:cubicBezTo>
                    <a:pt x="81" y="669"/>
                    <a:pt x="81" y="749"/>
                    <a:pt x="54" y="776"/>
                  </a:cubicBezTo>
                  <a:cubicBezTo>
                    <a:pt x="27" y="883"/>
                    <a:pt x="0" y="964"/>
                    <a:pt x="27" y="1044"/>
                  </a:cubicBezTo>
                  <a:cubicBezTo>
                    <a:pt x="54" y="1151"/>
                    <a:pt x="81" y="1231"/>
                    <a:pt x="161" y="1312"/>
                  </a:cubicBezTo>
                  <a:cubicBezTo>
                    <a:pt x="214" y="1365"/>
                    <a:pt x="295" y="1445"/>
                    <a:pt x="348" y="1472"/>
                  </a:cubicBezTo>
                  <a:cubicBezTo>
                    <a:pt x="348" y="1472"/>
                    <a:pt x="402" y="1499"/>
                    <a:pt x="429" y="1499"/>
                  </a:cubicBezTo>
                  <a:cubicBezTo>
                    <a:pt x="562" y="1579"/>
                    <a:pt x="723" y="1633"/>
                    <a:pt x="884" y="1686"/>
                  </a:cubicBezTo>
                  <a:cubicBezTo>
                    <a:pt x="960" y="1698"/>
                    <a:pt x="1036" y="1703"/>
                    <a:pt x="1110" y="1703"/>
                  </a:cubicBezTo>
                  <a:cubicBezTo>
                    <a:pt x="1889" y="1703"/>
                    <a:pt x="2517" y="1086"/>
                    <a:pt x="2811" y="402"/>
                  </a:cubicBezTo>
                  <a:cubicBezTo>
                    <a:pt x="2838" y="348"/>
                    <a:pt x="2811" y="268"/>
                    <a:pt x="2730" y="241"/>
                  </a:cubicBezTo>
                  <a:lnTo>
                    <a:pt x="2570" y="241"/>
                  </a:lnTo>
                  <a:cubicBezTo>
                    <a:pt x="2409" y="187"/>
                    <a:pt x="2222" y="107"/>
                    <a:pt x="2035" y="80"/>
                  </a:cubicBezTo>
                  <a:cubicBezTo>
                    <a:pt x="1901" y="54"/>
                    <a:pt x="1767" y="0"/>
                    <a:pt x="1633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4" name="Google Shape;6474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5" name="Google Shape;6475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6" name="Google Shape;6476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2222" y="1820"/>
                  </a:moveTo>
                  <a:cubicBezTo>
                    <a:pt x="2382" y="1847"/>
                    <a:pt x="2570" y="1874"/>
                    <a:pt x="2757" y="1954"/>
                  </a:cubicBezTo>
                  <a:cubicBezTo>
                    <a:pt x="2891" y="2008"/>
                    <a:pt x="2971" y="2088"/>
                    <a:pt x="3159" y="2142"/>
                  </a:cubicBezTo>
                  <a:cubicBezTo>
                    <a:pt x="3078" y="2329"/>
                    <a:pt x="2971" y="2463"/>
                    <a:pt x="2891" y="2597"/>
                  </a:cubicBezTo>
                  <a:cubicBezTo>
                    <a:pt x="2730" y="2757"/>
                    <a:pt x="2597" y="2891"/>
                    <a:pt x="2516" y="3025"/>
                  </a:cubicBezTo>
                  <a:cubicBezTo>
                    <a:pt x="2409" y="3132"/>
                    <a:pt x="2302" y="3159"/>
                    <a:pt x="2168" y="3212"/>
                  </a:cubicBezTo>
                  <a:cubicBezTo>
                    <a:pt x="2088" y="3292"/>
                    <a:pt x="1954" y="3319"/>
                    <a:pt x="1847" y="3319"/>
                  </a:cubicBezTo>
                  <a:lnTo>
                    <a:pt x="1499" y="3319"/>
                  </a:lnTo>
                  <a:cubicBezTo>
                    <a:pt x="1365" y="3292"/>
                    <a:pt x="1285" y="3266"/>
                    <a:pt x="1178" y="3212"/>
                  </a:cubicBezTo>
                  <a:cubicBezTo>
                    <a:pt x="1151" y="3185"/>
                    <a:pt x="1098" y="3185"/>
                    <a:pt x="1071" y="3159"/>
                  </a:cubicBezTo>
                  <a:cubicBezTo>
                    <a:pt x="1017" y="3159"/>
                    <a:pt x="964" y="3132"/>
                    <a:pt x="937" y="3078"/>
                  </a:cubicBezTo>
                  <a:cubicBezTo>
                    <a:pt x="830" y="3025"/>
                    <a:pt x="777" y="2944"/>
                    <a:pt x="696" y="2864"/>
                  </a:cubicBezTo>
                  <a:cubicBezTo>
                    <a:pt x="669" y="2811"/>
                    <a:pt x="669" y="2784"/>
                    <a:pt x="643" y="2757"/>
                  </a:cubicBezTo>
                  <a:lnTo>
                    <a:pt x="616" y="2730"/>
                  </a:lnTo>
                  <a:lnTo>
                    <a:pt x="643" y="2677"/>
                  </a:lnTo>
                  <a:lnTo>
                    <a:pt x="669" y="2623"/>
                  </a:lnTo>
                  <a:lnTo>
                    <a:pt x="696" y="2516"/>
                  </a:lnTo>
                  <a:lnTo>
                    <a:pt x="696" y="2543"/>
                  </a:lnTo>
                  <a:cubicBezTo>
                    <a:pt x="803" y="2409"/>
                    <a:pt x="910" y="2275"/>
                    <a:pt x="1044" y="2195"/>
                  </a:cubicBezTo>
                  <a:cubicBezTo>
                    <a:pt x="1178" y="2088"/>
                    <a:pt x="1285" y="2008"/>
                    <a:pt x="1419" y="1954"/>
                  </a:cubicBezTo>
                  <a:cubicBezTo>
                    <a:pt x="1526" y="1927"/>
                    <a:pt x="1633" y="1874"/>
                    <a:pt x="1767" y="1847"/>
                  </a:cubicBezTo>
                  <a:cubicBezTo>
                    <a:pt x="1901" y="1820"/>
                    <a:pt x="2088" y="1820"/>
                    <a:pt x="2222" y="1820"/>
                  </a:cubicBezTo>
                  <a:close/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7" name="Google Shape;6477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8" name="Google Shape;6478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479" name="Google Shape;6479;p41"/>
          <p:cNvGrpSpPr/>
          <p:nvPr/>
        </p:nvGrpSpPr>
        <p:grpSpPr>
          <a:xfrm>
            <a:off x="851201" y="3718252"/>
            <a:ext cx="1506033" cy="1521233"/>
            <a:chOff x="6677925" y="6815450"/>
            <a:chExt cx="1129525" cy="1140925"/>
          </a:xfrm>
        </p:grpSpPr>
        <p:sp>
          <p:nvSpPr>
            <p:cNvPr id="6480" name="Google Shape;6480;p41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1" name="Google Shape;6481;p41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4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2" name="Google Shape;6482;p41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3" name="Google Shape;6483;p41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4" name="Google Shape;6484;p41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5" name="Google Shape;6485;p41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6" name="Google Shape;6486;p41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7" name="Google Shape;6487;p41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8" name="Google Shape;6488;p41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9" name="Google Shape;6489;p41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0" name="Google Shape;6490;p41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1" name="Google Shape;6491;p41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2" name="Google Shape;6492;p41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3" name="Google Shape;6493;p41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4" name="Google Shape;6494;p41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5" name="Google Shape;6495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6" name="Google Shape;6496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7" name="Google Shape;6497;p41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8" name="Google Shape;6498;p41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9" name="Google Shape;6499;p41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0" name="Google Shape;6500;p41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1" name="Google Shape;6501;p41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2" name="Google Shape;6502;p41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3" name="Google Shape;6503;p41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4" name="Google Shape;6504;p41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5" name="Google Shape;6505;p41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6" name="Google Shape;6506;p41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7" name="Google Shape;6507;p41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8" name="Google Shape;6508;p41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9" name="Google Shape;6509;p41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0" name="Google Shape;6510;p41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1" name="Google Shape;6511;p41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2" name="Google Shape;6512;p41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3" name="Google Shape;6513;p41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4" name="Google Shape;6514;p41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5" name="Google Shape;6515;p41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6" name="Google Shape;6516;p41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7" name="Google Shape;6517;p41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518" name="Google Shape;6518;p41"/>
          <p:cNvSpPr/>
          <p:nvPr/>
        </p:nvSpPr>
        <p:spPr>
          <a:xfrm>
            <a:off x="2715001" y="6467434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19" name="Google Shape;6519;p41"/>
          <p:cNvSpPr/>
          <p:nvPr/>
        </p:nvSpPr>
        <p:spPr>
          <a:xfrm>
            <a:off x="2808401" y="6545268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20" name="Google Shape;6520;p41"/>
          <p:cNvSpPr/>
          <p:nvPr/>
        </p:nvSpPr>
        <p:spPr>
          <a:xfrm>
            <a:off x="10125400" y="5369101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21" name="Google Shape;6521;p41"/>
          <p:cNvSpPr/>
          <p:nvPr/>
        </p:nvSpPr>
        <p:spPr>
          <a:xfrm>
            <a:off x="960000" y="5420134"/>
            <a:ext cx="367600" cy="330433"/>
          </a:xfrm>
          <a:custGeom>
            <a:avLst/>
            <a:gdLst/>
            <a:ahLst/>
            <a:cxnLst/>
            <a:rect l="l" t="t" r="r" b="b"/>
            <a:pathLst>
              <a:path w="11028" h="9913" extrusionOk="0">
                <a:moveTo>
                  <a:pt x="6934" y="561"/>
                </a:moveTo>
                <a:cubicBezTo>
                  <a:pt x="7048" y="561"/>
                  <a:pt x="7164" y="587"/>
                  <a:pt x="7281" y="645"/>
                </a:cubicBezTo>
                <a:cubicBezTo>
                  <a:pt x="8003" y="966"/>
                  <a:pt x="7388" y="2278"/>
                  <a:pt x="7093" y="2786"/>
                </a:cubicBezTo>
                <a:cubicBezTo>
                  <a:pt x="6853" y="3161"/>
                  <a:pt x="6558" y="3509"/>
                  <a:pt x="6210" y="3830"/>
                </a:cubicBezTo>
                <a:cubicBezTo>
                  <a:pt x="6478" y="3964"/>
                  <a:pt x="6692" y="4178"/>
                  <a:pt x="6826" y="4446"/>
                </a:cubicBezTo>
                <a:cubicBezTo>
                  <a:pt x="7174" y="4098"/>
                  <a:pt x="7629" y="3750"/>
                  <a:pt x="8111" y="3616"/>
                </a:cubicBezTo>
                <a:cubicBezTo>
                  <a:pt x="8278" y="3569"/>
                  <a:pt x="8487" y="3542"/>
                  <a:pt x="8707" y="3542"/>
                </a:cubicBezTo>
                <a:cubicBezTo>
                  <a:pt x="9369" y="3542"/>
                  <a:pt x="10131" y="3783"/>
                  <a:pt x="10171" y="4446"/>
                </a:cubicBezTo>
                <a:cubicBezTo>
                  <a:pt x="10196" y="5156"/>
                  <a:pt x="9011" y="5306"/>
                  <a:pt x="8358" y="5306"/>
                </a:cubicBezTo>
                <a:cubicBezTo>
                  <a:pt x="8297" y="5306"/>
                  <a:pt x="8241" y="5304"/>
                  <a:pt x="8191" y="5302"/>
                </a:cubicBezTo>
                <a:cubicBezTo>
                  <a:pt x="7709" y="5249"/>
                  <a:pt x="7308" y="5168"/>
                  <a:pt x="6879" y="5035"/>
                </a:cubicBezTo>
                <a:cubicBezTo>
                  <a:pt x="6853" y="5356"/>
                  <a:pt x="6745" y="5623"/>
                  <a:pt x="6558" y="5864"/>
                </a:cubicBezTo>
                <a:cubicBezTo>
                  <a:pt x="7040" y="5998"/>
                  <a:pt x="7548" y="6212"/>
                  <a:pt x="7923" y="6587"/>
                </a:cubicBezTo>
                <a:cubicBezTo>
                  <a:pt x="8405" y="7096"/>
                  <a:pt x="8914" y="8353"/>
                  <a:pt x="8164" y="8809"/>
                </a:cubicBezTo>
                <a:cubicBezTo>
                  <a:pt x="8071" y="8864"/>
                  <a:pt x="7977" y="8889"/>
                  <a:pt x="7883" y="8889"/>
                </a:cubicBezTo>
                <a:cubicBezTo>
                  <a:pt x="7296" y="8889"/>
                  <a:pt x="6708" y="7931"/>
                  <a:pt x="6478" y="7470"/>
                </a:cubicBezTo>
                <a:cubicBezTo>
                  <a:pt x="6290" y="7069"/>
                  <a:pt x="6157" y="6614"/>
                  <a:pt x="6076" y="6185"/>
                </a:cubicBezTo>
                <a:cubicBezTo>
                  <a:pt x="5916" y="6293"/>
                  <a:pt x="5755" y="6319"/>
                  <a:pt x="5541" y="6319"/>
                </a:cubicBezTo>
                <a:cubicBezTo>
                  <a:pt x="5434" y="6319"/>
                  <a:pt x="5300" y="6319"/>
                  <a:pt x="5220" y="6293"/>
                </a:cubicBezTo>
                <a:lnTo>
                  <a:pt x="5220" y="6293"/>
                </a:lnTo>
                <a:cubicBezTo>
                  <a:pt x="5300" y="6828"/>
                  <a:pt x="5380" y="7363"/>
                  <a:pt x="5220" y="7898"/>
                </a:cubicBezTo>
                <a:cubicBezTo>
                  <a:pt x="5019" y="8456"/>
                  <a:pt x="4409" y="9293"/>
                  <a:pt x="3763" y="9293"/>
                </a:cubicBezTo>
                <a:cubicBezTo>
                  <a:pt x="3633" y="9293"/>
                  <a:pt x="3502" y="9259"/>
                  <a:pt x="3373" y="9183"/>
                </a:cubicBezTo>
                <a:cubicBezTo>
                  <a:pt x="2731" y="8755"/>
                  <a:pt x="3400" y="7524"/>
                  <a:pt x="3774" y="7069"/>
                </a:cubicBezTo>
                <a:cubicBezTo>
                  <a:pt x="4042" y="6694"/>
                  <a:pt x="4363" y="6400"/>
                  <a:pt x="4738" y="6078"/>
                </a:cubicBezTo>
                <a:cubicBezTo>
                  <a:pt x="4470" y="5918"/>
                  <a:pt x="4310" y="5650"/>
                  <a:pt x="4230" y="5356"/>
                </a:cubicBezTo>
                <a:cubicBezTo>
                  <a:pt x="3855" y="5730"/>
                  <a:pt x="3373" y="6052"/>
                  <a:pt x="2811" y="6159"/>
                </a:cubicBezTo>
                <a:cubicBezTo>
                  <a:pt x="2698" y="6181"/>
                  <a:pt x="2567" y="6193"/>
                  <a:pt x="2426" y="6193"/>
                </a:cubicBezTo>
                <a:cubicBezTo>
                  <a:pt x="1730" y="6193"/>
                  <a:pt x="808" y="5903"/>
                  <a:pt x="830" y="5168"/>
                </a:cubicBezTo>
                <a:cubicBezTo>
                  <a:pt x="850" y="4597"/>
                  <a:pt x="1624" y="4461"/>
                  <a:pt x="2267" y="4461"/>
                </a:cubicBezTo>
                <a:cubicBezTo>
                  <a:pt x="2496" y="4461"/>
                  <a:pt x="2709" y="4478"/>
                  <a:pt x="2864" y="4499"/>
                </a:cubicBezTo>
                <a:cubicBezTo>
                  <a:pt x="3346" y="4553"/>
                  <a:pt x="3801" y="4687"/>
                  <a:pt x="4256" y="4874"/>
                </a:cubicBezTo>
                <a:cubicBezTo>
                  <a:pt x="4283" y="4580"/>
                  <a:pt x="4444" y="4285"/>
                  <a:pt x="4658" y="4071"/>
                </a:cubicBezTo>
                <a:cubicBezTo>
                  <a:pt x="4122" y="3884"/>
                  <a:pt x="3614" y="3616"/>
                  <a:pt x="3239" y="3188"/>
                </a:cubicBezTo>
                <a:cubicBezTo>
                  <a:pt x="2757" y="2652"/>
                  <a:pt x="2383" y="1341"/>
                  <a:pt x="3186" y="966"/>
                </a:cubicBezTo>
                <a:cubicBezTo>
                  <a:pt x="3256" y="935"/>
                  <a:pt x="3326" y="921"/>
                  <a:pt x="3395" y="921"/>
                </a:cubicBezTo>
                <a:cubicBezTo>
                  <a:pt x="3990" y="921"/>
                  <a:pt x="4546" y="1956"/>
                  <a:pt x="4738" y="2412"/>
                </a:cubicBezTo>
                <a:cubicBezTo>
                  <a:pt x="4899" y="2840"/>
                  <a:pt x="5006" y="3322"/>
                  <a:pt x="5032" y="3777"/>
                </a:cubicBezTo>
                <a:cubicBezTo>
                  <a:pt x="5220" y="3723"/>
                  <a:pt x="5380" y="3696"/>
                  <a:pt x="5568" y="3696"/>
                </a:cubicBezTo>
                <a:lnTo>
                  <a:pt x="5702" y="3696"/>
                </a:lnTo>
                <a:cubicBezTo>
                  <a:pt x="5541" y="3161"/>
                  <a:pt x="5434" y="2572"/>
                  <a:pt x="5568" y="2037"/>
                </a:cubicBezTo>
                <a:cubicBezTo>
                  <a:pt x="5682" y="1465"/>
                  <a:pt x="6266" y="561"/>
                  <a:pt x="6934" y="561"/>
                </a:cubicBezTo>
                <a:close/>
                <a:moveTo>
                  <a:pt x="7201" y="1"/>
                </a:moveTo>
                <a:cubicBezTo>
                  <a:pt x="6419" y="1"/>
                  <a:pt x="5609" y="687"/>
                  <a:pt x="5273" y="1287"/>
                </a:cubicBezTo>
                <a:cubicBezTo>
                  <a:pt x="5193" y="1475"/>
                  <a:pt x="5113" y="1689"/>
                  <a:pt x="5059" y="1876"/>
                </a:cubicBezTo>
                <a:cubicBezTo>
                  <a:pt x="4952" y="1689"/>
                  <a:pt x="4818" y="1475"/>
                  <a:pt x="4685" y="1287"/>
                </a:cubicBezTo>
                <a:cubicBezTo>
                  <a:pt x="4392" y="890"/>
                  <a:pt x="3773" y="264"/>
                  <a:pt x="3222" y="264"/>
                </a:cubicBezTo>
                <a:cubicBezTo>
                  <a:pt x="3068" y="264"/>
                  <a:pt x="2919" y="314"/>
                  <a:pt x="2784" y="431"/>
                </a:cubicBezTo>
                <a:cubicBezTo>
                  <a:pt x="2115" y="966"/>
                  <a:pt x="2115" y="2224"/>
                  <a:pt x="2409" y="2920"/>
                </a:cubicBezTo>
                <a:cubicBezTo>
                  <a:pt x="2597" y="3375"/>
                  <a:pt x="2945" y="3750"/>
                  <a:pt x="3346" y="4044"/>
                </a:cubicBezTo>
                <a:cubicBezTo>
                  <a:pt x="3028" y="3961"/>
                  <a:pt x="2711" y="3919"/>
                  <a:pt x="2386" y="3919"/>
                </a:cubicBezTo>
                <a:cubicBezTo>
                  <a:pt x="2192" y="3919"/>
                  <a:pt x="1995" y="3934"/>
                  <a:pt x="1794" y="3964"/>
                </a:cubicBezTo>
                <a:cubicBezTo>
                  <a:pt x="1178" y="4044"/>
                  <a:pt x="1" y="4419"/>
                  <a:pt x="134" y="5249"/>
                </a:cubicBezTo>
                <a:cubicBezTo>
                  <a:pt x="295" y="6132"/>
                  <a:pt x="1366" y="6694"/>
                  <a:pt x="2142" y="6774"/>
                </a:cubicBezTo>
                <a:cubicBezTo>
                  <a:pt x="2185" y="6777"/>
                  <a:pt x="2228" y="6778"/>
                  <a:pt x="2271" y="6778"/>
                </a:cubicBezTo>
                <a:cubicBezTo>
                  <a:pt x="2732" y="6778"/>
                  <a:pt x="3171" y="6649"/>
                  <a:pt x="3587" y="6453"/>
                </a:cubicBezTo>
                <a:lnTo>
                  <a:pt x="3587" y="6453"/>
                </a:lnTo>
                <a:cubicBezTo>
                  <a:pt x="3239" y="6828"/>
                  <a:pt x="2945" y="7256"/>
                  <a:pt x="2784" y="7765"/>
                </a:cubicBezTo>
                <a:cubicBezTo>
                  <a:pt x="2570" y="8327"/>
                  <a:pt x="2329" y="9558"/>
                  <a:pt x="3132" y="9852"/>
                </a:cubicBezTo>
                <a:cubicBezTo>
                  <a:pt x="3265" y="9894"/>
                  <a:pt x="3401" y="9913"/>
                  <a:pt x="3538" y="9913"/>
                </a:cubicBezTo>
                <a:cubicBezTo>
                  <a:pt x="4283" y="9913"/>
                  <a:pt x="5045" y="9351"/>
                  <a:pt x="5407" y="8809"/>
                </a:cubicBezTo>
                <a:cubicBezTo>
                  <a:pt x="5728" y="8380"/>
                  <a:pt x="5809" y="7898"/>
                  <a:pt x="5862" y="7390"/>
                </a:cubicBezTo>
                <a:cubicBezTo>
                  <a:pt x="6023" y="7898"/>
                  <a:pt x="6290" y="8327"/>
                  <a:pt x="6612" y="8728"/>
                </a:cubicBezTo>
                <a:cubicBezTo>
                  <a:pt x="6931" y="9087"/>
                  <a:pt x="7546" y="9609"/>
                  <a:pt x="8094" y="9609"/>
                </a:cubicBezTo>
                <a:cubicBezTo>
                  <a:pt x="8282" y="9609"/>
                  <a:pt x="8462" y="9548"/>
                  <a:pt x="8619" y="9397"/>
                </a:cubicBezTo>
                <a:cubicBezTo>
                  <a:pt x="9261" y="8835"/>
                  <a:pt x="9154" y="7604"/>
                  <a:pt x="8780" y="6935"/>
                </a:cubicBezTo>
                <a:cubicBezTo>
                  <a:pt x="8566" y="6453"/>
                  <a:pt x="8191" y="6132"/>
                  <a:pt x="7763" y="5864"/>
                </a:cubicBezTo>
                <a:lnTo>
                  <a:pt x="7763" y="5864"/>
                </a:lnTo>
                <a:cubicBezTo>
                  <a:pt x="8020" y="5893"/>
                  <a:pt x="8293" y="5922"/>
                  <a:pt x="8569" y="5922"/>
                </a:cubicBezTo>
                <a:cubicBezTo>
                  <a:pt x="8809" y="5922"/>
                  <a:pt x="9052" y="5900"/>
                  <a:pt x="9288" y="5838"/>
                </a:cubicBezTo>
                <a:cubicBezTo>
                  <a:pt x="9904" y="5704"/>
                  <a:pt x="11028" y="5222"/>
                  <a:pt x="10841" y="4392"/>
                </a:cubicBezTo>
                <a:cubicBezTo>
                  <a:pt x="10627" y="3562"/>
                  <a:pt x="9502" y="3054"/>
                  <a:pt x="8726" y="3054"/>
                </a:cubicBezTo>
                <a:cubicBezTo>
                  <a:pt x="8191" y="3054"/>
                  <a:pt x="7736" y="3214"/>
                  <a:pt x="7281" y="3455"/>
                </a:cubicBezTo>
                <a:cubicBezTo>
                  <a:pt x="7602" y="3054"/>
                  <a:pt x="7870" y="2572"/>
                  <a:pt x="8003" y="2090"/>
                </a:cubicBezTo>
                <a:cubicBezTo>
                  <a:pt x="8164" y="1475"/>
                  <a:pt x="8298" y="244"/>
                  <a:pt x="7468" y="29"/>
                </a:cubicBezTo>
                <a:cubicBezTo>
                  <a:pt x="7380" y="10"/>
                  <a:pt x="7290" y="1"/>
                  <a:pt x="72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8597;p62">
            <a:extLst>
              <a:ext uri="{FF2B5EF4-FFF2-40B4-BE49-F238E27FC236}">
                <a16:creationId xmlns:a16="http://schemas.microsoft.com/office/drawing/2014/main" id="{56154CE8-99D1-405A-A7E3-D73482E8A2F0}"/>
              </a:ext>
            </a:extLst>
          </p:cNvPr>
          <p:cNvGrpSpPr/>
          <p:nvPr/>
        </p:nvGrpSpPr>
        <p:grpSpPr>
          <a:xfrm flipH="1">
            <a:off x="366275" y="503128"/>
            <a:ext cx="1373125" cy="987675"/>
            <a:chOff x="5785950" y="1653700"/>
            <a:chExt cx="1373125" cy="987675"/>
          </a:xfrm>
        </p:grpSpPr>
        <p:grpSp>
          <p:nvGrpSpPr>
            <p:cNvPr id="148" name="Google Shape;8598;p62">
              <a:extLst>
                <a:ext uri="{FF2B5EF4-FFF2-40B4-BE49-F238E27FC236}">
                  <a16:creationId xmlns:a16="http://schemas.microsoft.com/office/drawing/2014/main" id="{E6EEE3C7-F14A-4ED6-A6D6-EBBB8008FD67}"/>
                </a:ext>
              </a:extLst>
            </p:cNvPr>
            <p:cNvGrpSpPr/>
            <p:nvPr/>
          </p:nvGrpSpPr>
          <p:grpSpPr>
            <a:xfrm>
              <a:off x="5785950" y="1653700"/>
              <a:ext cx="1373125" cy="987675"/>
              <a:chOff x="5785950" y="1653700"/>
              <a:chExt cx="1373125" cy="987675"/>
            </a:xfrm>
          </p:grpSpPr>
          <p:sp>
            <p:nvSpPr>
              <p:cNvPr id="159" name="Google Shape;8599;p62">
                <a:extLst>
                  <a:ext uri="{FF2B5EF4-FFF2-40B4-BE49-F238E27FC236}">
                    <a16:creationId xmlns:a16="http://schemas.microsoft.com/office/drawing/2014/main" id="{95E1163A-4ED6-471E-834E-F9A388D5D91D}"/>
                  </a:ext>
                </a:extLst>
              </p:cNvPr>
              <p:cNvSpPr/>
              <p:nvPr/>
            </p:nvSpPr>
            <p:spPr>
              <a:xfrm>
                <a:off x="5785950" y="1653700"/>
                <a:ext cx="1373125" cy="987675"/>
              </a:xfrm>
              <a:custGeom>
                <a:avLst/>
                <a:gdLst/>
                <a:ahLst/>
                <a:cxnLst/>
                <a:rect l="l" t="t" r="r" b="b"/>
                <a:pathLst>
                  <a:path w="54925" h="39507" extrusionOk="0">
                    <a:moveTo>
                      <a:pt x="26847" y="1"/>
                    </a:moveTo>
                    <a:cubicBezTo>
                      <a:pt x="25268" y="1"/>
                      <a:pt x="23715" y="911"/>
                      <a:pt x="22216" y="2677"/>
                    </a:cubicBezTo>
                    <a:cubicBezTo>
                      <a:pt x="20182" y="5086"/>
                      <a:pt x="18630" y="9877"/>
                      <a:pt x="17613" y="14293"/>
                    </a:cubicBezTo>
                    <a:cubicBezTo>
                      <a:pt x="17532" y="14186"/>
                      <a:pt x="17506" y="14133"/>
                      <a:pt x="17425" y="14053"/>
                    </a:cubicBezTo>
                    <a:cubicBezTo>
                      <a:pt x="17425" y="14053"/>
                      <a:pt x="17425" y="14026"/>
                      <a:pt x="17399" y="14026"/>
                    </a:cubicBezTo>
                    <a:cubicBezTo>
                      <a:pt x="16890" y="13383"/>
                      <a:pt x="16221" y="12928"/>
                      <a:pt x="15418" y="12634"/>
                    </a:cubicBezTo>
                    <a:cubicBezTo>
                      <a:pt x="15124" y="12554"/>
                      <a:pt x="14856" y="12473"/>
                      <a:pt x="14615" y="12420"/>
                    </a:cubicBezTo>
                    <a:lnTo>
                      <a:pt x="14374" y="12340"/>
                    </a:lnTo>
                    <a:cubicBezTo>
                      <a:pt x="14321" y="12340"/>
                      <a:pt x="14294" y="12313"/>
                      <a:pt x="14240" y="12313"/>
                    </a:cubicBezTo>
                    <a:cubicBezTo>
                      <a:pt x="14160" y="12286"/>
                      <a:pt x="14053" y="12286"/>
                      <a:pt x="13999" y="12286"/>
                    </a:cubicBezTo>
                    <a:cubicBezTo>
                      <a:pt x="14026" y="11510"/>
                      <a:pt x="13919" y="10760"/>
                      <a:pt x="13705" y="10038"/>
                    </a:cubicBezTo>
                    <a:cubicBezTo>
                      <a:pt x="13330" y="8860"/>
                      <a:pt x="12688" y="7870"/>
                      <a:pt x="11858" y="7067"/>
                    </a:cubicBezTo>
                    <a:cubicBezTo>
                      <a:pt x="12367" y="6424"/>
                      <a:pt x="12581" y="5595"/>
                      <a:pt x="12527" y="4711"/>
                    </a:cubicBezTo>
                    <a:cubicBezTo>
                      <a:pt x="12367" y="3052"/>
                      <a:pt x="10948" y="1794"/>
                      <a:pt x="9262" y="1794"/>
                    </a:cubicBezTo>
                    <a:cubicBezTo>
                      <a:pt x="9182" y="1794"/>
                      <a:pt x="9048" y="1794"/>
                      <a:pt x="8914" y="1847"/>
                    </a:cubicBezTo>
                    <a:cubicBezTo>
                      <a:pt x="8272" y="1901"/>
                      <a:pt x="7656" y="2169"/>
                      <a:pt x="7174" y="2570"/>
                    </a:cubicBezTo>
                    <a:cubicBezTo>
                      <a:pt x="6585" y="1981"/>
                      <a:pt x="5836" y="1607"/>
                      <a:pt x="4979" y="1526"/>
                    </a:cubicBezTo>
                    <a:lnTo>
                      <a:pt x="4819" y="1526"/>
                    </a:lnTo>
                    <a:cubicBezTo>
                      <a:pt x="3159" y="1526"/>
                      <a:pt x="1741" y="2838"/>
                      <a:pt x="1687" y="4524"/>
                    </a:cubicBezTo>
                    <a:cubicBezTo>
                      <a:pt x="1607" y="5488"/>
                      <a:pt x="2008" y="6398"/>
                      <a:pt x="2678" y="6986"/>
                    </a:cubicBezTo>
                    <a:cubicBezTo>
                      <a:pt x="804" y="8699"/>
                      <a:pt x="1" y="11376"/>
                      <a:pt x="777" y="13946"/>
                    </a:cubicBezTo>
                    <a:cubicBezTo>
                      <a:pt x="1634" y="16783"/>
                      <a:pt x="4257" y="18737"/>
                      <a:pt x="7228" y="18737"/>
                    </a:cubicBezTo>
                    <a:cubicBezTo>
                      <a:pt x="7629" y="18737"/>
                      <a:pt x="8004" y="18710"/>
                      <a:pt x="8405" y="18630"/>
                    </a:cubicBezTo>
                    <a:cubicBezTo>
                      <a:pt x="8512" y="18924"/>
                      <a:pt x="8593" y="19192"/>
                      <a:pt x="8727" y="19432"/>
                    </a:cubicBezTo>
                    <a:cubicBezTo>
                      <a:pt x="8780" y="19459"/>
                      <a:pt x="8780" y="19513"/>
                      <a:pt x="8807" y="19540"/>
                    </a:cubicBezTo>
                    <a:lnTo>
                      <a:pt x="9075" y="19968"/>
                    </a:lnTo>
                    <a:cubicBezTo>
                      <a:pt x="9235" y="20235"/>
                      <a:pt x="9396" y="20476"/>
                      <a:pt x="9530" y="20664"/>
                    </a:cubicBezTo>
                    <a:cubicBezTo>
                      <a:pt x="9797" y="21012"/>
                      <a:pt x="10065" y="21279"/>
                      <a:pt x="10386" y="21520"/>
                    </a:cubicBezTo>
                    <a:cubicBezTo>
                      <a:pt x="10680" y="21734"/>
                      <a:pt x="11055" y="21948"/>
                      <a:pt x="11457" y="22109"/>
                    </a:cubicBezTo>
                    <a:cubicBezTo>
                      <a:pt x="11992" y="22323"/>
                      <a:pt x="12554" y="22457"/>
                      <a:pt x="13143" y="22484"/>
                    </a:cubicBezTo>
                    <a:lnTo>
                      <a:pt x="13491" y="22484"/>
                    </a:lnTo>
                    <a:cubicBezTo>
                      <a:pt x="13812" y="22484"/>
                      <a:pt x="14187" y="22457"/>
                      <a:pt x="14588" y="22377"/>
                    </a:cubicBezTo>
                    <a:cubicBezTo>
                      <a:pt x="14695" y="22511"/>
                      <a:pt x="14829" y="22618"/>
                      <a:pt x="14963" y="22725"/>
                    </a:cubicBezTo>
                    <a:cubicBezTo>
                      <a:pt x="15124" y="22885"/>
                      <a:pt x="15257" y="22992"/>
                      <a:pt x="15391" y="23073"/>
                    </a:cubicBezTo>
                    <a:lnTo>
                      <a:pt x="15793" y="23394"/>
                    </a:lnTo>
                    <a:cubicBezTo>
                      <a:pt x="15793" y="23394"/>
                      <a:pt x="15819" y="23394"/>
                      <a:pt x="15819" y="23421"/>
                    </a:cubicBezTo>
                    <a:cubicBezTo>
                      <a:pt x="16167" y="23661"/>
                      <a:pt x="16435" y="23822"/>
                      <a:pt x="16729" y="23983"/>
                    </a:cubicBezTo>
                    <a:cubicBezTo>
                      <a:pt x="16729" y="23983"/>
                      <a:pt x="16756" y="23983"/>
                      <a:pt x="16756" y="24009"/>
                    </a:cubicBezTo>
                    <a:cubicBezTo>
                      <a:pt x="17077" y="24197"/>
                      <a:pt x="17399" y="24331"/>
                      <a:pt x="17800" y="24464"/>
                    </a:cubicBezTo>
                    <a:cubicBezTo>
                      <a:pt x="17934" y="24491"/>
                      <a:pt x="18068" y="24545"/>
                      <a:pt x="18202" y="24598"/>
                    </a:cubicBezTo>
                    <a:cubicBezTo>
                      <a:pt x="20182" y="29416"/>
                      <a:pt x="22939" y="35037"/>
                      <a:pt x="25776" y="37446"/>
                    </a:cubicBezTo>
                    <a:cubicBezTo>
                      <a:pt x="27436" y="38838"/>
                      <a:pt x="28961" y="39507"/>
                      <a:pt x="30433" y="39507"/>
                    </a:cubicBezTo>
                    <a:cubicBezTo>
                      <a:pt x="31879" y="39507"/>
                      <a:pt x="33164" y="38811"/>
                      <a:pt x="33940" y="37580"/>
                    </a:cubicBezTo>
                    <a:cubicBezTo>
                      <a:pt x="34074" y="37365"/>
                      <a:pt x="34181" y="37178"/>
                      <a:pt x="34261" y="36937"/>
                    </a:cubicBezTo>
                    <a:cubicBezTo>
                      <a:pt x="35305" y="36910"/>
                      <a:pt x="36215" y="36455"/>
                      <a:pt x="36884" y="35733"/>
                    </a:cubicBezTo>
                    <a:cubicBezTo>
                      <a:pt x="37821" y="34716"/>
                      <a:pt x="38115" y="33431"/>
                      <a:pt x="37821" y="31905"/>
                    </a:cubicBezTo>
                    <a:lnTo>
                      <a:pt x="38008" y="31905"/>
                    </a:lnTo>
                    <a:cubicBezTo>
                      <a:pt x="39882" y="31905"/>
                      <a:pt x="40952" y="31102"/>
                      <a:pt x="41514" y="30433"/>
                    </a:cubicBezTo>
                    <a:cubicBezTo>
                      <a:pt x="41568" y="30406"/>
                      <a:pt x="41568" y="30380"/>
                      <a:pt x="41595" y="30353"/>
                    </a:cubicBezTo>
                    <a:cubicBezTo>
                      <a:pt x="41996" y="29844"/>
                      <a:pt x="42344" y="29041"/>
                      <a:pt x="42344" y="28131"/>
                    </a:cubicBezTo>
                    <a:cubicBezTo>
                      <a:pt x="43254" y="27435"/>
                      <a:pt x="43763" y="26472"/>
                      <a:pt x="43897" y="25535"/>
                    </a:cubicBezTo>
                    <a:cubicBezTo>
                      <a:pt x="44111" y="24357"/>
                      <a:pt x="43709" y="23287"/>
                      <a:pt x="42772" y="22323"/>
                    </a:cubicBezTo>
                    <a:cubicBezTo>
                      <a:pt x="42799" y="22270"/>
                      <a:pt x="42906" y="22189"/>
                      <a:pt x="42906" y="22136"/>
                    </a:cubicBezTo>
                    <a:cubicBezTo>
                      <a:pt x="43094" y="21868"/>
                      <a:pt x="43308" y="21601"/>
                      <a:pt x="43468" y="21386"/>
                    </a:cubicBezTo>
                    <a:lnTo>
                      <a:pt x="43629" y="21145"/>
                    </a:lnTo>
                    <a:cubicBezTo>
                      <a:pt x="43736" y="21012"/>
                      <a:pt x="43870" y="20798"/>
                      <a:pt x="43950" y="20744"/>
                    </a:cubicBezTo>
                    <a:lnTo>
                      <a:pt x="43977" y="20717"/>
                    </a:lnTo>
                    <a:cubicBezTo>
                      <a:pt x="43977" y="20717"/>
                      <a:pt x="44004" y="20664"/>
                      <a:pt x="44111" y="20637"/>
                    </a:cubicBezTo>
                    <a:cubicBezTo>
                      <a:pt x="44164" y="20610"/>
                      <a:pt x="44271" y="20583"/>
                      <a:pt x="44378" y="20530"/>
                    </a:cubicBezTo>
                    <a:cubicBezTo>
                      <a:pt x="44405" y="20530"/>
                      <a:pt x="44405" y="20530"/>
                      <a:pt x="44432" y="20503"/>
                    </a:cubicBezTo>
                    <a:cubicBezTo>
                      <a:pt x="44619" y="20476"/>
                      <a:pt x="44887" y="20450"/>
                      <a:pt x="45074" y="20396"/>
                    </a:cubicBezTo>
                    <a:cubicBezTo>
                      <a:pt x="46011" y="20316"/>
                      <a:pt x="47028" y="20182"/>
                      <a:pt x="47992" y="19780"/>
                    </a:cubicBezTo>
                    <a:lnTo>
                      <a:pt x="48955" y="19325"/>
                    </a:lnTo>
                    <a:lnTo>
                      <a:pt x="49972" y="18844"/>
                    </a:lnTo>
                    <a:cubicBezTo>
                      <a:pt x="50722" y="18442"/>
                      <a:pt x="51445" y="17853"/>
                      <a:pt x="52033" y="17184"/>
                    </a:cubicBezTo>
                    <a:cubicBezTo>
                      <a:pt x="52328" y="16863"/>
                      <a:pt x="52595" y="16515"/>
                      <a:pt x="52810" y="16247"/>
                    </a:cubicBezTo>
                    <a:cubicBezTo>
                      <a:pt x="53050" y="15953"/>
                      <a:pt x="53211" y="15659"/>
                      <a:pt x="53372" y="15418"/>
                    </a:cubicBezTo>
                    <a:cubicBezTo>
                      <a:pt x="53586" y="15096"/>
                      <a:pt x="53746" y="14749"/>
                      <a:pt x="53853" y="14481"/>
                    </a:cubicBezTo>
                    <a:cubicBezTo>
                      <a:pt x="53907" y="14320"/>
                      <a:pt x="53987" y="14160"/>
                      <a:pt x="54041" y="14026"/>
                    </a:cubicBezTo>
                    <a:lnTo>
                      <a:pt x="54068" y="13946"/>
                    </a:lnTo>
                    <a:cubicBezTo>
                      <a:pt x="54121" y="13838"/>
                      <a:pt x="54175" y="13758"/>
                      <a:pt x="54201" y="13624"/>
                    </a:cubicBezTo>
                    <a:cubicBezTo>
                      <a:pt x="54389" y="13143"/>
                      <a:pt x="54549" y="12634"/>
                      <a:pt x="54656" y="12072"/>
                    </a:cubicBezTo>
                    <a:cubicBezTo>
                      <a:pt x="54710" y="11751"/>
                      <a:pt x="54790" y="11376"/>
                      <a:pt x="54817" y="11028"/>
                    </a:cubicBezTo>
                    <a:cubicBezTo>
                      <a:pt x="54844" y="10841"/>
                      <a:pt x="54871" y="10627"/>
                      <a:pt x="54871" y="10439"/>
                    </a:cubicBezTo>
                    <a:cubicBezTo>
                      <a:pt x="54924" y="8914"/>
                      <a:pt x="53505" y="7495"/>
                      <a:pt x="51846" y="7495"/>
                    </a:cubicBezTo>
                    <a:lnTo>
                      <a:pt x="51766" y="7495"/>
                    </a:lnTo>
                    <a:cubicBezTo>
                      <a:pt x="51525" y="7495"/>
                      <a:pt x="51364" y="7522"/>
                      <a:pt x="51230" y="7522"/>
                    </a:cubicBezTo>
                    <a:cubicBezTo>
                      <a:pt x="50990" y="7575"/>
                      <a:pt x="50722" y="7602"/>
                      <a:pt x="50294" y="7656"/>
                    </a:cubicBezTo>
                    <a:cubicBezTo>
                      <a:pt x="49892" y="7736"/>
                      <a:pt x="49464" y="7843"/>
                      <a:pt x="48902" y="7977"/>
                    </a:cubicBezTo>
                    <a:cubicBezTo>
                      <a:pt x="48393" y="8111"/>
                      <a:pt x="47858" y="8298"/>
                      <a:pt x="47296" y="8512"/>
                    </a:cubicBezTo>
                    <a:cubicBezTo>
                      <a:pt x="46707" y="8726"/>
                      <a:pt x="46172" y="8994"/>
                      <a:pt x="45583" y="9342"/>
                    </a:cubicBezTo>
                    <a:cubicBezTo>
                      <a:pt x="45208" y="9529"/>
                      <a:pt x="44887" y="9770"/>
                      <a:pt x="44566" y="10038"/>
                    </a:cubicBezTo>
                    <a:cubicBezTo>
                      <a:pt x="44566" y="10038"/>
                      <a:pt x="44539" y="10038"/>
                      <a:pt x="44539" y="10065"/>
                    </a:cubicBezTo>
                    <a:cubicBezTo>
                      <a:pt x="44245" y="10305"/>
                      <a:pt x="44004" y="10573"/>
                      <a:pt x="43736" y="10814"/>
                    </a:cubicBezTo>
                    <a:cubicBezTo>
                      <a:pt x="43575" y="11001"/>
                      <a:pt x="43361" y="11215"/>
                      <a:pt x="43201" y="11403"/>
                    </a:cubicBezTo>
                    <a:lnTo>
                      <a:pt x="43067" y="11537"/>
                    </a:lnTo>
                    <a:lnTo>
                      <a:pt x="42505" y="12179"/>
                    </a:lnTo>
                    <a:cubicBezTo>
                      <a:pt x="42478" y="12206"/>
                      <a:pt x="42478" y="12259"/>
                      <a:pt x="42425" y="12259"/>
                    </a:cubicBezTo>
                    <a:cubicBezTo>
                      <a:pt x="42130" y="12607"/>
                      <a:pt x="41862" y="12982"/>
                      <a:pt x="41675" y="13330"/>
                    </a:cubicBezTo>
                    <a:cubicBezTo>
                      <a:pt x="41568" y="13517"/>
                      <a:pt x="41434" y="13731"/>
                      <a:pt x="41327" y="13919"/>
                    </a:cubicBezTo>
                    <a:cubicBezTo>
                      <a:pt x="41247" y="14026"/>
                      <a:pt x="41193" y="14160"/>
                      <a:pt x="41167" y="14267"/>
                    </a:cubicBezTo>
                    <a:cubicBezTo>
                      <a:pt x="41167" y="14267"/>
                      <a:pt x="41167" y="14293"/>
                      <a:pt x="41140" y="14293"/>
                    </a:cubicBezTo>
                    <a:cubicBezTo>
                      <a:pt x="41033" y="14481"/>
                      <a:pt x="40926" y="14615"/>
                      <a:pt x="40872" y="14722"/>
                    </a:cubicBezTo>
                    <a:lnTo>
                      <a:pt x="40792" y="14802"/>
                    </a:lnTo>
                    <a:lnTo>
                      <a:pt x="40551" y="14802"/>
                    </a:lnTo>
                    <a:cubicBezTo>
                      <a:pt x="40471" y="14802"/>
                      <a:pt x="40310" y="14749"/>
                      <a:pt x="40230" y="14749"/>
                    </a:cubicBezTo>
                    <a:cubicBezTo>
                      <a:pt x="39989" y="14722"/>
                      <a:pt x="39748" y="14722"/>
                      <a:pt x="39561" y="14695"/>
                    </a:cubicBezTo>
                    <a:cubicBezTo>
                      <a:pt x="39346" y="14695"/>
                      <a:pt x="39186" y="14668"/>
                      <a:pt x="38972" y="14668"/>
                    </a:cubicBezTo>
                    <a:lnTo>
                      <a:pt x="38918" y="14668"/>
                    </a:lnTo>
                    <a:cubicBezTo>
                      <a:pt x="39320" y="14267"/>
                      <a:pt x="39641" y="13812"/>
                      <a:pt x="39882" y="13410"/>
                    </a:cubicBezTo>
                    <a:cubicBezTo>
                      <a:pt x="40417" y="12473"/>
                      <a:pt x="40551" y="11456"/>
                      <a:pt x="40230" y="10520"/>
                    </a:cubicBezTo>
                    <a:cubicBezTo>
                      <a:pt x="39882" y="9583"/>
                      <a:pt x="39293" y="8833"/>
                      <a:pt x="38436" y="8378"/>
                    </a:cubicBezTo>
                    <a:cubicBezTo>
                      <a:pt x="38276" y="7522"/>
                      <a:pt x="37821" y="6853"/>
                      <a:pt x="37366" y="6505"/>
                    </a:cubicBezTo>
                    <a:lnTo>
                      <a:pt x="37339" y="6451"/>
                    </a:lnTo>
                    <a:cubicBezTo>
                      <a:pt x="36643" y="5862"/>
                      <a:pt x="35706" y="5514"/>
                      <a:pt x="34689" y="5514"/>
                    </a:cubicBezTo>
                    <a:cubicBezTo>
                      <a:pt x="34475" y="5514"/>
                      <a:pt x="34261" y="5514"/>
                      <a:pt x="34020" y="5568"/>
                    </a:cubicBezTo>
                    <a:cubicBezTo>
                      <a:pt x="33993" y="4283"/>
                      <a:pt x="33485" y="3239"/>
                      <a:pt x="32521" y="2490"/>
                    </a:cubicBezTo>
                    <a:cubicBezTo>
                      <a:pt x="31879" y="1981"/>
                      <a:pt x="31129" y="1714"/>
                      <a:pt x="30326" y="1714"/>
                    </a:cubicBezTo>
                    <a:lnTo>
                      <a:pt x="30059" y="1714"/>
                    </a:lnTo>
                    <a:cubicBezTo>
                      <a:pt x="30005" y="1687"/>
                      <a:pt x="29978" y="1633"/>
                      <a:pt x="29978" y="1607"/>
                    </a:cubicBezTo>
                    <a:cubicBezTo>
                      <a:pt x="29202" y="563"/>
                      <a:pt x="28078" y="1"/>
                      <a:pt x="268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" name="Google Shape;8600;p62">
                <a:extLst>
                  <a:ext uri="{FF2B5EF4-FFF2-40B4-BE49-F238E27FC236}">
                    <a16:creationId xmlns:a16="http://schemas.microsoft.com/office/drawing/2014/main" id="{8D18E14A-59A9-468D-A6E2-40B796231002}"/>
                  </a:ext>
                </a:extLst>
              </p:cNvPr>
              <p:cNvSpPr/>
              <p:nvPr/>
            </p:nvSpPr>
            <p:spPr>
              <a:xfrm>
                <a:off x="6267750" y="1722200"/>
                <a:ext cx="343275" cy="420000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16800" extrusionOk="0">
                    <a:moveTo>
                      <a:pt x="7615" y="0"/>
                    </a:moveTo>
                    <a:cubicBezTo>
                      <a:pt x="6959" y="0"/>
                      <a:pt x="6091" y="469"/>
                      <a:pt x="5032" y="1704"/>
                    </a:cubicBezTo>
                    <a:cubicBezTo>
                      <a:pt x="1954" y="5290"/>
                      <a:pt x="0" y="16800"/>
                      <a:pt x="0" y="16800"/>
                    </a:cubicBezTo>
                    <a:cubicBezTo>
                      <a:pt x="9047" y="11928"/>
                      <a:pt x="13731" y="3444"/>
                      <a:pt x="11697" y="1891"/>
                    </a:cubicBezTo>
                    <a:cubicBezTo>
                      <a:pt x="11522" y="1758"/>
                      <a:pt x="11326" y="1703"/>
                      <a:pt x="11120" y="1703"/>
                    </a:cubicBezTo>
                    <a:cubicBezTo>
                      <a:pt x="10125" y="1703"/>
                      <a:pt x="8913" y="2988"/>
                      <a:pt x="8913" y="2988"/>
                    </a:cubicBezTo>
                    <a:cubicBezTo>
                      <a:pt x="9333" y="1660"/>
                      <a:pt x="8850" y="0"/>
                      <a:pt x="76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" name="Google Shape;8601;p62">
                <a:extLst>
                  <a:ext uri="{FF2B5EF4-FFF2-40B4-BE49-F238E27FC236}">
                    <a16:creationId xmlns:a16="http://schemas.microsoft.com/office/drawing/2014/main" id="{0F95D77A-0166-40C6-9A4C-B74A97DA9BCA}"/>
                  </a:ext>
                </a:extLst>
              </p:cNvPr>
              <p:cNvSpPr/>
              <p:nvPr/>
            </p:nvSpPr>
            <p:spPr>
              <a:xfrm>
                <a:off x="6277100" y="1858450"/>
                <a:ext cx="467100" cy="283075"/>
              </a:xfrm>
              <a:custGeom>
                <a:avLst/>
                <a:gdLst/>
                <a:ahLst/>
                <a:cxnLst/>
                <a:rect l="l" t="t" r="r" b="b"/>
                <a:pathLst>
                  <a:path w="18684" h="11323" extrusionOk="0">
                    <a:moveTo>
                      <a:pt x="15127" y="1"/>
                    </a:moveTo>
                    <a:cubicBezTo>
                      <a:pt x="11098" y="1"/>
                      <a:pt x="1" y="11323"/>
                      <a:pt x="1" y="11323"/>
                    </a:cubicBezTo>
                    <a:cubicBezTo>
                      <a:pt x="12581" y="8807"/>
                      <a:pt x="18683" y="4765"/>
                      <a:pt x="18148" y="3186"/>
                    </a:cubicBezTo>
                    <a:cubicBezTo>
                      <a:pt x="17914" y="2496"/>
                      <a:pt x="17271" y="2302"/>
                      <a:pt x="16621" y="2302"/>
                    </a:cubicBezTo>
                    <a:cubicBezTo>
                      <a:pt x="15784" y="2302"/>
                      <a:pt x="14936" y="2624"/>
                      <a:pt x="14936" y="2624"/>
                    </a:cubicBezTo>
                    <a:cubicBezTo>
                      <a:pt x="17077" y="1232"/>
                      <a:pt x="16034" y="295"/>
                      <a:pt x="16034" y="295"/>
                    </a:cubicBezTo>
                    <a:cubicBezTo>
                      <a:pt x="15798" y="93"/>
                      <a:pt x="15492" y="1"/>
                      <a:pt x="15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" name="Google Shape;8602;p62">
                <a:extLst>
                  <a:ext uri="{FF2B5EF4-FFF2-40B4-BE49-F238E27FC236}">
                    <a16:creationId xmlns:a16="http://schemas.microsoft.com/office/drawing/2014/main" id="{4461D459-B535-4277-A0CA-198273AA894C}"/>
                  </a:ext>
                </a:extLst>
              </p:cNvPr>
              <p:cNvSpPr/>
              <p:nvPr/>
            </p:nvSpPr>
            <p:spPr>
              <a:xfrm>
                <a:off x="6390200" y="1964725"/>
                <a:ext cx="247600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4315" extrusionOk="0">
                    <a:moveTo>
                      <a:pt x="8178" y="0"/>
                    </a:moveTo>
                    <a:cubicBezTo>
                      <a:pt x="6553" y="0"/>
                      <a:pt x="3394" y="1494"/>
                      <a:pt x="0" y="4315"/>
                    </a:cubicBezTo>
                    <a:lnTo>
                      <a:pt x="0" y="4315"/>
                    </a:lnTo>
                    <a:cubicBezTo>
                      <a:pt x="0" y="4315"/>
                      <a:pt x="9904" y="1719"/>
                      <a:pt x="9208" y="434"/>
                    </a:cubicBezTo>
                    <a:cubicBezTo>
                      <a:pt x="9037" y="143"/>
                      <a:pt x="8681" y="0"/>
                      <a:pt x="8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3" name="Google Shape;8603;p62">
                <a:extLst>
                  <a:ext uri="{FF2B5EF4-FFF2-40B4-BE49-F238E27FC236}">
                    <a16:creationId xmlns:a16="http://schemas.microsoft.com/office/drawing/2014/main" id="{62DD048C-DA48-4964-AB68-EE8A974E667E}"/>
                  </a:ext>
                </a:extLst>
              </p:cNvPr>
              <p:cNvSpPr/>
              <p:nvPr/>
            </p:nvSpPr>
            <p:spPr>
              <a:xfrm>
                <a:off x="6323275" y="1858950"/>
                <a:ext cx="178025" cy="203625"/>
              </a:xfrm>
              <a:custGeom>
                <a:avLst/>
                <a:gdLst/>
                <a:ahLst/>
                <a:cxnLst/>
                <a:rect l="l" t="t" r="r" b="b"/>
                <a:pathLst>
                  <a:path w="7121" h="8145" extrusionOk="0">
                    <a:moveTo>
                      <a:pt x="5522" y="1"/>
                    </a:moveTo>
                    <a:cubicBezTo>
                      <a:pt x="4135" y="1"/>
                      <a:pt x="1711" y="3136"/>
                      <a:pt x="1" y="8144"/>
                    </a:cubicBezTo>
                    <a:cubicBezTo>
                      <a:pt x="1" y="8144"/>
                      <a:pt x="7120" y="837"/>
                      <a:pt x="5889" y="88"/>
                    </a:cubicBezTo>
                    <a:cubicBezTo>
                      <a:pt x="5777" y="30"/>
                      <a:pt x="5654" y="1"/>
                      <a:pt x="5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" name="Google Shape;8604;p62">
                <a:extLst>
                  <a:ext uri="{FF2B5EF4-FFF2-40B4-BE49-F238E27FC236}">
                    <a16:creationId xmlns:a16="http://schemas.microsoft.com/office/drawing/2014/main" id="{5F189F0F-6566-4970-97A1-2565188E94B3}"/>
                  </a:ext>
                </a:extLst>
              </p:cNvPr>
              <p:cNvSpPr/>
              <p:nvPr/>
            </p:nvSpPr>
            <p:spPr>
              <a:xfrm>
                <a:off x="5857550" y="1760775"/>
                <a:ext cx="1235925" cy="486475"/>
              </a:xfrm>
              <a:custGeom>
                <a:avLst/>
                <a:gdLst/>
                <a:ahLst/>
                <a:cxnLst/>
                <a:rect l="l" t="t" r="r" b="b"/>
                <a:pathLst>
                  <a:path w="49437" h="19459" extrusionOk="0">
                    <a:moveTo>
                      <a:pt x="2142" y="0"/>
                    </a:moveTo>
                    <a:cubicBezTo>
                      <a:pt x="1874" y="0"/>
                      <a:pt x="1634" y="188"/>
                      <a:pt x="1634" y="455"/>
                    </a:cubicBezTo>
                    <a:cubicBezTo>
                      <a:pt x="1634" y="723"/>
                      <a:pt x="1821" y="964"/>
                      <a:pt x="2089" y="964"/>
                    </a:cubicBezTo>
                    <a:lnTo>
                      <a:pt x="2222" y="964"/>
                    </a:lnTo>
                    <a:cubicBezTo>
                      <a:pt x="2945" y="1874"/>
                      <a:pt x="3159" y="3239"/>
                      <a:pt x="3240" y="3908"/>
                    </a:cubicBezTo>
                    <a:cubicBezTo>
                      <a:pt x="1152" y="4604"/>
                      <a:pt x="1" y="6852"/>
                      <a:pt x="616" y="8967"/>
                    </a:cubicBezTo>
                    <a:cubicBezTo>
                      <a:pt x="1162" y="10712"/>
                      <a:pt x="2774" y="11852"/>
                      <a:pt x="4511" y="11852"/>
                    </a:cubicBezTo>
                    <a:cubicBezTo>
                      <a:pt x="4905" y="11852"/>
                      <a:pt x="5306" y="11794"/>
                      <a:pt x="5702" y="11670"/>
                    </a:cubicBezTo>
                    <a:cubicBezTo>
                      <a:pt x="5970" y="11616"/>
                      <a:pt x="6211" y="11509"/>
                      <a:pt x="6451" y="11376"/>
                    </a:cubicBezTo>
                    <a:lnTo>
                      <a:pt x="6612" y="11376"/>
                    </a:lnTo>
                    <a:cubicBezTo>
                      <a:pt x="6732" y="11362"/>
                      <a:pt x="6853" y="11355"/>
                      <a:pt x="6963" y="11355"/>
                    </a:cubicBezTo>
                    <a:cubicBezTo>
                      <a:pt x="7074" y="11355"/>
                      <a:pt x="7174" y="11362"/>
                      <a:pt x="7254" y="11376"/>
                    </a:cubicBezTo>
                    <a:cubicBezTo>
                      <a:pt x="7442" y="11402"/>
                      <a:pt x="7576" y="11483"/>
                      <a:pt x="7683" y="11616"/>
                    </a:cubicBezTo>
                    <a:cubicBezTo>
                      <a:pt x="7790" y="11750"/>
                      <a:pt x="7897" y="11884"/>
                      <a:pt x="7950" y="12071"/>
                    </a:cubicBezTo>
                    <a:cubicBezTo>
                      <a:pt x="8031" y="12286"/>
                      <a:pt x="8057" y="12473"/>
                      <a:pt x="8084" y="12714"/>
                    </a:cubicBezTo>
                    <a:lnTo>
                      <a:pt x="8111" y="13035"/>
                    </a:lnTo>
                    <a:lnTo>
                      <a:pt x="8191" y="13383"/>
                    </a:lnTo>
                    <a:cubicBezTo>
                      <a:pt x="8218" y="13570"/>
                      <a:pt x="8298" y="13784"/>
                      <a:pt x="8379" y="13945"/>
                    </a:cubicBezTo>
                    <a:cubicBezTo>
                      <a:pt x="8486" y="14132"/>
                      <a:pt x="8593" y="14266"/>
                      <a:pt x="8646" y="14427"/>
                    </a:cubicBezTo>
                    <a:cubicBezTo>
                      <a:pt x="8753" y="14587"/>
                      <a:pt x="8860" y="14721"/>
                      <a:pt x="8967" y="14855"/>
                    </a:cubicBezTo>
                    <a:cubicBezTo>
                      <a:pt x="9048" y="14989"/>
                      <a:pt x="9155" y="15123"/>
                      <a:pt x="9289" y="15203"/>
                    </a:cubicBezTo>
                    <a:cubicBezTo>
                      <a:pt x="9422" y="15283"/>
                      <a:pt x="9556" y="15364"/>
                      <a:pt x="9690" y="15417"/>
                    </a:cubicBezTo>
                    <a:cubicBezTo>
                      <a:pt x="9984" y="15524"/>
                      <a:pt x="10306" y="15605"/>
                      <a:pt x="10600" y="15605"/>
                    </a:cubicBezTo>
                    <a:cubicBezTo>
                      <a:pt x="10674" y="15611"/>
                      <a:pt x="10747" y="15615"/>
                      <a:pt x="10821" y="15615"/>
                    </a:cubicBezTo>
                    <a:cubicBezTo>
                      <a:pt x="11043" y="15615"/>
                      <a:pt x="11269" y="15584"/>
                      <a:pt x="11510" y="15524"/>
                    </a:cubicBezTo>
                    <a:cubicBezTo>
                      <a:pt x="11778" y="15471"/>
                      <a:pt x="12045" y="15390"/>
                      <a:pt x="12260" y="15283"/>
                    </a:cubicBezTo>
                    <a:cubicBezTo>
                      <a:pt x="12500" y="15230"/>
                      <a:pt x="12715" y="15123"/>
                      <a:pt x="12795" y="15042"/>
                    </a:cubicBezTo>
                    <a:cubicBezTo>
                      <a:pt x="12848" y="15016"/>
                      <a:pt x="12875" y="15016"/>
                      <a:pt x="12902" y="14989"/>
                    </a:cubicBezTo>
                    <a:cubicBezTo>
                      <a:pt x="12982" y="15149"/>
                      <a:pt x="13063" y="15390"/>
                      <a:pt x="13250" y="15631"/>
                    </a:cubicBezTo>
                    <a:cubicBezTo>
                      <a:pt x="13410" y="15926"/>
                      <a:pt x="13705" y="16220"/>
                      <a:pt x="14053" y="16541"/>
                    </a:cubicBezTo>
                    <a:cubicBezTo>
                      <a:pt x="14133" y="16595"/>
                      <a:pt x="14213" y="16702"/>
                      <a:pt x="14320" y="16755"/>
                    </a:cubicBezTo>
                    <a:cubicBezTo>
                      <a:pt x="14401" y="16836"/>
                      <a:pt x="14508" y="16889"/>
                      <a:pt x="14588" y="16970"/>
                    </a:cubicBezTo>
                    <a:cubicBezTo>
                      <a:pt x="14776" y="17103"/>
                      <a:pt x="14990" y="17237"/>
                      <a:pt x="15204" y="17371"/>
                    </a:cubicBezTo>
                    <a:cubicBezTo>
                      <a:pt x="15445" y="17478"/>
                      <a:pt x="15686" y="17558"/>
                      <a:pt x="15953" y="17665"/>
                    </a:cubicBezTo>
                    <a:cubicBezTo>
                      <a:pt x="16087" y="17692"/>
                      <a:pt x="16221" y="17773"/>
                      <a:pt x="16355" y="17799"/>
                    </a:cubicBezTo>
                    <a:cubicBezTo>
                      <a:pt x="16489" y="17826"/>
                      <a:pt x="16622" y="17826"/>
                      <a:pt x="16783" y="17826"/>
                    </a:cubicBezTo>
                    <a:cubicBezTo>
                      <a:pt x="17077" y="17826"/>
                      <a:pt x="17399" y="17799"/>
                      <a:pt x="17693" y="17746"/>
                    </a:cubicBezTo>
                    <a:cubicBezTo>
                      <a:pt x="18014" y="17639"/>
                      <a:pt x="18335" y="17532"/>
                      <a:pt x="18657" y="17398"/>
                    </a:cubicBezTo>
                    <a:cubicBezTo>
                      <a:pt x="19004" y="17291"/>
                      <a:pt x="19326" y="17210"/>
                      <a:pt x="19620" y="17130"/>
                    </a:cubicBezTo>
                    <a:cubicBezTo>
                      <a:pt x="19764" y="17119"/>
                      <a:pt x="19899" y="17113"/>
                      <a:pt x="20029" y="17113"/>
                    </a:cubicBezTo>
                    <a:cubicBezTo>
                      <a:pt x="20212" y="17113"/>
                      <a:pt x="20384" y="17126"/>
                      <a:pt x="20557" y="17157"/>
                    </a:cubicBezTo>
                    <a:cubicBezTo>
                      <a:pt x="20878" y="17237"/>
                      <a:pt x="21172" y="17291"/>
                      <a:pt x="21467" y="17478"/>
                    </a:cubicBezTo>
                    <a:cubicBezTo>
                      <a:pt x="21761" y="17612"/>
                      <a:pt x="22083" y="17799"/>
                      <a:pt x="22377" y="17960"/>
                    </a:cubicBezTo>
                    <a:cubicBezTo>
                      <a:pt x="22671" y="18174"/>
                      <a:pt x="22966" y="18361"/>
                      <a:pt x="23287" y="18549"/>
                    </a:cubicBezTo>
                    <a:cubicBezTo>
                      <a:pt x="23581" y="18709"/>
                      <a:pt x="23903" y="18843"/>
                      <a:pt x="24224" y="18950"/>
                    </a:cubicBezTo>
                    <a:cubicBezTo>
                      <a:pt x="24518" y="19031"/>
                      <a:pt x="24839" y="19111"/>
                      <a:pt x="25161" y="19164"/>
                    </a:cubicBezTo>
                    <a:cubicBezTo>
                      <a:pt x="25455" y="19245"/>
                      <a:pt x="25776" y="19352"/>
                      <a:pt x="26097" y="19378"/>
                    </a:cubicBezTo>
                    <a:cubicBezTo>
                      <a:pt x="26405" y="19432"/>
                      <a:pt x="26706" y="19459"/>
                      <a:pt x="27004" y="19459"/>
                    </a:cubicBezTo>
                    <a:cubicBezTo>
                      <a:pt x="27302" y="19459"/>
                      <a:pt x="27596" y="19432"/>
                      <a:pt x="27891" y="19378"/>
                    </a:cubicBezTo>
                    <a:cubicBezTo>
                      <a:pt x="28185" y="19352"/>
                      <a:pt x="28453" y="19271"/>
                      <a:pt x="28720" y="19164"/>
                    </a:cubicBezTo>
                    <a:cubicBezTo>
                      <a:pt x="28988" y="19111"/>
                      <a:pt x="29256" y="19004"/>
                      <a:pt x="29497" y="18897"/>
                    </a:cubicBezTo>
                    <a:lnTo>
                      <a:pt x="30193" y="18602"/>
                    </a:lnTo>
                    <a:cubicBezTo>
                      <a:pt x="30300" y="18549"/>
                      <a:pt x="30407" y="18495"/>
                      <a:pt x="30514" y="18442"/>
                    </a:cubicBezTo>
                    <a:cubicBezTo>
                      <a:pt x="30594" y="18361"/>
                      <a:pt x="30701" y="18335"/>
                      <a:pt x="30808" y="18281"/>
                    </a:cubicBezTo>
                    <a:cubicBezTo>
                      <a:pt x="30915" y="18201"/>
                      <a:pt x="30969" y="18147"/>
                      <a:pt x="31076" y="18094"/>
                    </a:cubicBezTo>
                    <a:cubicBezTo>
                      <a:pt x="31183" y="18040"/>
                      <a:pt x="31236" y="17960"/>
                      <a:pt x="31317" y="17933"/>
                    </a:cubicBezTo>
                    <a:cubicBezTo>
                      <a:pt x="31477" y="17799"/>
                      <a:pt x="31611" y="17692"/>
                      <a:pt x="31745" y="17558"/>
                    </a:cubicBezTo>
                    <a:cubicBezTo>
                      <a:pt x="31986" y="17344"/>
                      <a:pt x="32173" y="17103"/>
                      <a:pt x="32307" y="16970"/>
                    </a:cubicBezTo>
                    <a:cubicBezTo>
                      <a:pt x="32334" y="16943"/>
                      <a:pt x="32334" y="16889"/>
                      <a:pt x="32387" y="16889"/>
                    </a:cubicBezTo>
                    <a:cubicBezTo>
                      <a:pt x="32414" y="16943"/>
                      <a:pt x="32441" y="16943"/>
                      <a:pt x="32468" y="16970"/>
                    </a:cubicBezTo>
                    <a:cubicBezTo>
                      <a:pt x="32655" y="17077"/>
                      <a:pt x="32923" y="17210"/>
                      <a:pt x="33244" y="17291"/>
                    </a:cubicBezTo>
                    <a:cubicBezTo>
                      <a:pt x="33324" y="17344"/>
                      <a:pt x="33404" y="17371"/>
                      <a:pt x="33511" y="17398"/>
                    </a:cubicBezTo>
                    <a:cubicBezTo>
                      <a:pt x="33619" y="17425"/>
                      <a:pt x="33726" y="17425"/>
                      <a:pt x="33779" y="17478"/>
                    </a:cubicBezTo>
                    <a:cubicBezTo>
                      <a:pt x="33993" y="17505"/>
                      <a:pt x="34181" y="17532"/>
                      <a:pt x="34421" y="17558"/>
                    </a:cubicBezTo>
                    <a:cubicBezTo>
                      <a:pt x="34502" y="17558"/>
                      <a:pt x="34662" y="17612"/>
                      <a:pt x="34743" y="17612"/>
                    </a:cubicBezTo>
                    <a:lnTo>
                      <a:pt x="35117" y="17612"/>
                    </a:lnTo>
                    <a:cubicBezTo>
                      <a:pt x="35358" y="17612"/>
                      <a:pt x="35626" y="17558"/>
                      <a:pt x="35867" y="17532"/>
                    </a:cubicBezTo>
                    <a:cubicBezTo>
                      <a:pt x="36134" y="17505"/>
                      <a:pt x="36349" y="17425"/>
                      <a:pt x="36616" y="17344"/>
                    </a:cubicBezTo>
                    <a:cubicBezTo>
                      <a:pt x="36884" y="17264"/>
                      <a:pt x="37152" y="17157"/>
                      <a:pt x="37392" y="16970"/>
                    </a:cubicBezTo>
                    <a:cubicBezTo>
                      <a:pt x="37633" y="16809"/>
                      <a:pt x="37848" y="16595"/>
                      <a:pt x="38088" y="16327"/>
                    </a:cubicBezTo>
                    <a:cubicBezTo>
                      <a:pt x="38303" y="16060"/>
                      <a:pt x="38490" y="15765"/>
                      <a:pt x="38704" y="15497"/>
                    </a:cubicBezTo>
                    <a:cubicBezTo>
                      <a:pt x="38891" y="15203"/>
                      <a:pt x="39105" y="14935"/>
                      <a:pt x="39320" y="14694"/>
                    </a:cubicBezTo>
                    <a:cubicBezTo>
                      <a:pt x="39561" y="14454"/>
                      <a:pt x="39828" y="14293"/>
                      <a:pt x="40096" y="14132"/>
                    </a:cubicBezTo>
                    <a:cubicBezTo>
                      <a:pt x="40363" y="13999"/>
                      <a:pt x="40711" y="13865"/>
                      <a:pt x="41006" y="13784"/>
                    </a:cubicBezTo>
                    <a:cubicBezTo>
                      <a:pt x="41327" y="13731"/>
                      <a:pt x="41675" y="13651"/>
                      <a:pt x="42050" y="13624"/>
                    </a:cubicBezTo>
                    <a:cubicBezTo>
                      <a:pt x="42772" y="13544"/>
                      <a:pt x="43522" y="13463"/>
                      <a:pt x="44111" y="13196"/>
                    </a:cubicBezTo>
                    <a:lnTo>
                      <a:pt x="45021" y="12794"/>
                    </a:lnTo>
                    <a:cubicBezTo>
                      <a:pt x="45315" y="12660"/>
                      <a:pt x="45636" y="12473"/>
                      <a:pt x="45904" y="12339"/>
                    </a:cubicBezTo>
                    <a:cubicBezTo>
                      <a:pt x="46466" y="12045"/>
                      <a:pt x="46921" y="11643"/>
                      <a:pt x="47323" y="11242"/>
                    </a:cubicBezTo>
                    <a:cubicBezTo>
                      <a:pt x="47537" y="11054"/>
                      <a:pt x="47697" y="10813"/>
                      <a:pt x="47858" y="10573"/>
                    </a:cubicBezTo>
                    <a:cubicBezTo>
                      <a:pt x="48045" y="10332"/>
                      <a:pt x="48179" y="10144"/>
                      <a:pt x="48313" y="9903"/>
                    </a:cubicBezTo>
                    <a:cubicBezTo>
                      <a:pt x="48420" y="9663"/>
                      <a:pt x="48527" y="9475"/>
                      <a:pt x="48634" y="9234"/>
                    </a:cubicBezTo>
                    <a:cubicBezTo>
                      <a:pt x="48714" y="9127"/>
                      <a:pt x="48741" y="9047"/>
                      <a:pt x="48768" y="8913"/>
                    </a:cubicBezTo>
                    <a:cubicBezTo>
                      <a:pt x="48795" y="8806"/>
                      <a:pt x="48875" y="8699"/>
                      <a:pt x="48902" y="8592"/>
                    </a:cubicBezTo>
                    <a:cubicBezTo>
                      <a:pt x="49062" y="8190"/>
                      <a:pt x="49169" y="7789"/>
                      <a:pt x="49223" y="7468"/>
                    </a:cubicBezTo>
                    <a:cubicBezTo>
                      <a:pt x="49303" y="7120"/>
                      <a:pt x="49330" y="6852"/>
                      <a:pt x="49357" y="6665"/>
                    </a:cubicBezTo>
                    <a:cubicBezTo>
                      <a:pt x="49357" y="6558"/>
                      <a:pt x="49410" y="6504"/>
                      <a:pt x="49410" y="6424"/>
                    </a:cubicBezTo>
                    <a:cubicBezTo>
                      <a:pt x="49410" y="6370"/>
                      <a:pt x="49437" y="6370"/>
                      <a:pt x="49437" y="6370"/>
                    </a:cubicBezTo>
                    <a:cubicBezTo>
                      <a:pt x="49383" y="6103"/>
                      <a:pt x="49169" y="5889"/>
                      <a:pt x="48982" y="5889"/>
                    </a:cubicBezTo>
                    <a:lnTo>
                      <a:pt x="48875" y="5889"/>
                    </a:lnTo>
                    <a:cubicBezTo>
                      <a:pt x="48795" y="5889"/>
                      <a:pt x="48741" y="5915"/>
                      <a:pt x="48634" y="5915"/>
                    </a:cubicBezTo>
                    <a:cubicBezTo>
                      <a:pt x="48447" y="5915"/>
                      <a:pt x="48179" y="5996"/>
                      <a:pt x="47831" y="6022"/>
                    </a:cubicBezTo>
                    <a:cubicBezTo>
                      <a:pt x="47510" y="6103"/>
                      <a:pt x="47135" y="6156"/>
                      <a:pt x="46734" y="6263"/>
                    </a:cubicBezTo>
                    <a:cubicBezTo>
                      <a:pt x="46332" y="6370"/>
                      <a:pt x="45904" y="6531"/>
                      <a:pt x="45449" y="6692"/>
                    </a:cubicBezTo>
                    <a:cubicBezTo>
                      <a:pt x="45021" y="6852"/>
                      <a:pt x="44566" y="7093"/>
                      <a:pt x="44111" y="7361"/>
                    </a:cubicBezTo>
                    <a:cubicBezTo>
                      <a:pt x="43897" y="7495"/>
                      <a:pt x="43682" y="7628"/>
                      <a:pt x="43495" y="7842"/>
                    </a:cubicBezTo>
                    <a:cubicBezTo>
                      <a:pt x="43281" y="8003"/>
                      <a:pt x="43094" y="8190"/>
                      <a:pt x="42879" y="8405"/>
                    </a:cubicBezTo>
                    <a:cubicBezTo>
                      <a:pt x="42692" y="8592"/>
                      <a:pt x="42505" y="8833"/>
                      <a:pt x="42317" y="9074"/>
                    </a:cubicBezTo>
                    <a:cubicBezTo>
                      <a:pt x="42103" y="9315"/>
                      <a:pt x="41916" y="9502"/>
                      <a:pt x="41702" y="9743"/>
                    </a:cubicBezTo>
                    <a:cubicBezTo>
                      <a:pt x="41514" y="9984"/>
                      <a:pt x="41300" y="10251"/>
                      <a:pt x="41140" y="10519"/>
                    </a:cubicBezTo>
                    <a:cubicBezTo>
                      <a:pt x="40979" y="10787"/>
                      <a:pt x="40818" y="11108"/>
                      <a:pt x="40631" y="11402"/>
                    </a:cubicBezTo>
                    <a:cubicBezTo>
                      <a:pt x="40471" y="11723"/>
                      <a:pt x="40283" y="11991"/>
                      <a:pt x="40069" y="12259"/>
                    </a:cubicBezTo>
                    <a:cubicBezTo>
                      <a:pt x="39882" y="12473"/>
                      <a:pt x="39614" y="12687"/>
                      <a:pt x="39373" y="12848"/>
                    </a:cubicBezTo>
                    <a:cubicBezTo>
                      <a:pt x="39105" y="13008"/>
                      <a:pt x="38838" y="13115"/>
                      <a:pt x="38490" y="13196"/>
                    </a:cubicBezTo>
                    <a:cubicBezTo>
                      <a:pt x="38317" y="13227"/>
                      <a:pt x="38136" y="13240"/>
                      <a:pt x="37945" y="13240"/>
                    </a:cubicBezTo>
                    <a:cubicBezTo>
                      <a:pt x="37810" y="13240"/>
                      <a:pt x="37670" y="13233"/>
                      <a:pt x="37526" y="13222"/>
                    </a:cubicBezTo>
                    <a:cubicBezTo>
                      <a:pt x="37205" y="13196"/>
                      <a:pt x="36857" y="13142"/>
                      <a:pt x="36563" y="13115"/>
                    </a:cubicBezTo>
                    <a:cubicBezTo>
                      <a:pt x="36441" y="13104"/>
                      <a:pt x="36314" y="13098"/>
                      <a:pt x="36193" y="13098"/>
                    </a:cubicBezTo>
                    <a:cubicBezTo>
                      <a:pt x="36021" y="13098"/>
                      <a:pt x="35858" y="13111"/>
                      <a:pt x="35733" y="13142"/>
                    </a:cubicBezTo>
                    <a:cubicBezTo>
                      <a:pt x="35465" y="13222"/>
                      <a:pt x="35224" y="13276"/>
                      <a:pt x="35010" y="13383"/>
                    </a:cubicBezTo>
                    <a:cubicBezTo>
                      <a:pt x="34823" y="13490"/>
                      <a:pt x="34609" y="13624"/>
                      <a:pt x="34421" y="13704"/>
                    </a:cubicBezTo>
                    <a:cubicBezTo>
                      <a:pt x="34207" y="13865"/>
                      <a:pt x="34047" y="13945"/>
                      <a:pt x="33886" y="14079"/>
                    </a:cubicBezTo>
                    <a:cubicBezTo>
                      <a:pt x="33779" y="14159"/>
                      <a:pt x="33726" y="14213"/>
                      <a:pt x="33645" y="14293"/>
                    </a:cubicBezTo>
                    <a:cubicBezTo>
                      <a:pt x="33592" y="14347"/>
                      <a:pt x="33485" y="14427"/>
                      <a:pt x="33404" y="14480"/>
                    </a:cubicBezTo>
                    <a:lnTo>
                      <a:pt x="33003" y="14882"/>
                    </a:lnTo>
                    <a:cubicBezTo>
                      <a:pt x="32869" y="15016"/>
                      <a:pt x="32789" y="15176"/>
                      <a:pt x="32682" y="15283"/>
                    </a:cubicBezTo>
                    <a:cubicBezTo>
                      <a:pt x="32468" y="15551"/>
                      <a:pt x="32307" y="15792"/>
                      <a:pt x="32200" y="15952"/>
                    </a:cubicBezTo>
                    <a:cubicBezTo>
                      <a:pt x="32173" y="15979"/>
                      <a:pt x="32173" y="16033"/>
                      <a:pt x="32173" y="16033"/>
                    </a:cubicBezTo>
                    <a:lnTo>
                      <a:pt x="32146" y="15979"/>
                    </a:lnTo>
                    <a:cubicBezTo>
                      <a:pt x="31986" y="15899"/>
                      <a:pt x="31745" y="15765"/>
                      <a:pt x="31451" y="15578"/>
                    </a:cubicBezTo>
                    <a:cubicBezTo>
                      <a:pt x="31129" y="15444"/>
                      <a:pt x="30808" y="15283"/>
                      <a:pt x="30433" y="15123"/>
                    </a:cubicBezTo>
                    <a:lnTo>
                      <a:pt x="30139" y="15016"/>
                    </a:lnTo>
                    <a:lnTo>
                      <a:pt x="29845" y="14909"/>
                    </a:lnTo>
                    <a:cubicBezTo>
                      <a:pt x="29630" y="14855"/>
                      <a:pt x="29390" y="14775"/>
                      <a:pt x="29202" y="14721"/>
                    </a:cubicBezTo>
                    <a:cubicBezTo>
                      <a:pt x="28961" y="14641"/>
                      <a:pt x="28720" y="14614"/>
                      <a:pt x="28506" y="14561"/>
                    </a:cubicBezTo>
                    <a:cubicBezTo>
                      <a:pt x="28265" y="14480"/>
                      <a:pt x="28025" y="14454"/>
                      <a:pt x="27757" y="14427"/>
                    </a:cubicBezTo>
                    <a:cubicBezTo>
                      <a:pt x="27516" y="14373"/>
                      <a:pt x="27248" y="14373"/>
                      <a:pt x="26981" y="14373"/>
                    </a:cubicBezTo>
                    <a:cubicBezTo>
                      <a:pt x="26713" y="14373"/>
                      <a:pt x="26445" y="14427"/>
                      <a:pt x="26178" y="14454"/>
                    </a:cubicBezTo>
                    <a:cubicBezTo>
                      <a:pt x="25642" y="14534"/>
                      <a:pt x="25054" y="14641"/>
                      <a:pt x="24491" y="14748"/>
                    </a:cubicBezTo>
                    <a:cubicBezTo>
                      <a:pt x="23876" y="14855"/>
                      <a:pt x="23287" y="15123"/>
                      <a:pt x="22645" y="15390"/>
                    </a:cubicBezTo>
                    <a:cubicBezTo>
                      <a:pt x="22350" y="15524"/>
                      <a:pt x="22002" y="15658"/>
                      <a:pt x="21708" y="15685"/>
                    </a:cubicBezTo>
                    <a:cubicBezTo>
                      <a:pt x="21521" y="15736"/>
                      <a:pt x="21313" y="15754"/>
                      <a:pt x="21111" y="15754"/>
                    </a:cubicBezTo>
                    <a:cubicBezTo>
                      <a:pt x="20994" y="15754"/>
                      <a:pt x="20879" y="15748"/>
                      <a:pt x="20771" y="15738"/>
                    </a:cubicBezTo>
                    <a:cubicBezTo>
                      <a:pt x="20155" y="15658"/>
                      <a:pt x="19593" y="15364"/>
                      <a:pt x="19138" y="14882"/>
                    </a:cubicBezTo>
                    <a:cubicBezTo>
                      <a:pt x="18897" y="14668"/>
                      <a:pt x="18657" y="14427"/>
                      <a:pt x="18416" y="14266"/>
                    </a:cubicBezTo>
                    <a:cubicBezTo>
                      <a:pt x="18202" y="14052"/>
                      <a:pt x="17961" y="13892"/>
                      <a:pt x="17720" y="13784"/>
                    </a:cubicBezTo>
                    <a:cubicBezTo>
                      <a:pt x="17613" y="13704"/>
                      <a:pt x="17479" y="13677"/>
                      <a:pt x="17399" y="13651"/>
                    </a:cubicBezTo>
                    <a:cubicBezTo>
                      <a:pt x="17291" y="13624"/>
                      <a:pt x="17158" y="13570"/>
                      <a:pt x="17051" y="13570"/>
                    </a:cubicBezTo>
                    <a:cubicBezTo>
                      <a:pt x="16810" y="13544"/>
                      <a:pt x="16596" y="13517"/>
                      <a:pt x="16381" y="13517"/>
                    </a:cubicBezTo>
                    <a:cubicBezTo>
                      <a:pt x="16221" y="13517"/>
                      <a:pt x="16084" y="13505"/>
                      <a:pt x="15947" y="13505"/>
                    </a:cubicBezTo>
                    <a:cubicBezTo>
                      <a:pt x="15879" y="13505"/>
                      <a:pt x="15810" y="13508"/>
                      <a:pt x="15739" y="13517"/>
                    </a:cubicBezTo>
                    <a:cubicBezTo>
                      <a:pt x="15659" y="13517"/>
                      <a:pt x="15552" y="13517"/>
                      <a:pt x="15445" y="13544"/>
                    </a:cubicBezTo>
                    <a:cubicBezTo>
                      <a:pt x="15391" y="13544"/>
                      <a:pt x="15338" y="13544"/>
                      <a:pt x="15284" y="13570"/>
                    </a:cubicBezTo>
                    <a:cubicBezTo>
                      <a:pt x="15257" y="13570"/>
                      <a:pt x="15177" y="13570"/>
                      <a:pt x="15150" y="13624"/>
                    </a:cubicBezTo>
                    <a:cubicBezTo>
                      <a:pt x="14990" y="13651"/>
                      <a:pt x="14776" y="13677"/>
                      <a:pt x="14615" y="13704"/>
                    </a:cubicBezTo>
                    <a:cubicBezTo>
                      <a:pt x="14508" y="13758"/>
                      <a:pt x="14454" y="13758"/>
                      <a:pt x="14347" y="13784"/>
                    </a:cubicBezTo>
                    <a:cubicBezTo>
                      <a:pt x="14267" y="13811"/>
                      <a:pt x="14187" y="13811"/>
                      <a:pt x="14106" y="13838"/>
                    </a:cubicBezTo>
                    <a:cubicBezTo>
                      <a:pt x="13785" y="13918"/>
                      <a:pt x="13518" y="14025"/>
                      <a:pt x="13303" y="14079"/>
                    </a:cubicBezTo>
                    <a:lnTo>
                      <a:pt x="13303" y="13758"/>
                    </a:lnTo>
                    <a:cubicBezTo>
                      <a:pt x="13303" y="13517"/>
                      <a:pt x="13277" y="13249"/>
                      <a:pt x="13196" y="12981"/>
                    </a:cubicBezTo>
                    <a:cubicBezTo>
                      <a:pt x="13143" y="12714"/>
                      <a:pt x="13063" y="12446"/>
                      <a:pt x="12982" y="12179"/>
                    </a:cubicBezTo>
                    <a:cubicBezTo>
                      <a:pt x="12875" y="11911"/>
                      <a:pt x="12741" y="11670"/>
                      <a:pt x="12581" y="11429"/>
                    </a:cubicBezTo>
                    <a:cubicBezTo>
                      <a:pt x="12393" y="11242"/>
                      <a:pt x="12179" y="11081"/>
                      <a:pt x="11912" y="10974"/>
                    </a:cubicBezTo>
                    <a:cubicBezTo>
                      <a:pt x="11590" y="10867"/>
                      <a:pt x="11296" y="10813"/>
                      <a:pt x="10975" y="10706"/>
                    </a:cubicBezTo>
                    <a:cubicBezTo>
                      <a:pt x="10846" y="10688"/>
                      <a:pt x="10716" y="10657"/>
                      <a:pt x="10578" y="10657"/>
                    </a:cubicBezTo>
                    <a:cubicBezTo>
                      <a:pt x="10516" y="10657"/>
                      <a:pt x="10452" y="10663"/>
                      <a:pt x="10386" y="10680"/>
                    </a:cubicBezTo>
                    <a:lnTo>
                      <a:pt x="10065" y="10706"/>
                    </a:lnTo>
                    <a:lnTo>
                      <a:pt x="9717" y="10733"/>
                    </a:lnTo>
                    <a:cubicBezTo>
                      <a:pt x="9610" y="10747"/>
                      <a:pt x="9503" y="10753"/>
                      <a:pt x="9399" y="10753"/>
                    </a:cubicBezTo>
                    <a:cubicBezTo>
                      <a:pt x="9295" y="10753"/>
                      <a:pt x="9195" y="10747"/>
                      <a:pt x="9101" y="10733"/>
                    </a:cubicBezTo>
                    <a:cubicBezTo>
                      <a:pt x="8887" y="10706"/>
                      <a:pt x="8753" y="10626"/>
                      <a:pt x="8619" y="10546"/>
                    </a:cubicBezTo>
                    <a:cubicBezTo>
                      <a:pt x="8486" y="10439"/>
                      <a:pt x="8379" y="10305"/>
                      <a:pt x="8352" y="10144"/>
                    </a:cubicBezTo>
                    <a:cubicBezTo>
                      <a:pt x="8298" y="9957"/>
                      <a:pt x="8298" y="9743"/>
                      <a:pt x="8298" y="9529"/>
                    </a:cubicBezTo>
                    <a:lnTo>
                      <a:pt x="8298" y="9288"/>
                    </a:lnTo>
                    <a:cubicBezTo>
                      <a:pt x="8619" y="8458"/>
                      <a:pt x="8700" y="7521"/>
                      <a:pt x="8379" y="6584"/>
                    </a:cubicBezTo>
                    <a:cubicBezTo>
                      <a:pt x="7950" y="5193"/>
                      <a:pt x="6853" y="4176"/>
                      <a:pt x="5541" y="3854"/>
                    </a:cubicBezTo>
                    <a:cubicBezTo>
                      <a:pt x="5675" y="3078"/>
                      <a:pt x="5943" y="2141"/>
                      <a:pt x="6451" y="1445"/>
                    </a:cubicBezTo>
                    <a:lnTo>
                      <a:pt x="6585" y="1445"/>
                    </a:lnTo>
                    <a:cubicBezTo>
                      <a:pt x="6906" y="1392"/>
                      <a:pt x="7147" y="1098"/>
                      <a:pt x="7094" y="803"/>
                    </a:cubicBezTo>
                    <a:cubicBezTo>
                      <a:pt x="7046" y="491"/>
                      <a:pt x="6804" y="286"/>
                      <a:pt x="6542" y="286"/>
                    </a:cubicBezTo>
                    <a:cubicBezTo>
                      <a:pt x="6512" y="286"/>
                      <a:pt x="6482" y="289"/>
                      <a:pt x="6451" y="295"/>
                    </a:cubicBezTo>
                    <a:cubicBezTo>
                      <a:pt x="6103" y="321"/>
                      <a:pt x="5889" y="643"/>
                      <a:pt x="5943" y="937"/>
                    </a:cubicBezTo>
                    <a:cubicBezTo>
                      <a:pt x="5943" y="1044"/>
                      <a:pt x="5970" y="1098"/>
                      <a:pt x="6023" y="1178"/>
                    </a:cubicBezTo>
                    <a:cubicBezTo>
                      <a:pt x="5675" y="1660"/>
                      <a:pt x="5167" y="2570"/>
                      <a:pt x="5006" y="3747"/>
                    </a:cubicBezTo>
                    <a:cubicBezTo>
                      <a:pt x="4847" y="3719"/>
                      <a:pt x="4682" y="3708"/>
                      <a:pt x="4514" y="3708"/>
                    </a:cubicBezTo>
                    <a:cubicBezTo>
                      <a:pt x="4200" y="3708"/>
                      <a:pt x="3875" y="3749"/>
                      <a:pt x="3561" y="3801"/>
                    </a:cubicBezTo>
                    <a:cubicBezTo>
                      <a:pt x="3561" y="2329"/>
                      <a:pt x="2945" y="1258"/>
                      <a:pt x="2544" y="696"/>
                    </a:cubicBezTo>
                    <a:cubicBezTo>
                      <a:pt x="2570" y="643"/>
                      <a:pt x="2597" y="562"/>
                      <a:pt x="2597" y="509"/>
                    </a:cubicBezTo>
                    <a:cubicBezTo>
                      <a:pt x="2597" y="241"/>
                      <a:pt x="2410" y="0"/>
                      <a:pt x="2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5" name="Google Shape;8605;p62">
                <a:extLst>
                  <a:ext uri="{FF2B5EF4-FFF2-40B4-BE49-F238E27FC236}">
                    <a16:creationId xmlns:a16="http://schemas.microsoft.com/office/drawing/2014/main" id="{A7B1AFAF-BBA6-4555-8143-8445DEB773F5}"/>
                  </a:ext>
                </a:extLst>
              </p:cNvPr>
              <p:cNvSpPr/>
              <p:nvPr/>
            </p:nvSpPr>
            <p:spPr>
              <a:xfrm>
                <a:off x="6264400" y="2141500"/>
                <a:ext cx="444325" cy="433650"/>
              </a:xfrm>
              <a:custGeom>
                <a:avLst/>
                <a:gdLst/>
                <a:ahLst/>
                <a:cxnLst/>
                <a:rect l="l" t="t" r="r" b="b"/>
                <a:pathLst>
                  <a:path w="17773" h="17346" extrusionOk="0">
                    <a:moveTo>
                      <a:pt x="0" y="1"/>
                    </a:moveTo>
                    <a:cubicBezTo>
                      <a:pt x="1" y="1"/>
                      <a:pt x="4336" y="12474"/>
                      <a:pt x="8405" y="15900"/>
                    </a:cubicBezTo>
                    <a:cubicBezTo>
                      <a:pt x="9658" y="16939"/>
                      <a:pt x="10627" y="17346"/>
                      <a:pt x="11339" y="17346"/>
                    </a:cubicBezTo>
                    <a:cubicBezTo>
                      <a:pt x="12955" y="17346"/>
                      <a:pt x="13243" y="15255"/>
                      <a:pt x="12500" y="13732"/>
                    </a:cubicBezTo>
                    <a:lnTo>
                      <a:pt x="12500" y="13732"/>
                    </a:lnTo>
                    <a:cubicBezTo>
                      <a:pt x="12500" y="13732"/>
                      <a:pt x="13881" y="14795"/>
                      <a:pt x="14956" y="14795"/>
                    </a:cubicBezTo>
                    <a:cubicBezTo>
                      <a:pt x="15277" y="14795"/>
                      <a:pt x="15571" y="14700"/>
                      <a:pt x="15792" y="14454"/>
                    </a:cubicBezTo>
                    <a:cubicBezTo>
                      <a:pt x="17773" y="12340"/>
                      <a:pt x="11028" y="3748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6" name="Google Shape;8606;p62">
                <a:extLst>
                  <a:ext uri="{FF2B5EF4-FFF2-40B4-BE49-F238E27FC236}">
                    <a16:creationId xmlns:a16="http://schemas.microsoft.com/office/drawing/2014/main" id="{0DAE4246-8232-4D85-8300-E57DD5CD71D9}"/>
                  </a:ext>
                </a:extLst>
              </p:cNvPr>
              <p:cNvSpPr/>
              <p:nvPr/>
            </p:nvSpPr>
            <p:spPr>
              <a:xfrm>
                <a:off x="6275775" y="2140850"/>
                <a:ext cx="550050" cy="245400"/>
              </a:xfrm>
              <a:custGeom>
                <a:avLst/>
                <a:gdLst/>
                <a:ahLst/>
                <a:cxnLst/>
                <a:rect l="l" t="t" r="r" b="b"/>
                <a:pathLst>
                  <a:path w="22002" h="9816" extrusionOk="0">
                    <a:moveTo>
                      <a:pt x="0" y="0"/>
                    </a:moveTo>
                    <a:cubicBezTo>
                      <a:pt x="1" y="0"/>
                      <a:pt x="13494" y="9815"/>
                      <a:pt x="18448" y="9815"/>
                    </a:cubicBezTo>
                    <a:cubicBezTo>
                      <a:pt x="19084" y="9815"/>
                      <a:pt x="19580" y="9653"/>
                      <a:pt x="19887" y="9288"/>
                    </a:cubicBezTo>
                    <a:cubicBezTo>
                      <a:pt x="19887" y="9288"/>
                      <a:pt x="20904" y="7976"/>
                      <a:pt x="18228" y="6906"/>
                    </a:cubicBezTo>
                    <a:lnTo>
                      <a:pt x="18228" y="6906"/>
                    </a:lnTo>
                    <a:cubicBezTo>
                      <a:pt x="18228" y="6906"/>
                      <a:pt x="18729" y="7004"/>
                      <a:pt x="19349" y="7004"/>
                    </a:cubicBezTo>
                    <a:cubicBezTo>
                      <a:pt x="20279" y="7004"/>
                      <a:pt x="21477" y="6782"/>
                      <a:pt x="21654" y="5674"/>
                    </a:cubicBezTo>
                    <a:cubicBezTo>
                      <a:pt x="22002" y="3828"/>
                      <a:pt x="14481" y="428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7" name="Google Shape;8607;p62">
                <a:extLst>
                  <a:ext uri="{FF2B5EF4-FFF2-40B4-BE49-F238E27FC236}">
                    <a16:creationId xmlns:a16="http://schemas.microsoft.com/office/drawing/2014/main" id="{4E378F8B-6368-4A8E-BBB3-72B58D549AC3}"/>
                  </a:ext>
                </a:extLst>
              </p:cNvPr>
              <p:cNvSpPr/>
              <p:nvPr/>
            </p:nvSpPr>
            <p:spPr>
              <a:xfrm>
                <a:off x="6414275" y="2195700"/>
                <a:ext cx="28777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3349" extrusionOk="0">
                    <a:moveTo>
                      <a:pt x="1" y="1"/>
                    </a:moveTo>
                    <a:cubicBezTo>
                      <a:pt x="3837" y="2255"/>
                      <a:pt x="7265" y="3349"/>
                      <a:pt x="9246" y="3349"/>
                    </a:cubicBezTo>
                    <a:cubicBezTo>
                      <a:pt x="10182" y="3349"/>
                      <a:pt x="10794" y="3105"/>
                      <a:pt x="10975" y="2624"/>
                    </a:cubicBezTo>
                    <a:cubicBezTo>
                      <a:pt x="11510" y="107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8" name="Google Shape;8608;p62">
                <a:extLst>
                  <a:ext uri="{FF2B5EF4-FFF2-40B4-BE49-F238E27FC236}">
                    <a16:creationId xmlns:a16="http://schemas.microsoft.com/office/drawing/2014/main" id="{954F744B-1444-4612-8CEB-486E0BBD22AF}"/>
                  </a:ext>
                </a:extLst>
              </p:cNvPr>
              <p:cNvSpPr/>
              <p:nvPr/>
            </p:nvSpPr>
            <p:spPr>
              <a:xfrm>
                <a:off x="6340675" y="2219125"/>
                <a:ext cx="232900" cy="201725"/>
              </a:xfrm>
              <a:custGeom>
                <a:avLst/>
                <a:gdLst/>
                <a:ahLst/>
                <a:cxnLst/>
                <a:rect l="l" t="t" r="r" b="b"/>
                <a:pathLst>
                  <a:path w="9316" h="8069" extrusionOk="0">
                    <a:moveTo>
                      <a:pt x="1" y="1"/>
                    </a:moveTo>
                    <a:cubicBezTo>
                      <a:pt x="2755" y="5042"/>
                      <a:pt x="5875" y="8069"/>
                      <a:pt x="7463" y="8069"/>
                    </a:cubicBezTo>
                    <a:cubicBezTo>
                      <a:pt x="7696" y="8069"/>
                      <a:pt x="7896" y="8003"/>
                      <a:pt x="8057" y="7870"/>
                    </a:cubicBezTo>
                    <a:cubicBezTo>
                      <a:pt x="9315" y="68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9" name="Google Shape;8609;p62">
              <a:extLst>
                <a:ext uri="{FF2B5EF4-FFF2-40B4-BE49-F238E27FC236}">
                  <a16:creationId xmlns:a16="http://schemas.microsoft.com/office/drawing/2014/main" id="{736D6FC4-CD8D-4B3A-8BC3-D1ACE2683C55}"/>
                </a:ext>
              </a:extLst>
            </p:cNvPr>
            <p:cNvGrpSpPr/>
            <p:nvPr/>
          </p:nvGrpSpPr>
          <p:grpSpPr>
            <a:xfrm>
              <a:off x="5891858" y="1901182"/>
              <a:ext cx="135420" cy="69561"/>
              <a:chOff x="2330525" y="2356200"/>
              <a:chExt cx="229525" cy="117900"/>
            </a:xfrm>
          </p:grpSpPr>
          <p:sp>
            <p:nvSpPr>
              <p:cNvPr id="151" name="Google Shape;8610;p62">
                <a:extLst>
                  <a:ext uri="{FF2B5EF4-FFF2-40B4-BE49-F238E27FC236}">
                    <a16:creationId xmlns:a16="http://schemas.microsoft.com/office/drawing/2014/main" id="{63413F0A-F864-4A29-A2A7-9D8814147EE4}"/>
                  </a:ext>
                </a:extLst>
              </p:cNvPr>
              <p:cNvSpPr/>
              <p:nvPr/>
            </p:nvSpPr>
            <p:spPr>
              <a:xfrm>
                <a:off x="2397175" y="2395750"/>
                <a:ext cx="9797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465" extrusionOk="0">
                    <a:moveTo>
                      <a:pt x="884" y="1"/>
                    </a:moveTo>
                    <a:cubicBezTo>
                      <a:pt x="1" y="1"/>
                      <a:pt x="171" y="1885"/>
                      <a:pt x="1724" y="2411"/>
                    </a:cubicBezTo>
                    <a:cubicBezTo>
                      <a:pt x="1831" y="2437"/>
                      <a:pt x="1965" y="2464"/>
                      <a:pt x="2072" y="2464"/>
                    </a:cubicBezTo>
                    <a:lnTo>
                      <a:pt x="2098" y="1822"/>
                    </a:lnTo>
                    <a:cubicBezTo>
                      <a:pt x="2124" y="1413"/>
                      <a:pt x="2466" y="1151"/>
                      <a:pt x="2846" y="1151"/>
                    </a:cubicBezTo>
                    <a:cubicBezTo>
                      <a:pt x="2865" y="1151"/>
                      <a:pt x="2883" y="1151"/>
                      <a:pt x="2901" y="1153"/>
                    </a:cubicBezTo>
                    <a:lnTo>
                      <a:pt x="3731" y="1233"/>
                    </a:lnTo>
                    <a:cubicBezTo>
                      <a:pt x="3919" y="805"/>
                      <a:pt x="3838" y="376"/>
                      <a:pt x="3464" y="296"/>
                    </a:cubicBezTo>
                    <a:cubicBezTo>
                      <a:pt x="3464" y="296"/>
                      <a:pt x="3434" y="297"/>
                      <a:pt x="3379" y="297"/>
                    </a:cubicBezTo>
                    <a:cubicBezTo>
                      <a:pt x="3080" y="297"/>
                      <a:pt x="2033" y="278"/>
                      <a:pt x="1081" y="28"/>
                    </a:cubicBezTo>
                    <a:cubicBezTo>
                      <a:pt x="1011" y="9"/>
                      <a:pt x="945" y="1"/>
                      <a:pt x="884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8611;p62">
                <a:extLst>
                  <a:ext uri="{FF2B5EF4-FFF2-40B4-BE49-F238E27FC236}">
                    <a16:creationId xmlns:a16="http://schemas.microsoft.com/office/drawing/2014/main" id="{757A7DF3-1CA9-4570-8C5C-B9C7C63F17F2}"/>
                  </a:ext>
                </a:extLst>
              </p:cNvPr>
              <p:cNvSpPr/>
              <p:nvPr/>
            </p:nvSpPr>
            <p:spPr>
              <a:xfrm>
                <a:off x="2448950" y="2425575"/>
                <a:ext cx="41525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315" extrusionOk="0">
                    <a:moveTo>
                      <a:pt x="706" y="1"/>
                    </a:moveTo>
                    <a:cubicBezTo>
                      <a:pt x="355" y="1"/>
                      <a:pt x="51" y="299"/>
                      <a:pt x="27" y="682"/>
                    </a:cubicBezTo>
                    <a:lnTo>
                      <a:pt x="1" y="1298"/>
                    </a:lnTo>
                    <a:cubicBezTo>
                      <a:pt x="64" y="1309"/>
                      <a:pt x="125" y="1315"/>
                      <a:pt x="186" y="1315"/>
                    </a:cubicBezTo>
                    <a:cubicBezTo>
                      <a:pt x="408" y="1315"/>
                      <a:pt x="614" y="1243"/>
                      <a:pt x="804" y="1137"/>
                    </a:cubicBezTo>
                    <a:cubicBezTo>
                      <a:pt x="1098" y="950"/>
                      <a:pt x="1339" y="682"/>
                      <a:pt x="1500" y="441"/>
                    </a:cubicBezTo>
                    <a:cubicBezTo>
                      <a:pt x="1580" y="334"/>
                      <a:pt x="1633" y="201"/>
                      <a:pt x="1660" y="67"/>
                    </a:cubicBezTo>
                    <a:lnTo>
                      <a:pt x="830" y="13"/>
                    </a:lnTo>
                    <a:cubicBezTo>
                      <a:pt x="789" y="5"/>
                      <a:pt x="747" y="1"/>
                      <a:pt x="706" y="1"/>
                    </a:cubicBezTo>
                    <a:close/>
                  </a:path>
                </a:pathLst>
              </a:custGeom>
              <a:solidFill>
                <a:srgbClr val="F66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3" name="Google Shape;8612;p62">
                <a:extLst>
                  <a:ext uri="{FF2B5EF4-FFF2-40B4-BE49-F238E27FC236}">
                    <a16:creationId xmlns:a16="http://schemas.microsoft.com/office/drawing/2014/main" id="{3B4414E8-DDD3-4408-B367-2B3BC6B45E7C}"/>
                  </a:ext>
                </a:extLst>
              </p:cNvPr>
              <p:cNvSpPr/>
              <p:nvPr/>
            </p:nvSpPr>
            <p:spPr>
              <a:xfrm>
                <a:off x="2354600" y="2356200"/>
                <a:ext cx="40850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724" extrusionOk="0">
                    <a:moveTo>
                      <a:pt x="864" y="0"/>
                    </a:moveTo>
                    <a:cubicBezTo>
                      <a:pt x="827" y="0"/>
                      <a:pt x="789" y="2"/>
                      <a:pt x="750" y="5"/>
                    </a:cubicBezTo>
                    <a:cubicBezTo>
                      <a:pt x="402" y="31"/>
                      <a:pt x="161" y="245"/>
                      <a:pt x="81" y="379"/>
                    </a:cubicBezTo>
                    <a:cubicBezTo>
                      <a:pt x="1" y="567"/>
                      <a:pt x="54" y="674"/>
                      <a:pt x="161" y="700"/>
                    </a:cubicBezTo>
                    <a:cubicBezTo>
                      <a:pt x="195" y="717"/>
                      <a:pt x="230" y="723"/>
                      <a:pt x="266" y="723"/>
                    </a:cubicBezTo>
                    <a:cubicBezTo>
                      <a:pt x="346" y="723"/>
                      <a:pt x="427" y="692"/>
                      <a:pt x="483" y="674"/>
                    </a:cubicBezTo>
                    <a:cubicBezTo>
                      <a:pt x="616" y="647"/>
                      <a:pt x="723" y="647"/>
                      <a:pt x="830" y="620"/>
                    </a:cubicBezTo>
                    <a:cubicBezTo>
                      <a:pt x="938" y="620"/>
                      <a:pt x="1071" y="567"/>
                      <a:pt x="1205" y="567"/>
                    </a:cubicBezTo>
                    <a:cubicBezTo>
                      <a:pt x="1339" y="567"/>
                      <a:pt x="1419" y="567"/>
                      <a:pt x="1526" y="513"/>
                    </a:cubicBezTo>
                    <a:cubicBezTo>
                      <a:pt x="1633" y="486"/>
                      <a:pt x="1633" y="353"/>
                      <a:pt x="1526" y="219"/>
                    </a:cubicBezTo>
                    <a:cubicBezTo>
                      <a:pt x="1407" y="99"/>
                      <a:pt x="1179" y="0"/>
                      <a:pt x="864" y="0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4" name="Google Shape;8613;p62">
                <a:extLst>
                  <a:ext uri="{FF2B5EF4-FFF2-40B4-BE49-F238E27FC236}">
                    <a16:creationId xmlns:a16="http://schemas.microsoft.com/office/drawing/2014/main" id="{9C8C0A76-ECC6-4DB8-B6A7-F54FFC6B7E73}"/>
                  </a:ext>
                </a:extLst>
              </p:cNvPr>
              <p:cNvSpPr/>
              <p:nvPr/>
            </p:nvSpPr>
            <p:spPr>
              <a:xfrm>
                <a:off x="2519875" y="2409100"/>
                <a:ext cx="301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135" extrusionOk="0">
                    <a:moveTo>
                      <a:pt x="585" y="1"/>
                    </a:moveTo>
                    <a:cubicBezTo>
                      <a:pt x="266" y="1"/>
                      <a:pt x="28" y="210"/>
                      <a:pt x="28" y="538"/>
                    </a:cubicBezTo>
                    <a:cubicBezTo>
                      <a:pt x="1" y="860"/>
                      <a:pt x="269" y="1127"/>
                      <a:pt x="563" y="1127"/>
                    </a:cubicBezTo>
                    <a:cubicBezTo>
                      <a:pt x="593" y="1132"/>
                      <a:pt x="622" y="1134"/>
                      <a:pt x="651" y="1134"/>
                    </a:cubicBezTo>
                    <a:cubicBezTo>
                      <a:pt x="955" y="1134"/>
                      <a:pt x="1179" y="885"/>
                      <a:pt x="1179" y="592"/>
                    </a:cubicBezTo>
                    <a:cubicBezTo>
                      <a:pt x="1205" y="271"/>
                      <a:pt x="938" y="3"/>
                      <a:pt x="643" y="3"/>
                    </a:cubicBezTo>
                    <a:cubicBezTo>
                      <a:pt x="624" y="2"/>
                      <a:pt x="604" y="1"/>
                      <a:pt x="585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5" name="Google Shape;8614;p62">
                <a:extLst>
                  <a:ext uri="{FF2B5EF4-FFF2-40B4-BE49-F238E27FC236}">
                    <a16:creationId xmlns:a16="http://schemas.microsoft.com/office/drawing/2014/main" id="{853AD4C0-88EB-474A-8CFC-5A47A8FBA728}"/>
                  </a:ext>
                </a:extLst>
              </p:cNvPr>
              <p:cNvSpPr/>
              <p:nvPr/>
            </p:nvSpPr>
            <p:spPr>
              <a:xfrm>
                <a:off x="2352600" y="2391835"/>
                <a:ext cx="30125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127" extrusionOk="0">
                    <a:moveTo>
                      <a:pt x="643" y="1"/>
                    </a:moveTo>
                    <a:cubicBezTo>
                      <a:pt x="348" y="1"/>
                      <a:pt x="27" y="215"/>
                      <a:pt x="27" y="536"/>
                    </a:cubicBezTo>
                    <a:cubicBezTo>
                      <a:pt x="0" y="857"/>
                      <a:pt x="268" y="1125"/>
                      <a:pt x="563" y="1125"/>
                    </a:cubicBezTo>
                    <a:cubicBezTo>
                      <a:pt x="579" y="1126"/>
                      <a:pt x="595" y="1127"/>
                      <a:pt x="610" y="1127"/>
                    </a:cubicBezTo>
                    <a:cubicBezTo>
                      <a:pt x="935" y="1127"/>
                      <a:pt x="1178" y="870"/>
                      <a:pt x="1178" y="590"/>
                    </a:cubicBezTo>
                    <a:cubicBezTo>
                      <a:pt x="1205" y="268"/>
                      <a:pt x="937" y="1"/>
                      <a:pt x="643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" name="Google Shape;8615;p62">
                <a:extLst>
                  <a:ext uri="{FF2B5EF4-FFF2-40B4-BE49-F238E27FC236}">
                    <a16:creationId xmlns:a16="http://schemas.microsoft.com/office/drawing/2014/main" id="{1AA79924-22F0-415F-A0D0-0CFD0119D133}"/>
                  </a:ext>
                </a:extLst>
              </p:cNvPr>
              <p:cNvSpPr/>
              <p:nvPr/>
            </p:nvSpPr>
            <p:spPr>
              <a:xfrm>
                <a:off x="2345900" y="2415925"/>
                <a:ext cx="3750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721" extrusionOk="0">
                    <a:moveTo>
                      <a:pt x="701" y="0"/>
                    </a:moveTo>
                    <a:cubicBezTo>
                      <a:pt x="540" y="0"/>
                      <a:pt x="359" y="37"/>
                      <a:pt x="161" y="132"/>
                    </a:cubicBezTo>
                    <a:cubicBezTo>
                      <a:pt x="28" y="185"/>
                      <a:pt x="1" y="372"/>
                      <a:pt x="81" y="506"/>
                    </a:cubicBezTo>
                    <a:cubicBezTo>
                      <a:pt x="115" y="590"/>
                      <a:pt x="190" y="632"/>
                      <a:pt x="274" y="632"/>
                    </a:cubicBezTo>
                    <a:cubicBezTo>
                      <a:pt x="325" y="632"/>
                      <a:pt x="379" y="617"/>
                      <a:pt x="429" y="587"/>
                    </a:cubicBezTo>
                    <a:cubicBezTo>
                      <a:pt x="542" y="534"/>
                      <a:pt x="635" y="516"/>
                      <a:pt x="711" y="516"/>
                    </a:cubicBezTo>
                    <a:cubicBezTo>
                      <a:pt x="867" y="516"/>
                      <a:pt x="946" y="595"/>
                      <a:pt x="964" y="613"/>
                    </a:cubicBezTo>
                    <a:cubicBezTo>
                      <a:pt x="1045" y="694"/>
                      <a:pt x="1098" y="720"/>
                      <a:pt x="1205" y="720"/>
                    </a:cubicBezTo>
                    <a:cubicBezTo>
                      <a:pt x="1286" y="720"/>
                      <a:pt x="1339" y="694"/>
                      <a:pt x="1366" y="667"/>
                    </a:cubicBezTo>
                    <a:cubicBezTo>
                      <a:pt x="1473" y="560"/>
                      <a:pt x="1500" y="399"/>
                      <a:pt x="1419" y="292"/>
                    </a:cubicBezTo>
                    <a:cubicBezTo>
                      <a:pt x="1292" y="165"/>
                      <a:pt x="1041" y="0"/>
                      <a:pt x="701" y="0"/>
                    </a:cubicBezTo>
                    <a:close/>
                  </a:path>
                </a:pathLst>
              </a:custGeom>
              <a:solidFill>
                <a:srgbClr val="FAB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" name="Google Shape;8616;p62">
                <a:extLst>
                  <a:ext uri="{FF2B5EF4-FFF2-40B4-BE49-F238E27FC236}">
                    <a16:creationId xmlns:a16="http://schemas.microsoft.com/office/drawing/2014/main" id="{1C58DC0B-8CE6-4D81-B9BC-E190511E1450}"/>
                  </a:ext>
                </a:extLst>
              </p:cNvPr>
              <p:cNvSpPr/>
              <p:nvPr/>
            </p:nvSpPr>
            <p:spPr>
              <a:xfrm>
                <a:off x="2497800" y="2435925"/>
                <a:ext cx="62250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527" extrusionOk="0">
                    <a:moveTo>
                      <a:pt x="1259" y="1"/>
                    </a:moveTo>
                    <a:cubicBezTo>
                      <a:pt x="563" y="1"/>
                      <a:pt x="1" y="349"/>
                      <a:pt x="1" y="750"/>
                    </a:cubicBezTo>
                    <a:cubicBezTo>
                      <a:pt x="1" y="1178"/>
                      <a:pt x="563" y="1526"/>
                      <a:pt x="1259" y="1526"/>
                    </a:cubicBezTo>
                    <a:cubicBezTo>
                      <a:pt x="1928" y="1526"/>
                      <a:pt x="2490" y="1178"/>
                      <a:pt x="2490" y="750"/>
                    </a:cubicBezTo>
                    <a:cubicBezTo>
                      <a:pt x="2490" y="349"/>
                      <a:pt x="1928" y="1"/>
                      <a:pt x="1259" y="1"/>
                    </a:cubicBezTo>
                    <a:close/>
                  </a:path>
                </a:pathLst>
              </a:custGeom>
              <a:solidFill>
                <a:srgbClr val="F46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" name="Google Shape;8617;p62">
                <a:extLst>
                  <a:ext uri="{FF2B5EF4-FFF2-40B4-BE49-F238E27FC236}">
                    <a16:creationId xmlns:a16="http://schemas.microsoft.com/office/drawing/2014/main" id="{75FCB24D-7C06-4763-9B62-A845738BFA25}"/>
                  </a:ext>
                </a:extLst>
              </p:cNvPr>
              <p:cNvSpPr/>
              <p:nvPr/>
            </p:nvSpPr>
            <p:spPr>
              <a:xfrm>
                <a:off x="2330525" y="2423875"/>
                <a:ext cx="62250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554" extrusionOk="0">
                    <a:moveTo>
                      <a:pt x="1258" y="1"/>
                    </a:moveTo>
                    <a:cubicBezTo>
                      <a:pt x="562" y="1"/>
                      <a:pt x="0" y="349"/>
                      <a:pt x="0" y="777"/>
                    </a:cubicBezTo>
                    <a:cubicBezTo>
                      <a:pt x="0" y="1205"/>
                      <a:pt x="562" y="1553"/>
                      <a:pt x="1258" y="1553"/>
                    </a:cubicBezTo>
                    <a:cubicBezTo>
                      <a:pt x="1927" y="1553"/>
                      <a:pt x="2489" y="1205"/>
                      <a:pt x="2489" y="777"/>
                    </a:cubicBezTo>
                    <a:cubicBezTo>
                      <a:pt x="2489" y="349"/>
                      <a:pt x="1927" y="1"/>
                      <a:pt x="1258" y="1"/>
                    </a:cubicBezTo>
                    <a:close/>
                  </a:path>
                </a:pathLst>
              </a:custGeom>
              <a:solidFill>
                <a:srgbClr val="F46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50" name="Google Shape;8618;p62">
              <a:extLst>
                <a:ext uri="{FF2B5EF4-FFF2-40B4-BE49-F238E27FC236}">
                  <a16:creationId xmlns:a16="http://schemas.microsoft.com/office/drawing/2014/main" id="{79E7CE04-C521-447C-B8B2-3C1BB3C0DCAD}"/>
                </a:ext>
              </a:extLst>
            </p:cNvPr>
            <p:cNvSpPr/>
            <p:nvPr/>
          </p:nvSpPr>
          <p:spPr>
            <a:xfrm>
              <a:off x="6007018" y="1912806"/>
              <a:ext cx="23320" cy="11431"/>
            </a:xfrm>
            <a:custGeom>
              <a:avLst/>
              <a:gdLst/>
              <a:ahLst/>
              <a:cxnLst/>
              <a:rect l="l" t="t" r="r" b="b"/>
              <a:pathLst>
                <a:path w="1581" h="775" extrusionOk="0">
                  <a:moveTo>
                    <a:pt x="574" y="0"/>
                  </a:moveTo>
                  <a:cubicBezTo>
                    <a:pt x="379" y="0"/>
                    <a:pt x="222" y="53"/>
                    <a:pt x="135" y="105"/>
                  </a:cubicBezTo>
                  <a:cubicBezTo>
                    <a:pt x="1" y="212"/>
                    <a:pt x="1" y="319"/>
                    <a:pt x="54" y="373"/>
                  </a:cubicBezTo>
                  <a:cubicBezTo>
                    <a:pt x="161" y="453"/>
                    <a:pt x="269" y="480"/>
                    <a:pt x="402" y="507"/>
                  </a:cubicBezTo>
                  <a:cubicBezTo>
                    <a:pt x="509" y="560"/>
                    <a:pt x="616" y="587"/>
                    <a:pt x="724" y="614"/>
                  </a:cubicBezTo>
                  <a:cubicBezTo>
                    <a:pt x="831" y="641"/>
                    <a:pt x="964" y="694"/>
                    <a:pt x="1072" y="721"/>
                  </a:cubicBezTo>
                  <a:cubicBezTo>
                    <a:pt x="1179" y="748"/>
                    <a:pt x="1286" y="774"/>
                    <a:pt x="1393" y="774"/>
                  </a:cubicBezTo>
                  <a:cubicBezTo>
                    <a:pt x="1500" y="774"/>
                    <a:pt x="1580" y="694"/>
                    <a:pt x="1500" y="507"/>
                  </a:cubicBezTo>
                  <a:cubicBezTo>
                    <a:pt x="1446" y="373"/>
                    <a:pt x="1232" y="159"/>
                    <a:pt x="911" y="52"/>
                  </a:cubicBezTo>
                  <a:cubicBezTo>
                    <a:pt x="791" y="15"/>
                    <a:pt x="677" y="0"/>
                    <a:pt x="574" y="0"/>
                  </a:cubicBezTo>
                  <a:close/>
                </a:path>
              </a:pathLst>
            </a:custGeom>
            <a:solidFill>
              <a:srgbClr val="264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A05812F-1D9B-4DEF-A7A5-6B41F63F84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538" flipH="1">
            <a:off x="4143522" y="-2513789"/>
            <a:ext cx="11107524" cy="6247983"/>
          </a:xfrm>
          <a:prstGeom prst="rect">
            <a:avLst/>
          </a:prstGeom>
        </p:spPr>
      </p:pic>
      <p:pic>
        <p:nvPicPr>
          <p:cNvPr id="242" name="Picture 2">
            <a:extLst>
              <a:ext uri="{FF2B5EF4-FFF2-40B4-BE49-F238E27FC236}">
                <a16:creationId xmlns:a16="http://schemas.microsoft.com/office/drawing/2014/main" id="{0B9B5007-E116-46C2-8174-1F284BE3C2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278501" y="-1342052"/>
            <a:ext cx="2596065" cy="4114800"/>
          </a:xfrm>
          <a:prstGeom prst="rect">
            <a:avLst/>
          </a:prstGeom>
        </p:spPr>
      </p:pic>
      <p:pic>
        <p:nvPicPr>
          <p:cNvPr id="247" name="Picture 2">
            <a:extLst>
              <a:ext uri="{FF2B5EF4-FFF2-40B4-BE49-F238E27FC236}">
                <a16:creationId xmlns:a16="http://schemas.microsoft.com/office/drawing/2014/main" id="{704C757E-BCAF-468D-9A23-C8924204A3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7659465">
            <a:off x="6427128" y="-2563419"/>
            <a:ext cx="2596065" cy="411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88FF1A-1EB3-AD24-19A5-14FA0F3BF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1996" y="1317348"/>
            <a:ext cx="8547333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3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BDE427-2DB8-4608-89F3-07327489BD68}"/>
              </a:ext>
            </a:extLst>
          </p:cNvPr>
          <p:cNvSpPr/>
          <p:nvPr/>
        </p:nvSpPr>
        <p:spPr>
          <a:xfrm>
            <a:off x="1547661" y="1026250"/>
            <a:ext cx="9063259" cy="4575950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6074C5CE-72B6-4E24-BEAF-6ACD529100D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68119" y="1846993"/>
            <a:ext cx="2912480" cy="6401055"/>
          </a:xfrm>
          <a:prstGeom prst="rect">
            <a:avLst/>
          </a:prstGeom>
        </p:spPr>
      </p:pic>
      <p:grpSp>
        <p:nvGrpSpPr>
          <p:cNvPr id="65" name="Google Shape;7561;p54">
            <a:extLst>
              <a:ext uri="{FF2B5EF4-FFF2-40B4-BE49-F238E27FC236}">
                <a16:creationId xmlns:a16="http://schemas.microsoft.com/office/drawing/2014/main" id="{D64FD698-5A90-4121-A2BC-35FF50309B0A}"/>
              </a:ext>
            </a:extLst>
          </p:cNvPr>
          <p:cNvGrpSpPr/>
          <p:nvPr/>
        </p:nvGrpSpPr>
        <p:grpSpPr>
          <a:xfrm>
            <a:off x="0" y="161729"/>
            <a:ext cx="2123483" cy="1175393"/>
            <a:chOff x="5205307" y="859734"/>
            <a:chExt cx="1645890" cy="877283"/>
          </a:xfrm>
        </p:grpSpPr>
        <p:sp>
          <p:nvSpPr>
            <p:cNvPr id="66" name="Google Shape;7562;p54">
              <a:extLst>
                <a:ext uri="{FF2B5EF4-FFF2-40B4-BE49-F238E27FC236}">
                  <a16:creationId xmlns:a16="http://schemas.microsoft.com/office/drawing/2014/main" id="{7C629317-5944-4BA7-AEB8-42F9D95DC5CC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7" name="Google Shape;7563;p54">
              <a:extLst>
                <a:ext uri="{FF2B5EF4-FFF2-40B4-BE49-F238E27FC236}">
                  <a16:creationId xmlns:a16="http://schemas.microsoft.com/office/drawing/2014/main" id="{1A18577D-4028-455B-9307-A8AD5FBB2C39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68" name="Google Shape;7564;p54">
                <a:extLst>
                  <a:ext uri="{FF2B5EF4-FFF2-40B4-BE49-F238E27FC236}">
                    <a16:creationId xmlns:a16="http://schemas.microsoft.com/office/drawing/2014/main" id="{54F6738D-A0CC-44B9-8EA6-5BC856AB21F9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0" name="Google Shape;7565;p54">
                  <a:extLst>
                    <a:ext uri="{FF2B5EF4-FFF2-40B4-BE49-F238E27FC236}">
                      <a16:creationId xmlns:a16="http://schemas.microsoft.com/office/drawing/2014/main" id="{F0B59CD2-8A99-498B-AF09-F21CFF92C663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566;p54">
                  <a:extLst>
                    <a:ext uri="{FF2B5EF4-FFF2-40B4-BE49-F238E27FC236}">
                      <a16:creationId xmlns:a16="http://schemas.microsoft.com/office/drawing/2014/main" id="{34D7365E-BD62-4E6D-94B6-18F6E0D97A75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7567;p54">
                  <a:extLst>
                    <a:ext uri="{FF2B5EF4-FFF2-40B4-BE49-F238E27FC236}">
                      <a16:creationId xmlns:a16="http://schemas.microsoft.com/office/drawing/2014/main" id="{1523DC34-CD53-4D26-95B8-23DD2C53A348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568;p54">
                  <a:extLst>
                    <a:ext uri="{FF2B5EF4-FFF2-40B4-BE49-F238E27FC236}">
                      <a16:creationId xmlns:a16="http://schemas.microsoft.com/office/drawing/2014/main" id="{3535CBFA-2BA4-4BD3-A142-5CC3314C721F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569;p54">
                  <a:extLst>
                    <a:ext uri="{FF2B5EF4-FFF2-40B4-BE49-F238E27FC236}">
                      <a16:creationId xmlns:a16="http://schemas.microsoft.com/office/drawing/2014/main" id="{66AE95C4-50C4-4B05-A52E-426C05A3BFE0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70;p54">
                  <a:extLst>
                    <a:ext uri="{FF2B5EF4-FFF2-40B4-BE49-F238E27FC236}">
                      <a16:creationId xmlns:a16="http://schemas.microsoft.com/office/drawing/2014/main" id="{B0934C6D-7A60-4EFA-B560-1A327EEFB605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571;p54">
                  <a:extLst>
                    <a:ext uri="{FF2B5EF4-FFF2-40B4-BE49-F238E27FC236}">
                      <a16:creationId xmlns:a16="http://schemas.microsoft.com/office/drawing/2014/main" id="{9C74394B-7E4D-4503-B820-4D5899E7BBB4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572;p54">
                  <a:extLst>
                    <a:ext uri="{FF2B5EF4-FFF2-40B4-BE49-F238E27FC236}">
                      <a16:creationId xmlns:a16="http://schemas.microsoft.com/office/drawing/2014/main" id="{DCA1FCB7-DA21-47CA-95F2-ABF1B68FDEEC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573;p54">
                  <a:extLst>
                    <a:ext uri="{FF2B5EF4-FFF2-40B4-BE49-F238E27FC236}">
                      <a16:creationId xmlns:a16="http://schemas.microsoft.com/office/drawing/2014/main" id="{D13C5089-338D-41F5-8155-D752C78839C7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574;p54">
                  <a:extLst>
                    <a:ext uri="{FF2B5EF4-FFF2-40B4-BE49-F238E27FC236}">
                      <a16:creationId xmlns:a16="http://schemas.microsoft.com/office/drawing/2014/main" id="{2E501142-CAD0-4019-9442-5FBB8B13CEC4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575;p54">
                  <a:extLst>
                    <a:ext uri="{FF2B5EF4-FFF2-40B4-BE49-F238E27FC236}">
                      <a16:creationId xmlns:a16="http://schemas.microsoft.com/office/drawing/2014/main" id="{8067780B-D04A-46A7-B0C0-2E2376EF0845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576;p54">
                  <a:extLst>
                    <a:ext uri="{FF2B5EF4-FFF2-40B4-BE49-F238E27FC236}">
                      <a16:creationId xmlns:a16="http://schemas.microsoft.com/office/drawing/2014/main" id="{A61F7E47-AFAD-4034-A05B-A59FB1300841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577;p54">
                  <a:extLst>
                    <a:ext uri="{FF2B5EF4-FFF2-40B4-BE49-F238E27FC236}">
                      <a16:creationId xmlns:a16="http://schemas.microsoft.com/office/drawing/2014/main" id="{A9FEF7C7-7660-40CB-B941-22D4A733B35F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578;p54">
                  <a:extLst>
                    <a:ext uri="{FF2B5EF4-FFF2-40B4-BE49-F238E27FC236}">
                      <a16:creationId xmlns:a16="http://schemas.microsoft.com/office/drawing/2014/main" id="{7CFEAFC1-C4F5-4A6A-A5BB-25C42EF043AF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7579;p54">
                  <a:extLst>
                    <a:ext uri="{FF2B5EF4-FFF2-40B4-BE49-F238E27FC236}">
                      <a16:creationId xmlns:a16="http://schemas.microsoft.com/office/drawing/2014/main" id="{633D13F7-0DAE-4DDD-BC56-0C251E269592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7580;p54">
                  <a:extLst>
                    <a:ext uri="{FF2B5EF4-FFF2-40B4-BE49-F238E27FC236}">
                      <a16:creationId xmlns:a16="http://schemas.microsoft.com/office/drawing/2014/main" id="{BE3493A7-7518-49FA-9511-7591B4DECA09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7581;p54">
                  <a:extLst>
                    <a:ext uri="{FF2B5EF4-FFF2-40B4-BE49-F238E27FC236}">
                      <a16:creationId xmlns:a16="http://schemas.microsoft.com/office/drawing/2014/main" id="{8F35E2C6-45F5-416E-9D9E-A6E3557A7AD2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7582;p54">
                  <a:extLst>
                    <a:ext uri="{FF2B5EF4-FFF2-40B4-BE49-F238E27FC236}">
                      <a16:creationId xmlns:a16="http://schemas.microsoft.com/office/drawing/2014/main" id="{CFFFDE0D-2254-4F9D-93AE-B18821960ADD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7583;p54">
                  <a:extLst>
                    <a:ext uri="{FF2B5EF4-FFF2-40B4-BE49-F238E27FC236}">
                      <a16:creationId xmlns:a16="http://schemas.microsoft.com/office/drawing/2014/main" id="{C5631544-27D9-4CFC-A56D-9FE7B9688290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584;p54">
                  <a:extLst>
                    <a:ext uri="{FF2B5EF4-FFF2-40B4-BE49-F238E27FC236}">
                      <a16:creationId xmlns:a16="http://schemas.microsoft.com/office/drawing/2014/main" id="{E4AF6E80-4071-4899-BAB0-4A2E6D45B8BC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585;p54">
                  <a:extLst>
                    <a:ext uri="{FF2B5EF4-FFF2-40B4-BE49-F238E27FC236}">
                      <a16:creationId xmlns:a16="http://schemas.microsoft.com/office/drawing/2014/main" id="{09CF809A-57F8-401D-A677-86FA7FF4CC16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586;p54">
                  <a:extLst>
                    <a:ext uri="{FF2B5EF4-FFF2-40B4-BE49-F238E27FC236}">
                      <a16:creationId xmlns:a16="http://schemas.microsoft.com/office/drawing/2014/main" id="{FCBAE7F8-953C-4A41-ACC7-AB24FD10760D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7587;p54">
                  <a:extLst>
                    <a:ext uri="{FF2B5EF4-FFF2-40B4-BE49-F238E27FC236}">
                      <a16:creationId xmlns:a16="http://schemas.microsoft.com/office/drawing/2014/main" id="{B582DBDC-4A94-4386-B90E-979A5D5AD8AA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588;p54">
                  <a:extLst>
                    <a:ext uri="{FF2B5EF4-FFF2-40B4-BE49-F238E27FC236}">
                      <a16:creationId xmlns:a16="http://schemas.microsoft.com/office/drawing/2014/main" id="{1FA6EBCC-B8FF-456E-83A4-66494DB7E3FC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7589;p54">
                  <a:extLst>
                    <a:ext uri="{FF2B5EF4-FFF2-40B4-BE49-F238E27FC236}">
                      <a16:creationId xmlns:a16="http://schemas.microsoft.com/office/drawing/2014/main" id="{CD576A30-753C-47D3-BDFA-9565D5AFCF5D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Google Shape;7590;p54">
                <a:extLst>
                  <a:ext uri="{FF2B5EF4-FFF2-40B4-BE49-F238E27FC236}">
                    <a16:creationId xmlns:a16="http://schemas.microsoft.com/office/drawing/2014/main" id="{AC6E7841-9FE9-4AE3-9DC4-B5D3B6961C84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913C65C-C818-4093-B6FC-8BDA14387832}"/>
              </a:ext>
            </a:extLst>
          </p:cNvPr>
          <p:cNvSpPr/>
          <p:nvPr/>
        </p:nvSpPr>
        <p:spPr>
          <a:xfrm>
            <a:off x="1225812" y="4145098"/>
            <a:ext cx="2334638" cy="1489043"/>
          </a:xfrm>
          <a:custGeom>
            <a:avLst/>
            <a:gdLst>
              <a:gd name="connsiteX0" fmla="*/ 0 w 1971709"/>
              <a:gd name="connsiteY0" fmla="*/ 0 h 1275034"/>
              <a:gd name="connsiteX1" fmla="*/ 1971709 w 1971709"/>
              <a:gd name="connsiteY1" fmla="*/ 0 h 1275034"/>
              <a:gd name="connsiteX2" fmla="*/ 1971709 w 1971709"/>
              <a:gd name="connsiteY2" fmla="*/ 1275034 h 1275034"/>
              <a:gd name="connsiteX3" fmla="*/ 0 w 1971709"/>
              <a:gd name="connsiteY3" fmla="*/ 1275034 h 1275034"/>
              <a:gd name="connsiteX4" fmla="*/ 0 w 1971709"/>
              <a:gd name="connsiteY4" fmla="*/ 0 h 1275034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1971708 w 2010619"/>
              <a:gd name="connsiteY1" fmla="*/ 0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37708"/>
              <a:gd name="connsiteY0" fmla="*/ 0 h 1372311"/>
              <a:gd name="connsiteX1" fmla="*/ 1971708 w 2037708"/>
              <a:gd name="connsiteY1" fmla="*/ 0 h 1372311"/>
              <a:gd name="connsiteX2" fmla="*/ 2010619 w 2037708"/>
              <a:gd name="connsiteY2" fmla="*/ 1372311 h 1372311"/>
              <a:gd name="connsiteX3" fmla="*/ 38910 w 2037708"/>
              <a:gd name="connsiteY3" fmla="*/ 1372311 h 1372311"/>
              <a:gd name="connsiteX4" fmla="*/ 0 w 2037708"/>
              <a:gd name="connsiteY4" fmla="*/ 0 h 1372311"/>
              <a:gd name="connsiteX0" fmla="*/ 0 w 2166261"/>
              <a:gd name="connsiteY0" fmla="*/ 0 h 1469588"/>
              <a:gd name="connsiteX1" fmla="*/ 1971708 w 2166261"/>
              <a:gd name="connsiteY1" fmla="*/ 0 h 1469588"/>
              <a:gd name="connsiteX2" fmla="*/ 2166261 w 2166261"/>
              <a:gd name="connsiteY2" fmla="*/ 1469588 h 1469588"/>
              <a:gd name="connsiteX3" fmla="*/ 38910 w 2166261"/>
              <a:gd name="connsiteY3" fmla="*/ 1372311 h 1469588"/>
              <a:gd name="connsiteX4" fmla="*/ 0 w 2166261"/>
              <a:gd name="connsiteY4" fmla="*/ 0 h 1469588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539" h="1489043">
                <a:moveTo>
                  <a:pt x="97278" y="0"/>
                </a:moveTo>
                <a:lnTo>
                  <a:pt x="2068986" y="0"/>
                </a:lnTo>
                <a:cubicBezTo>
                  <a:pt x="2198687" y="437982"/>
                  <a:pt x="2250569" y="1012151"/>
                  <a:pt x="2263539" y="1469588"/>
                </a:cubicBezTo>
                <a:lnTo>
                  <a:pt x="0" y="1489043"/>
                </a:lnTo>
                <a:cubicBezTo>
                  <a:pt x="6486" y="992695"/>
                  <a:pt x="71336" y="496348"/>
                  <a:pt x="97278" y="0"/>
                </a:cubicBezTo>
                <a:close/>
              </a:path>
            </a:pathLst>
          </a:custGeom>
          <a:solidFill>
            <a:srgbClr val="F9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DF0AD-9BCD-13B8-6ED3-692253171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249" y="1525657"/>
            <a:ext cx="6712278" cy="4115157"/>
          </a:xfrm>
          <a:prstGeom prst="rect">
            <a:avLst/>
          </a:prstGeom>
        </p:spPr>
      </p:pic>
      <p:pic>
        <p:nvPicPr>
          <p:cNvPr id="4" name="NAM">
            <a:extLst>
              <a:ext uri="{FF2B5EF4-FFF2-40B4-BE49-F238E27FC236}">
                <a16:creationId xmlns:a16="http://schemas.microsoft.com/office/drawing/2014/main" id="{85CEE55A-E630-B898-7A64-DCFF62EAA1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4221795"/>
            <a:ext cx="1558193" cy="1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11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Nấm là gì? Lợi ích và món ngon từ các loại nấm ăn được">
            <a:extLst>
              <a:ext uri="{FF2B5EF4-FFF2-40B4-BE49-F238E27FC236}">
                <a16:creationId xmlns:a16="http://schemas.microsoft.com/office/drawing/2014/main" id="{131875D7-4CB9-8C17-F73B-AD140ADA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" y="1563083"/>
            <a:ext cx="5747071" cy="3237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AFB3D66-488E-91B8-76A2-D9F2A9D0F851}"/>
              </a:ext>
            </a:extLst>
          </p:cNvPr>
          <p:cNvSpPr/>
          <p:nvPr/>
        </p:nvSpPr>
        <p:spPr>
          <a:xfrm>
            <a:off x="6500464" y="1036599"/>
            <a:ext cx="5079895" cy="1392922"/>
          </a:xfrm>
          <a:prstGeom prst="wedgeRoundRectCallout">
            <a:avLst>
              <a:gd name="adj1" fmla="val -55435"/>
              <a:gd name="adj2" fmla="val 4869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Hãy kể tên các loại nấm mà em biết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B3125D-835B-DC98-BB22-C66CF4B29DFF}"/>
              </a:ext>
            </a:extLst>
          </p:cNvPr>
          <p:cNvSpPr txBox="1"/>
          <p:nvPr/>
        </p:nvSpPr>
        <p:spPr>
          <a:xfrm>
            <a:off x="7010400" y="2778150"/>
            <a:ext cx="4638675" cy="1200329"/>
          </a:xfrm>
          <a:custGeom>
            <a:avLst/>
            <a:gdLst>
              <a:gd name="connsiteX0" fmla="*/ 0 w 4638675"/>
              <a:gd name="connsiteY0" fmla="*/ 0 h 1200329"/>
              <a:gd name="connsiteX1" fmla="*/ 4638675 w 4638675"/>
              <a:gd name="connsiteY1" fmla="*/ 0 h 1200329"/>
              <a:gd name="connsiteX2" fmla="*/ 4638675 w 4638675"/>
              <a:gd name="connsiteY2" fmla="*/ 1200329 h 1200329"/>
              <a:gd name="connsiteX3" fmla="*/ 0 w 4638675"/>
              <a:gd name="connsiteY3" fmla="*/ 1200329 h 1200329"/>
              <a:gd name="connsiteX4" fmla="*/ 0 w 4638675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8675" h="1200329" fill="none" extrusionOk="0">
                <a:moveTo>
                  <a:pt x="0" y="0"/>
                </a:moveTo>
                <a:cubicBezTo>
                  <a:pt x="782574" y="5222"/>
                  <a:pt x="3133132" y="24918"/>
                  <a:pt x="4638675" y="0"/>
                </a:cubicBezTo>
                <a:cubicBezTo>
                  <a:pt x="4705409" y="180425"/>
                  <a:pt x="4691692" y="1037242"/>
                  <a:pt x="4638675" y="1200329"/>
                </a:cubicBezTo>
                <a:cubicBezTo>
                  <a:pt x="2534748" y="1035568"/>
                  <a:pt x="1159527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4638675" h="1200329" stroke="0" extrusionOk="0">
                <a:moveTo>
                  <a:pt x="0" y="0"/>
                </a:moveTo>
                <a:cubicBezTo>
                  <a:pt x="464569" y="11849"/>
                  <a:pt x="3027693" y="-161459"/>
                  <a:pt x="4638675" y="0"/>
                </a:cubicBezTo>
                <a:cubicBezTo>
                  <a:pt x="4563633" y="255061"/>
                  <a:pt x="4709197" y="845340"/>
                  <a:pt x="4638675" y="1200329"/>
                </a:cubicBezTo>
                <a:cubicBezTo>
                  <a:pt x="4152506" y="1054469"/>
                  <a:pt x="1027096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kim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châm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đùi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…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B4B0112-9E34-5935-D0B2-6328AAEF113B}"/>
              </a:ext>
            </a:extLst>
          </p:cNvPr>
          <p:cNvSpPr/>
          <p:nvPr/>
        </p:nvSpPr>
        <p:spPr>
          <a:xfrm>
            <a:off x="6538564" y="4617999"/>
            <a:ext cx="5079895" cy="1468476"/>
          </a:xfrm>
          <a:prstGeom prst="wedgeRoundRectCallout">
            <a:avLst>
              <a:gd name="adj1" fmla="val -60310"/>
              <a:gd name="adj2" fmla="val -4225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Ngoài các lọai nấm trong hình, em còn biết loại nấm nào khác?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822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BDE427-2DB8-4608-89F3-07327489BD68}"/>
              </a:ext>
            </a:extLst>
          </p:cNvPr>
          <p:cNvSpPr/>
          <p:nvPr/>
        </p:nvSpPr>
        <p:spPr>
          <a:xfrm>
            <a:off x="1547661" y="1026250"/>
            <a:ext cx="9063259" cy="4575950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6074C5CE-72B6-4E24-BEAF-6ACD529100D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68119" y="1846993"/>
            <a:ext cx="2912480" cy="6401055"/>
          </a:xfrm>
          <a:prstGeom prst="rect">
            <a:avLst/>
          </a:prstGeom>
        </p:spPr>
      </p:pic>
      <p:grpSp>
        <p:nvGrpSpPr>
          <p:cNvPr id="65" name="Google Shape;7561;p54">
            <a:extLst>
              <a:ext uri="{FF2B5EF4-FFF2-40B4-BE49-F238E27FC236}">
                <a16:creationId xmlns:a16="http://schemas.microsoft.com/office/drawing/2014/main" id="{D64FD698-5A90-4121-A2BC-35FF50309B0A}"/>
              </a:ext>
            </a:extLst>
          </p:cNvPr>
          <p:cNvGrpSpPr/>
          <p:nvPr/>
        </p:nvGrpSpPr>
        <p:grpSpPr>
          <a:xfrm>
            <a:off x="0" y="161729"/>
            <a:ext cx="2123483" cy="1175393"/>
            <a:chOff x="5205307" y="859734"/>
            <a:chExt cx="1645890" cy="877283"/>
          </a:xfrm>
        </p:grpSpPr>
        <p:sp>
          <p:nvSpPr>
            <p:cNvPr id="66" name="Google Shape;7562;p54">
              <a:extLst>
                <a:ext uri="{FF2B5EF4-FFF2-40B4-BE49-F238E27FC236}">
                  <a16:creationId xmlns:a16="http://schemas.microsoft.com/office/drawing/2014/main" id="{7C629317-5944-4BA7-AEB8-42F9D95DC5CC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7" name="Google Shape;7563;p54">
              <a:extLst>
                <a:ext uri="{FF2B5EF4-FFF2-40B4-BE49-F238E27FC236}">
                  <a16:creationId xmlns:a16="http://schemas.microsoft.com/office/drawing/2014/main" id="{1A18577D-4028-455B-9307-A8AD5FBB2C39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68" name="Google Shape;7564;p54">
                <a:extLst>
                  <a:ext uri="{FF2B5EF4-FFF2-40B4-BE49-F238E27FC236}">
                    <a16:creationId xmlns:a16="http://schemas.microsoft.com/office/drawing/2014/main" id="{54F6738D-A0CC-44B9-8EA6-5BC856AB21F9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0" name="Google Shape;7565;p54">
                  <a:extLst>
                    <a:ext uri="{FF2B5EF4-FFF2-40B4-BE49-F238E27FC236}">
                      <a16:creationId xmlns:a16="http://schemas.microsoft.com/office/drawing/2014/main" id="{F0B59CD2-8A99-498B-AF09-F21CFF92C663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566;p54">
                  <a:extLst>
                    <a:ext uri="{FF2B5EF4-FFF2-40B4-BE49-F238E27FC236}">
                      <a16:creationId xmlns:a16="http://schemas.microsoft.com/office/drawing/2014/main" id="{34D7365E-BD62-4E6D-94B6-18F6E0D97A75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7567;p54">
                  <a:extLst>
                    <a:ext uri="{FF2B5EF4-FFF2-40B4-BE49-F238E27FC236}">
                      <a16:creationId xmlns:a16="http://schemas.microsoft.com/office/drawing/2014/main" id="{1523DC34-CD53-4D26-95B8-23DD2C53A348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568;p54">
                  <a:extLst>
                    <a:ext uri="{FF2B5EF4-FFF2-40B4-BE49-F238E27FC236}">
                      <a16:creationId xmlns:a16="http://schemas.microsoft.com/office/drawing/2014/main" id="{3535CBFA-2BA4-4BD3-A142-5CC3314C721F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569;p54">
                  <a:extLst>
                    <a:ext uri="{FF2B5EF4-FFF2-40B4-BE49-F238E27FC236}">
                      <a16:creationId xmlns:a16="http://schemas.microsoft.com/office/drawing/2014/main" id="{66AE95C4-50C4-4B05-A52E-426C05A3BFE0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70;p54">
                  <a:extLst>
                    <a:ext uri="{FF2B5EF4-FFF2-40B4-BE49-F238E27FC236}">
                      <a16:creationId xmlns:a16="http://schemas.microsoft.com/office/drawing/2014/main" id="{B0934C6D-7A60-4EFA-B560-1A327EEFB605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571;p54">
                  <a:extLst>
                    <a:ext uri="{FF2B5EF4-FFF2-40B4-BE49-F238E27FC236}">
                      <a16:creationId xmlns:a16="http://schemas.microsoft.com/office/drawing/2014/main" id="{9C74394B-7E4D-4503-B820-4D5899E7BBB4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572;p54">
                  <a:extLst>
                    <a:ext uri="{FF2B5EF4-FFF2-40B4-BE49-F238E27FC236}">
                      <a16:creationId xmlns:a16="http://schemas.microsoft.com/office/drawing/2014/main" id="{DCA1FCB7-DA21-47CA-95F2-ABF1B68FDEEC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573;p54">
                  <a:extLst>
                    <a:ext uri="{FF2B5EF4-FFF2-40B4-BE49-F238E27FC236}">
                      <a16:creationId xmlns:a16="http://schemas.microsoft.com/office/drawing/2014/main" id="{D13C5089-338D-41F5-8155-D752C78839C7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574;p54">
                  <a:extLst>
                    <a:ext uri="{FF2B5EF4-FFF2-40B4-BE49-F238E27FC236}">
                      <a16:creationId xmlns:a16="http://schemas.microsoft.com/office/drawing/2014/main" id="{2E501142-CAD0-4019-9442-5FBB8B13CEC4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575;p54">
                  <a:extLst>
                    <a:ext uri="{FF2B5EF4-FFF2-40B4-BE49-F238E27FC236}">
                      <a16:creationId xmlns:a16="http://schemas.microsoft.com/office/drawing/2014/main" id="{8067780B-D04A-46A7-B0C0-2E2376EF0845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576;p54">
                  <a:extLst>
                    <a:ext uri="{FF2B5EF4-FFF2-40B4-BE49-F238E27FC236}">
                      <a16:creationId xmlns:a16="http://schemas.microsoft.com/office/drawing/2014/main" id="{A61F7E47-AFAD-4034-A05B-A59FB1300841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577;p54">
                  <a:extLst>
                    <a:ext uri="{FF2B5EF4-FFF2-40B4-BE49-F238E27FC236}">
                      <a16:creationId xmlns:a16="http://schemas.microsoft.com/office/drawing/2014/main" id="{A9FEF7C7-7660-40CB-B941-22D4A733B35F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578;p54">
                  <a:extLst>
                    <a:ext uri="{FF2B5EF4-FFF2-40B4-BE49-F238E27FC236}">
                      <a16:creationId xmlns:a16="http://schemas.microsoft.com/office/drawing/2014/main" id="{7CFEAFC1-C4F5-4A6A-A5BB-25C42EF043AF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7579;p54">
                  <a:extLst>
                    <a:ext uri="{FF2B5EF4-FFF2-40B4-BE49-F238E27FC236}">
                      <a16:creationId xmlns:a16="http://schemas.microsoft.com/office/drawing/2014/main" id="{633D13F7-0DAE-4DDD-BC56-0C251E269592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7580;p54">
                  <a:extLst>
                    <a:ext uri="{FF2B5EF4-FFF2-40B4-BE49-F238E27FC236}">
                      <a16:creationId xmlns:a16="http://schemas.microsoft.com/office/drawing/2014/main" id="{BE3493A7-7518-49FA-9511-7591B4DECA09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7581;p54">
                  <a:extLst>
                    <a:ext uri="{FF2B5EF4-FFF2-40B4-BE49-F238E27FC236}">
                      <a16:creationId xmlns:a16="http://schemas.microsoft.com/office/drawing/2014/main" id="{8F35E2C6-45F5-416E-9D9E-A6E3557A7AD2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7582;p54">
                  <a:extLst>
                    <a:ext uri="{FF2B5EF4-FFF2-40B4-BE49-F238E27FC236}">
                      <a16:creationId xmlns:a16="http://schemas.microsoft.com/office/drawing/2014/main" id="{CFFFDE0D-2254-4F9D-93AE-B18821960ADD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7583;p54">
                  <a:extLst>
                    <a:ext uri="{FF2B5EF4-FFF2-40B4-BE49-F238E27FC236}">
                      <a16:creationId xmlns:a16="http://schemas.microsoft.com/office/drawing/2014/main" id="{C5631544-27D9-4CFC-A56D-9FE7B9688290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584;p54">
                  <a:extLst>
                    <a:ext uri="{FF2B5EF4-FFF2-40B4-BE49-F238E27FC236}">
                      <a16:creationId xmlns:a16="http://schemas.microsoft.com/office/drawing/2014/main" id="{E4AF6E80-4071-4899-BAB0-4A2E6D45B8BC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585;p54">
                  <a:extLst>
                    <a:ext uri="{FF2B5EF4-FFF2-40B4-BE49-F238E27FC236}">
                      <a16:creationId xmlns:a16="http://schemas.microsoft.com/office/drawing/2014/main" id="{09CF809A-57F8-401D-A677-86FA7FF4CC16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586;p54">
                  <a:extLst>
                    <a:ext uri="{FF2B5EF4-FFF2-40B4-BE49-F238E27FC236}">
                      <a16:creationId xmlns:a16="http://schemas.microsoft.com/office/drawing/2014/main" id="{FCBAE7F8-953C-4A41-ACC7-AB24FD10760D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7587;p54">
                  <a:extLst>
                    <a:ext uri="{FF2B5EF4-FFF2-40B4-BE49-F238E27FC236}">
                      <a16:creationId xmlns:a16="http://schemas.microsoft.com/office/drawing/2014/main" id="{B582DBDC-4A94-4386-B90E-979A5D5AD8AA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588;p54">
                  <a:extLst>
                    <a:ext uri="{FF2B5EF4-FFF2-40B4-BE49-F238E27FC236}">
                      <a16:creationId xmlns:a16="http://schemas.microsoft.com/office/drawing/2014/main" id="{1FA6EBCC-B8FF-456E-83A4-66494DB7E3FC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7589;p54">
                  <a:extLst>
                    <a:ext uri="{FF2B5EF4-FFF2-40B4-BE49-F238E27FC236}">
                      <a16:creationId xmlns:a16="http://schemas.microsoft.com/office/drawing/2014/main" id="{CD576A30-753C-47D3-BDFA-9565D5AFCF5D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Google Shape;7590;p54">
                <a:extLst>
                  <a:ext uri="{FF2B5EF4-FFF2-40B4-BE49-F238E27FC236}">
                    <a16:creationId xmlns:a16="http://schemas.microsoft.com/office/drawing/2014/main" id="{AC6E7841-9FE9-4AE3-9DC4-B5D3B6961C84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913C65C-C818-4093-B6FC-8BDA14387832}"/>
              </a:ext>
            </a:extLst>
          </p:cNvPr>
          <p:cNvSpPr/>
          <p:nvPr/>
        </p:nvSpPr>
        <p:spPr>
          <a:xfrm>
            <a:off x="1225812" y="4145098"/>
            <a:ext cx="2334638" cy="1489043"/>
          </a:xfrm>
          <a:custGeom>
            <a:avLst/>
            <a:gdLst>
              <a:gd name="connsiteX0" fmla="*/ 0 w 1971709"/>
              <a:gd name="connsiteY0" fmla="*/ 0 h 1275034"/>
              <a:gd name="connsiteX1" fmla="*/ 1971709 w 1971709"/>
              <a:gd name="connsiteY1" fmla="*/ 0 h 1275034"/>
              <a:gd name="connsiteX2" fmla="*/ 1971709 w 1971709"/>
              <a:gd name="connsiteY2" fmla="*/ 1275034 h 1275034"/>
              <a:gd name="connsiteX3" fmla="*/ 0 w 1971709"/>
              <a:gd name="connsiteY3" fmla="*/ 1275034 h 1275034"/>
              <a:gd name="connsiteX4" fmla="*/ 0 w 1971709"/>
              <a:gd name="connsiteY4" fmla="*/ 0 h 1275034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1971708 w 2010619"/>
              <a:gd name="connsiteY1" fmla="*/ 0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37708"/>
              <a:gd name="connsiteY0" fmla="*/ 0 h 1372311"/>
              <a:gd name="connsiteX1" fmla="*/ 1971708 w 2037708"/>
              <a:gd name="connsiteY1" fmla="*/ 0 h 1372311"/>
              <a:gd name="connsiteX2" fmla="*/ 2010619 w 2037708"/>
              <a:gd name="connsiteY2" fmla="*/ 1372311 h 1372311"/>
              <a:gd name="connsiteX3" fmla="*/ 38910 w 2037708"/>
              <a:gd name="connsiteY3" fmla="*/ 1372311 h 1372311"/>
              <a:gd name="connsiteX4" fmla="*/ 0 w 2037708"/>
              <a:gd name="connsiteY4" fmla="*/ 0 h 1372311"/>
              <a:gd name="connsiteX0" fmla="*/ 0 w 2166261"/>
              <a:gd name="connsiteY0" fmla="*/ 0 h 1469588"/>
              <a:gd name="connsiteX1" fmla="*/ 1971708 w 2166261"/>
              <a:gd name="connsiteY1" fmla="*/ 0 h 1469588"/>
              <a:gd name="connsiteX2" fmla="*/ 2166261 w 2166261"/>
              <a:gd name="connsiteY2" fmla="*/ 1469588 h 1469588"/>
              <a:gd name="connsiteX3" fmla="*/ 38910 w 2166261"/>
              <a:gd name="connsiteY3" fmla="*/ 1372311 h 1469588"/>
              <a:gd name="connsiteX4" fmla="*/ 0 w 2166261"/>
              <a:gd name="connsiteY4" fmla="*/ 0 h 1469588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539" h="1489043">
                <a:moveTo>
                  <a:pt x="97278" y="0"/>
                </a:moveTo>
                <a:lnTo>
                  <a:pt x="2068986" y="0"/>
                </a:lnTo>
                <a:cubicBezTo>
                  <a:pt x="2198687" y="437982"/>
                  <a:pt x="2250569" y="1012151"/>
                  <a:pt x="2263539" y="1469588"/>
                </a:cubicBezTo>
                <a:lnTo>
                  <a:pt x="0" y="1489043"/>
                </a:lnTo>
                <a:cubicBezTo>
                  <a:pt x="6486" y="992695"/>
                  <a:pt x="71336" y="496348"/>
                  <a:pt x="97278" y="0"/>
                </a:cubicBezTo>
                <a:close/>
              </a:path>
            </a:pathLst>
          </a:custGeom>
          <a:solidFill>
            <a:srgbClr val="F9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FCDAB-D8C6-9264-376B-9F0833D27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735" y="1717109"/>
            <a:ext cx="6712278" cy="4115157"/>
          </a:xfrm>
          <a:prstGeom prst="rect">
            <a:avLst/>
          </a:prstGeom>
        </p:spPr>
      </p:pic>
      <p:pic>
        <p:nvPicPr>
          <p:cNvPr id="4" name="NAM">
            <a:extLst>
              <a:ext uri="{FF2B5EF4-FFF2-40B4-BE49-F238E27FC236}">
                <a16:creationId xmlns:a16="http://schemas.microsoft.com/office/drawing/2014/main" id="{660FB8F4-1A22-897A-17C2-74D0F1F258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4221795"/>
            <a:ext cx="1558193" cy="1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24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>
            <a:extLst>
              <a:ext uri="{FF2B5EF4-FFF2-40B4-BE49-F238E27FC236}">
                <a16:creationId xmlns:a16="http://schemas.microsoft.com/office/drawing/2014/main" id="{A40BB9EE-AB8D-887C-6054-D83E2749B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74" y="549312"/>
            <a:ext cx="8822976" cy="42903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783F10-0FF3-CB03-820F-504930E65428}"/>
              </a:ext>
            </a:extLst>
          </p:cNvPr>
          <p:cNvSpPr txBox="1"/>
          <p:nvPr/>
        </p:nvSpPr>
        <p:spPr>
          <a:xfrm>
            <a:off x="2207941" y="1762684"/>
            <a:ext cx="6411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1: Nấm dùng làm thức ăn </a:t>
            </a:r>
            <a: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nấm ăn</a:t>
            </a:r>
            <a: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A red and white mushrooms with white dots&#10;&#10;Description automatically generated">
            <a:extLst>
              <a:ext uri="{FF2B5EF4-FFF2-40B4-BE49-F238E27FC236}">
                <a16:creationId xmlns:a16="http://schemas.microsoft.com/office/drawing/2014/main" id="{97235F17-C802-C8BF-2D63-F801617CF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74" y="3814401"/>
            <a:ext cx="2993795" cy="30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951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872E1362-3E5A-0371-0B09-B2EF439B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059" y="553079"/>
            <a:ext cx="919908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 ăn là nguồn thực phẩm quan trọng với sức khoẻ con người như thế nào?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FEA08-8F6B-1BB6-2324-9AF97F803C75}"/>
              </a:ext>
            </a:extLst>
          </p:cNvPr>
          <p:cNvSpPr txBox="1"/>
          <p:nvPr/>
        </p:nvSpPr>
        <p:spPr>
          <a:xfrm>
            <a:off x="2557946" y="1806600"/>
            <a:ext cx="8288619" cy="1077218"/>
          </a:xfrm>
          <a:custGeom>
            <a:avLst/>
            <a:gdLst>
              <a:gd name="connsiteX0" fmla="*/ 0 w 8288619"/>
              <a:gd name="connsiteY0" fmla="*/ 0 h 1077218"/>
              <a:gd name="connsiteX1" fmla="*/ 8288619 w 8288619"/>
              <a:gd name="connsiteY1" fmla="*/ 0 h 1077218"/>
              <a:gd name="connsiteX2" fmla="*/ 8288619 w 8288619"/>
              <a:gd name="connsiteY2" fmla="*/ 1077218 h 1077218"/>
              <a:gd name="connsiteX3" fmla="*/ 0 w 8288619"/>
              <a:gd name="connsiteY3" fmla="*/ 1077218 h 1077218"/>
              <a:gd name="connsiteX4" fmla="*/ 0 w 8288619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8619" h="1077218" fill="none" extrusionOk="0">
                <a:moveTo>
                  <a:pt x="0" y="0"/>
                </a:moveTo>
                <a:cubicBezTo>
                  <a:pt x="2062840" y="5222"/>
                  <a:pt x="5446693" y="24918"/>
                  <a:pt x="8288619" y="0"/>
                </a:cubicBezTo>
                <a:cubicBezTo>
                  <a:pt x="8326481" y="476103"/>
                  <a:pt x="8230016" y="631043"/>
                  <a:pt x="8288619" y="1077218"/>
                </a:cubicBezTo>
                <a:cubicBezTo>
                  <a:pt x="4455579" y="912457"/>
                  <a:pt x="874797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8288619" h="1077218" stroke="0" extrusionOk="0">
                <a:moveTo>
                  <a:pt x="0" y="0"/>
                </a:moveTo>
                <a:cubicBezTo>
                  <a:pt x="926028" y="11849"/>
                  <a:pt x="5980739" y="-161459"/>
                  <a:pt x="8288619" y="0"/>
                </a:cubicBezTo>
                <a:cubicBezTo>
                  <a:pt x="8340654" y="144312"/>
                  <a:pt x="8380762" y="673209"/>
                  <a:pt x="8288619" y="1077218"/>
                </a:cubicBezTo>
                <a:cubicBezTo>
                  <a:pt x="6681633" y="931358"/>
                  <a:pt x="3140857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 ăn là nguồn thực phẩm có giá trị dinh dưỡng cao.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Freeform: Shape 34">
            <a:extLst>
              <a:ext uri="{FF2B5EF4-FFF2-40B4-BE49-F238E27FC236}">
                <a16:creationId xmlns:a16="http://schemas.microsoft.com/office/drawing/2014/main" id="{AFDBA029-369E-67AA-DE18-B9DE3F820210}"/>
              </a:ext>
            </a:extLst>
          </p:cNvPr>
          <p:cNvSpPr/>
          <p:nvPr/>
        </p:nvSpPr>
        <p:spPr>
          <a:xfrm>
            <a:off x="1268438" y="1511837"/>
            <a:ext cx="1236637" cy="697963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2" name="Text Box 17">
            <a:extLst>
              <a:ext uri="{FF2B5EF4-FFF2-40B4-BE49-F238E27FC236}">
                <a16:creationId xmlns:a16="http://schemas.microsoft.com/office/drawing/2014/main" id="{4F8F6F7C-F9AC-931E-55EB-FAD611435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109" y="3343904"/>
            <a:ext cx="919908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 ăn cung cấp các loại chất nào cho cơ thể con người?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C14CC-144D-7E7B-CA97-B122EDDA6620}"/>
              </a:ext>
            </a:extLst>
          </p:cNvPr>
          <p:cNvSpPr txBox="1"/>
          <p:nvPr/>
        </p:nvSpPr>
        <p:spPr>
          <a:xfrm>
            <a:off x="2548421" y="4702200"/>
            <a:ext cx="8288619" cy="1077218"/>
          </a:xfrm>
          <a:custGeom>
            <a:avLst/>
            <a:gdLst>
              <a:gd name="connsiteX0" fmla="*/ 0 w 8288619"/>
              <a:gd name="connsiteY0" fmla="*/ 0 h 1077218"/>
              <a:gd name="connsiteX1" fmla="*/ 8288619 w 8288619"/>
              <a:gd name="connsiteY1" fmla="*/ 0 h 1077218"/>
              <a:gd name="connsiteX2" fmla="*/ 8288619 w 8288619"/>
              <a:gd name="connsiteY2" fmla="*/ 1077218 h 1077218"/>
              <a:gd name="connsiteX3" fmla="*/ 0 w 8288619"/>
              <a:gd name="connsiteY3" fmla="*/ 1077218 h 1077218"/>
              <a:gd name="connsiteX4" fmla="*/ 0 w 8288619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8619" h="1077218" fill="none" extrusionOk="0">
                <a:moveTo>
                  <a:pt x="0" y="0"/>
                </a:moveTo>
                <a:cubicBezTo>
                  <a:pt x="2062840" y="5222"/>
                  <a:pt x="5446693" y="24918"/>
                  <a:pt x="8288619" y="0"/>
                </a:cubicBezTo>
                <a:cubicBezTo>
                  <a:pt x="8326481" y="476103"/>
                  <a:pt x="8230016" y="631043"/>
                  <a:pt x="8288619" y="1077218"/>
                </a:cubicBezTo>
                <a:cubicBezTo>
                  <a:pt x="4455579" y="912457"/>
                  <a:pt x="874797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8288619" h="1077218" stroke="0" extrusionOk="0">
                <a:moveTo>
                  <a:pt x="0" y="0"/>
                </a:moveTo>
                <a:cubicBezTo>
                  <a:pt x="926028" y="11849"/>
                  <a:pt x="5980739" y="-161459"/>
                  <a:pt x="8288619" y="0"/>
                </a:cubicBezTo>
                <a:cubicBezTo>
                  <a:pt x="8340654" y="144312"/>
                  <a:pt x="8380762" y="673209"/>
                  <a:pt x="8288619" y="1077218"/>
                </a:cubicBezTo>
                <a:cubicBezTo>
                  <a:pt x="6681633" y="931358"/>
                  <a:pt x="3140857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 ăn cung cấp nhiều loại vi-ta-min, chất xơ, chất đạm,..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E8553C3B-0A37-3512-9676-E35F5288DF07}"/>
              </a:ext>
            </a:extLst>
          </p:cNvPr>
          <p:cNvSpPr/>
          <p:nvPr/>
        </p:nvSpPr>
        <p:spPr>
          <a:xfrm>
            <a:off x="1287488" y="4302662"/>
            <a:ext cx="1236637" cy="697963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383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 animBg="1"/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F0BEE3-C8A7-16F6-4A77-2DCBC7356D66}"/>
              </a:ext>
            </a:extLst>
          </p:cNvPr>
          <p:cNvGrpSpPr/>
          <p:nvPr/>
        </p:nvGrpSpPr>
        <p:grpSpPr>
          <a:xfrm>
            <a:off x="452074" y="127011"/>
            <a:ext cx="11156345" cy="1485796"/>
            <a:chOff x="5569152" y="4815954"/>
            <a:chExt cx="11156345" cy="14857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BEF5B12-C69F-007A-390A-3170B82546BA}"/>
                </a:ext>
              </a:extLst>
            </p:cNvPr>
            <p:cNvGrpSpPr/>
            <p:nvPr/>
          </p:nvGrpSpPr>
          <p:grpSpPr>
            <a:xfrm>
              <a:off x="5569152" y="4815954"/>
              <a:ext cx="11122891" cy="1356101"/>
              <a:chOff x="7698203" y="4402256"/>
              <a:chExt cx="10328198" cy="1356101"/>
            </a:xfrm>
          </p:grpSpPr>
          <p:sp>
            <p:nvSpPr>
              <p:cNvPr id="9" name="Flowchart: Manual Input 8">
                <a:extLst>
                  <a:ext uri="{FF2B5EF4-FFF2-40B4-BE49-F238E27FC236}">
                    <a16:creationId xmlns:a16="http://schemas.microsoft.com/office/drawing/2014/main" id="{FC8235E1-C251-C790-44BD-1977B79D8926}"/>
                  </a:ext>
                </a:extLst>
              </p:cNvPr>
              <p:cNvSpPr/>
              <p:nvPr/>
            </p:nvSpPr>
            <p:spPr>
              <a:xfrm>
                <a:off x="7970293" y="4685092"/>
                <a:ext cx="10056108" cy="1073265"/>
              </a:xfrm>
              <a:prstGeom prst="flowChartManualInpu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73B7BBB-5610-01C4-E85B-CAB1AF872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8203" y="4402256"/>
                <a:ext cx="544180" cy="980933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45E531-CCAA-566F-790B-5FB0800AF7A7}"/>
                </a:ext>
              </a:extLst>
            </p:cNvPr>
            <p:cNvSpPr txBox="1"/>
            <p:nvPr/>
          </p:nvSpPr>
          <p:spPr>
            <a:xfrm>
              <a:off x="6121016" y="5224532"/>
              <a:ext cx="106044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1. Quan sát hình 2, nêu tên và mô tả đặc điểm hình dạng, màu sắc của các nấm ăn.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E07E670-3FD2-AA52-4FDC-F7DFBE331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804987"/>
            <a:ext cx="83439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66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F09F1-AAB6-C2A5-79AB-014EC406B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2114551"/>
            <a:ext cx="3638888" cy="291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857750" y="2396002"/>
            <a:ext cx="6362700" cy="2123658"/>
          </a:xfrm>
          <a:custGeom>
            <a:avLst/>
            <a:gdLst>
              <a:gd name="connsiteX0" fmla="*/ 0 w 6362700"/>
              <a:gd name="connsiteY0" fmla="*/ 0 h 2123658"/>
              <a:gd name="connsiteX1" fmla="*/ 6362700 w 6362700"/>
              <a:gd name="connsiteY1" fmla="*/ 0 h 2123658"/>
              <a:gd name="connsiteX2" fmla="*/ 6362700 w 6362700"/>
              <a:gd name="connsiteY2" fmla="*/ 2123658 h 2123658"/>
              <a:gd name="connsiteX3" fmla="*/ 0 w 6362700"/>
              <a:gd name="connsiteY3" fmla="*/ 2123658 h 2123658"/>
              <a:gd name="connsiteX4" fmla="*/ 0 w 6362700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2123658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01455" y="461505"/>
                  <a:pt x="6318940" y="1389397"/>
                  <a:pt x="6362700" y="2123658"/>
                </a:cubicBezTo>
                <a:cubicBezTo>
                  <a:pt x="5476603" y="1958897"/>
                  <a:pt x="2699412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6362700" h="2123658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65830" y="976229"/>
                  <a:pt x="6261524" y="1422122"/>
                  <a:pt x="6362700" y="2123658"/>
                </a:cubicBezTo>
                <a:cubicBezTo>
                  <a:pt x="5292456" y="1977798"/>
                  <a:pt x="2711728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rơm: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phần mũ rộng và mỏng màu xám, thân to màu trắng.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26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646</Words>
  <Application>Microsoft Office PowerPoint</Application>
  <PresentationFormat>Widescreen</PresentationFormat>
  <Paragraphs>60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微软雅黑</vt:lpstr>
      <vt:lpstr>Arial</vt:lpstr>
      <vt:lpstr>Calibri</vt:lpstr>
      <vt:lpstr>Calibri Light</vt:lpstr>
      <vt:lpstr>Cambria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2025-02-05T07:40:28Z</dcterms:created>
  <dcterms:modified xsi:type="dcterms:W3CDTF">2025-02-05T10:46:03Z</dcterms:modified>
</cp:coreProperties>
</file>