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659" r:id="rId3"/>
    <p:sldId id="260" r:id="rId4"/>
    <p:sldId id="322" r:id="rId5"/>
    <p:sldId id="340" r:id="rId6"/>
    <p:sldId id="341" r:id="rId7"/>
    <p:sldId id="2664" r:id="rId8"/>
    <p:sldId id="306" r:id="rId9"/>
    <p:sldId id="258" r:id="rId10"/>
    <p:sldId id="2660" r:id="rId11"/>
    <p:sldId id="2652" r:id="rId12"/>
    <p:sldId id="2661" r:id="rId13"/>
    <p:sldId id="2662" r:id="rId14"/>
    <p:sldId id="2663" r:id="rId15"/>
    <p:sldId id="2658" r:id="rId16"/>
    <p:sldId id="273" r:id="rId17"/>
    <p:sldId id="267" r:id="rId18"/>
    <p:sldId id="315" r:id="rId19"/>
    <p:sldId id="316" r:id="rId20"/>
    <p:sldId id="277" r:id="rId21"/>
    <p:sldId id="28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794" autoAdjust="0"/>
  </p:normalViewPr>
  <p:slideViewPr>
    <p:cSldViewPr snapToGrid="0">
      <p:cViewPr varScale="1">
        <p:scale>
          <a:sx n="56" d="100"/>
          <a:sy n="56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6C496-7AF6-4768-BF52-A27F407276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2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6C496-7AF6-4768-BF52-A27F407276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075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17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1666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9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3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4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2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3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1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5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2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9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5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7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3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84F1387-C15E-49D5-9E9E-6EB249579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 userDrawn="1">
          <p15:clr>
            <a:srgbClr val="EA4335"/>
          </p15:clr>
        </p15:guide>
        <p15:guide id="2" pos="449" userDrawn="1">
          <p15:clr>
            <a:srgbClr val="EA4335"/>
          </p15:clr>
        </p15:guide>
        <p15:guide id="3" orient="horz" pos="2900" userDrawn="1">
          <p15:clr>
            <a:srgbClr val="EA4335"/>
          </p15:clr>
        </p15:guide>
        <p15:guide id="4" pos="5311" userDrawn="1">
          <p15:clr>
            <a:srgbClr val="EA4335"/>
          </p15:clr>
        </p15:guide>
        <p15:guide id="5" pos="2880" userDrawn="1">
          <p15:clr>
            <a:srgbClr val="EA4335"/>
          </p15:clr>
        </p15:guide>
        <p15:guide id="6" orient="horz" pos="1620" userDrawn="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7275237-344A-735A-41FE-77F03CD1E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p3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p3"/><Relationship Id="rId7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8407" y="741837"/>
            <a:ext cx="11289323" cy="6116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863" y="1317839"/>
            <a:ext cx="3871296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984" y="2452103"/>
            <a:ext cx="9035055" cy="2060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91" y="1130019"/>
            <a:ext cx="2252457" cy="2230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412" y="5218608"/>
            <a:ext cx="77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HP001 5 hàng 1 ô ly" panose="020B0603050302020204" pitchFamily="34" charset="0"/>
              </a:rPr>
              <a:t>Giáo</a:t>
            </a:r>
            <a:r>
              <a:rPr lang="en-US" sz="4000" dirty="0" smtClean="0">
                <a:latin typeface="HP001 5 hàng 1 ô ly" panose="020B0603050302020204" pitchFamily="34" charset="0"/>
              </a:rPr>
              <a:t> </a:t>
            </a:r>
            <a:r>
              <a:rPr lang="en-US" sz="4000" dirty="0" err="1" smtClean="0">
                <a:latin typeface="HP001 5 hàng 1 ô ly" panose="020B0603050302020204" pitchFamily="34" charset="0"/>
              </a:rPr>
              <a:t>viên</a:t>
            </a:r>
            <a:r>
              <a:rPr lang="en-US" sz="4000" dirty="0" smtClean="0">
                <a:latin typeface="HP001 5 hàng 1 ô ly" panose="020B0603050302020204" pitchFamily="34" charset="0"/>
              </a:rPr>
              <a:t> : </a:t>
            </a:r>
            <a:r>
              <a:rPr lang="en-US" sz="4000" dirty="0" smtClean="0">
                <a:latin typeface="HP001 5 hàng 1 ô ly" panose="020B0603050302020204" pitchFamily="34" charset="0"/>
              </a:rPr>
              <a:t>PHAN ANH DŨNG</a:t>
            </a:r>
            <a:endParaRPr lang="en-US" sz="4000" dirty="0">
              <a:latin typeface="HP001 5 hàng 1 ô ly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9817" y="839063"/>
            <a:ext cx="937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TRƯỜNG TIỂU HỌC </a:t>
            </a:r>
            <a:r>
              <a:rPr lang="en-US" sz="3600" dirty="0" smtClean="0"/>
              <a:t>BÁT TRANG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4066054"/>
            <a:ext cx="214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Tiết</a:t>
            </a:r>
            <a:r>
              <a:rPr lang="en-US" sz="3600" dirty="0" smtClean="0"/>
              <a:t> 1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21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333333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7" y="1905002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7" y="2676527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7" y="3505202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7" y="19269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2" y="19650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2" y="27746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7" y="27651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7" y="35747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>
                <a:solidFill>
                  <a:srgbClr val="333333"/>
                </a:solidFill>
                <a:latin typeface="Arial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38175" y="328246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a) Con bê cân nặng 1 tạ 40 kg. Con bò nặng hơn con bê là 220 kg. Hỏi con bò và con bê nặng tất cả bao nhiêu ki-lô-gam?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45112"/>
            <a:ext cx="4022538" cy="31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660713" y="1926431"/>
            <a:ext cx="7320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tạ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ki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bê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kg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500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954" y="316523"/>
            <a:ext cx="11705492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27" y="1456006"/>
            <a:ext cx="4521828" cy="22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971375" y="2121144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96" y="3446584"/>
            <a:ext cx="2776582" cy="20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6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3" y="261712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7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>
              <a:buClr>
                <a:srgbClr val="333333"/>
              </a:buClr>
              <a:defRPr/>
            </a:pP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kern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kern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7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4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645" y="1330361"/>
            <a:ext cx="516376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7" y="1105157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3"/>
            <a:ext cx="3911600" cy="3475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50" y="462922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6"/>
            <a:ext cx="4036830" cy="4135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446550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123658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3925959" y="362068"/>
            <a:ext cx="7577057" cy="1446550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308324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vi-VN" sz="36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2813538"/>
            <a:ext cx="12192000" cy="3892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599" y="517695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  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718024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8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7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3" y="2634286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100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5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2" y="3555725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5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90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5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2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7" y="1571627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6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2" y="160310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2" y="26127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800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2" y="16602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7" y="2708000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A6D93B-ED85-4506-B430-4285CA8C2C9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o{\&quot;{3587D185-86CE-49C9-8F2C-B88F33950003}&quot;,&quot;C:\\Users\\Administrator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36 On tap do luong  tie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61B886-2DCD-4F70-AAFC-CA02F047135B}:26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8A6B02-BB5B-4C1A-BA68-FB26FC355746}:265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C2B5F-5C83-437A-BD26-66DD3272A012}:26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3ECF13-F5C3-4317-B015-0352150014F7}:26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A2B331-2499-4199-9A12-684236DCE183}:26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F3582F-8265-4924-B0CC-668A7159968D}:26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60DFED-8443-4437-A62B-F25A5773147F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11CA3-79D8-4EC8-A6C2-AE1B75514602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468BE-F9C2-496F-A6B7-1481060F781A}:3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E188B5-1DAE-4F75-8F6A-B730FDFA36B0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6FA262-B2A5-4D05-BC23-B178BCCC7425}:26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18964-56D9-4D90-93D6-7E031A8EB9A2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7B59D7-EB5F-4FAE-93FD-8069694F81F8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F6916-2CEB-4043-BCA1-2D5A167DA22C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DEF94B-6378-4E18-B07B-96F987531376}:3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279BA3-AF89-48B3-8F38-751B327503E3}:3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51B56-B463-4F8F-9FC1-4C94380A259C}:3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3D03B8-2EF9-4025-871A-2BCF6EF54A3D}:26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BF893-02B8-4B80-A2E8-15A175DCA303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0A14AF-A9AE-4593-BDB8-65A95DAA7B79}:258"/>
</p:tagLst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</TotalTime>
  <Words>491</Words>
  <Application>Microsoft Office PowerPoint</Application>
  <PresentationFormat>Widescreen</PresentationFormat>
  <Paragraphs>117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#9Slide05 Garris</vt:lpstr>
      <vt:lpstr>Arial</vt:lpstr>
      <vt:lpstr>Calibri</vt:lpstr>
      <vt:lpstr>Calibri Light</vt:lpstr>
      <vt:lpstr>Cambria</vt:lpstr>
      <vt:lpstr>Caveat Brush</vt:lpstr>
      <vt:lpstr>等线</vt:lpstr>
      <vt:lpstr>HP001 5 hàng 1 ô ly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Hoàn thành BTVN Ôn lại bài học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36 On tap do luong  tiet 1</dc:title>
  <dc:subject>9Slide.vn</dc:subject>
  <dc:creator>huong</dc:creator>
  <dc:description>9Slide.vn</dc:description>
  <cp:lastModifiedBy>Administrator</cp:lastModifiedBy>
  <cp:revision>39</cp:revision>
  <dcterms:created xsi:type="dcterms:W3CDTF">2023-10-17T09:46:44Z</dcterms:created>
  <dcterms:modified xsi:type="dcterms:W3CDTF">2025-01-07T01:47:36Z</dcterms:modified>
  <cp:category>9Slide.vn</cp:category>
</cp:coreProperties>
</file>