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</p:sldMasterIdLst>
  <p:notesMasterIdLst>
    <p:notesMasterId r:id="rId21"/>
  </p:notesMasterIdLst>
  <p:sldIdLst>
    <p:sldId id="257" r:id="rId5"/>
    <p:sldId id="282" r:id="rId6"/>
    <p:sldId id="283" r:id="rId7"/>
    <p:sldId id="284" r:id="rId8"/>
    <p:sldId id="285" r:id="rId9"/>
    <p:sldId id="291" r:id="rId10"/>
    <p:sldId id="345" r:id="rId11"/>
    <p:sldId id="2007577502" r:id="rId12"/>
    <p:sldId id="258" r:id="rId13"/>
    <p:sldId id="2007577498" r:id="rId14"/>
    <p:sldId id="2007577499" r:id="rId15"/>
    <p:sldId id="2007577500" r:id="rId16"/>
    <p:sldId id="2007577501" r:id="rId17"/>
    <p:sldId id="340" r:id="rId18"/>
    <p:sldId id="33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2771574" y="421419"/>
            <a:ext cx="854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TIỂU HỌC BÁT 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50" y="848781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700" y="1422251"/>
            <a:ext cx="8451773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092161" y="377084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2840" y="4611663"/>
            <a:ext cx="728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solidFill>
                  <a:srgbClr val="00206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solidFill>
                  <a:srgbClr val="002060"/>
                </a:solidFill>
                <a:latin typeface="HP001 5 hàng 1 ô ly" panose="020B0603050302020204" pitchFamily="34" charset="0"/>
              </a:rPr>
              <a:t>: PHAN ANH DŨNG</a:t>
            </a:r>
            <a:endParaRPr lang="en-US" sz="3600" dirty="0">
              <a:solidFill>
                <a:srgbClr val="00206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 smtClean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giải</a:t>
            </a:r>
            <a:endParaRPr lang="en-US" sz="3600" b="0" i="0" u="sng" dirty="0">
              <a:solidFill>
                <a:srgbClr val="00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.VnArial NarrowH" panose="020B7200000000000000" pitchFamily="34" charset="0"/>
                <a:ea typeface="Cambria" panose="02040503050406030204" pitchFamily="18" charset="0"/>
              </a:rPr>
              <a:t>-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6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716645" y="4832549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52431" y="124691"/>
            <a:ext cx="97024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0" b="1" kern="0" noProof="0" dirty="0" smtClean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latin typeface="Calibri" panose="020F0502020204030204" pitchFamily="34" charset="0"/>
                <a:cs typeface="Calibri" panose="020F0502020204030204" pitchFamily="34" charset="0"/>
                <a:sym typeface="Pompiere"/>
              </a:rPr>
              <a:t>KHỞI ĐỘNG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-290944" y="-423139"/>
            <a:ext cx="12192000" cy="5704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3708" y="1056956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  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8672" y="2257285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456</Words>
  <Application>Microsoft Office PowerPoint</Application>
  <PresentationFormat>Widescreen</PresentationFormat>
  <Paragraphs>134</Paragraphs>
  <Slides>16</Slides>
  <Notes>12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#9Slide03 Arima Madurai Black</vt:lpstr>
      <vt:lpstr>.VnArial NarrowH</vt:lpstr>
      <vt:lpstr>Arial</vt:lpstr>
      <vt:lpstr>Calibri</vt:lpstr>
      <vt:lpstr>Cambria</vt:lpstr>
      <vt:lpstr>等线</vt:lpstr>
      <vt:lpstr>HP001 5 hàng 1 ô ly</vt:lpstr>
      <vt:lpstr>Pompiere</vt:lpstr>
      <vt:lpstr>Times New Roman</vt:lpstr>
      <vt:lpstr>Office 主题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2023-10-17T11:43:37Z</dcterms:created>
  <dcterms:modified xsi:type="dcterms:W3CDTF">2025-01-10T00:47:12Z</dcterms:modified>
</cp:coreProperties>
</file>