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331" r:id="rId3"/>
    <p:sldId id="497" r:id="rId4"/>
    <p:sldId id="524" r:id="rId5"/>
    <p:sldId id="525" r:id="rId6"/>
    <p:sldId id="526" r:id="rId7"/>
    <p:sldId id="492" r:id="rId8"/>
    <p:sldId id="496" r:id="rId9"/>
    <p:sldId id="522" r:id="rId10"/>
    <p:sldId id="523" r:id="rId11"/>
    <p:sldId id="504" r:id="rId12"/>
    <p:sldId id="527" r:id="rId13"/>
    <p:sldId id="528" r:id="rId14"/>
    <p:sldId id="529" r:id="rId15"/>
    <p:sldId id="53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71704-257D-4A9A-A892-315C662737A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CA190-BEBE-44E0-A769-5CB1D7CAA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5F9E1-65F2-44AA-8B07-72FC5A0A2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5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DC33-25D5-404B-AABE-280FD9A3F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77CFF-F307-478C-9B0A-33F410C5A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B76BD-ADD3-4C43-B474-595F76D8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2DCC1-8981-4A19-B2E3-1D8C065D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668AC-59FD-4470-A8D6-70424F6E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60DF-FCB8-4031-BF53-67E6D77A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C75FD-9964-47B2-B9CC-EA160DBD4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0928-DCF8-4E14-8B56-C5626887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5358B-5AC3-48EE-B8C7-BC1A2D4C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931D-EE46-4EF8-9B42-D4B8BC87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04A33-AAB0-42FA-A77F-DF8DAF572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164E9-5026-4FF7-A0FE-3694DD3A8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86C63-3472-4B56-8900-1E263758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F008-1720-43C4-88C3-6E72D25A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6F26-22B5-4A09-9914-D6CB069A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0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832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4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7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5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3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5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DEF9-8413-4DA5-A31F-CD921B6B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3AE4-0521-4F6F-A7E2-7AC966019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90C2-01EE-4C23-B6CB-B23BB90E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66A54-F7FD-44CE-ACA8-3B1A6DC3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7C2C-3025-463C-954E-4BB15E57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5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2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62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17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64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E1E6-234F-4053-9902-2BD904CB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34AC-34AB-4330-8DB0-BB0E24AB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0F00D-C8AB-4464-BB89-3DDB59CB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3E81E-7F1D-44E4-B27D-D0E16A54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9A8C-6A76-4A3B-8045-694E5DE1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5FC3-EC6E-4212-9AE6-9AD1D8F2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3FA9-AC6E-4CB5-85A9-A021BFCD1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A8E8E-4629-42A6-B02E-595D43CF4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649B8-D875-461B-9843-04C999E1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43B48-A29C-42F7-8DCE-E9DA5FB0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748AC-4859-45BC-8246-8D062C98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0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126D-8281-46FE-8DA5-540B805F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1E78B-8674-4A8A-80F4-EB190BCE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645E5-0F6E-4B91-A0FA-D939EE883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E646D-2A1A-4171-B682-6F8E86176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60E58-06EF-4226-9D90-A88F587FF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644EB-0940-4231-98A1-A6AA3111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D701D-DDA5-4F2F-B762-2CB29DBA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433AE6-04C7-4CA4-9DC9-52E125B6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7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077F-5D2D-466A-AA04-AF63AC4A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C1417-B09B-494B-82FC-B68BACE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91635-2F61-4BB5-B79B-2F869B86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E6BFE-ABEC-4C6A-989C-77AA1345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5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749CD-B016-49DB-A110-AF29028E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BC8FA-6A20-4002-9CDB-FEFF7F0D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8937-CC57-4659-B1BD-33024EEA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0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ADF2-0EC0-4A6C-8071-01747BCE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5869-8740-4BC0-8DDA-0FFA9B70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530DB-764E-49F3-8ADE-A2DE61A08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F18DF-66C9-48A4-BC01-3814F8A7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A87B7-7062-4D25-A1F7-C5390CAD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5AF97-1A20-4314-8C3C-545709A4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3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D62A-FC40-400C-880A-FCAD7586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88699-67F2-406C-B010-F6CA8C490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0C15C-7D39-4955-94F4-8870D8889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4D3CC-E16B-4591-BBC4-3D4B282A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93AEB-A798-4EB4-9F34-06CF7F94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A8A2C-1F15-4035-8275-CE1E8957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6138C-60CA-43FD-8BD7-D68CD3E1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2F662-0198-4340-9154-C0437857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7749D-2E01-4B77-9BBB-3833093F6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8FF2E-4497-4365-9457-5AE2F587E30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871F0-AFB7-4A38-9707-2C0B93E03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C5C5-D317-4D4B-8E78-DEB5B539D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D02B3-DA7B-4A35-81D7-CADFE3708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2.wmf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GIF"/><Relationship Id="rId5" Type="http://schemas.openxmlformats.org/officeDocument/2006/relationships/image" Target="../media/image1.png"/><Relationship Id="rId15" Type="http://schemas.openxmlformats.org/officeDocument/2006/relationships/image" Target="../media/image11.wm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flower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22860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8" descr="flower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304800"/>
            <a:ext cx="3048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Freeform 9"/>
          <p:cNvSpPr/>
          <p:nvPr/>
        </p:nvSpPr>
        <p:spPr>
          <a:xfrm>
            <a:off x="9144000" y="1295400"/>
            <a:ext cx="1600200" cy="304800"/>
          </a:xfrm>
          <a:custGeom>
            <a:avLst/>
            <a:gdLst>
              <a:gd name="txL" fmla="*/ 0 w 2016"/>
              <a:gd name="txT" fmla="*/ 0 h 1472"/>
              <a:gd name="txR" fmla="*/ 2016 w 2016"/>
              <a:gd name="txB" fmla="*/ 1472 h 14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3" name="Freeform 10"/>
          <p:cNvSpPr/>
          <p:nvPr/>
        </p:nvSpPr>
        <p:spPr>
          <a:xfrm>
            <a:off x="7772400" y="1066800"/>
            <a:ext cx="990600" cy="304800"/>
          </a:xfrm>
          <a:custGeom>
            <a:avLst/>
            <a:gdLst>
              <a:gd name="txL" fmla="*/ 0 w 2016"/>
              <a:gd name="txT" fmla="*/ 0 h 1472"/>
              <a:gd name="txR" fmla="*/ 2016 w 2016"/>
              <a:gd name="txB" fmla="*/ 1472 h 14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014" name="Picture 11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114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1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990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Picture 1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735456"/>
            <a:ext cx="22098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Picture 14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2133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Picture 1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334001"/>
            <a:ext cx="18288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9" name="Picture 16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800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0" name="Picture 1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119159">
            <a:off x="2057400" y="1752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1" name="Picture 18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43434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2" name="Picture 19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2004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3" name="Picture 20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0480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4" name="Picture 21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864" y="5334000"/>
            <a:ext cx="1354137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5" name="Picture 2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4495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6" name="Picture 2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038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7" name="Picture 24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3733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8" name="Picture 2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7620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9" name="Picture 26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350" y="3324226"/>
            <a:ext cx="22860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9" name="Picture 2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514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1" name="Freeform 40"/>
          <p:cNvSpPr/>
          <p:nvPr/>
        </p:nvSpPr>
        <p:spPr>
          <a:xfrm rot="728459">
            <a:off x="2362200" y="2133600"/>
            <a:ext cx="76200" cy="457200"/>
          </a:xfrm>
          <a:custGeom>
            <a:avLst/>
            <a:gdLst>
              <a:gd name="txL" fmla="*/ 0 w 409"/>
              <a:gd name="txT" fmla="*/ 0 h 658"/>
              <a:gd name="txR" fmla="*/ 409 w 409"/>
              <a:gd name="txB" fmla="*/ 658 h 6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0400" name="Picture 48" descr="Hoa tim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675" y="2990850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3" name="Picture 7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4" name="Picture 7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9530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6" name="Picture 7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7" name="Picture 7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8" name="Picture 78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048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9" name="Picture 79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864" y="381000"/>
            <a:ext cx="1354137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041" name="WordArt 35"/>
          <p:cNvSpPr>
            <a:spLocks noTextEdit="1"/>
          </p:cNvSpPr>
          <p:nvPr/>
        </p:nvSpPr>
        <p:spPr>
          <a:xfrm>
            <a:off x="2813757" y="4495799"/>
            <a:ext cx="6707481" cy="1469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GV: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Thị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Trang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4A-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2024-2025</a:t>
            </a:r>
          </a:p>
        </p:txBody>
      </p:sp>
      <p:pic>
        <p:nvPicPr>
          <p:cNvPr id="43042" name="Picture 2" descr="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43" name="Picture 3" descr="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762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44" name="WordArt 38"/>
          <p:cNvSpPr>
            <a:spLocks noTextEdit="1"/>
          </p:cNvSpPr>
          <p:nvPr/>
        </p:nvSpPr>
        <p:spPr>
          <a:xfrm>
            <a:off x="28194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TIỂU HỌC BÁT TRANG</a:t>
            </a:r>
          </a:p>
        </p:txBody>
      </p:sp>
      <p:pic>
        <p:nvPicPr>
          <p:cNvPr id="43045" name="Picture 7" descr="Ảnh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590800"/>
            <a:ext cx="1066800" cy="787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46" name="Group 19"/>
          <p:cNvGrpSpPr>
            <a:grpSpLocks noChangeAspect="1"/>
          </p:cNvGrpSpPr>
          <p:nvPr/>
        </p:nvGrpSpPr>
        <p:grpSpPr>
          <a:xfrm flipH="1">
            <a:off x="9448800" y="4648200"/>
            <a:ext cx="1219200" cy="2209800"/>
            <a:chOff x="4080" y="1392"/>
            <a:chExt cx="1296" cy="2784"/>
          </a:xfrm>
        </p:grpSpPr>
        <p:sp>
          <p:nvSpPr>
            <p:cNvPr id="43060" name="AutoShape 20"/>
            <p:cNvSpPr>
              <a:spLocks noChangeAspect="1" noTextEdit="1"/>
            </p:cNvSpPr>
            <p:nvPr/>
          </p:nvSpPr>
          <p:spPr>
            <a:xfrm>
              <a:off x="4080" y="1392"/>
              <a:ext cx="1296" cy="27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1" name="Freeform 21"/>
            <p:cNvSpPr/>
            <p:nvPr/>
          </p:nvSpPr>
          <p:spPr>
            <a:xfrm>
              <a:off x="4235" y="3558"/>
              <a:ext cx="382" cy="586"/>
            </a:xfrm>
            <a:custGeom>
              <a:avLst/>
              <a:gdLst/>
              <a:ahLst/>
              <a:cxnLst>
                <a:cxn ang="0">
                  <a:pos x="134" y="507"/>
                </a:cxn>
                <a:cxn ang="0">
                  <a:pos x="80" y="435"/>
                </a:cxn>
                <a:cxn ang="0">
                  <a:pos x="47" y="275"/>
                </a:cxn>
                <a:cxn ang="0">
                  <a:pos x="33" y="254"/>
                </a:cxn>
                <a:cxn ang="0">
                  <a:pos x="11" y="136"/>
                </a:cxn>
                <a:cxn ang="0">
                  <a:pos x="0" y="71"/>
                </a:cxn>
                <a:cxn ang="0">
                  <a:pos x="4" y="48"/>
                </a:cxn>
                <a:cxn ang="0">
                  <a:pos x="7" y="15"/>
                </a:cxn>
                <a:cxn ang="0">
                  <a:pos x="24" y="0"/>
                </a:cxn>
                <a:cxn ang="0">
                  <a:pos x="57" y="35"/>
                </a:cxn>
                <a:cxn ang="0">
                  <a:pos x="96" y="44"/>
                </a:cxn>
                <a:cxn ang="0">
                  <a:pos x="152" y="54"/>
                </a:cxn>
                <a:cxn ang="0">
                  <a:pos x="204" y="33"/>
                </a:cxn>
                <a:cxn ang="0">
                  <a:pos x="216" y="52"/>
                </a:cxn>
                <a:cxn ang="0">
                  <a:pos x="244" y="155"/>
                </a:cxn>
                <a:cxn ang="0">
                  <a:pos x="283" y="204"/>
                </a:cxn>
                <a:cxn ang="0">
                  <a:pos x="302" y="206"/>
                </a:cxn>
                <a:cxn ang="0">
                  <a:pos x="351" y="319"/>
                </a:cxn>
                <a:cxn ang="0">
                  <a:pos x="382" y="460"/>
                </a:cxn>
                <a:cxn ang="0">
                  <a:pos x="360" y="471"/>
                </a:cxn>
                <a:cxn ang="0">
                  <a:pos x="369" y="517"/>
                </a:cxn>
                <a:cxn ang="0">
                  <a:pos x="325" y="546"/>
                </a:cxn>
                <a:cxn ang="0">
                  <a:pos x="325" y="576"/>
                </a:cxn>
                <a:cxn ang="0">
                  <a:pos x="222" y="559"/>
                </a:cxn>
                <a:cxn ang="0">
                  <a:pos x="220" y="586"/>
                </a:cxn>
                <a:cxn ang="0">
                  <a:pos x="165" y="439"/>
                </a:cxn>
                <a:cxn ang="0">
                  <a:pos x="138" y="450"/>
                </a:cxn>
                <a:cxn ang="0">
                  <a:pos x="139" y="473"/>
                </a:cxn>
                <a:cxn ang="0">
                  <a:pos x="121" y="467"/>
                </a:cxn>
                <a:cxn ang="0">
                  <a:pos x="134" y="507"/>
                </a:cxn>
              </a:cxnLst>
              <a:rect l="0" t="0" r="0" b="0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2" name="Freeform 22"/>
            <p:cNvSpPr/>
            <p:nvPr/>
          </p:nvSpPr>
          <p:spPr>
            <a:xfrm>
              <a:off x="4235" y="3558"/>
              <a:ext cx="382" cy="586"/>
            </a:xfrm>
            <a:custGeom>
              <a:avLst/>
              <a:gdLst/>
              <a:ahLst/>
              <a:cxnLst>
                <a:cxn ang="0">
                  <a:pos x="134" y="505"/>
                </a:cxn>
                <a:cxn ang="0">
                  <a:pos x="80" y="435"/>
                </a:cxn>
                <a:cxn ang="0">
                  <a:pos x="47" y="275"/>
                </a:cxn>
                <a:cxn ang="0">
                  <a:pos x="33" y="254"/>
                </a:cxn>
                <a:cxn ang="0">
                  <a:pos x="11" y="136"/>
                </a:cxn>
                <a:cxn ang="0">
                  <a:pos x="0" y="71"/>
                </a:cxn>
                <a:cxn ang="0">
                  <a:pos x="4" y="48"/>
                </a:cxn>
                <a:cxn ang="0">
                  <a:pos x="7" y="15"/>
                </a:cxn>
                <a:cxn ang="0">
                  <a:pos x="24" y="0"/>
                </a:cxn>
                <a:cxn ang="0">
                  <a:pos x="57" y="35"/>
                </a:cxn>
                <a:cxn ang="0">
                  <a:pos x="96" y="44"/>
                </a:cxn>
                <a:cxn ang="0">
                  <a:pos x="151" y="54"/>
                </a:cxn>
                <a:cxn ang="0">
                  <a:pos x="204" y="33"/>
                </a:cxn>
                <a:cxn ang="0">
                  <a:pos x="216" y="52"/>
                </a:cxn>
                <a:cxn ang="0">
                  <a:pos x="244" y="155"/>
                </a:cxn>
                <a:cxn ang="0">
                  <a:pos x="283" y="202"/>
                </a:cxn>
                <a:cxn ang="0">
                  <a:pos x="302" y="206"/>
                </a:cxn>
                <a:cxn ang="0">
                  <a:pos x="350" y="317"/>
                </a:cxn>
                <a:cxn ang="0">
                  <a:pos x="382" y="458"/>
                </a:cxn>
                <a:cxn ang="0">
                  <a:pos x="359" y="469"/>
                </a:cxn>
                <a:cxn ang="0">
                  <a:pos x="368" y="515"/>
                </a:cxn>
                <a:cxn ang="0">
                  <a:pos x="324" y="544"/>
                </a:cxn>
                <a:cxn ang="0">
                  <a:pos x="325" y="574"/>
                </a:cxn>
                <a:cxn ang="0">
                  <a:pos x="222" y="557"/>
                </a:cxn>
                <a:cxn ang="0">
                  <a:pos x="220" y="586"/>
                </a:cxn>
                <a:cxn ang="0">
                  <a:pos x="163" y="439"/>
                </a:cxn>
                <a:cxn ang="0">
                  <a:pos x="138" y="448"/>
                </a:cxn>
                <a:cxn ang="0">
                  <a:pos x="139" y="473"/>
                </a:cxn>
                <a:cxn ang="0">
                  <a:pos x="121" y="467"/>
                </a:cxn>
                <a:cxn ang="0">
                  <a:pos x="134" y="505"/>
                </a:cxn>
              </a:cxnLst>
              <a:rect l="0" t="0" r="0" b="0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3" name="Freeform 23"/>
            <p:cNvSpPr/>
            <p:nvPr/>
          </p:nvSpPr>
          <p:spPr>
            <a:xfrm>
              <a:off x="4243" y="3539"/>
              <a:ext cx="383" cy="536"/>
            </a:xfrm>
            <a:custGeom>
              <a:avLst/>
              <a:gdLst/>
              <a:ahLst/>
              <a:cxnLst>
                <a:cxn ang="0">
                  <a:pos x="369" y="418"/>
                </a:cxn>
                <a:cxn ang="0">
                  <a:pos x="352" y="345"/>
                </a:cxn>
                <a:cxn ang="0">
                  <a:pos x="320" y="261"/>
                </a:cxn>
                <a:cxn ang="0">
                  <a:pos x="285" y="216"/>
                </a:cxn>
                <a:cxn ang="0">
                  <a:pos x="257" y="179"/>
                </a:cxn>
                <a:cxn ang="0">
                  <a:pos x="229" y="113"/>
                </a:cxn>
                <a:cxn ang="0">
                  <a:pos x="189" y="48"/>
                </a:cxn>
                <a:cxn ang="0">
                  <a:pos x="153" y="61"/>
                </a:cxn>
                <a:cxn ang="0">
                  <a:pos x="96" y="52"/>
                </a:cxn>
                <a:cxn ang="0">
                  <a:pos x="49" y="34"/>
                </a:cxn>
                <a:cxn ang="0">
                  <a:pos x="24" y="4"/>
                </a:cxn>
                <a:cxn ang="0">
                  <a:pos x="6" y="34"/>
                </a:cxn>
                <a:cxn ang="0">
                  <a:pos x="0" y="92"/>
                </a:cxn>
                <a:cxn ang="0">
                  <a:pos x="6" y="57"/>
                </a:cxn>
                <a:cxn ang="0">
                  <a:pos x="19" y="15"/>
                </a:cxn>
                <a:cxn ang="0">
                  <a:pos x="55" y="52"/>
                </a:cxn>
                <a:cxn ang="0">
                  <a:pos x="96" y="55"/>
                </a:cxn>
                <a:cxn ang="0">
                  <a:pos x="98" y="61"/>
                </a:cxn>
                <a:cxn ang="0">
                  <a:pos x="77" y="74"/>
                </a:cxn>
                <a:cxn ang="0">
                  <a:pos x="58" y="78"/>
                </a:cxn>
                <a:cxn ang="0">
                  <a:pos x="31" y="46"/>
                </a:cxn>
                <a:cxn ang="0">
                  <a:pos x="14" y="55"/>
                </a:cxn>
                <a:cxn ang="0">
                  <a:pos x="7" y="103"/>
                </a:cxn>
                <a:cxn ang="0">
                  <a:pos x="18" y="179"/>
                </a:cxn>
                <a:cxn ang="0">
                  <a:pos x="30" y="235"/>
                </a:cxn>
                <a:cxn ang="0">
                  <a:pos x="97" y="473"/>
                </a:cxn>
                <a:cxn ang="0">
                  <a:pos x="110" y="494"/>
                </a:cxn>
                <a:cxn ang="0">
                  <a:pos x="89" y="477"/>
                </a:cxn>
                <a:cxn ang="0">
                  <a:pos x="72" y="443"/>
                </a:cxn>
                <a:cxn ang="0">
                  <a:pos x="58" y="372"/>
                </a:cxn>
                <a:cxn ang="0">
                  <a:pos x="34" y="280"/>
                </a:cxn>
                <a:cxn ang="0">
                  <a:pos x="17" y="197"/>
                </a:cxn>
                <a:cxn ang="0">
                  <a:pos x="8" y="139"/>
                </a:cxn>
                <a:cxn ang="0">
                  <a:pos x="7" y="145"/>
                </a:cxn>
                <a:cxn ang="0">
                  <a:pos x="25" y="248"/>
                </a:cxn>
                <a:cxn ang="0">
                  <a:pos x="55" y="359"/>
                </a:cxn>
                <a:cxn ang="0">
                  <a:pos x="69" y="444"/>
                </a:cxn>
                <a:cxn ang="0">
                  <a:pos x="86" y="479"/>
                </a:cxn>
                <a:cxn ang="0">
                  <a:pos x="126" y="515"/>
                </a:cxn>
                <a:cxn ang="0">
                  <a:pos x="94" y="462"/>
                </a:cxn>
                <a:cxn ang="0">
                  <a:pos x="69" y="393"/>
                </a:cxn>
                <a:cxn ang="0">
                  <a:pos x="41" y="267"/>
                </a:cxn>
                <a:cxn ang="0">
                  <a:pos x="27" y="206"/>
                </a:cxn>
                <a:cxn ang="0">
                  <a:pos x="14" y="126"/>
                </a:cxn>
                <a:cxn ang="0">
                  <a:pos x="14" y="86"/>
                </a:cxn>
                <a:cxn ang="0">
                  <a:pos x="18" y="46"/>
                </a:cxn>
                <a:cxn ang="0">
                  <a:pos x="38" y="65"/>
                </a:cxn>
                <a:cxn ang="0">
                  <a:pos x="72" y="86"/>
                </a:cxn>
                <a:cxn ang="0">
                  <a:pos x="87" y="78"/>
                </a:cxn>
                <a:cxn ang="0">
                  <a:pos x="111" y="65"/>
                </a:cxn>
                <a:cxn ang="0">
                  <a:pos x="146" y="90"/>
                </a:cxn>
                <a:cxn ang="0">
                  <a:pos x="176" y="74"/>
                </a:cxn>
                <a:cxn ang="0">
                  <a:pos x="218" y="137"/>
                </a:cxn>
                <a:cxn ang="0">
                  <a:pos x="255" y="214"/>
                </a:cxn>
                <a:cxn ang="0">
                  <a:pos x="267" y="225"/>
                </a:cxn>
                <a:cxn ang="0">
                  <a:pos x="279" y="235"/>
                </a:cxn>
                <a:cxn ang="0">
                  <a:pos x="298" y="244"/>
                </a:cxn>
                <a:cxn ang="0">
                  <a:pos x="317" y="288"/>
                </a:cxn>
                <a:cxn ang="0">
                  <a:pos x="342" y="353"/>
                </a:cxn>
                <a:cxn ang="0">
                  <a:pos x="371" y="473"/>
                </a:cxn>
              </a:cxnLst>
              <a:rect l="0" t="0" r="0" b="0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4" name="Freeform 24"/>
            <p:cNvSpPr/>
            <p:nvPr/>
          </p:nvSpPr>
          <p:spPr>
            <a:xfrm>
              <a:off x="4566" y="3818"/>
              <a:ext cx="44" cy="143"/>
            </a:xfrm>
            <a:custGeom>
              <a:avLst/>
              <a:gdLst/>
              <a:ahLst/>
              <a:cxnLst>
                <a:cxn ang="0">
                  <a:pos x="44" y="143"/>
                </a:cxn>
                <a:cxn ang="0">
                  <a:pos x="41" y="133"/>
                </a:cxn>
                <a:cxn ang="0">
                  <a:pos x="40" y="123"/>
                </a:cxn>
                <a:cxn ang="0">
                  <a:pos x="39" y="116"/>
                </a:cxn>
                <a:cxn ang="0">
                  <a:pos x="37" y="106"/>
                </a:cxn>
                <a:cxn ang="0">
                  <a:pos x="35" y="99"/>
                </a:cxn>
                <a:cxn ang="0">
                  <a:pos x="32" y="89"/>
                </a:cxn>
                <a:cxn ang="0">
                  <a:pos x="30" y="82"/>
                </a:cxn>
                <a:cxn ang="0">
                  <a:pos x="28" y="74"/>
                </a:cxn>
                <a:cxn ang="0">
                  <a:pos x="26" y="66"/>
                </a:cxn>
                <a:cxn ang="0">
                  <a:pos x="23" y="59"/>
                </a:cxn>
                <a:cxn ang="0">
                  <a:pos x="21" y="51"/>
                </a:cxn>
                <a:cxn ang="0">
                  <a:pos x="18" y="43"/>
                </a:cxn>
                <a:cxn ang="0">
                  <a:pos x="16" y="36"/>
                </a:cxn>
                <a:cxn ang="0">
                  <a:pos x="12" y="28"/>
                </a:cxn>
                <a:cxn ang="0">
                  <a:pos x="9" y="22"/>
                </a:cxn>
                <a:cxn ang="0">
                  <a:pos x="7" y="15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9"/>
                </a:cxn>
                <a:cxn ang="0">
                  <a:pos x="6" y="19"/>
                </a:cxn>
                <a:cxn ang="0">
                  <a:pos x="8" y="26"/>
                </a:cxn>
                <a:cxn ang="0">
                  <a:pos x="11" y="34"/>
                </a:cxn>
                <a:cxn ang="0">
                  <a:pos x="15" y="43"/>
                </a:cxn>
                <a:cxn ang="0">
                  <a:pos x="17" y="51"/>
                </a:cxn>
                <a:cxn ang="0">
                  <a:pos x="20" y="61"/>
                </a:cxn>
                <a:cxn ang="0">
                  <a:pos x="23" y="68"/>
                </a:cxn>
                <a:cxn ang="0">
                  <a:pos x="26" y="78"/>
                </a:cxn>
                <a:cxn ang="0">
                  <a:pos x="29" y="87"/>
                </a:cxn>
                <a:cxn ang="0">
                  <a:pos x="31" y="95"/>
                </a:cxn>
                <a:cxn ang="0">
                  <a:pos x="34" y="104"/>
                </a:cxn>
                <a:cxn ang="0">
                  <a:pos x="37" y="114"/>
                </a:cxn>
                <a:cxn ang="0">
                  <a:pos x="39" y="123"/>
                </a:cxn>
                <a:cxn ang="0">
                  <a:pos x="41" y="133"/>
                </a:cxn>
                <a:cxn ang="0">
                  <a:pos x="44" y="143"/>
                </a:cxn>
              </a:cxnLst>
              <a:rect l="0" t="0" r="0" b="0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5" name="Freeform 25"/>
            <p:cNvSpPr/>
            <p:nvPr/>
          </p:nvSpPr>
          <p:spPr>
            <a:xfrm>
              <a:off x="4535" y="3783"/>
              <a:ext cx="72" cy="307"/>
            </a:xfrm>
            <a:custGeom>
              <a:avLst/>
              <a:gdLst/>
              <a:ahLst/>
              <a:cxnLst>
                <a:cxn ang="0">
                  <a:pos x="72" y="292"/>
                </a:cxn>
                <a:cxn ang="0">
                  <a:pos x="71" y="273"/>
                </a:cxn>
                <a:cxn ang="0">
                  <a:pos x="71" y="260"/>
                </a:cxn>
                <a:cxn ang="0">
                  <a:pos x="71" y="250"/>
                </a:cxn>
                <a:cxn ang="0">
                  <a:pos x="69" y="231"/>
                </a:cxn>
                <a:cxn ang="0">
                  <a:pos x="62" y="202"/>
                </a:cxn>
                <a:cxn ang="0">
                  <a:pos x="57" y="176"/>
                </a:cxn>
                <a:cxn ang="0">
                  <a:pos x="50" y="147"/>
                </a:cxn>
                <a:cxn ang="0">
                  <a:pos x="44" y="124"/>
                </a:cxn>
                <a:cxn ang="0">
                  <a:pos x="39" y="107"/>
                </a:cxn>
                <a:cxn ang="0">
                  <a:pos x="33" y="90"/>
                </a:cxn>
                <a:cxn ang="0">
                  <a:pos x="27" y="73"/>
                </a:cxn>
                <a:cxn ang="0">
                  <a:pos x="21" y="55"/>
                </a:cxn>
                <a:cxn ang="0">
                  <a:pos x="14" y="40"/>
                </a:cxn>
                <a:cxn ang="0">
                  <a:pos x="9" y="23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21"/>
                </a:cxn>
                <a:cxn ang="0">
                  <a:pos x="11" y="35"/>
                </a:cxn>
                <a:cxn ang="0">
                  <a:pos x="15" y="50"/>
                </a:cxn>
                <a:cxn ang="0">
                  <a:pos x="20" y="65"/>
                </a:cxn>
                <a:cxn ang="0">
                  <a:pos x="24" y="82"/>
                </a:cxn>
                <a:cxn ang="0">
                  <a:pos x="28" y="99"/>
                </a:cxn>
                <a:cxn ang="0">
                  <a:pos x="30" y="118"/>
                </a:cxn>
                <a:cxn ang="0">
                  <a:pos x="33" y="137"/>
                </a:cxn>
                <a:cxn ang="0">
                  <a:pos x="37" y="155"/>
                </a:cxn>
                <a:cxn ang="0">
                  <a:pos x="40" y="172"/>
                </a:cxn>
                <a:cxn ang="0">
                  <a:pos x="43" y="189"/>
                </a:cxn>
                <a:cxn ang="0">
                  <a:pos x="46" y="206"/>
                </a:cxn>
                <a:cxn ang="0">
                  <a:pos x="49" y="221"/>
                </a:cxn>
                <a:cxn ang="0">
                  <a:pos x="53" y="239"/>
                </a:cxn>
                <a:cxn ang="0">
                  <a:pos x="57" y="254"/>
                </a:cxn>
                <a:cxn ang="0">
                  <a:pos x="60" y="267"/>
                </a:cxn>
                <a:cxn ang="0">
                  <a:pos x="62" y="277"/>
                </a:cxn>
                <a:cxn ang="0">
                  <a:pos x="66" y="286"/>
                </a:cxn>
                <a:cxn ang="0">
                  <a:pos x="68" y="298"/>
                </a:cxn>
                <a:cxn ang="0">
                  <a:pos x="69" y="305"/>
                </a:cxn>
                <a:cxn ang="0">
                  <a:pos x="71" y="307"/>
                </a:cxn>
                <a:cxn ang="0">
                  <a:pos x="72" y="303"/>
                </a:cxn>
              </a:cxnLst>
              <a:rect l="0" t="0" r="0" b="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6" name="Freeform 26"/>
            <p:cNvSpPr/>
            <p:nvPr/>
          </p:nvSpPr>
          <p:spPr>
            <a:xfrm>
              <a:off x="4506" y="3880"/>
              <a:ext cx="63" cy="273"/>
            </a:xfrm>
            <a:custGeom>
              <a:avLst/>
              <a:gdLst/>
              <a:ahLst/>
              <a:cxnLst>
                <a:cxn ang="0">
                  <a:pos x="63" y="225"/>
                </a:cxn>
                <a:cxn ang="0">
                  <a:pos x="60" y="212"/>
                </a:cxn>
                <a:cxn ang="0">
                  <a:pos x="56" y="199"/>
                </a:cxn>
                <a:cxn ang="0">
                  <a:pos x="51" y="185"/>
                </a:cxn>
                <a:cxn ang="0">
                  <a:pos x="47" y="170"/>
                </a:cxn>
                <a:cxn ang="0">
                  <a:pos x="43" y="157"/>
                </a:cxn>
                <a:cxn ang="0">
                  <a:pos x="39" y="142"/>
                </a:cxn>
                <a:cxn ang="0">
                  <a:pos x="35" y="128"/>
                </a:cxn>
                <a:cxn ang="0">
                  <a:pos x="31" y="113"/>
                </a:cxn>
                <a:cxn ang="0">
                  <a:pos x="28" y="100"/>
                </a:cxn>
                <a:cxn ang="0">
                  <a:pos x="24" y="84"/>
                </a:cxn>
                <a:cxn ang="0">
                  <a:pos x="20" y="69"/>
                </a:cxn>
                <a:cxn ang="0">
                  <a:pos x="16" y="54"/>
                </a:cxn>
                <a:cxn ang="0">
                  <a:pos x="12" y="40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  <a:cxn ang="0">
                  <a:pos x="9" y="54"/>
                </a:cxn>
                <a:cxn ang="0">
                  <a:pos x="10" y="61"/>
                </a:cxn>
                <a:cxn ang="0">
                  <a:pos x="11" y="71"/>
                </a:cxn>
                <a:cxn ang="0">
                  <a:pos x="12" y="79"/>
                </a:cxn>
                <a:cxn ang="0">
                  <a:pos x="13" y="88"/>
                </a:cxn>
                <a:cxn ang="0">
                  <a:pos x="13" y="96"/>
                </a:cxn>
                <a:cxn ang="0">
                  <a:pos x="14" y="103"/>
                </a:cxn>
                <a:cxn ang="0">
                  <a:pos x="15" y="113"/>
                </a:cxn>
                <a:cxn ang="0">
                  <a:pos x="16" y="121"/>
                </a:cxn>
                <a:cxn ang="0">
                  <a:pos x="18" y="130"/>
                </a:cxn>
                <a:cxn ang="0">
                  <a:pos x="20" y="142"/>
                </a:cxn>
                <a:cxn ang="0">
                  <a:pos x="22" y="151"/>
                </a:cxn>
                <a:cxn ang="0">
                  <a:pos x="24" y="161"/>
                </a:cxn>
                <a:cxn ang="0">
                  <a:pos x="26" y="170"/>
                </a:cxn>
                <a:cxn ang="0">
                  <a:pos x="30" y="178"/>
                </a:cxn>
                <a:cxn ang="0">
                  <a:pos x="32" y="187"/>
                </a:cxn>
                <a:cxn ang="0">
                  <a:pos x="34" y="195"/>
                </a:cxn>
                <a:cxn ang="0">
                  <a:pos x="38" y="204"/>
                </a:cxn>
                <a:cxn ang="0">
                  <a:pos x="40" y="212"/>
                </a:cxn>
                <a:cxn ang="0">
                  <a:pos x="43" y="222"/>
                </a:cxn>
                <a:cxn ang="0">
                  <a:pos x="45" y="229"/>
                </a:cxn>
                <a:cxn ang="0">
                  <a:pos x="48" y="237"/>
                </a:cxn>
                <a:cxn ang="0">
                  <a:pos x="51" y="246"/>
                </a:cxn>
                <a:cxn ang="0">
                  <a:pos x="53" y="256"/>
                </a:cxn>
                <a:cxn ang="0">
                  <a:pos x="54" y="264"/>
                </a:cxn>
                <a:cxn ang="0">
                  <a:pos x="56" y="265"/>
                </a:cxn>
                <a:cxn ang="0">
                  <a:pos x="57" y="269"/>
                </a:cxn>
                <a:cxn ang="0">
                  <a:pos x="58" y="271"/>
                </a:cxn>
                <a:cxn ang="0">
                  <a:pos x="59" y="273"/>
                </a:cxn>
                <a:cxn ang="0">
                  <a:pos x="59" y="271"/>
                </a:cxn>
                <a:cxn ang="0">
                  <a:pos x="60" y="271"/>
                </a:cxn>
                <a:cxn ang="0">
                  <a:pos x="60" y="269"/>
                </a:cxn>
                <a:cxn ang="0">
                  <a:pos x="63" y="225"/>
                </a:cxn>
              </a:cxnLst>
              <a:rect l="0" t="0" r="0" b="0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7" name="Freeform 27"/>
            <p:cNvSpPr/>
            <p:nvPr/>
          </p:nvSpPr>
          <p:spPr>
            <a:xfrm>
              <a:off x="4429" y="3577"/>
              <a:ext cx="117" cy="189"/>
            </a:xfrm>
            <a:custGeom>
              <a:avLst/>
              <a:gdLst/>
              <a:ahLst/>
              <a:cxnLst>
                <a:cxn ang="0">
                  <a:pos x="116" y="185"/>
                </a:cxn>
                <a:cxn ang="0">
                  <a:pos x="112" y="181"/>
                </a:cxn>
                <a:cxn ang="0">
                  <a:pos x="110" y="178"/>
                </a:cxn>
                <a:cxn ang="0">
                  <a:pos x="108" y="176"/>
                </a:cxn>
                <a:cxn ang="0">
                  <a:pos x="105" y="178"/>
                </a:cxn>
                <a:cxn ang="0">
                  <a:pos x="101" y="178"/>
                </a:cxn>
                <a:cxn ang="0">
                  <a:pos x="99" y="176"/>
                </a:cxn>
                <a:cxn ang="0">
                  <a:pos x="96" y="174"/>
                </a:cxn>
                <a:cxn ang="0">
                  <a:pos x="91" y="170"/>
                </a:cxn>
                <a:cxn ang="0">
                  <a:pos x="86" y="164"/>
                </a:cxn>
                <a:cxn ang="0">
                  <a:pos x="80" y="159"/>
                </a:cxn>
                <a:cxn ang="0">
                  <a:pos x="76" y="153"/>
                </a:cxn>
                <a:cxn ang="0">
                  <a:pos x="71" y="147"/>
                </a:cxn>
                <a:cxn ang="0">
                  <a:pos x="67" y="138"/>
                </a:cxn>
                <a:cxn ang="0">
                  <a:pos x="62" y="130"/>
                </a:cxn>
                <a:cxn ang="0">
                  <a:pos x="58" y="122"/>
                </a:cxn>
                <a:cxn ang="0">
                  <a:pos x="53" y="113"/>
                </a:cxn>
                <a:cxn ang="0">
                  <a:pos x="49" y="105"/>
                </a:cxn>
                <a:cxn ang="0">
                  <a:pos x="45" y="96"/>
                </a:cxn>
                <a:cxn ang="0">
                  <a:pos x="41" y="86"/>
                </a:cxn>
                <a:cxn ang="0">
                  <a:pos x="38" y="77"/>
                </a:cxn>
                <a:cxn ang="0">
                  <a:pos x="35" y="61"/>
                </a:cxn>
                <a:cxn ang="0">
                  <a:pos x="33" y="44"/>
                </a:cxn>
                <a:cxn ang="0">
                  <a:pos x="31" y="29"/>
                </a:cxn>
                <a:cxn ang="0">
                  <a:pos x="28" y="19"/>
                </a:cxn>
                <a:cxn ang="0">
                  <a:pos x="24" y="16"/>
                </a:cxn>
                <a:cxn ang="0">
                  <a:pos x="20" y="12"/>
                </a:cxn>
                <a:cxn ang="0">
                  <a:pos x="17" y="6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9" y="8"/>
                </a:cxn>
                <a:cxn ang="0">
                  <a:pos x="12" y="16"/>
                </a:cxn>
                <a:cxn ang="0">
                  <a:pos x="16" y="27"/>
                </a:cxn>
                <a:cxn ang="0">
                  <a:pos x="20" y="38"/>
                </a:cxn>
                <a:cxn ang="0">
                  <a:pos x="22" y="48"/>
                </a:cxn>
                <a:cxn ang="0">
                  <a:pos x="25" y="56"/>
                </a:cxn>
                <a:cxn ang="0">
                  <a:pos x="28" y="67"/>
                </a:cxn>
                <a:cxn ang="0">
                  <a:pos x="31" y="80"/>
                </a:cxn>
                <a:cxn ang="0">
                  <a:pos x="34" y="97"/>
                </a:cxn>
                <a:cxn ang="0">
                  <a:pos x="40" y="111"/>
                </a:cxn>
                <a:cxn ang="0">
                  <a:pos x="45" y="124"/>
                </a:cxn>
                <a:cxn ang="0">
                  <a:pos x="51" y="136"/>
                </a:cxn>
                <a:cxn ang="0">
                  <a:pos x="58" y="145"/>
                </a:cxn>
                <a:cxn ang="0">
                  <a:pos x="64" y="155"/>
                </a:cxn>
                <a:cxn ang="0">
                  <a:pos x="70" y="164"/>
                </a:cxn>
                <a:cxn ang="0">
                  <a:pos x="76" y="170"/>
                </a:cxn>
                <a:cxn ang="0">
                  <a:pos x="80" y="172"/>
                </a:cxn>
                <a:cxn ang="0">
                  <a:pos x="83" y="176"/>
                </a:cxn>
                <a:cxn ang="0">
                  <a:pos x="88" y="178"/>
                </a:cxn>
                <a:cxn ang="0">
                  <a:pos x="92" y="179"/>
                </a:cxn>
                <a:cxn ang="0">
                  <a:pos x="96" y="179"/>
                </a:cxn>
                <a:cxn ang="0">
                  <a:pos x="99" y="181"/>
                </a:cxn>
                <a:cxn ang="0">
                  <a:pos x="103" y="181"/>
                </a:cxn>
                <a:cxn ang="0">
                  <a:pos x="107" y="183"/>
                </a:cxn>
                <a:cxn ang="0">
                  <a:pos x="110" y="185"/>
                </a:cxn>
                <a:cxn ang="0">
                  <a:pos x="114" y="187"/>
                </a:cxn>
                <a:cxn ang="0">
                  <a:pos x="116" y="189"/>
                </a:cxn>
                <a:cxn ang="0">
                  <a:pos x="117" y="187"/>
                </a:cxn>
              </a:cxnLst>
              <a:rect l="0" t="0" r="0" b="0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8" name="Freeform 28"/>
            <p:cNvSpPr/>
            <p:nvPr/>
          </p:nvSpPr>
          <p:spPr>
            <a:xfrm>
              <a:off x="4358" y="3669"/>
              <a:ext cx="106" cy="507"/>
            </a:xfrm>
            <a:custGeom>
              <a:avLst/>
              <a:gdLst/>
              <a:ahLst/>
              <a:cxnLst>
                <a:cxn ang="0">
                  <a:pos x="104" y="490"/>
                </a:cxn>
                <a:cxn ang="0">
                  <a:pos x="102" y="463"/>
                </a:cxn>
                <a:cxn ang="0">
                  <a:pos x="104" y="438"/>
                </a:cxn>
                <a:cxn ang="0">
                  <a:pos x="102" y="400"/>
                </a:cxn>
                <a:cxn ang="0">
                  <a:pos x="93" y="412"/>
                </a:cxn>
                <a:cxn ang="0">
                  <a:pos x="91" y="402"/>
                </a:cxn>
                <a:cxn ang="0">
                  <a:pos x="91" y="387"/>
                </a:cxn>
                <a:cxn ang="0">
                  <a:pos x="88" y="370"/>
                </a:cxn>
                <a:cxn ang="0">
                  <a:pos x="86" y="353"/>
                </a:cxn>
                <a:cxn ang="0">
                  <a:pos x="84" y="337"/>
                </a:cxn>
                <a:cxn ang="0">
                  <a:pos x="82" y="318"/>
                </a:cxn>
                <a:cxn ang="0">
                  <a:pos x="78" y="299"/>
                </a:cxn>
                <a:cxn ang="0">
                  <a:pos x="77" y="284"/>
                </a:cxn>
                <a:cxn ang="0">
                  <a:pos x="75" y="272"/>
                </a:cxn>
                <a:cxn ang="0">
                  <a:pos x="74" y="261"/>
                </a:cxn>
                <a:cxn ang="0">
                  <a:pos x="69" y="236"/>
                </a:cxn>
                <a:cxn ang="0">
                  <a:pos x="64" y="210"/>
                </a:cxn>
                <a:cxn ang="0">
                  <a:pos x="57" y="181"/>
                </a:cxn>
                <a:cxn ang="0">
                  <a:pos x="50" y="156"/>
                </a:cxn>
                <a:cxn ang="0">
                  <a:pos x="45" y="129"/>
                </a:cxn>
                <a:cxn ang="0">
                  <a:pos x="39" y="103"/>
                </a:cxn>
                <a:cxn ang="0">
                  <a:pos x="35" y="86"/>
                </a:cxn>
                <a:cxn ang="0">
                  <a:pos x="30" y="67"/>
                </a:cxn>
                <a:cxn ang="0">
                  <a:pos x="24" y="46"/>
                </a:cxn>
                <a:cxn ang="0">
                  <a:pos x="17" y="25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17" y="44"/>
                </a:cxn>
                <a:cxn ang="0">
                  <a:pos x="19" y="55"/>
                </a:cxn>
                <a:cxn ang="0">
                  <a:pos x="21" y="70"/>
                </a:cxn>
                <a:cxn ang="0">
                  <a:pos x="26" y="87"/>
                </a:cxn>
                <a:cxn ang="0">
                  <a:pos x="31" y="120"/>
                </a:cxn>
                <a:cxn ang="0">
                  <a:pos x="38" y="150"/>
                </a:cxn>
                <a:cxn ang="0">
                  <a:pos x="45" y="181"/>
                </a:cxn>
                <a:cxn ang="0">
                  <a:pos x="50" y="210"/>
                </a:cxn>
                <a:cxn ang="0">
                  <a:pos x="57" y="242"/>
                </a:cxn>
                <a:cxn ang="0">
                  <a:pos x="56" y="242"/>
                </a:cxn>
                <a:cxn ang="0">
                  <a:pos x="42" y="210"/>
                </a:cxn>
                <a:cxn ang="0">
                  <a:pos x="42" y="217"/>
                </a:cxn>
                <a:cxn ang="0">
                  <a:pos x="31" y="179"/>
                </a:cxn>
                <a:cxn ang="0">
                  <a:pos x="31" y="198"/>
                </a:cxn>
                <a:cxn ang="0">
                  <a:pos x="30" y="204"/>
                </a:cxn>
                <a:cxn ang="0">
                  <a:pos x="25" y="181"/>
                </a:cxn>
                <a:cxn ang="0">
                  <a:pos x="20" y="158"/>
                </a:cxn>
                <a:cxn ang="0">
                  <a:pos x="16" y="133"/>
                </a:cxn>
                <a:cxn ang="0">
                  <a:pos x="11" y="107"/>
                </a:cxn>
                <a:cxn ang="0">
                  <a:pos x="6" y="80"/>
                </a:cxn>
                <a:cxn ang="0">
                  <a:pos x="2" y="63"/>
                </a:cxn>
                <a:cxn ang="0">
                  <a:pos x="15" y="156"/>
                </a:cxn>
                <a:cxn ang="0">
                  <a:pos x="49" y="360"/>
                </a:cxn>
                <a:cxn ang="0">
                  <a:pos x="55" y="383"/>
                </a:cxn>
                <a:cxn ang="0">
                  <a:pos x="62" y="406"/>
                </a:cxn>
                <a:cxn ang="0">
                  <a:pos x="69" y="429"/>
                </a:cxn>
                <a:cxn ang="0">
                  <a:pos x="77" y="450"/>
                </a:cxn>
                <a:cxn ang="0">
                  <a:pos x="87" y="471"/>
                </a:cxn>
                <a:cxn ang="0">
                  <a:pos x="94" y="482"/>
                </a:cxn>
                <a:cxn ang="0">
                  <a:pos x="101" y="496"/>
                </a:cxn>
                <a:cxn ang="0">
                  <a:pos x="105" y="507"/>
                </a:cxn>
              </a:cxnLst>
              <a:rect l="0" t="0" r="0" b="0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9" name="Freeform 29"/>
            <p:cNvSpPr/>
            <p:nvPr/>
          </p:nvSpPr>
          <p:spPr>
            <a:xfrm>
              <a:off x="4365" y="3593"/>
              <a:ext cx="48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3" y="9"/>
                </a:cxn>
                <a:cxn ang="0">
                  <a:pos x="21" y="9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2" y="11"/>
                </a:cxn>
                <a:cxn ang="0">
                  <a:pos x="14" y="13"/>
                </a:cxn>
                <a:cxn ang="0">
                  <a:pos x="16" y="13"/>
                </a:cxn>
                <a:cxn ang="0">
                  <a:pos x="18" y="13"/>
                </a:cxn>
                <a:cxn ang="0">
                  <a:pos x="20" y="15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4" y="15"/>
                </a:cxn>
                <a:cxn ang="0">
                  <a:pos x="27" y="15"/>
                </a:cxn>
                <a:cxn ang="0">
                  <a:pos x="29" y="13"/>
                </a:cxn>
                <a:cxn ang="0">
                  <a:pos x="31" y="11"/>
                </a:cxn>
                <a:cxn ang="0">
                  <a:pos x="33" y="11"/>
                </a:cxn>
                <a:cxn ang="0">
                  <a:pos x="37" y="9"/>
                </a:cxn>
                <a:cxn ang="0">
                  <a:pos x="39" y="7"/>
                </a:cxn>
                <a:cxn ang="0">
                  <a:pos x="41" y="5"/>
                </a:cxn>
                <a:cxn ang="0">
                  <a:pos x="43" y="3"/>
                </a:cxn>
                <a:cxn ang="0">
                  <a:pos x="46" y="1"/>
                </a:cxn>
                <a:cxn ang="0">
                  <a:pos x="48" y="0"/>
                </a:cxn>
              </a:cxnLst>
              <a:rect l="0" t="0" r="0" b="0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0" name="Freeform 30"/>
            <p:cNvSpPr/>
            <p:nvPr/>
          </p:nvSpPr>
          <p:spPr>
            <a:xfrm>
              <a:off x="4327" y="3745"/>
              <a:ext cx="54" cy="305"/>
            </a:xfrm>
            <a:custGeom>
              <a:avLst/>
              <a:gdLst/>
              <a:ahLst/>
              <a:cxnLst>
                <a:cxn ang="0">
                  <a:pos x="50" y="231"/>
                </a:cxn>
                <a:cxn ang="0">
                  <a:pos x="47" y="212"/>
                </a:cxn>
                <a:cxn ang="0">
                  <a:pos x="43" y="189"/>
                </a:cxn>
                <a:cxn ang="0">
                  <a:pos x="39" y="168"/>
                </a:cxn>
                <a:cxn ang="0">
                  <a:pos x="36" y="145"/>
                </a:cxn>
                <a:cxn ang="0">
                  <a:pos x="35" y="137"/>
                </a:cxn>
                <a:cxn ang="0">
                  <a:pos x="33" y="132"/>
                </a:cxn>
                <a:cxn ang="0">
                  <a:pos x="31" y="118"/>
                </a:cxn>
                <a:cxn ang="0">
                  <a:pos x="30" y="103"/>
                </a:cxn>
                <a:cxn ang="0">
                  <a:pos x="2" y="10"/>
                </a:cxn>
                <a:cxn ang="0">
                  <a:pos x="5" y="27"/>
                </a:cxn>
                <a:cxn ang="0">
                  <a:pos x="10" y="44"/>
                </a:cxn>
                <a:cxn ang="0">
                  <a:pos x="16" y="61"/>
                </a:cxn>
                <a:cxn ang="0">
                  <a:pos x="20" y="78"/>
                </a:cxn>
                <a:cxn ang="0">
                  <a:pos x="26" y="97"/>
                </a:cxn>
                <a:cxn ang="0">
                  <a:pos x="30" y="118"/>
                </a:cxn>
                <a:cxn ang="0">
                  <a:pos x="32" y="141"/>
                </a:cxn>
                <a:cxn ang="0">
                  <a:pos x="37" y="168"/>
                </a:cxn>
                <a:cxn ang="0">
                  <a:pos x="42" y="196"/>
                </a:cxn>
                <a:cxn ang="0">
                  <a:pos x="46" y="225"/>
                </a:cxn>
                <a:cxn ang="0">
                  <a:pos x="48" y="256"/>
                </a:cxn>
                <a:cxn ang="0">
                  <a:pos x="48" y="273"/>
                </a:cxn>
                <a:cxn ang="0">
                  <a:pos x="41" y="244"/>
                </a:cxn>
                <a:cxn ang="0">
                  <a:pos x="35" y="214"/>
                </a:cxn>
                <a:cxn ang="0">
                  <a:pos x="29" y="181"/>
                </a:cxn>
                <a:cxn ang="0">
                  <a:pos x="24" y="149"/>
                </a:cxn>
                <a:cxn ang="0">
                  <a:pos x="23" y="134"/>
                </a:cxn>
                <a:cxn ang="0">
                  <a:pos x="21" y="118"/>
                </a:cxn>
                <a:cxn ang="0">
                  <a:pos x="18" y="97"/>
                </a:cxn>
                <a:cxn ang="0">
                  <a:pos x="13" y="80"/>
                </a:cxn>
                <a:cxn ang="0">
                  <a:pos x="9" y="61"/>
                </a:cxn>
                <a:cxn ang="0">
                  <a:pos x="4" y="42"/>
                </a:cxn>
                <a:cxn ang="0">
                  <a:pos x="19" y="120"/>
                </a:cxn>
                <a:cxn ang="0">
                  <a:pos x="20" y="134"/>
                </a:cxn>
                <a:cxn ang="0">
                  <a:pos x="22" y="145"/>
                </a:cxn>
                <a:cxn ang="0">
                  <a:pos x="24" y="160"/>
                </a:cxn>
                <a:cxn ang="0">
                  <a:pos x="27" y="179"/>
                </a:cxn>
                <a:cxn ang="0">
                  <a:pos x="30" y="200"/>
                </a:cxn>
                <a:cxn ang="0">
                  <a:pos x="35" y="221"/>
                </a:cxn>
                <a:cxn ang="0">
                  <a:pos x="37" y="244"/>
                </a:cxn>
                <a:cxn ang="0">
                  <a:pos x="39" y="263"/>
                </a:cxn>
                <a:cxn ang="0">
                  <a:pos x="52" y="305"/>
                </a:cxn>
                <a:cxn ang="0">
                  <a:pos x="54" y="303"/>
                </a:cxn>
              </a:cxnLst>
              <a:rect l="0" t="0" r="0" b="0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1" name="Freeform 31"/>
            <p:cNvSpPr/>
            <p:nvPr/>
          </p:nvSpPr>
          <p:spPr>
            <a:xfrm>
              <a:off x="4315" y="3869"/>
              <a:ext cx="24" cy="101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0" y="0"/>
                </a:cxn>
                <a:cxn ang="0">
                  <a:pos x="7" y="38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5" y="38"/>
                </a:cxn>
                <a:cxn ang="0">
                  <a:pos x="4" y="38"/>
                </a:cxn>
                <a:cxn ang="0">
                  <a:pos x="21" y="101"/>
                </a:cxn>
                <a:cxn ang="0">
                  <a:pos x="22" y="101"/>
                </a:cxn>
                <a:cxn ang="0">
                  <a:pos x="23" y="101"/>
                </a:cxn>
                <a:cxn ang="0">
                  <a:pos x="24" y="99"/>
                </a:cxn>
                <a:cxn ang="0">
                  <a:pos x="24" y="97"/>
                </a:cxn>
              </a:cxnLst>
              <a:rect l="0" t="0" r="0" b="0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2" name="Freeform 32"/>
            <p:cNvSpPr/>
            <p:nvPr/>
          </p:nvSpPr>
          <p:spPr>
            <a:xfrm>
              <a:off x="4291" y="3898"/>
              <a:ext cx="40" cy="118"/>
            </a:xfrm>
            <a:custGeom>
              <a:avLst/>
              <a:gdLst/>
              <a:ahLst/>
              <a:cxnLst>
                <a:cxn ang="0">
                  <a:pos x="40" y="118"/>
                </a:cxn>
                <a:cxn ang="0">
                  <a:pos x="39" y="114"/>
                </a:cxn>
                <a:cxn ang="0">
                  <a:pos x="36" y="110"/>
                </a:cxn>
                <a:cxn ang="0">
                  <a:pos x="33" y="106"/>
                </a:cxn>
                <a:cxn ang="0">
                  <a:pos x="30" y="103"/>
                </a:cxn>
                <a:cxn ang="0">
                  <a:pos x="27" y="99"/>
                </a:cxn>
                <a:cxn ang="0">
                  <a:pos x="25" y="93"/>
                </a:cxn>
                <a:cxn ang="0">
                  <a:pos x="24" y="85"/>
                </a:cxn>
                <a:cxn ang="0">
                  <a:pos x="21" y="78"/>
                </a:cxn>
                <a:cxn ang="0">
                  <a:pos x="21" y="74"/>
                </a:cxn>
                <a:cxn ang="0">
                  <a:pos x="20" y="68"/>
                </a:cxn>
                <a:cxn ang="0">
                  <a:pos x="19" y="64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7" y="51"/>
                </a:cxn>
                <a:cxn ang="0">
                  <a:pos x="16" y="47"/>
                </a:cxn>
                <a:cxn ang="0">
                  <a:pos x="15" y="43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9" y="28"/>
                </a:cxn>
                <a:cxn ang="0">
                  <a:pos x="7" y="24"/>
                </a:cxn>
                <a:cxn ang="0">
                  <a:pos x="6" y="17"/>
                </a:cxn>
                <a:cxn ang="0">
                  <a:pos x="4" y="11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2" y="13"/>
                </a:cxn>
                <a:cxn ang="0">
                  <a:pos x="4" y="19"/>
                </a:cxn>
                <a:cxn ang="0">
                  <a:pos x="5" y="24"/>
                </a:cxn>
                <a:cxn ang="0">
                  <a:pos x="6" y="28"/>
                </a:cxn>
                <a:cxn ang="0">
                  <a:pos x="7" y="34"/>
                </a:cxn>
                <a:cxn ang="0">
                  <a:pos x="7" y="38"/>
                </a:cxn>
                <a:cxn ang="0">
                  <a:pos x="10" y="45"/>
                </a:cxn>
                <a:cxn ang="0">
                  <a:pos x="11" y="53"/>
                </a:cxn>
                <a:cxn ang="0">
                  <a:pos x="14" y="63"/>
                </a:cxn>
                <a:cxn ang="0">
                  <a:pos x="15" y="72"/>
                </a:cxn>
                <a:cxn ang="0">
                  <a:pos x="16" y="82"/>
                </a:cxn>
                <a:cxn ang="0">
                  <a:pos x="17" y="91"/>
                </a:cxn>
                <a:cxn ang="0">
                  <a:pos x="19" y="99"/>
                </a:cxn>
                <a:cxn ang="0">
                  <a:pos x="20" y="106"/>
                </a:cxn>
                <a:cxn ang="0">
                  <a:pos x="40" y="118"/>
                </a:cxn>
              </a:cxnLst>
              <a:rect l="0" t="0" r="0" b="0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3" name="Freeform 33"/>
            <p:cNvSpPr/>
            <p:nvPr/>
          </p:nvSpPr>
          <p:spPr>
            <a:xfrm>
              <a:off x="4317" y="3718"/>
              <a:ext cx="13" cy="58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7" y="31"/>
                </a:cxn>
                <a:cxn ang="0">
                  <a:pos x="8" y="37"/>
                </a:cxn>
                <a:cxn ang="0">
                  <a:pos x="10" y="44"/>
                </a:cxn>
                <a:cxn ang="0">
                  <a:pos x="12" y="52"/>
                </a:cxn>
                <a:cxn ang="0">
                  <a:pos x="13" y="58"/>
                </a:cxn>
              </a:cxnLst>
              <a:rect l="0" t="0" r="0" b="0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4" name="Freeform 34"/>
            <p:cNvSpPr/>
            <p:nvPr/>
          </p:nvSpPr>
          <p:spPr>
            <a:xfrm>
              <a:off x="4310" y="3638"/>
              <a:ext cx="19" cy="101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0" y="0"/>
                </a:cxn>
                <a:cxn ang="0">
                  <a:pos x="7" y="75"/>
                </a:cxn>
                <a:cxn ang="0">
                  <a:pos x="7" y="59"/>
                </a:cxn>
                <a:cxn ang="0">
                  <a:pos x="8" y="59"/>
                </a:cxn>
                <a:cxn ang="0">
                  <a:pos x="9" y="59"/>
                </a:cxn>
                <a:cxn ang="0">
                  <a:pos x="9" y="61"/>
                </a:cxn>
                <a:cxn ang="0">
                  <a:pos x="10" y="65"/>
                </a:cxn>
                <a:cxn ang="0">
                  <a:pos x="19" y="101"/>
                </a:cxn>
                <a:cxn ang="0">
                  <a:pos x="19" y="99"/>
                </a:cxn>
              </a:cxnLst>
              <a:rect l="0" t="0" r="0" b="0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5" name="Freeform 35"/>
            <p:cNvSpPr/>
            <p:nvPr/>
          </p:nvSpPr>
          <p:spPr>
            <a:xfrm>
              <a:off x="4318" y="3715"/>
              <a:ext cx="2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2" y="9"/>
                </a:cxn>
              </a:cxnLst>
              <a:rect l="0" t="0" r="0" b="0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6" name="Freeform 36"/>
            <p:cNvSpPr/>
            <p:nvPr/>
          </p:nvSpPr>
          <p:spPr>
            <a:xfrm>
              <a:off x="4234" y="3531"/>
              <a:ext cx="84" cy="298"/>
            </a:xfrm>
            <a:custGeom>
              <a:avLst/>
              <a:gdLst/>
              <a:ahLst/>
              <a:cxnLst>
                <a:cxn ang="0">
                  <a:pos x="80" y="67"/>
                </a:cxn>
                <a:cxn ang="0">
                  <a:pos x="71" y="65"/>
                </a:cxn>
                <a:cxn ang="0">
                  <a:pos x="63" y="60"/>
                </a:cxn>
                <a:cxn ang="0">
                  <a:pos x="55" y="50"/>
                </a:cxn>
                <a:cxn ang="0">
                  <a:pos x="47" y="39"/>
                </a:cxn>
                <a:cxn ang="0">
                  <a:pos x="40" y="25"/>
                </a:cxn>
                <a:cxn ang="0">
                  <a:pos x="34" y="14"/>
                </a:cxn>
                <a:cxn ang="0">
                  <a:pos x="26" y="4"/>
                </a:cxn>
                <a:cxn ang="0">
                  <a:pos x="8" y="25"/>
                </a:cxn>
                <a:cxn ang="0">
                  <a:pos x="7" y="52"/>
                </a:cxn>
                <a:cxn ang="0">
                  <a:pos x="5" y="77"/>
                </a:cxn>
                <a:cxn ang="0">
                  <a:pos x="0" y="94"/>
                </a:cxn>
                <a:cxn ang="0">
                  <a:pos x="1" y="105"/>
                </a:cxn>
                <a:cxn ang="0">
                  <a:pos x="5" y="115"/>
                </a:cxn>
                <a:cxn ang="0">
                  <a:pos x="7" y="126"/>
                </a:cxn>
                <a:cxn ang="0">
                  <a:pos x="8" y="140"/>
                </a:cxn>
                <a:cxn ang="0">
                  <a:pos x="10" y="157"/>
                </a:cxn>
                <a:cxn ang="0">
                  <a:pos x="12" y="172"/>
                </a:cxn>
                <a:cxn ang="0">
                  <a:pos x="15" y="189"/>
                </a:cxn>
                <a:cxn ang="0">
                  <a:pos x="18" y="206"/>
                </a:cxn>
                <a:cxn ang="0">
                  <a:pos x="23" y="222"/>
                </a:cxn>
                <a:cxn ang="0">
                  <a:pos x="27" y="239"/>
                </a:cxn>
                <a:cxn ang="0">
                  <a:pos x="31" y="256"/>
                </a:cxn>
                <a:cxn ang="0">
                  <a:pos x="33" y="267"/>
                </a:cxn>
                <a:cxn ang="0">
                  <a:pos x="33" y="275"/>
                </a:cxn>
                <a:cxn ang="0">
                  <a:pos x="40" y="298"/>
                </a:cxn>
                <a:cxn ang="0">
                  <a:pos x="36" y="275"/>
                </a:cxn>
                <a:cxn ang="0">
                  <a:pos x="33" y="252"/>
                </a:cxn>
                <a:cxn ang="0">
                  <a:pos x="28" y="227"/>
                </a:cxn>
                <a:cxn ang="0">
                  <a:pos x="23" y="206"/>
                </a:cxn>
                <a:cxn ang="0">
                  <a:pos x="19" y="185"/>
                </a:cxn>
                <a:cxn ang="0">
                  <a:pos x="16" y="168"/>
                </a:cxn>
                <a:cxn ang="0">
                  <a:pos x="12" y="149"/>
                </a:cxn>
                <a:cxn ang="0">
                  <a:pos x="10" y="130"/>
                </a:cxn>
                <a:cxn ang="0">
                  <a:pos x="8" y="117"/>
                </a:cxn>
                <a:cxn ang="0">
                  <a:pos x="7" y="107"/>
                </a:cxn>
                <a:cxn ang="0">
                  <a:pos x="5" y="102"/>
                </a:cxn>
                <a:cxn ang="0">
                  <a:pos x="2" y="96"/>
                </a:cxn>
                <a:cxn ang="0">
                  <a:pos x="6" y="86"/>
                </a:cxn>
                <a:cxn ang="0">
                  <a:pos x="9" y="79"/>
                </a:cxn>
                <a:cxn ang="0">
                  <a:pos x="11" y="67"/>
                </a:cxn>
                <a:cxn ang="0">
                  <a:pos x="12" y="56"/>
                </a:cxn>
                <a:cxn ang="0">
                  <a:pos x="12" y="41"/>
                </a:cxn>
                <a:cxn ang="0">
                  <a:pos x="16" y="29"/>
                </a:cxn>
                <a:cxn ang="0">
                  <a:pos x="25" y="35"/>
                </a:cxn>
                <a:cxn ang="0">
                  <a:pos x="34" y="42"/>
                </a:cxn>
                <a:cxn ang="0">
                  <a:pos x="42" y="50"/>
                </a:cxn>
                <a:cxn ang="0">
                  <a:pos x="49" y="60"/>
                </a:cxn>
                <a:cxn ang="0">
                  <a:pos x="57" y="67"/>
                </a:cxn>
                <a:cxn ang="0">
                  <a:pos x="65" y="73"/>
                </a:cxn>
                <a:cxn ang="0">
                  <a:pos x="74" y="73"/>
                </a:cxn>
                <a:cxn ang="0">
                  <a:pos x="83" y="67"/>
                </a:cxn>
                <a:cxn ang="0">
                  <a:pos x="84" y="65"/>
                </a:cxn>
              </a:cxnLst>
              <a:rect l="0" t="0" r="0" b="0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7" name="Freeform 37"/>
            <p:cNvSpPr/>
            <p:nvPr/>
          </p:nvSpPr>
          <p:spPr>
            <a:xfrm>
              <a:off x="4318" y="3892"/>
              <a:ext cx="1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6"/>
                </a:cxn>
              </a:cxnLst>
              <a:rect l="0" t="0" r="0" b="0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8" name="Freeform 38"/>
            <p:cNvSpPr/>
            <p:nvPr/>
          </p:nvSpPr>
          <p:spPr>
            <a:xfrm>
              <a:off x="4284" y="3755"/>
              <a:ext cx="33" cy="133"/>
            </a:xfrm>
            <a:custGeom>
              <a:avLst/>
              <a:gdLst/>
              <a:ahLst/>
              <a:cxnLst>
                <a:cxn ang="0">
                  <a:pos x="33" y="129"/>
                </a:cxn>
                <a:cxn ang="0">
                  <a:pos x="26" y="103"/>
                </a:cxn>
                <a:cxn ang="0">
                  <a:pos x="9" y="36"/>
                </a:cxn>
                <a:cxn ang="0">
                  <a:pos x="9" y="34"/>
                </a:cxn>
                <a:cxn ang="0">
                  <a:pos x="11" y="34"/>
                </a:cxn>
                <a:cxn ang="0">
                  <a:pos x="14" y="40"/>
                </a:cxn>
                <a:cxn ang="0">
                  <a:pos x="17" y="49"/>
                </a:cxn>
                <a:cxn ang="0">
                  <a:pos x="19" y="57"/>
                </a:cxn>
                <a:cxn ang="0">
                  <a:pos x="22" y="66"/>
                </a:cxn>
                <a:cxn ang="0">
                  <a:pos x="24" y="76"/>
                </a:cxn>
                <a:cxn ang="0">
                  <a:pos x="26" y="85"/>
                </a:cxn>
                <a:cxn ang="0">
                  <a:pos x="27" y="97"/>
                </a:cxn>
                <a:cxn ang="0">
                  <a:pos x="30" y="108"/>
                </a:cxn>
                <a:cxn ang="0">
                  <a:pos x="28" y="95"/>
                </a:cxn>
                <a:cxn ang="0">
                  <a:pos x="26" y="83"/>
                </a:cxn>
                <a:cxn ang="0">
                  <a:pos x="25" y="72"/>
                </a:cxn>
                <a:cxn ang="0">
                  <a:pos x="23" y="61"/>
                </a:cxn>
                <a:cxn ang="0">
                  <a:pos x="21" y="51"/>
                </a:cxn>
                <a:cxn ang="0">
                  <a:pos x="17" y="42"/>
                </a:cxn>
                <a:cxn ang="0">
                  <a:pos x="15" y="30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8" y="15"/>
                </a:cxn>
                <a:cxn ang="0">
                  <a:pos x="7" y="13"/>
                </a:cxn>
                <a:cxn ang="0">
                  <a:pos x="6" y="11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7" y="42"/>
                </a:cxn>
                <a:cxn ang="0">
                  <a:pos x="9" y="49"/>
                </a:cxn>
                <a:cxn ang="0">
                  <a:pos x="11" y="57"/>
                </a:cxn>
                <a:cxn ang="0">
                  <a:pos x="13" y="64"/>
                </a:cxn>
                <a:cxn ang="0">
                  <a:pos x="15" y="72"/>
                </a:cxn>
                <a:cxn ang="0">
                  <a:pos x="17" y="80"/>
                </a:cxn>
                <a:cxn ang="0">
                  <a:pos x="19" y="87"/>
                </a:cxn>
                <a:cxn ang="0">
                  <a:pos x="22" y="95"/>
                </a:cxn>
                <a:cxn ang="0">
                  <a:pos x="24" y="103"/>
                </a:cxn>
                <a:cxn ang="0">
                  <a:pos x="26" y="110"/>
                </a:cxn>
                <a:cxn ang="0">
                  <a:pos x="28" y="118"/>
                </a:cxn>
                <a:cxn ang="0">
                  <a:pos x="30" y="125"/>
                </a:cxn>
                <a:cxn ang="0">
                  <a:pos x="32" y="133"/>
                </a:cxn>
                <a:cxn ang="0">
                  <a:pos x="32" y="131"/>
                </a:cxn>
                <a:cxn ang="0">
                  <a:pos x="32" y="129"/>
                </a:cxn>
                <a:cxn ang="0">
                  <a:pos x="33" y="129"/>
                </a:cxn>
              </a:cxnLst>
              <a:rect l="0" t="0" r="0" b="0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9" name="Freeform 39"/>
            <p:cNvSpPr/>
            <p:nvPr/>
          </p:nvSpPr>
          <p:spPr>
            <a:xfrm>
              <a:off x="4280" y="3840"/>
              <a:ext cx="7" cy="29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0" y="0"/>
                </a:cxn>
                <a:cxn ang="0">
                  <a:pos x="4" y="29"/>
                </a:cxn>
                <a:cxn ang="0">
                  <a:pos x="4" y="27"/>
                </a:cxn>
                <a:cxn ang="0">
                  <a:pos x="6" y="27"/>
                </a:cxn>
                <a:cxn ang="0">
                  <a:pos x="7" y="25"/>
                </a:cxn>
              </a:cxnLst>
              <a:rect l="0" t="0" r="0" b="0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0" name="Freeform 40"/>
            <p:cNvSpPr/>
            <p:nvPr/>
          </p:nvSpPr>
          <p:spPr>
            <a:xfrm>
              <a:off x="4461" y="1392"/>
              <a:ext cx="915" cy="1276"/>
            </a:xfrm>
            <a:custGeom>
              <a:avLst/>
              <a:gdLst/>
              <a:ahLst/>
              <a:cxnLst>
                <a:cxn ang="0">
                  <a:pos x="61" y="917"/>
                </a:cxn>
                <a:cxn ang="0">
                  <a:pos x="95" y="738"/>
                </a:cxn>
                <a:cxn ang="0">
                  <a:pos x="127" y="614"/>
                </a:cxn>
                <a:cxn ang="0">
                  <a:pos x="179" y="456"/>
                </a:cxn>
                <a:cxn ang="0">
                  <a:pos x="251" y="301"/>
                </a:cxn>
                <a:cxn ang="0">
                  <a:pos x="315" y="210"/>
                </a:cxn>
                <a:cxn ang="0">
                  <a:pos x="372" y="132"/>
                </a:cxn>
                <a:cxn ang="0">
                  <a:pos x="410" y="101"/>
                </a:cxn>
                <a:cxn ang="0">
                  <a:pos x="461" y="67"/>
                </a:cxn>
                <a:cxn ang="0">
                  <a:pos x="509" y="48"/>
                </a:cxn>
                <a:cxn ang="0">
                  <a:pos x="600" y="48"/>
                </a:cxn>
                <a:cxn ang="0">
                  <a:pos x="667" y="69"/>
                </a:cxn>
                <a:cxn ang="0">
                  <a:pos x="737" y="111"/>
                </a:cxn>
                <a:cxn ang="0">
                  <a:pos x="807" y="164"/>
                </a:cxn>
                <a:cxn ang="0">
                  <a:pos x="841" y="194"/>
                </a:cxn>
                <a:cxn ang="0">
                  <a:pos x="888" y="229"/>
                </a:cxn>
                <a:cxn ang="0">
                  <a:pos x="906" y="229"/>
                </a:cxn>
                <a:cxn ang="0">
                  <a:pos x="838" y="158"/>
                </a:cxn>
                <a:cxn ang="0">
                  <a:pos x="751" y="80"/>
                </a:cxn>
                <a:cxn ang="0">
                  <a:pos x="654" y="25"/>
                </a:cxn>
                <a:cxn ang="0">
                  <a:pos x="576" y="6"/>
                </a:cxn>
                <a:cxn ang="0">
                  <a:pos x="515" y="6"/>
                </a:cxn>
                <a:cxn ang="0">
                  <a:pos x="442" y="36"/>
                </a:cxn>
                <a:cxn ang="0">
                  <a:pos x="404" y="50"/>
                </a:cxn>
                <a:cxn ang="0">
                  <a:pos x="337" y="114"/>
                </a:cxn>
                <a:cxn ang="0">
                  <a:pos x="257" y="219"/>
                </a:cxn>
                <a:cxn ang="0">
                  <a:pos x="191" y="355"/>
                </a:cxn>
                <a:cxn ang="0">
                  <a:pos x="130" y="522"/>
                </a:cxn>
                <a:cxn ang="0">
                  <a:pos x="87" y="692"/>
                </a:cxn>
                <a:cxn ang="0">
                  <a:pos x="61" y="824"/>
                </a:cxn>
                <a:cxn ang="0">
                  <a:pos x="37" y="986"/>
                </a:cxn>
                <a:cxn ang="0">
                  <a:pos x="13" y="1173"/>
                </a:cxn>
                <a:cxn ang="0">
                  <a:pos x="11" y="1217"/>
                </a:cxn>
                <a:cxn ang="0">
                  <a:pos x="32" y="1045"/>
                </a:cxn>
                <a:cxn ang="0">
                  <a:pos x="56" y="879"/>
                </a:cxn>
                <a:cxn ang="0">
                  <a:pos x="104" y="645"/>
                </a:cxn>
                <a:cxn ang="0">
                  <a:pos x="141" y="500"/>
                </a:cxn>
                <a:cxn ang="0">
                  <a:pos x="183" y="379"/>
                </a:cxn>
                <a:cxn ang="0">
                  <a:pos x="242" y="252"/>
                </a:cxn>
                <a:cxn ang="0">
                  <a:pos x="297" y="168"/>
                </a:cxn>
                <a:cxn ang="0">
                  <a:pos x="375" y="80"/>
                </a:cxn>
                <a:cxn ang="0">
                  <a:pos x="422" y="51"/>
                </a:cxn>
                <a:cxn ang="0">
                  <a:pos x="469" y="25"/>
                </a:cxn>
                <a:cxn ang="0">
                  <a:pos x="546" y="8"/>
                </a:cxn>
                <a:cxn ang="0">
                  <a:pos x="654" y="32"/>
                </a:cxn>
                <a:cxn ang="0">
                  <a:pos x="698" y="51"/>
                </a:cxn>
                <a:cxn ang="0">
                  <a:pos x="775" y="109"/>
                </a:cxn>
                <a:cxn ang="0">
                  <a:pos x="873" y="196"/>
                </a:cxn>
                <a:cxn ang="0">
                  <a:pos x="877" y="214"/>
                </a:cxn>
                <a:cxn ang="0">
                  <a:pos x="810" y="162"/>
                </a:cxn>
                <a:cxn ang="0">
                  <a:pos x="761" y="120"/>
                </a:cxn>
                <a:cxn ang="0">
                  <a:pos x="724" y="97"/>
                </a:cxn>
                <a:cxn ang="0">
                  <a:pos x="697" y="78"/>
                </a:cxn>
                <a:cxn ang="0">
                  <a:pos x="602" y="42"/>
                </a:cxn>
                <a:cxn ang="0">
                  <a:pos x="504" y="42"/>
                </a:cxn>
                <a:cxn ang="0">
                  <a:pos x="427" y="84"/>
                </a:cxn>
                <a:cxn ang="0">
                  <a:pos x="388" y="111"/>
                </a:cxn>
                <a:cxn ang="0">
                  <a:pos x="247" y="299"/>
                </a:cxn>
                <a:cxn ang="0">
                  <a:pos x="170" y="465"/>
                </a:cxn>
                <a:cxn ang="0">
                  <a:pos x="98" y="698"/>
                </a:cxn>
                <a:cxn ang="0">
                  <a:pos x="55" y="936"/>
                </a:cxn>
              </a:cxnLst>
              <a:rect l="0" t="0" r="0" b="0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1" name="Freeform 41"/>
            <p:cNvSpPr/>
            <p:nvPr/>
          </p:nvSpPr>
          <p:spPr>
            <a:xfrm>
              <a:off x="4494" y="1628"/>
              <a:ext cx="711" cy="902"/>
            </a:xfrm>
            <a:custGeom>
              <a:avLst/>
              <a:gdLst/>
              <a:ahLst/>
              <a:cxnLst>
                <a:cxn ang="0">
                  <a:pos x="7" y="887"/>
                </a:cxn>
                <a:cxn ang="0">
                  <a:pos x="23" y="838"/>
                </a:cxn>
                <a:cxn ang="0">
                  <a:pos x="40" y="786"/>
                </a:cxn>
                <a:cxn ang="0">
                  <a:pos x="57" y="733"/>
                </a:cxn>
                <a:cxn ang="0">
                  <a:pos x="82" y="658"/>
                </a:cxn>
                <a:cxn ang="0">
                  <a:pos x="117" y="567"/>
                </a:cxn>
                <a:cxn ang="0">
                  <a:pos x="140" y="515"/>
                </a:cxn>
                <a:cxn ang="0">
                  <a:pos x="159" y="479"/>
                </a:cxn>
                <a:cxn ang="0">
                  <a:pos x="187" y="429"/>
                </a:cxn>
                <a:cxn ang="0">
                  <a:pos x="204" y="407"/>
                </a:cxn>
                <a:cxn ang="0">
                  <a:pos x="228" y="370"/>
                </a:cxn>
                <a:cxn ang="0">
                  <a:pos x="261" y="325"/>
                </a:cxn>
                <a:cxn ang="0">
                  <a:pos x="319" y="262"/>
                </a:cxn>
                <a:cxn ang="0">
                  <a:pos x="362" y="218"/>
                </a:cxn>
                <a:cxn ang="0">
                  <a:pos x="378" y="204"/>
                </a:cxn>
                <a:cxn ang="0">
                  <a:pos x="396" y="185"/>
                </a:cxn>
                <a:cxn ang="0">
                  <a:pos x="407" y="174"/>
                </a:cxn>
                <a:cxn ang="0">
                  <a:pos x="418" y="163"/>
                </a:cxn>
                <a:cxn ang="0">
                  <a:pos x="437" y="149"/>
                </a:cxn>
                <a:cxn ang="0">
                  <a:pos x="449" y="142"/>
                </a:cxn>
                <a:cxn ang="0">
                  <a:pos x="468" y="128"/>
                </a:cxn>
                <a:cxn ang="0">
                  <a:pos x="497" y="111"/>
                </a:cxn>
                <a:cxn ang="0">
                  <a:pos x="510" y="98"/>
                </a:cxn>
                <a:cxn ang="0">
                  <a:pos x="522" y="92"/>
                </a:cxn>
                <a:cxn ang="0">
                  <a:pos x="546" y="79"/>
                </a:cxn>
                <a:cxn ang="0">
                  <a:pos x="560" y="67"/>
                </a:cxn>
                <a:cxn ang="0">
                  <a:pos x="589" y="52"/>
                </a:cxn>
                <a:cxn ang="0">
                  <a:pos x="612" y="42"/>
                </a:cxn>
                <a:cxn ang="0">
                  <a:pos x="635" y="33"/>
                </a:cxn>
                <a:cxn ang="0">
                  <a:pos x="652" y="21"/>
                </a:cxn>
                <a:cxn ang="0">
                  <a:pos x="670" y="12"/>
                </a:cxn>
                <a:cxn ang="0">
                  <a:pos x="704" y="0"/>
                </a:cxn>
                <a:cxn ang="0">
                  <a:pos x="673" y="6"/>
                </a:cxn>
                <a:cxn ang="0">
                  <a:pos x="650" y="16"/>
                </a:cxn>
                <a:cxn ang="0">
                  <a:pos x="623" y="29"/>
                </a:cxn>
                <a:cxn ang="0">
                  <a:pos x="588" y="46"/>
                </a:cxn>
                <a:cxn ang="0">
                  <a:pos x="564" y="58"/>
                </a:cxn>
                <a:cxn ang="0">
                  <a:pos x="542" y="77"/>
                </a:cxn>
                <a:cxn ang="0">
                  <a:pos x="528" y="82"/>
                </a:cxn>
                <a:cxn ang="0">
                  <a:pos x="483" y="113"/>
                </a:cxn>
                <a:cxn ang="0">
                  <a:pos x="449" y="138"/>
                </a:cxn>
                <a:cxn ang="0">
                  <a:pos x="432" y="145"/>
                </a:cxn>
                <a:cxn ang="0">
                  <a:pos x="411" y="163"/>
                </a:cxn>
                <a:cxn ang="0">
                  <a:pos x="385" y="191"/>
                </a:cxn>
                <a:cxn ang="0">
                  <a:pos x="365" y="212"/>
                </a:cxn>
                <a:cxn ang="0">
                  <a:pos x="338" y="237"/>
                </a:cxn>
                <a:cxn ang="0">
                  <a:pos x="312" y="262"/>
                </a:cxn>
                <a:cxn ang="0">
                  <a:pos x="295" y="285"/>
                </a:cxn>
                <a:cxn ang="0">
                  <a:pos x="278" y="304"/>
                </a:cxn>
                <a:cxn ang="0">
                  <a:pos x="250" y="334"/>
                </a:cxn>
                <a:cxn ang="0">
                  <a:pos x="226" y="367"/>
                </a:cxn>
                <a:cxn ang="0">
                  <a:pos x="204" y="403"/>
                </a:cxn>
                <a:cxn ang="0">
                  <a:pos x="159" y="470"/>
                </a:cxn>
                <a:cxn ang="0">
                  <a:pos x="113" y="565"/>
                </a:cxn>
                <a:cxn ang="0">
                  <a:pos x="91" y="624"/>
                </a:cxn>
                <a:cxn ang="0">
                  <a:pos x="66" y="695"/>
                </a:cxn>
                <a:cxn ang="0">
                  <a:pos x="42" y="767"/>
                </a:cxn>
                <a:cxn ang="0">
                  <a:pos x="17" y="849"/>
                </a:cxn>
              </a:cxnLst>
              <a:rect l="0" t="0" r="0" b="0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2" name="Freeform 42"/>
            <p:cNvSpPr/>
            <p:nvPr/>
          </p:nvSpPr>
          <p:spPr>
            <a:xfrm>
              <a:off x="4440" y="2702"/>
              <a:ext cx="861" cy="1001"/>
            </a:xfrm>
            <a:custGeom>
              <a:avLst/>
              <a:gdLst/>
              <a:ahLst/>
              <a:cxnLst>
                <a:cxn ang="0">
                  <a:pos x="18" y="866"/>
                </a:cxn>
                <a:cxn ang="0">
                  <a:pos x="24" y="900"/>
                </a:cxn>
                <a:cxn ang="0">
                  <a:pos x="50" y="734"/>
                </a:cxn>
                <a:cxn ang="0">
                  <a:pos x="72" y="641"/>
                </a:cxn>
                <a:cxn ang="0">
                  <a:pos x="75" y="584"/>
                </a:cxn>
                <a:cxn ang="0">
                  <a:pos x="149" y="421"/>
                </a:cxn>
                <a:cxn ang="0">
                  <a:pos x="127" y="505"/>
                </a:cxn>
                <a:cxn ang="0">
                  <a:pos x="96" y="664"/>
                </a:cxn>
                <a:cxn ang="0">
                  <a:pos x="79" y="759"/>
                </a:cxn>
                <a:cxn ang="0">
                  <a:pos x="67" y="866"/>
                </a:cxn>
                <a:cxn ang="0">
                  <a:pos x="44" y="993"/>
                </a:cxn>
                <a:cxn ang="0">
                  <a:pos x="69" y="875"/>
                </a:cxn>
                <a:cxn ang="0">
                  <a:pos x="98" y="747"/>
                </a:cxn>
                <a:cxn ang="0">
                  <a:pos x="144" y="658"/>
                </a:cxn>
                <a:cxn ang="0">
                  <a:pos x="180" y="597"/>
                </a:cxn>
                <a:cxn ang="0">
                  <a:pos x="266" y="456"/>
                </a:cxn>
                <a:cxn ang="0">
                  <a:pos x="322" y="368"/>
                </a:cxn>
                <a:cxn ang="0">
                  <a:pos x="376" y="297"/>
                </a:cxn>
                <a:cxn ang="0">
                  <a:pos x="427" y="238"/>
                </a:cxn>
                <a:cxn ang="0">
                  <a:pos x="497" y="172"/>
                </a:cxn>
                <a:cxn ang="0">
                  <a:pos x="524" y="168"/>
                </a:cxn>
                <a:cxn ang="0">
                  <a:pos x="583" y="217"/>
                </a:cxn>
                <a:cxn ang="0">
                  <a:pos x="667" y="328"/>
                </a:cxn>
                <a:cxn ang="0">
                  <a:pos x="734" y="454"/>
                </a:cxn>
                <a:cxn ang="0">
                  <a:pos x="796" y="618"/>
                </a:cxn>
                <a:cxn ang="0">
                  <a:pos x="846" y="778"/>
                </a:cxn>
                <a:cxn ang="0">
                  <a:pos x="835" y="694"/>
                </a:cxn>
                <a:cxn ang="0">
                  <a:pos x="771" y="475"/>
                </a:cxn>
                <a:cxn ang="0">
                  <a:pos x="711" y="355"/>
                </a:cxn>
                <a:cxn ang="0">
                  <a:pos x="684" y="315"/>
                </a:cxn>
                <a:cxn ang="0">
                  <a:pos x="625" y="219"/>
                </a:cxn>
                <a:cxn ang="0">
                  <a:pos x="593" y="187"/>
                </a:cxn>
                <a:cxn ang="0">
                  <a:pos x="548" y="149"/>
                </a:cxn>
                <a:cxn ang="0">
                  <a:pos x="563" y="126"/>
                </a:cxn>
                <a:cxn ang="0">
                  <a:pos x="641" y="120"/>
                </a:cxn>
                <a:cxn ang="0">
                  <a:pos x="718" y="137"/>
                </a:cxn>
                <a:cxn ang="0">
                  <a:pos x="789" y="137"/>
                </a:cxn>
                <a:cxn ang="0">
                  <a:pos x="823" y="135"/>
                </a:cxn>
                <a:cxn ang="0">
                  <a:pos x="857" y="132"/>
                </a:cxn>
                <a:cxn ang="0">
                  <a:pos x="813" y="95"/>
                </a:cxn>
                <a:cxn ang="0">
                  <a:pos x="785" y="76"/>
                </a:cxn>
                <a:cxn ang="0">
                  <a:pos x="716" y="69"/>
                </a:cxn>
                <a:cxn ang="0">
                  <a:pos x="627" y="92"/>
                </a:cxn>
                <a:cxn ang="0">
                  <a:pos x="564" y="113"/>
                </a:cxn>
                <a:cxn ang="0">
                  <a:pos x="528" y="124"/>
                </a:cxn>
                <a:cxn ang="0">
                  <a:pos x="498" y="116"/>
                </a:cxn>
                <a:cxn ang="0">
                  <a:pos x="453" y="111"/>
                </a:cxn>
                <a:cxn ang="0">
                  <a:pos x="380" y="118"/>
                </a:cxn>
                <a:cxn ang="0">
                  <a:pos x="327" y="139"/>
                </a:cxn>
                <a:cxn ang="0">
                  <a:pos x="290" y="172"/>
                </a:cxn>
                <a:cxn ang="0">
                  <a:pos x="237" y="223"/>
                </a:cxn>
                <a:cxn ang="0">
                  <a:pos x="200" y="286"/>
                </a:cxn>
                <a:cxn ang="0">
                  <a:pos x="116" y="420"/>
                </a:cxn>
                <a:cxn ang="0">
                  <a:pos x="155" y="288"/>
                </a:cxn>
                <a:cxn ang="0">
                  <a:pos x="227" y="114"/>
                </a:cxn>
                <a:cxn ang="0">
                  <a:pos x="269" y="50"/>
                </a:cxn>
                <a:cxn ang="0">
                  <a:pos x="265" y="44"/>
                </a:cxn>
                <a:cxn ang="0">
                  <a:pos x="215" y="122"/>
                </a:cxn>
                <a:cxn ang="0">
                  <a:pos x="152" y="278"/>
                </a:cxn>
                <a:cxn ang="0">
                  <a:pos x="98" y="463"/>
                </a:cxn>
                <a:cxn ang="0">
                  <a:pos x="85" y="383"/>
                </a:cxn>
                <a:cxn ang="0">
                  <a:pos x="50" y="597"/>
                </a:cxn>
              </a:cxnLst>
              <a:rect l="0" t="0" r="0" b="0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3" name="Freeform 43"/>
            <p:cNvSpPr/>
            <p:nvPr/>
          </p:nvSpPr>
          <p:spPr>
            <a:xfrm>
              <a:off x="4226" y="1478"/>
              <a:ext cx="346" cy="2219"/>
            </a:xfrm>
            <a:custGeom>
              <a:avLst/>
              <a:gdLst/>
              <a:ahLst/>
              <a:cxnLst>
                <a:cxn ang="0">
                  <a:pos x="169" y="2031"/>
                </a:cxn>
                <a:cxn ang="0">
                  <a:pos x="179" y="2090"/>
                </a:cxn>
                <a:cxn ang="0">
                  <a:pos x="198" y="2183"/>
                </a:cxn>
                <a:cxn ang="0">
                  <a:pos x="193" y="2191"/>
                </a:cxn>
                <a:cxn ang="0">
                  <a:pos x="179" y="2155"/>
                </a:cxn>
                <a:cxn ang="0">
                  <a:pos x="166" y="2111"/>
                </a:cxn>
                <a:cxn ang="0">
                  <a:pos x="147" y="2174"/>
                </a:cxn>
                <a:cxn ang="0">
                  <a:pos x="123" y="2101"/>
                </a:cxn>
                <a:cxn ang="0">
                  <a:pos x="105" y="2012"/>
                </a:cxn>
                <a:cxn ang="0">
                  <a:pos x="90" y="1928"/>
                </a:cxn>
                <a:cxn ang="0">
                  <a:pos x="85" y="1813"/>
                </a:cxn>
                <a:cxn ang="0">
                  <a:pos x="76" y="1699"/>
                </a:cxn>
                <a:cxn ang="0">
                  <a:pos x="62" y="1535"/>
                </a:cxn>
                <a:cxn ang="0">
                  <a:pos x="52" y="1457"/>
                </a:cxn>
                <a:cxn ang="0">
                  <a:pos x="38" y="1352"/>
                </a:cxn>
                <a:cxn ang="0">
                  <a:pos x="27" y="1220"/>
                </a:cxn>
                <a:cxn ang="0">
                  <a:pos x="1" y="1193"/>
                </a:cxn>
                <a:cxn ang="0">
                  <a:pos x="15" y="1193"/>
                </a:cxn>
                <a:cxn ang="0">
                  <a:pos x="29" y="1186"/>
                </a:cxn>
                <a:cxn ang="0">
                  <a:pos x="35" y="1241"/>
                </a:cxn>
                <a:cxn ang="0">
                  <a:pos x="45" y="1384"/>
                </a:cxn>
                <a:cxn ang="0">
                  <a:pos x="64" y="1493"/>
                </a:cxn>
                <a:cxn ang="0">
                  <a:pos x="57" y="1279"/>
                </a:cxn>
                <a:cxn ang="0">
                  <a:pos x="64" y="1279"/>
                </a:cxn>
                <a:cxn ang="0">
                  <a:pos x="72" y="1134"/>
                </a:cxn>
                <a:cxn ang="0">
                  <a:pos x="96" y="915"/>
                </a:cxn>
                <a:cxn ang="0">
                  <a:pos x="117" y="785"/>
                </a:cxn>
                <a:cxn ang="0">
                  <a:pos x="136" y="684"/>
                </a:cxn>
                <a:cxn ang="0">
                  <a:pos x="170" y="513"/>
                </a:cxn>
                <a:cxn ang="0">
                  <a:pos x="196" y="416"/>
                </a:cxn>
                <a:cxn ang="0">
                  <a:pos x="253" y="232"/>
                </a:cxn>
                <a:cxn ang="0">
                  <a:pos x="313" y="67"/>
                </a:cxn>
                <a:cxn ang="0">
                  <a:pos x="334" y="23"/>
                </a:cxn>
                <a:cxn ang="0">
                  <a:pos x="328" y="61"/>
                </a:cxn>
                <a:cxn ang="0">
                  <a:pos x="290" y="166"/>
                </a:cxn>
                <a:cxn ang="0">
                  <a:pos x="257" y="259"/>
                </a:cxn>
                <a:cxn ang="0">
                  <a:pos x="228" y="362"/>
                </a:cxn>
                <a:cxn ang="0">
                  <a:pos x="208" y="429"/>
                </a:cxn>
                <a:cxn ang="0">
                  <a:pos x="194" y="484"/>
                </a:cxn>
                <a:cxn ang="0">
                  <a:pos x="170" y="581"/>
                </a:cxn>
                <a:cxn ang="0">
                  <a:pos x="151" y="665"/>
                </a:cxn>
                <a:cxn ang="0">
                  <a:pos x="131" y="804"/>
                </a:cxn>
                <a:cxn ang="0">
                  <a:pos x="105" y="967"/>
                </a:cxn>
                <a:cxn ang="0">
                  <a:pos x="95" y="1039"/>
                </a:cxn>
                <a:cxn ang="0">
                  <a:pos x="83" y="1153"/>
                </a:cxn>
                <a:cxn ang="0">
                  <a:pos x="84" y="1344"/>
                </a:cxn>
                <a:cxn ang="0">
                  <a:pos x="108" y="1466"/>
                </a:cxn>
                <a:cxn ang="0">
                  <a:pos x="117" y="1377"/>
                </a:cxn>
                <a:cxn ang="0">
                  <a:pos x="125" y="1270"/>
                </a:cxn>
                <a:cxn ang="0">
                  <a:pos x="137" y="1184"/>
                </a:cxn>
                <a:cxn ang="0">
                  <a:pos x="201" y="1003"/>
                </a:cxn>
                <a:cxn ang="0">
                  <a:pos x="170" y="1087"/>
                </a:cxn>
                <a:cxn ang="0">
                  <a:pos x="150" y="1153"/>
                </a:cxn>
                <a:cxn ang="0">
                  <a:pos x="137" y="1216"/>
                </a:cxn>
                <a:cxn ang="0">
                  <a:pos x="125" y="1302"/>
                </a:cxn>
                <a:cxn ang="0">
                  <a:pos x="119" y="1520"/>
                </a:cxn>
                <a:cxn ang="0">
                  <a:pos x="125" y="1644"/>
                </a:cxn>
                <a:cxn ang="0">
                  <a:pos x="133" y="1733"/>
                </a:cxn>
                <a:cxn ang="0">
                  <a:pos x="146" y="1867"/>
                </a:cxn>
              </a:cxnLst>
              <a:rect l="0" t="0" r="0" b="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4" name="Freeform 44"/>
            <p:cNvSpPr/>
            <p:nvPr/>
          </p:nvSpPr>
          <p:spPr>
            <a:xfrm>
              <a:off x="4378" y="1403"/>
              <a:ext cx="968" cy="2235"/>
            </a:xfrm>
            <a:custGeom>
              <a:avLst/>
              <a:gdLst/>
              <a:ahLst/>
              <a:cxnLst>
                <a:cxn ang="0">
                  <a:pos x="20" y="1749"/>
                </a:cxn>
                <a:cxn ang="0">
                  <a:pos x="43" y="1518"/>
                </a:cxn>
                <a:cxn ang="0">
                  <a:pos x="98" y="1187"/>
                </a:cxn>
                <a:cxn ang="0">
                  <a:pos x="121" y="992"/>
                </a:cxn>
                <a:cxn ang="0">
                  <a:pos x="149" y="807"/>
                </a:cxn>
                <a:cxn ang="0">
                  <a:pos x="168" y="714"/>
                </a:cxn>
                <a:cxn ang="0">
                  <a:pos x="197" y="590"/>
                </a:cxn>
                <a:cxn ang="0">
                  <a:pos x="246" y="429"/>
                </a:cxn>
                <a:cxn ang="0">
                  <a:pos x="301" y="298"/>
                </a:cxn>
                <a:cxn ang="0">
                  <a:pos x="370" y="174"/>
                </a:cxn>
                <a:cxn ang="0">
                  <a:pos x="480" y="56"/>
                </a:cxn>
                <a:cxn ang="0">
                  <a:pos x="532" y="31"/>
                </a:cxn>
                <a:cxn ang="0">
                  <a:pos x="609" y="4"/>
                </a:cxn>
                <a:cxn ang="0">
                  <a:pos x="708" y="16"/>
                </a:cxn>
                <a:cxn ang="0">
                  <a:pos x="759" y="33"/>
                </a:cxn>
                <a:cxn ang="0">
                  <a:pos x="826" y="75"/>
                </a:cxn>
                <a:cxn ang="0">
                  <a:pos x="886" y="130"/>
                </a:cxn>
                <a:cxn ang="0">
                  <a:pos x="931" y="168"/>
                </a:cxn>
                <a:cxn ang="0">
                  <a:pos x="961" y="204"/>
                </a:cxn>
                <a:cxn ang="0">
                  <a:pos x="914" y="168"/>
                </a:cxn>
                <a:cxn ang="0">
                  <a:pos x="856" y="121"/>
                </a:cxn>
                <a:cxn ang="0">
                  <a:pos x="814" y="88"/>
                </a:cxn>
                <a:cxn ang="0">
                  <a:pos x="760" y="58"/>
                </a:cxn>
                <a:cxn ang="0">
                  <a:pos x="703" y="37"/>
                </a:cxn>
                <a:cxn ang="0">
                  <a:pos x="613" y="31"/>
                </a:cxn>
                <a:cxn ang="0">
                  <a:pos x="553" y="46"/>
                </a:cxn>
                <a:cxn ang="0">
                  <a:pos x="511" y="73"/>
                </a:cxn>
                <a:cxn ang="0">
                  <a:pos x="457" y="109"/>
                </a:cxn>
                <a:cxn ang="0">
                  <a:pos x="415" y="168"/>
                </a:cxn>
                <a:cxn ang="0">
                  <a:pos x="300" y="349"/>
                </a:cxn>
                <a:cxn ang="0">
                  <a:pos x="199" y="630"/>
                </a:cxn>
                <a:cxn ang="0">
                  <a:pos x="146" y="876"/>
                </a:cxn>
                <a:cxn ang="0">
                  <a:pos x="111" y="1148"/>
                </a:cxn>
                <a:cxn ang="0">
                  <a:pos x="179" y="950"/>
                </a:cxn>
                <a:cxn ang="0">
                  <a:pos x="244" y="771"/>
                </a:cxn>
                <a:cxn ang="0">
                  <a:pos x="318" y="641"/>
                </a:cxn>
                <a:cxn ang="0">
                  <a:pos x="384" y="550"/>
                </a:cxn>
                <a:cxn ang="0">
                  <a:pos x="486" y="443"/>
                </a:cxn>
                <a:cxn ang="0">
                  <a:pos x="548" y="386"/>
                </a:cxn>
                <a:cxn ang="0">
                  <a:pos x="652" y="315"/>
                </a:cxn>
                <a:cxn ang="0">
                  <a:pos x="705" y="283"/>
                </a:cxn>
                <a:cxn ang="0">
                  <a:pos x="677" y="315"/>
                </a:cxn>
                <a:cxn ang="0">
                  <a:pos x="602" y="365"/>
                </a:cxn>
                <a:cxn ang="0">
                  <a:pos x="543" y="416"/>
                </a:cxn>
                <a:cxn ang="0">
                  <a:pos x="487" y="471"/>
                </a:cxn>
                <a:cxn ang="0">
                  <a:pos x="385" y="588"/>
                </a:cxn>
                <a:cxn ang="0">
                  <a:pos x="309" y="698"/>
                </a:cxn>
                <a:cxn ang="0">
                  <a:pos x="224" y="889"/>
                </a:cxn>
                <a:cxn ang="0">
                  <a:pos x="141" y="1085"/>
                </a:cxn>
                <a:cxn ang="0">
                  <a:pos x="96" y="1339"/>
                </a:cxn>
                <a:cxn ang="0">
                  <a:pos x="73" y="1617"/>
                </a:cxn>
                <a:cxn ang="0">
                  <a:pos x="84" y="1703"/>
                </a:cxn>
                <a:cxn ang="0">
                  <a:pos x="140" y="1520"/>
                </a:cxn>
                <a:cxn ang="0">
                  <a:pos x="225" y="1318"/>
                </a:cxn>
                <a:cxn ang="0">
                  <a:pos x="210" y="1362"/>
                </a:cxn>
                <a:cxn ang="0">
                  <a:pos x="160" y="1495"/>
                </a:cxn>
                <a:cxn ang="0">
                  <a:pos x="87" y="1745"/>
                </a:cxn>
                <a:cxn ang="0">
                  <a:pos x="58" y="2060"/>
                </a:cxn>
                <a:cxn ang="0">
                  <a:pos x="33" y="2157"/>
                </a:cxn>
                <a:cxn ang="0">
                  <a:pos x="62" y="1591"/>
                </a:cxn>
                <a:cxn ang="0">
                  <a:pos x="68" y="1442"/>
                </a:cxn>
                <a:cxn ang="0">
                  <a:pos x="41" y="1663"/>
                </a:cxn>
                <a:cxn ang="0">
                  <a:pos x="23" y="1865"/>
                </a:cxn>
              </a:cxnLst>
              <a:rect l="0" t="0" r="0" b="0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5" name="Freeform 45"/>
            <p:cNvSpPr/>
            <p:nvPr/>
          </p:nvSpPr>
          <p:spPr>
            <a:xfrm>
              <a:off x="4506" y="2609"/>
              <a:ext cx="194" cy="349"/>
            </a:xfrm>
            <a:custGeom>
              <a:avLst/>
              <a:gdLst/>
              <a:ahLst/>
              <a:cxnLst>
                <a:cxn ang="0">
                  <a:pos x="180" y="230"/>
                </a:cxn>
                <a:cxn ang="0">
                  <a:pos x="161" y="226"/>
                </a:cxn>
                <a:cxn ang="0">
                  <a:pos x="142" y="230"/>
                </a:cxn>
                <a:cxn ang="0">
                  <a:pos x="129" y="238"/>
                </a:cxn>
                <a:cxn ang="0">
                  <a:pos x="118" y="249"/>
                </a:cxn>
                <a:cxn ang="0">
                  <a:pos x="107" y="263"/>
                </a:cxn>
                <a:cxn ang="0">
                  <a:pos x="96" y="272"/>
                </a:cxn>
                <a:cxn ang="0">
                  <a:pos x="89" y="259"/>
                </a:cxn>
                <a:cxn ang="0">
                  <a:pos x="83" y="253"/>
                </a:cxn>
                <a:cxn ang="0">
                  <a:pos x="81" y="247"/>
                </a:cxn>
                <a:cxn ang="0">
                  <a:pos x="76" y="230"/>
                </a:cxn>
                <a:cxn ang="0">
                  <a:pos x="75" y="217"/>
                </a:cxn>
                <a:cxn ang="0">
                  <a:pos x="85" y="226"/>
                </a:cxn>
                <a:cxn ang="0">
                  <a:pos x="89" y="228"/>
                </a:cxn>
                <a:cxn ang="0">
                  <a:pos x="99" y="175"/>
                </a:cxn>
                <a:cxn ang="0">
                  <a:pos x="105" y="112"/>
                </a:cxn>
                <a:cxn ang="0">
                  <a:pos x="98" y="51"/>
                </a:cxn>
                <a:cxn ang="0">
                  <a:pos x="94" y="21"/>
                </a:cxn>
                <a:cxn ang="0">
                  <a:pos x="89" y="99"/>
                </a:cxn>
                <a:cxn ang="0">
                  <a:pos x="77" y="148"/>
                </a:cxn>
                <a:cxn ang="0">
                  <a:pos x="73" y="196"/>
                </a:cxn>
                <a:cxn ang="0">
                  <a:pos x="69" y="219"/>
                </a:cxn>
                <a:cxn ang="0">
                  <a:pos x="62" y="219"/>
                </a:cxn>
                <a:cxn ang="0">
                  <a:pos x="58" y="198"/>
                </a:cxn>
                <a:cxn ang="0">
                  <a:pos x="44" y="129"/>
                </a:cxn>
                <a:cxn ang="0">
                  <a:pos x="28" y="68"/>
                </a:cxn>
                <a:cxn ang="0">
                  <a:pos x="5" y="17"/>
                </a:cxn>
                <a:cxn ang="0">
                  <a:pos x="4" y="57"/>
                </a:cxn>
                <a:cxn ang="0">
                  <a:pos x="7" y="78"/>
                </a:cxn>
                <a:cxn ang="0">
                  <a:pos x="12" y="120"/>
                </a:cxn>
                <a:cxn ang="0">
                  <a:pos x="23" y="179"/>
                </a:cxn>
                <a:cxn ang="0">
                  <a:pos x="34" y="202"/>
                </a:cxn>
                <a:cxn ang="0">
                  <a:pos x="44" y="215"/>
                </a:cxn>
                <a:cxn ang="0">
                  <a:pos x="54" y="226"/>
                </a:cxn>
                <a:cxn ang="0">
                  <a:pos x="59" y="240"/>
                </a:cxn>
                <a:cxn ang="0">
                  <a:pos x="82" y="263"/>
                </a:cxn>
                <a:cxn ang="0">
                  <a:pos x="59" y="282"/>
                </a:cxn>
                <a:cxn ang="0">
                  <a:pos x="52" y="268"/>
                </a:cxn>
                <a:cxn ang="0">
                  <a:pos x="49" y="263"/>
                </a:cxn>
                <a:cxn ang="0">
                  <a:pos x="45" y="259"/>
                </a:cxn>
                <a:cxn ang="0">
                  <a:pos x="51" y="293"/>
                </a:cxn>
                <a:cxn ang="0">
                  <a:pos x="39" y="308"/>
                </a:cxn>
                <a:cxn ang="0">
                  <a:pos x="25" y="326"/>
                </a:cxn>
                <a:cxn ang="0">
                  <a:pos x="30" y="341"/>
                </a:cxn>
                <a:cxn ang="0">
                  <a:pos x="43" y="345"/>
                </a:cxn>
                <a:cxn ang="0">
                  <a:pos x="56" y="349"/>
                </a:cxn>
                <a:cxn ang="0">
                  <a:pos x="69" y="343"/>
                </a:cxn>
                <a:cxn ang="0">
                  <a:pos x="81" y="322"/>
                </a:cxn>
                <a:cxn ang="0">
                  <a:pos x="86" y="308"/>
                </a:cxn>
                <a:cxn ang="0">
                  <a:pos x="88" y="297"/>
                </a:cxn>
                <a:cxn ang="0">
                  <a:pos x="95" y="301"/>
                </a:cxn>
                <a:cxn ang="0">
                  <a:pos x="105" y="314"/>
                </a:cxn>
                <a:cxn ang="0">
                  <a:pos x="114" y="331"/>
                </a:cxn>
                <a:cxn ang="0">
                  <a:pos x="113" y="320"/>
                </a:cxn>
                <a:cxn ang="0">
                  <a:pos x="99" y="299"/>
                </a:cxn>
                <a:cxn ang="0">
                  <a:pos x="96" y="280"/>
                </a:cxn>
                <a:cxn ang="0">
                  <a:pos x="104" y="278"/>
                </a:cxn>
                <a:cxn ang="0">
                  <a:pos x="116" y="284"/>
                </a:cxn>
                <a:cxn ang="0">
                  <a:pos x="134" y="286"/>
                </a:cxn>
                <a:cxn ang="0">
                  <a:pos x="153" y="278"/>
                </a:cxn>
                <a:cxn ang="0">
                  <a:pos x="171" y="265"/>
                </a:cxn>
                <a:cxn ang="0">
                  <a:pos x="188" y="244"/>
                </a:cxn>
              </a:cxnLst>
              <a:rect l="0" t="0" r="0" b="0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6" name="Freeform 46"/>
            <p:cNvSpPr/>
            <p:nvPr/>
          </p:nvSpPr>
          <p:spPr>
            <a:xfrm>
              <a:off x="4608" y="2805"/>
              <a:ext cx="14" cy="4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15"/>
                </a:cxn>
                <a:cxn ang="0">
                  <a:pos x="13" y="10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46"/>
                </a:cxn>
                <a:cxn ang="0">
                  <a:pos x="14" y="23"/>
                </a:cxn>
                <a:cxn ang="0">
                  <a:pos x="14" y="21"/>
                </a:cxn>
                <a:cxn ang="0">
                  <a:pos x="14" y="19"/>
                </a:cxn>
              </a:cxnLst>
              <a:rect l="0" t="0" r="0" b="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7" name="Freeform 47"/>
            <p:cNvSpPr/>
            <p:nvPr/>
          </p:nvSpPr>
          <p:spPr>
            <a:xfrm>
              <a:off x="4585" y="2740"/>
              <a:ext cx="10" cy="82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7" y="8"/>
                </a:cxn>
                <a:cxn ang="0">
                  <a:pos x="4" y="15"/>
                </a:cxn>
                <a:cxn ang="0">
                  <a:pos x="3" y="23"/>
                </a:cxn>
                <a:cxn ang="0">
                  <a:pos x="1" y="33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2" y="73"/>
                </a:cxn>
                <a:cxn ang="0">
                  <a:pos x="3" y="75"/>
                </a:cxn>
                <a:cxn ang="0">
                  <a:pos x="3" y="76"/>
                </a:cxn>
                <a:cxn ang="0">
                  <a:pos x="4" y="78"/>
                </a:cxn>
                <a:cxn ang="0">
                  <a:pos x="6" y="78"/>
                </a:cxn>
                <a:cxn ang="0">
                  <a:pos x="6" y="80"/>
                </a:cxn>
                <a:cxn ang="0">
                  <a:pos x="7" y="82"/>
                </a:cxn>
                <a:cxn ang="0">
                  <a:pos x="10" y="6"/>
                </a:cxn>
              </a:cxnLst>
              <a:rect l="0" t="0" r="0" b="0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8" name="Freeform 48"/>
            <p:cNvSpPr/>
            <p:nvPr/>
          </p:nvSpPr>
          <p:spPr>
            <a:xfrm>
              <a:off x="4564" y="2855"/>
              <a:ext cx="24" cy="34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" y="0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0" b="0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9" name="Freeform 49"/>
            <p:cNvSpPr/>
            <p:nvPr/>
          </p:nvSpPr>
          <p:spPr>
            <a:xfrm>
              <a:off x="4555" y="2839"/>
              <a:ext cx="5" cy="17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3" y="17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5" y="14"/>
                </a:cxn>
              </a:cxnLst>
              <a:rect l="0" t="0" r="0" b="0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0" name="Freeform 50"/>
            <p:cNvSpPr/>
            <p:nvPr/>
          </p:nvSpPr>
          <p:spPr>
            <a:xfrm>
              <a:off x="4425" y="1585"/>
              <a:ext cx="73" cy="42"/>
            </a:xfrm>
            <a:custGeom>
              <a:avLst/>
              <a:gdLst/>
              <a:ahLst/>
              <a:cxnLst>
                <a:cxn ang="0">
                  <a:pos x="69" y="24"/>
                </a:cxn>
                <a:cxn ang="0">
                  <a:pos x="66" y="19"/>
                </a:cxn>
                <a:cxn ang="0">
                  <a:pos x="63" y="15"/>
                </a:cxn>
                <a:cxn ang="0">
                  <a:pos x="58" y="11"/>
                </a:cxn>
                <a:cxn ang="0">
                  <a:pos x="53" y="5"/>
                </a:cxn>
                <a:cxn ang="0">
                  <a:pos x="48" y="3"/>
                </a:cxn>
                <a:cxn ang="0">
                  <a:pos x="44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7" y="3"/>
                </a:cxn>
                <a:cxn ang="0">
                  <a:pos x="21" y="7"/>
                </a:cxn>
                <a:cxn ang="0">
                  <a:pos x="16" y="13"/>
                </a:cxn>
                <a:cxn ang="0">
                  <a:pos x="11" y="19"/>
                </a:cxn>
                <a:cxn ang="0">
                  <a:pos x="8" y="22"/>
                </a:cxn>
                <a:cxn ang="0">
                  <a:pos x="5" y="26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4" y="28"/>
                </a:cxn>
                <a:cxn ang="0">
                  <a:pos x="5" y="26"/>
                </a:cxn>
                <a:cxn ang="0">
                  <a:pos x="8" y="24"/>
                </a:cxn>
                <a:cxn ang="0">
                  <a:pos x="13" y="24"/>
                </a:cxn>
                <a:cxn ang="0">
                  <a:pos x="16" y="26"/>
                </a:cxn>
                <a:cxn ang="0">
                  <a:pos x="20" y="28"/>
                </a:cxn>
                <a:cxn ang="0">
                  <a:pos x="25" y="32"/>
                </a:cxn>
                <a:cxn ang="0">
                  <a:pos x="29" y="34"/>
                </a:cxn>
                <a:cxn ang="0">
                  <a:pos x="34" y="36"/>
                </a:cxn>
                <a:cxn ang="0">
                  <a:pos x="38" y="38"/>
                </a:cxn>
                <a:cxn ang="0">
                  <a:pos x="42" y="40"/>
                </a:cxn>
                <a:cxn ang="0">
                  <a:pos x="46" y="42"/>
                </a:cxn>
                <a:cxn ang="0">
                  <a:pos x="51" y="40"/>
                </a:cxn>
                <a:cxn ang="0">
                  <a:pos x="54" y="40"/>
                </a:cxn>
                <a:cxn ang="0">
                  <a:pos x="58" y="36"/>
                </a:cxn>
                <a:cxn ang="0">
                  <a:pos x="63" y="32"/>
                </a:cxn>
                <a:cxn ang="0">
                  <a:pos x="66" y="30"/>
                </a:cxn>
                <a:cxn ang="0">
                  <a:pos x="71" y="28"/>
                </a:cxn>
                <a:cxn ang="0">
                  <a:pos x="72" y="28"/>
                </a:cxn>
              </a:cxnLst>
              <a:rect l="0" t="0" r="0" b="0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1" name="Freeform 51"/>
            <p:cNvSpPr/>
            <p:nvPr/>
          </p:nvSpPr>
          <p:spPr>
            <a:xfrm>
              <a:off x="4432" y="1659"/>
              <a:ext cx="4" cy="78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1" y="19"/>
                </a:cxn>
                <a:cxn ang="0">
                  <a:pos x="2" y="38"/>
                </a:cxn>
                <a:cxn ang="0">
                  <a:pos x="2" y="59"/>
                </a:cxn>
                <a:cxn ang="0">
                  <a:pos x="2" y="78"/>
                </a:cxn>
                <a:cxn ang="0">
                  <a:pos x="3" y="72"/>
                </a:cxn>
                <a:cxn ang="0">
                  <a:pos x="3" y="71"/>
                </a:cxn>
                <a:cxn ang="0">
                  <a:pos x="3" y="69"/>
                </a:cxn>
                <a:cxn ang="0">
                  <a:pos x="2" y="69"/>
                </a:cxn>
                <a:cxn ang="0">
                  <a:pos x="2" y="67"/>
                </a:cxn>
                <a:cxn ang="0">
                  <a:pos x="4" y="53"/>
                </a:cxn>
              </a:cxnLst>
              <a:rect l="0" t="0" r="0" b="0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2" name="Freeform 52"/>
            <p:cNvSpPr/>
            <p:nvPr/>
          </p:nvSpPr>
          <p:spPr>
            <a:xfrm>
              <a:off x="4412" y="1442"/>
              <a:ext cx="19" cy="141"/>
            </a:xfrm>
            <a:custGeom>
              <a:avLst/>
              <a:gdLst/>
              <a:ahLst/>
              <a:cxnLst>
                <a:cxn ang="0">
                  <a:pos x="19" y="76"/>
                </a:cxn>
                <a:cxn ang="0">
                  <a:pos x="19" y="64"/>
                </a:cxn>
                <a:cxn ang="0">
                  <a:pos x="19" y="55"/>
                </a:cxn>
                <a:cxn ang="0">
                  <a:pos x="18" y="45"/>
                </a:cxn>
                <a:cxn ang="0">
                  <a:pos x="17" y="34"/>
                </a:cxn>
                <a:cxn ang="0">
                  <a:pos x="14" y="24"/>
                </a:cxn>
                <a:cxn ang="0">
                  <a:pos x="12" y="17"/>
                </a:cxn>
                <a:cxn ang="0">
                  <a:pos x="10" y="7"/>
                </a:cxn>
                <a:cxn ang="0">
                  <a:pos x="8" y="0"/>
                </a:cxn>
                <a:cxn ang="0">
                  <a:pos x="9" y="17"/>
                </a:cxn>
                <a:cxn ang="0">
                  <a:pos x="8" y="34"/>
                </a:cxn>
                <a:cxn ang="0">
                  <a:pos x="7" y="51"/>
                </a:cxn>
                <a:cxn ang="0">
                  <a:pos x="5" y="70"/>
                </a:cxn>
                <a:cxn ang="0">
                  <a:pos x="3" y="87"/>
                </a:cxn>
                <a:cxn ang="0">
                  <a:pos x="1" y="104"/>
                </a:cxn>
                <a:cxn ang="0">
                  <a:pos x="0" y="124"/>
                </a:cxn>
                <a:cxn ang="0">
                  <a:pos x="0" y="141"/>
                </a:cxn>
                <a:cxn ang="0">
                  <a:pos x="1" y="139"/>
                </a:cxn>
                <a:cxn ang="0">
                  <a:pos x="2" y="137"/>
                </a:cxn>
                <a:cxn ang="0">
                  <a:pos x="3" y="135"/>
                </a:cxn>
                <a:cxn ang="0">
                  <a:pos x="4" y="133"/>
                </a:cxn>
                <a:cxn ang="0">
                  <a:pos x="5" y="133"/>
                </a:cxn>
                <a:cxn ang="0">
                  <a:pos x="7" y="133"/>
                </a:cxn>
                <a:cxn ang="0">
                  <a:pos x="8" y="127"/>
                </a:cxn>
                <a:cxn ang="0">
                  <a:pos x="10" y="120"/>
                </a:cxn>
                <a:cxn ang="0">
                  <a:pos x="11" y="116"/>
                </a:cxn>
                <a:cxn ang="0">
                  <a:pos x="13" y="108"/>
                </a:cxn>
                <a:cxn ang="0">
                  <a:pos x="14" y="103"/>
                </a:cxn>
                <a:cxn ang="0">
                  <a:pos x="17" y="97"/>
                </a:cxn>
                <a:cxn ang="0">
                  <a:pos x="18" y="89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78"/>
                </a:cxn>
                <a:cxn ang="0">
                  <a:pos x="19" y="76"/>
                </a:cxn>
              </a:cxnLst>
              <a:rect l="0" t="0" r="0" b="0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3" name="Freeform 53"/>
            <p:cNvSpPr/>
            <p:nvPr/>
          </p:nvSpPr>
          <p:spPr>
            <a:xfrm>
              <a:off x="4427" y="1781"/>
              <a:ext cx="3" cy="29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3" y="19"/>
                </a:cxn>
              </a:cxnLst>
              <a:rect l="0" t="0" r="0" b="0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4" name="Freeform 54"/>
            <p:cNvSpPr/>
            <p:nvPr/>
          </p:nvSpPr>
          <p:spPr>
            <a:xfrm>
              <a:off x="4420" y="1581"/>
              <a:ext cx="9" cy="7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4"/>
                </a:cxn>
              </a:cxnLst>
              <a:rect l="0" t="0" r="0" b="0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5" name="Freeform 55"/>
            <p:cNvSpPr/>
            <p:nvPr/>
          </p:nvSpPr>
          <p:spPr>
            <a:xfrm>
              <a:off x="4407" y="1787"/>
              <a:ext cx="20" cy="169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19" y="34"/>
                </a:cxn>
                <a:cxn ang="0">
                  <a:pos x="19" y="36"/>
                </a:cxn>
                <a:cxn ang="0">
                  <a:pos x="18" y="36"/>
                </a:cxn>
                <a:cxn ang="0">
                  <a:pos x="17" y="38"/>
                </a:cxn>
                <a:cxn ang="0">
                  <a:pos x="16" y="38"/>
                </a:cxn>
                <a:cxn ang="0">
                  <a:pos x="15" y="38"/>
                </a:cxn>
                <a:cxn ang="0">
                  <a:pos x="14" y="36"/>
                </a:cxn>
                <a:cxn ang="0">
                  <a:pos x="9" y="0"/>
                </a:cxn>
                <a:cxn ang="0">
                  <a:pos x="12" y="19"/>
                </a:cxn>
                <a:cxn ang="0">
                  <a:pos x="12" y="40"/>
                </a:cxn>
                <a:cxn ang="0">
                  <a:pos x="12" y="63"/>
                </a:cxn>
                <a:cxn ang="0">
                  <a:pos x="9" y="84"/>
                </a:cxn>
                <a:cxn ang="0">
                  <a:pos x="8" y="105"/>
                </a:cxn>
                <a:cxn ang="0">
                  <a:pos x="5" y="127"/>
                </a:cxn>
                <a:cxn ang="0">
                  <a:pos x="3" y="148"/>
                </a:cxn>
                <a:cxn ang="0">
                  <a:pos x="0" y="169"/>
                </a:cxn>
                <a:cxn ang="0">
                  <a:pos x="5" y="158"/>
                </a:cxn>
                <a:cxn ang="0">
                  <a:pos x="9" y="143"/>
                </a:cxn>
                <a:cxn ang="0">
                  <a:pos x="12" y="127"/>
                </a:cxn>
                <a:cxn ang="0">
                  <a:pos x="13" y="110"/>
                </a:cxn>
                <a:cxn ang="0">
                  <a:pos x="14" y="93"/>
                </a:cxn>
                <a:cxn ang="0">
                  <a:pos x="16" y="76"/>
                </a:cxn>
                <a:cxn ang="0">
                  <a:pos x="18" y="59"/>
                </a:cxn>
                <a:cxn ang="0">
                  <a:pos x="20" y="44"/>
                </a:cxn>
              </a:cxnLst>
              <a:rect l="0" t="0" r="0" b="0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6" name="Freeform 56"/>
            <p:cNvSpPr/>
            <p:nvPr/>
          </p:nvSpPr>
          <p:spPr>
            <a:xfrm>
              <a:off x="4413" y="1575"/>
              <a:ext cx="8" cy="31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4" y="19"/>
                </a:cxn>
                <a:cxn ang="0">
                  <a:pos x="3" y="21"/>
                </a:cxn>
                <a:cxn ang="0">
                  <a:pos x="3" y="23"/>
                </a:cxn>
                <a:cxn ang="0">
                  <a:pos x="2" y="25"/>
                </a:cxn>
                <a:cxn ang="0">
                  <a:pos x="1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2" y="31"/>
                </a:cxn>
                <a:cxn ang="0">
                  <a:pos x="8" y="13"/>
                </a:cxn>
              </a:cxnLst>
              <a:rect l="0" t="0" r="0" b="0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7" name="Freeform 57"/>
            <p:cNvSpPr/>
            <p:nvPr/>
          </p:nvSpPr>
          <p:spPr>
            <a:xfrm>
              <a:off x="4335" y="1516"/>
              <a:ext cx="82" cy="126"/>
            </a:xfrm>
            <a:custGeom>
              <a:avLst/>
              <a:gdLst/>
              <a:ahLst/>
              <a:cxnLst>
                <a:cxn ang="0">
                  <a:pos x="82" y="112"/>
                </a:cxn>
                <a:cxn ang="0">
                  <a:pos x="80" y="103"/>
                </a:cxn>
                <a:cxn ang="0">
                  <a:pos x="80" y="101"/>
                </a:cxn>
                <a:cxn ang="0">
                  <a:pos x="80" y="97"/>
                </a:cxn>
                <a:cxn ang="0">
                  <a:pos x="80" y="95"/>
                </a:cxn>
                <a:cxn ang="0">
                  <a:pos x="80" y="91"/>
                </a:cxn>
                <a:cxn ang="0">
                  <a:pos x="77" y="84"/>
                </a:cxn>
                <a:cxn ang="0">
                  <a:pos x="73" y="76"/>
                </a:cxn>
                <a:cxn ang="0">
                  <a:pos x="71" y="69"/>
                </a:cxn>
                <a:cxn ang="0">
                  <a:pos x="68" y="63"/>
                </a:cxn>
                <a:cxn ang="0">
                  <a:pos x="66" y="55"/>
                </a:cxn>
                <a:cxn ang="0">
                  <a:pos x="62" y="48"/>
                </a:cxn>
                <a:cxn ang="0">
                  <a:pos x="59" y="40"/>
                </a:cxn>
                <a:cxn ang="0">
                  <a:pos x="56" y="34"/>
                </a:cxn>
                <a:cxn ang="0">
                  <a:pos x="52" y="27"/>
                </a:cxn>
                <a:cxn ang="0">
                  <a:pos x="49" y="21"/>
                </a:cxn>
                <a:cxn ang="0">
                  <a:pos x="46" y="17"/>
                </a:cxn>
                <a:cxn ang="0">
                  <a:pos x="42" y="11"/>
                </a:cxn>
                <a:cxn ang="0">
                  <a:pos x="39" y="8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9"/>
                </a:cxn>
                <a:cxn ang="0">
                  <a:pos x="3" y="13"/>
                </a:cxn>
                <a:cxn ang="0">
                  <a:pos x="6" y="19"/>
                </a:cxn>
                <a:cxn ang="0">
                  <a:pos x="10" y="23"/>
                </a:cxn>
                <a:cxn ang="0">
                  <a:pos x="13" y="27"/>
                </a:cxn>
                <a:cxn ang="0">
                  <a:pos x="16" y="30"/>
                </a:cxn>
                <a:cxn ang="0">
                  <a:pos x="20" y="36"/>
                </a:cxn>
                <a:cxn ang="0">
                  <a:pos x="23" y="38"/>
                </a:cxn>
                <a:cxn ang="0">
                  <a:pos x="27" y="44"/>
                </a:cxn>
                <a:cxn ang="0">
                  <a:pos x="30" y="46"/>
                </a:cxn>
                <a:cxn ang="0">
                  <a:pos x="33" y="50"/>
                </a:cxn>
                <a:cxn ang="0">
                  <a:pos x="37" y="51"/>
                </a:cxn>
                <a:cxn ang="0">
                  <a:pos x="40" y="53"/>
                </a:cxn>
                <a:cxn ang="0">
                  <a:pos x="43" y="57"/>
                </a:cxn>
                <a:cxn ang="0">
                  <a:pos x="47" y="59"/>
                </a:cxn>
                <a:cxn ang="0">
                  <a:pos x="50" y="61"/>
                </a:cxn>
                <a:cxn ang="0">
                  <a:pos x="53" y="65"/>
                </a:cxn>
                <a:cxn ang="0">
                  <a:pos x="57" y="67"/>
                </a:cxn>
                <a:cxn ang="0">
                  <a:pos x="59" y="70"/>
                </a:cxn>
                <a:cxn ang="0">
                  <a:pos x="62" y="74"/>
                </a:cxn>
                <a:cxn ang="0">
                  <a:pos x="66" y="78"/>
                </a:cxn>
                <a:cxn ang="0">
                  <a:pos x="68" y="82"/>
                </a:cxn>
                <a:cxn ang="0">
                  <a:pos x="70" y="86"/>
                </a:cxn>
                <a:cxn ang="0">
                  <a:pos x="72" y="91"/>
                </a:cxn>
                <a:cxn ang="0">
                  <a:pos x="75" y="97"/>
                </a:cxn>
                <a:cxn ang="0">
                  <a:pos x="77" y="105"/>
                </a:cxn>
                <a:cxn ang="0">
                  <a:pos x="79" y="111"/>
                </a:cxn>
                <a:cxn ang="0">
                  <a:pos x="80" y="118"/>
                </a:cxn>
                <a:cxn ang="0">
                  <a:pos x="80" y="126"/>
                </a:cxn>
                <a:cxn ang="0">
                  <a:pos x="82" y="112"/>
                </a:cxn>
              </a:cxnLst>
              <a:rect l="0" t="0" r="0" b="0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8" name="Freeform 58"/>
            <p:cNvSpPr/>
            <p:nvPr/>
          </p:nvSpPr>
          <p:spPr>
            <a:xfrm>
              <a:off x="4402" y="1621"/>
              <a:ext cx="11" cy="4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1" y="38"/>
                </a:cxn>
                <a:cxn ang="0">
                  <a:pos x="2" y="38"/>
                </a:cxn>
                <a:cxn ang="0">
                  <a:pos x="3" y="40"/>
                </a:cxn>
                <a:cxn ang="0">
                  <a:pos x="4" y="40"/>
                </a:cxn>
                <a:cxn ang="0">
                  <a:pos x="5" y="40"/>
                </a:cxn>
                <a:cxn ang="0">
                  <a:pos x="6" y="42"/>
                </a:cxn>
                <a:cxn ang="0">
                  <a:pos x="8" y="42"/>
                </a:cxn>
                <a:cxn ang="0">
                  <a:pos x="9" y="40"/>
                </a:cxn>
                <a:cxn ang="0">
                  <a:pos x="11" y="15"/>
                </a:cxn>
              </a:cxnLst>
              <a:rect l="0" t="0" r="0" b="0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9" name="Freeform 59"/>
            <p:cNvSpPr/>
            <p:nvPr/>
          </p:nvSpPr>
          <p:spPr>
            <a:xfrm>
              <a:off x="4314" y="1621"/>
              <a:ext cx="99" cy="181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90" y="40"/>
                </a:cxn>
                <a:cxn ang="0">
                  <a:pos x="89" y="36"/>
                </a:cxn>
                <a:cxn ang="0">
                  <a:pos x="91" y="4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5" y="6"/>
                </a:cxn>
                <a:cxn ang="0">
                  <a:pos x="43" y="11"/>
                </a:cxn>
                <a:cxn ang="0">
                  <a:pos x="31" y="19"/>
                </a:cxn>
                <a:cxn ang="0">
                  <a:pos x="26" y="25"/>
                </a:cxn>
                <a:cxn ang="0">
                  <a:pos x="21" y="32"/>
                </a:cxn>
                <a:cxn ang="0">
                  <a:pos x="16" y="40"/>
                </a:cxn>
                <a:cxn ang="0">
                  <a:pos x="13" y="44"/>
                </a:cxn>
                <a:cxn ang="0">
                  <a:pos x="10" y="49"/>
                </a:cxn>
                <a:cxn ang="0">
                  <a:pos x="6" y="55"/>
                </a:cxn>
                <a:cxn ang="0">
                  <a:pos x="3" y="61"/>
                </a:cxn>
                <a:cxn ang="0">
                  <a:pos x="0" y="65"/>
                </a:cxn>
                <a:cxn ang="0">
                  <a:pos x="6" y="67"/>
                </a:cxn>
                <a:cxn ang="0">
                  <a:pos x="13" y="67"/>
                </a:cxn>
                <a:cxn ang="0">
                  <a:pos x="21" y="65"/>
                </a:cxn>
                <a:cxn ang="0">
                  <a:pos x="27" y="63"/>
                </a:cxn>
                <a:cxn ang="0">
                  <a:pos x="34" y="59"/>
                </a:cxn>
                <a:cxn ang="0">
                  <a:pos x="39" y="55"/>
                </a:cxn>
                <a:cxn ang="0">
                  <a:pos x="41" y="51"/>
                </a:cxn>
                <a:cxn ang="0">
                  <a:pos x="44" y="49"/>
                </a:cxn>
                <a:cxn ang="0">
                  <a:pos x="45" y="42"/>
                </a:cxn>
                <a:cxn ang="0">
                  <a:pos x="50" y="46"/>
                </a:cxn>
                <a:cxn ang="0">
                  <a:pos x="53" y="47"/>
                </a:cxn>
                <a:cxn ang="0">
                  <a:pos x="53" y="46"/>
                </a:cxn>
                <a:cxn ang="0">
                  <a:pos x="52" y="38"/>
                </a:cxn>
                <a:cxn ang="0">
                  <a:pos x="58" y="23"/>
                </a:cxn>
                <a:cxn ang="0">
                  <a:pos x="64" y="30"/>
                </a:cxn>
                <a:cxn ang="0">
                  <a:pos x="68" y="25"/>
                </a:cxn>
                <a:cxn ang="0">
                  <a:pos x="71" y="21"/>
                </a:cxn>
                <a:cxn ang="0">
                  <a:pos x="73" y="17"/>
                </a:cxn>
                <a:cxn ang="0">
                  <a:pos x="78" y="30"/>
                </a:cxn>
                <a:cxn ang="0">
                  <a:pos x="75" y="42"/>
                </a:cxn>
                <a:cxn ang="0">
                  <a:pos x="71" y="49"/>
                </a:cxn>
                <a:cxn ang="0">
                  <a:pos x="65" y="51"/>
                </a:cxn>
                <a:cxn ang="0">
                  <a:pos x="63" y="49"/>
                </a:cxn>
                <a:cxn ang="0">
                  <a:pos x="60" y="55"/>
                </a:cxn>
                <a:cxn ang="0">
                  <a:pos x="58" y="67"/>
                </a:cxn>
                <a:cxn ang="0">
                  <a:pos x="53" y="80"/>
                </a:cxn>
                <a:cxn ang="0">
                  <a:pos x="49" y="89"/>
                </a:cxn>
                <a:cxn ang="0">
                  <a:pos x="45" y="101"/>
                </a:cxn>
                <a:cxn ang="0">
                  <a:pos x="14" y="181"/>
                </a:cxn>
                <a:cxn ang="0">
                  <a:pos x="24" y="181"/>
                </a:cxn>
                <a:cxn ang="0">
                  <a:pos x="33" y="173"/>
                </a:cxn>
                <a:cxn ang="0">
                  <a:pos x="42" y="164"/>
                </a:cxn>
                <a:cxn ang="0">
                  <a:pos x="50" y="150"/>
                </a:cxn>
                <a:cxn ang="0">
                  <a:pos x="56" y="139"/>
                </a:cxn>
                <a:cxn ang="0">
                  <a:pos x="67" y="118"/>
                </a:cxn>
                <a:cxn ang="0">
                  <a:pos x="74" y="91"/>
                </a:cxn>
                <a:cxn ang="0">
                  <a:pos x="81" y="63"/>
                </a:cxn>
                <a:cxn ang="0">
                  <a:pos x="83" y="55"/>
                </a:cxn>
                <a:cxn ang="0">
                  <a:pos x="86" y="49"/>
                </a:cxn>
                <a:cxn ang="0">
                  <a:pos x="89" y="53"/>
                </a:cxn>
                <a:cxn ang="0">
                  <a:pos x="92" y="59"/>
                </a:cxn>
                <a:cxn ang="0">
                  <a:pos x="97" y="59"/>
                </a:cxn>
                <a:cxn ang="0">
                  <a:pos x="99" y="49"/>
                </a:cxn>
              </a:cxnLst>
              <a:rect l="0" t="0" r="0" b="0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0" name="Freeform 60"/>
            <p:cNvSpPr/>
            <p:nvPr/>
          </p:nvSpPr>
          <p:spPr>
            <a:xfrm>
              <a:off x="4377" y="1642"/>
              <a:ext cx="15" cy="28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5" y="9"/>
                </a:cxn>
                <a:cxn ang="0">
                  <a:pos x="4" y="11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2" y="23"/>
                </a:cxn>
                <a:cxn ang="0">
                  <a:pos x="1" y="25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9" y="25"/>
                </a:cxn>
                <a:cxn ang="0">
                  <a:pos x="11" y="23"/>
                </a:cxn>
                <a:cxn ang="0">
                  <a:pos x="12" y="21"/>
                </a:cxn>
                <a:cxn ang="0">
                  <a:pos x="14" y="19"/>
                </a:cxn>
                <a:cxn ang="0">
                  <a:pos x="15" y="13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6"/>
                </a:cxn>
              </a:cxnLst>
              <a:rect l="0" t="0" r="0" b="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1" name="Freeform 61"/>
            <p:cNvSpPr/>
            <p:nvPr/>
          </p:nvSpPr>
          <p:spPr>
            <a:xfrm>
              <a:off x="4384" y="1649"/>
              <a:ext cx="4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0" b="0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2" name="Freeform 62"/>
            <p:cNvSpPr/>
            <p:nvPr/>
          </p:nvSpPr>
          <p:spPr>
            <a:xfrm>
              <a:off x="4366" y="1644"/>
              <a:ext cx="11" cy="2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21"/>
                </a:cxn>
                <a:cxn ang="0">
                  <a:pos x="2" y="24"/>
                </a:cxn>
                <a:cxn ang="0">
                  <a:pos x="3" y="26"/>
                </a:cxn>
                <a:cxn ang="0">
                  <a:pos x="7" y="28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10" y="17"/>
                </a:cxn>
                <a:cxn ang="0">
                  <a:pos x="11" y="13"/>
                </a:cxn>
              </a:cxnLst>
              <a:rect l="0" t="0" r="0" b="0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3" name="Freeform 63"/>
            <p:cNvSpPr/>
            <p:nvPr/>
          </p:nvSpPr>
          <p:spPr>
            <a:xfrm>
              <a:off x="4545" y="2841"/>
              <a:ext cx="373" cy="542"/>
            </a:xfrm>
            <a:custGeom>
              <a:avLst/>
              <a:gdLst/>
              <a:ahLst/>
              <a:cxnLst>
                <a:cxn ang="0">
                  <a:pos x="362" y="8"/>
                </a:cxn>
                <a:cxn ang="0">
                  <a:pos x="346" y="2"/>
                </a:cxn>
                <a:cxn ang="0">
                  <a:pos x="323" y="0"/>
                </a:cxn>
                <a:cxn ang="0">
                  <a:pos x="300" y="0"/>
                </a:cxn>
                <a:cxn ang="0">
                  <a:pos x="278" y="8"/>
                </a:cxn>
                <a:cxn ang="0">
                  <a:pos x="262" y="12"/>
                </a:cxn>
                <a:cxn ang="0">
                  <a:pos x="248" y="21"/>
                </a:cxn>
                <a:cxn ang="0">
                  <a:pos x="234" y="33"/>
                </a:cxn>
                <a:cxn ang="0">
                  <a:pos x="221" y="42"/>
                </a:cxn>
                <a:cxn ang="0">
                  <a:pos x="209" y="52"/>
                </a:cxn>
                <a:cxn ang="0">
                  <a:pos x="196" y="57"/>
                </a:cxn>
                <a:cxn ang="0">
                  <a:pos x="183" y="65"/>
                </a:cxn>
                <a:cxn ang="0">
                  <a:pos x="168" y="76"/>
                </a:cxn>
                <a:cxn ang="0">
                  <a:pos x="155" y="88"/>
                </a:cxn>
                <a:cxn ang="0">
                  <a:pos x="144" y="101"/>
                </a:cxn>
                <a:cxn ang="0">
                  <a:pos x="136" y="113"/>
                </a:cxn>
                <a:cxn ang="0">
                  <a:pos x="123" y="130"/>
                </a:cxn>
                <a:cxn ang="0">
                  <a:pos x="109" y="149"/>
                </a:cxn>
                <a:cxn ang="0">
                  <a:pos x="96" y="172"/>
                </a:cxn>
                <a:cxn ang="0">
                  <a:pos x="85" y="189"/>
                </a:cxn>
                <a:cxn ang="0">
                  <a:pos x="76" y="204"/>
                </a:cxn>
                <a:cxn ang="0">
                  <a:pos x="66" y="221"/>
                </a:cxn>
                <a:cxn ang="0">
                  <a:pos x="53" y="260"/>
                </a:cxn>
                <a:cxn ang="0">
                  <a:pos x="40" y="332"/>
                </a:cxn>
                <a:cxn ang="0">
                  <a:pos x="30" y="380"/>
                </a:cxn>
                <a:cxn ang="0">
                  <a:pos x="21" y="424"/>
                </a:cxn>
                <a:cxn ang="0">
                  <a:pos x="12" y="467"/>
                </a:cxn>
                <a:cxn ang="0">
                  <a:pos x="6" y="502"/>
                </a:cxn>
                <a:cxn ang="0">
                  <a:pos x="1" y="532"/>
                </a:cxn>
                <a:cxn ang="0">
                  <a:pos x="2" y="540"/>
                </a:cxn>
                <a:cxn ang="0">
                  <a:pos x="14" y="521"/>
                </a:cxn>
                <a:cxn ang="0">
                  <a:pos x="34" y="479"/>
                </a:cxn>
                <a:cxn ang="0">
                  <a:pos x="60" y="425"/>
                </a:cxn>
                <a:cxn ang="0">
                  <a:pos x="86" y="376"/>
                </a:cxn>
                <a:cxn ang="0">
                  <a:pos x="113" y="328"/>
                </a:cxn>
                <a:cxn ang="0">
                  <a:pos x="139" y="286"/>
                </a:cxn>
                <a:cxn ang="0">
                  <a:pos x="167" y="244"/>
                </a:cxn>
                <a:cxn ang="0">
                  <a:pos x="192" y="212"/>
                </a:cxn>
                <a:cxn ang="0">
                  <a:pos x="203" y="199"/>
                </a:cxn>
                <a:cxn ang="0">
                  <a:pos x="214" y="185"/>
                </a:cxn>
                <a:cxn ang="0">
                  <a:pos x="227" y="176"/>
                </a:cxn>
                <a:cxn ang="0">
                  <a:pos x="242" y="153"/>
                </a:cxn>
                <a:cxn ang="0">
                  <a:pos x="259" y="136"/>
                </a:cxn>
                <a:cxn ang="0">
                  <a:pos x="275" y="118"/>
                </a:cxn>
                <a:cxn ang="0">
                  <a:pos x="281" y="115"/>
                </a:cxn>
                <a:cxn ang="0">
                  <a:pos x="290" y="101"/>
                </a:cxn>
                <a:cxn ang="0">
                  <a:pos x="299" y="92"/>
                </a:cxn>
                <a:cxn ang="0">
                  <a:pos x="308" y="80"/>
                </a:cxn>
                <a:cxn ang="0">
                  <a:pos x="320" y="71"/>
                </a:cxn>
                <a:cxn ang="0">
                  <a:pos x="332" y="57"/>
                </a:cxn>
                <a:cxn ang="0">
                  <a:pos x="342" y="46"/>
                </a:cxn>
                <a:cxn ang="0">
                  <a:pos x="353" y="38"/>
                </a:cxn>
                <a:cxn ang="0">
                  <a:pos x="364" y="27"/>
                </a:cxn>
                <a:cxn ang="0">
                  <a:pos x="370" y="19"/>
                </a:cxn>
              </a:cxnLst>
              <a:rect l="0" t="0" r="0" b="0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4" name="Freeform 64"/>
            <p:cNvSpPr/>
            <p:nvPr/>
          </p:nvSpPr>
          <p:spPr>
            <a:xfrm>
              <a:off x="4494" y="3297"/>
              <a:ext cx="184" cy="414"/>
            </a:xfrm>
            <a:custGeom>
              <a:avLst/>
              <a:gdLst/>
              <a:ahLst/>
              <a:cxnLst>
                <a:cxn ang="0">
                  <a:pos x="180" y="2"/>
                </a:cxn>
                <a:cxn ang="0">
                  <a:pos x="177" y="8"/>
                </a:cxn>
                <a:cxn ang="0">
                  <a:pos x="174" y="11"/>
                </a:cxn>
                <a:cxn ang="0">
                  <a:pos x="169" y="17"/>
                </a:cxn>
                <a:cxn ang="0">
                  <a:pos x="166" y="23"/>
                </a:cxn>
                <a:cxn ang="0">
                  <a:pos x="162" y="29"/>
                </a:cxn>
                <a:cxn ang="0">
                  <a:pos x="159" y="34"/>
                </a:cxn>
                <a:cxn ang="0">
                  <a:pos x="156" y="40"/>
                </a:cxn>
                <a:cxn ang="0">
                  <a:pos x="150" y="48"/>
                </a:cxn>
                <a:cxn ang="0">
                  <a:pos x="145" y="57"/>
                </a:cxn>
                <a:cxn ang="0">
                  <a:pos x="139" y="69"/>
                </a:cxn>
                <a:cxn ang="0">
                  <a:pos x="133" y="80"/>
                </a:cxn>
                <a:cxn ang="0">
                  <a:pos x="128" y="93"/>
                </a:cxn>
                <a:cxn ang="0">
                  <a:pos x="123" y="107"/>
                </a:cxn>
                <a:cxn ang="0">
                  <a:pos x="119" y="120"/>
                </a:cxn>
                <a:cxn ang="0">
                  <a:pos x="114" y="133"/>
                </a:cxn>
                <a:cxn ang="0">
                  <a:pos x="108" y="152"/>
                </a:cxn>
                <a:cxn ang="0">
                  <a:pos x="99" y="175"/>
                </a:cxn>
                <a:cxn ang="0">
                  <a:pos x="90" y="200"/>
                </a:cxn>
                <a:cxn ang="0">
                  <a:pos x="82" y="225"/>
                </a:cxn>
                <a:cxn ang="0">
                  <a:pos x="73" y="250"/>
                </a:cxn>
                <a:cxn ang="0">
                  <a:pos x="64" y="275"/>
                </a:cxn>
                <a:cxn ang="0">
                  <a:pos x="55" y="299"/>
                </a:cxn>
                <a:cxn ang="0">
                  <a:pos x="46" y="324"/>
                </a:cxn>
                <a:cxn ang="0">
                  <a:pos x="40" y="339"/>
                </a:cxn>
                <a:cxn ang="0">
                  <a:pos x="35" y="351"/>
                </a:cxn>
                <a:cxn ang="0">
                  <a:pos x="31" y="360"/>
                </a:cxn>
                <a:cxn ang="0">
                  <a:pos x="26" y="368"/>
                </a:cxn>
                <a:cxn ang="0">
                  <a:pos x="21" y="377"/>
                </a:cxn>
                <a:cxn ang="0">
                  <a:pos x="16" y="383"/>
                </a:cxn>
                <a:cxn ang="0">
                  <a:pos x="12" y="393"/>
                </a:cxn>
                <a:cxn ang="0">
                  <a:pos x="6" y="400"/>
                </a:cxn>
                <a:cxn ang="0">
                  <a:pos x="3" y="406"/>
                </a:cxn>
                <a:cxn ang="0">
                  <a:pos x="2" y="410"/>
                </a:cxn>
                <a:cxn ang="0">
                  <a:pos x="2" y="410"/>
                </a:cxn>
                <a:cxn ang="0">
                  <a:pos x="3" y="414"/>
                </a:cxn>
                <a:cxn ang="0">
                  <a:pos x="13" y="414"/>
                </a:cxn>
                <a:cxn ang="0">
                  <a:pos x="23" y="410"/>
                </a:cxn>
                <a:cxn ang="0">
                  <a:pos x="32" y="402"/>
                </a:cxn>
                <a:cxn ang="0">
                  <a:pos x="41" y="393"/>
                </a:cxn>
                <a:cxn ang="0">
                  <a:pos x="50" y="381"/>
                </a:cxn>
                <a:cxn ang="0">
                  <a:pos x="57" y="366"/>
                </a:cxn>
                <a:cxn ang="0">
                  <a:pos x="64" y="349"/>
                </a:cxn>
                <a:cxn ang="0">
                  <a:pos x="71" y="330"/>
                </a:cxn>
                <a:cxn ang="0">
                  <a:pos x="84" y="292"/>
                </a:cxn>
                <a:cxn ang="0">
                  <a:pos x="97" y="255"/>
                </a:cxn>
                <a:cxn ang="0">
                  <a:pos x="109" y="217"/>
                </a:cxn>
                <a:cxn ang="0">
                  <a:pos x="120" y="181"/>
                </a:cxn>
                <a:cxn ang="0">
                  <a:pos x="131" y="143"/>
                </a:cxn>
                <a:cxn ang="0">
                  <a:pos x="145" y="107"/>
                </a:cxn>
                <a:cxn ang="0">
                  <a:pos x="157" y="69"/>
                </a:cxn>
                <a:cxn ang="0">
                  <a:pos x="170" y="30"/>
                </a:cxn>
                <a:cxn ang="0">
                  <a:pos x="173" y="27"/>
                </a:cxn>
                <a:cxn ang="0">
                  <a:pos x="175" y="21"/>
                </a:cxn>
                <a:cxn ang="0">
                  <a:pos x="177" y="19"/>
                </a:cxn>
                <a:cxn ang="0">
                  <a:pos x="178" y="13"/>
                </a:cxn>
                <a:cxn ang="0">
                  <a:pos x="184" y="2"/>
                </a:cxn>
                <a:cxn ang="0">
                  <a:pos x="183" y="0"/>
                </a:cxn>
              </a:cxnLst>
              <a:rect l="0" t="0" r="0" b="0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5" name="Freeform 65"/>
            <p:cNvSpPr/>
            <p:nvPr/>
          </p:nvSpPr>
          <p:spPr>
            <a:xfrm>
              <a:off x="4344" y="2403"/>
              <a:ext cx="120" cy="722"/>
            </a:xfrm>
            <a:custGeom>
              <a:avLst/>
              <a:gdLst/>
              <a:ahLst/>
              <a:cxnLst>
                <a:cxn ang="0">
                  <a:pos x="115" y="9"/>
                </a:cxn>
                <a:cxn ang="0">
                  <a:pos x="106" y="24"/>
                </a:cxn>
                <a:cxn ang="0">
                  <a:pos x="98" y="43"/>
                </a:cxn>
                <a:cxn ang="0">
                  <a:pos x="89" y="63"/>
                </a:cxn>
                <a:cxn ang="0">
                  <a:pos x="81" y="84"/>
                </a:cxn>
                <a:cxn ang="0">
                  <a:pos x="73" y="105"/>
                </a:cxn>
                <a:cxn ang="0">
                  <a:pos x="64" y="127"/>
                </a:cxn>
                <a:cxn ang="0">
                  <a:pos x="57" y="150"/>
                </a:cxn>
                <a:cxn ang="0">
                  <a:pos x="49" y="171"/>
                </a:cxn>
                <a:cxn ang="0">
                  <a:pos x="42" y="194"/>
                </a:cxn>
                <a:cxn ang="0">
                  <a:pos x="35" y="217"/>
                </a:cxn>
                <a:cxn ang="0">
                  <a:pos x="33" y="228"/>
                </a:cxn>
                <a:cxn ang="0">
                  <a:pos x="30" y="238"/>
                </a:cxn>
                <a:cxn ang="0">
                  <a:pos x="25" y="259"/>
                </a:cxn>
                <a:cxn ang="0">
                  <a:pos x="18" y="301"/>
                </a:cxn>
                <a:cxn ang="0">
                  <a:pos x="13" y="345"/>
                </a:cxn>
                <a:cxn ang="0">
                  <a:pos x="10" y="375"/>
                </a:cxn>
                <a:cxn ang="0">
                  <a:pos x="6" y="396"/>
                </a:cxn>
                <a:cxn ang="0">
                  <a:pos x="4" y="419"/>
                </a:cxn>
                <a:cxn ang="0">
                  <a:pos x="5" y="425"/>
                </a:cxn>
                <a:cxn ang="0">
                  <a:pos x="3" y="467"/>
                </a:cxn>
                <a:cxn ang="0">
                  <a:pos x="1" y="509"/>
                </a:cxn>
                <a:cxn ang="0">
                  <a:pos x="0" y="547"/>
                </a:cxn>
                <a:cxn ang="0">
                  <a:pos x="1" y="577"/>
                </a:cxn>
                <a:cxn ang="0">
                  <a:pos x="3" y="608"/>
                </a:cxn>
                <a:cxn ang="0">
                  <a:pos x="6" y="669"/>
                </a:cxn>
                <a:cxn ang="0">
                  <a:pos x="9" y="720"/>
                </a:cxn>
                <a:cxn ang="0">
                  <a:pos x="12" y="713"/>
                </a:cxn>
                <a:cxn ang="0">
                  <a:pos x="15" y="688"/>
                </a:cxn>
                <a:cxn ang="0">
                  <a:pos x="19" y="661"/>
                </a:cxn>
                <a:cxn ang="0">
                  <a:pos x="22" y="637"/>
                </a:cxn>
                <a:cxn ang="0">
                  <a:pos x="24" y="617"/>
                </a:cxn>
                <a:cxn ang="0">
                  <a:pos x="26" y="604"/>
                </a:cxn>
                <a:cxn ang="0">
                  <a:pos x="28" y="614"/>
                </a:cxn>
                <a:cxn ang="0">
                  <a:pos x="31" y="595"/>
                </a:cxn>
                <a:cxn ang="0">
                  <a:pos x="30" y="589"/>
                </a:cxn>
                <a:cxn ang="0">
                  <a:pos x="26" y="593"/>
                </a:cxn>
                <a:cxn ang="0">
                  <a:pos x="24" y="596"/>
                </a:cxn>
                <a:cxn ang="0">
                  <a:pos x="11" y="688"/>
                </a:cxn>
                <a:cxn ang="0">
                  <a:pos x="5" y="629"/>
                </a:cxn>
                <a:cxn ang="0">
                  <a:pos x="3" y="568"/>
                </a:cxn>
                <a:cxn ang="0">
                  <a:pos x="4" y="503"/>
                </a:cxn>
                <a:cxn ang="0">
                  <a:pos x="7" y="434"/>
                </a:cxn>
                <a:cxn ang="0">
                  <a:pos x="9" y="408"/>
                </a:cxn>
                <a:cxn ang="0">
                  <a:pos x="10" y="385"/>
                </a:cxn>
                <a:cxn ang="0">
                  <a:pos x="13" y="362"/>
                </a:cxn>
                <a:cxn ang="0">
                  <a:pos x="16" y="330"/>
                </a:cxn>
                <a:cxn ang="0">
                  <a:pos x="21" y="303"/>
                </a:cxn>
                <a:cxn ang="0">
                  <a:pos x="25" y="276"/>
                </a:cxn>
                <a:cxn ang="0">
                  <a:pos x="31" y="251"/>
                </a:cxn>
                <a:cxn ang="0">
                  <a:pos x="37" y="227"/>
                </a:cxn>
                <a:cxn ang="0">
                  <a:pos x="43" y="202"/>
                </a:cxn>
                <a:cxn ang="0">
                  <a:pos x="50" y="179"/>
                </a:cxn>
                <a:cxn ang="0">
                  <a:pos x="58" y="156"/>
                </a:cxn>
                <a:cxn ang="0">
                  <a:pos x="67" y="131"/>
                </a:cxn>
                <a:cxn ang="0">
                  <a:pos x="75" y="110"/>
                </a:cxn>
                <a:cxn ang="0">
                  <a:pos x="85" y="87"/>
                </a:cxn>
                <a:cxn ang="0">
                  <a:pos x="91" y="68"/>
                </a:cxn>
                <a:cxn ang="0">
                  <a:pos x="97" y="53"/>
                </a:cxn>
                <a:cxn ang="0">
                  <a:pos x="102" y="40"/>
                </a:cxn>
                <a:cxn ang="0">
                  <a:pos x="108" y="24"/>
                </a:cxn>
                <a:cxn ang="0">
                  <a:pos x="115" y="11"/>
                </a:cxn>
                <a:cxn ang="0">
                  <a:pos x="120" y="0"/>
                </a:cxn>
              </a:cxnLst>
              <a:rect l="0" t="0" r="0" b="0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6" name="Freeform 66"/>
            <p:cNvSpPr/>
            <p:nvPr/>
          </p:nvSpPr>
          <p:spPr>
            <a:xfrm>
              <a:off x="4358" y="2673"/>
              <a:ext cx="105" cy="714"/>
            </a:xfrm>
            <a:custGeom>
              <a:avLst/>
              <a:gdLst/>
              <a:ahLst/>
              <a:cxnLst>
                <a:cxn ang="0">
                  <a:pos x="103" y="8"/>
                </a:cxn>
                <a:cxn ang="0">
                  <a:pos x="97" y="31"/>
                </a:cxn>
                <a:cxn ang="0">
                  <a:pos x="92" y="58"/>
                </a:cxn>
                <a:cxn ang="0">
                  <a:pos x="86" y="84"/>
                </a:cxn>
                <a:cxn ang="0">
                  <a:pos x="82" y="111"/>
                </a:cxn>
                <a:cxn ang="0">
                  <a:pos x="76" y="138"/>
                </a:cxn>
                <a:cxn ang="0">
                  <a:pos x="73" y="164"/>
                </a:cxn>
                <a:cxn ang="0">
                  <a:pos x="68" y="187"/>
                </a:cxn>
                <a:cxn ang="0">
                  <a:pos x="64" y="220"/>
                </a:cxn>
                <a:cxn ang="0">
                  <a:pos x="58" y="265"/>
                </a:cxn>
                <a:cxn ang="0">
                  <a:pos x="52" y="311"/>
                </a:cxn>
                <a:cxn ang="0">
                  <a:pos x="50" y="340"/>
                </a:cxn>
                <a:cxn ang="0">
                  <a:pos x="49" y="363"/>
                </a:cxn>
                <a:cxn ang="0">
                  <a:pos x="46" y="395"/>
                </a:cxn>
                <a:cxn ang="0">
                  <a:pos x="45" y="412"/>
                </a:cxn>
                <a:cxn ang="0">
                  <a:pos x="36" y="483"/>
                </a:cxn>
                <a:cxn ang="0">
                  <a:pos x="28" y="584"/>
                </a:cxn>
                <a:cxn ang="0">
                  <a:pos x="18" y="683"/>
                </a:cxn>
                <a:cxn ang="0">
                  <a:pos x="18" y="672"/>
                </a:cxn>
                <a:cxn ang="0">
                  <a:pos x="16" y="656"/>
                </a:cxn>
                <a:cxn ang="0">
                  <a:pos x="14" y="639"/>
                </a:cxn>
                <a:cxn ang="0">
                  <a:pos x="6" y="563"/>
                </a:cxn>
                <a:cxn ang="0">
                  <a:pos x="1" y="487"/>
                </a:cxn>
                <a:cxn ang="0">
                  <a:pos x="5" y="424"/>
                </a:cxn>
                <a:cxn ang="0">
                  <a:pos x="8" y="387"/>
                </a:cxn>
                <a:cxn ang="0">
                  <a:pos x="1" y="439"/>
                </a:cxn>
                <a:cxn ang="0">
                  <a:pos x="0" y="490"/>
                </a:cxn>
                <a:cxn ang="0">
                  <a:pos x="1" y="536"/>
                </a:cxn>
                <a:cxn ang="0">
                  <a:pos x="5" y="567"/>
                </a:cxn>
                <a:cxn ang="0">
                  <a:pos x="7" y="595"/>
                </a:cxn>
                <a:cxn ang="0">
                  <a:pos x="9" y="614"/>
                </a:cxn>
                <a:cxn ang="0">
                  <a:pos x="10" y="637"/>
                </a:cxn>
                <a:cxn ang="0">
                  <a:pos x="15" y="670"/>
                </a:cxn>
                <a:cxn ang="0">
                  <a:pos x="19" y="712"/>
                </a:cxn>
                <a:cxn ang="0">
                  <a:pos x="21" y="710"/>
                </a:cxn>
                <a:cxn ang="0">
                  <a:pos x="23" y="702"/>
                </a:cxn>
                <a:cxn ang="0">
                  <a:pos x="25" y="666"/>
                </a:cxn>
                <a:cxn ang="0">
                  <a:pos x="27" y="639"/>
                </a:cxn>
                <a:cxn ang="0">
                  <a:pos x="28" y="613"/>
                </a:cxn>
                <a:cxn ang="0">
                  <a:pos x="31" y="578"/>
                </a:cxn>
                <a:cxn ang="0">
                  <a:pos x="34" y="540"/>
                </a:cxn>
                <a:cxn ang="0">
                  <a:pos x="38" y="496"/>
                </a:cxn>
                <a:cxn ang="0">
                  <a:pos x="42" y="449"/>
                </a:cxn>
                <a:cxn ang="0">
                  <a:pos x="47" y="403"/>
                </a:cxn>
                <a:cxn ang="0">
                  <a:pos x="48" y="386"/>
                </a:cxn>
                <a:cxn ang="0">
                  <a:pos x="50" y="367"/>
                </a:cxn>
                <a:cxn ang="0">
                  <a:pos x="52" y="344"/>
                </a:cxn>
                <a:cxn ang="0">
                  <a:pos x="54" y="323"/>
                </a:cxn>
                <a:cxn ang="0">
                  <a:pos x="61" y="267"/>
                </a:cxn>
                <a:cxn ang="0">
                  <a:pos x="66" y="214"/>
                </a:cxn>
                <a:cxn ang="0">
                  <a:pos x="73" y="172"/>
                </a:cxn>
                <a:cxn ang="0">
                  <a:pos x="76" y="151"/>
                </a:cxn>
                <a:cxn ang="0">
                  <a:pos x="81" y="128"/>
                </a:cxn>
                <a:cxn ang="0">
                  <a:pos x="84" y="107"/>
                </a:cxn>
                <a:cxn ang="0">
                  <a:pos x="87" y="90"/>
                </a:cxn>
                <a:cxn ang="0">
                  <a:pos x="92" y="69"/>
                </a:cxn>
                <a:cxn ang="0">
                  <a:pos x="96" y="46"/>
                </a:cxn>
                <a:cxn ang="0">
                  <a:pos x="101" y="23"/>
                </a:cxn>
                <a:cxn ang="0">
                  <a:pos x="104" y="8"/>
                </a:cxn>
                <a:cxn ang="0">
                  <a:pos x="105" y="2"/>
                </a:cxn>
              </a:cxnLst>
              <a:rect l="0" t="0" r="0" b="0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7" name="Freeform 67"/>
            <p:cNvSpPr/>
            <p:nvPr/>
          </p:nvSpPr>
          <p:spPr>
            <a:xfrm>
              <a:off x="4136" y="3026"/>
              <a:ext cx="164" cy="364"/>
            </a:xfrm>
            <a:custGeom>
              <a:avLst/>
              <a:gdLst/>
              <a:ahLst/>
              <a:cxnLst>
                <a:cxn ang="0">
                  <a:pos x="163" y="258"/>
                </a:cxn>
                <a:cxn ang="0">
                  <a:pos x="161" y="189"/>
                </a:cxn>
                <a:cxn ang="0">
                  <a:pos x="156" y="111"/>
                </a:cxn>
                <a:cxn ang="0">
                  <a:pos x="153" y="75"/>
                </a:cxn>
                <a:cxn ang="0">
                  <a:pos x="148" y="71"/>
                </a:cxn>
                <a:cxn ang="0">
                  <a:pos x="144" y="63"/>
                </a:cxn>
                <a:cxn ang="0">
                  <a:pos x="138" y="59"/>
                </a:cxn>
                <a:cxn ang="0">
                  <a:pos x="128" y="46"/>
                </a:cxn>
                <a:cxn ang="0">
                  <a:pos x="113" y="25"/>
                </a:cxn>
                <a:cxn ang="0">
                  <a:pos x="98" y="10"/>
                </a:cxn>
                <a:cxn ang="0">
                  <a:pos x="84" y="4"/>
                </a:cxn>
                <a:cxn ang="0">
                  <a:pos x="71" y="6"/>
                </a:cxn>
                <a:cxn ang="0">
                  <a:pos x="62" y="2"/>
                </a:cxn>
                <a:cxn ang="0">
                  <a:pos x="53" y="2"/>
                </a:cxn>
                <a:cxn ang="0">
                  <a:pos x="34" y="6"/>
                </a:cxn>
                <a:cxn ang="0">
                  <a:pos x="18" y="12"/>
                </a:cxn>
                <a:cxn ang="0">
                  <a:pos x="0" y="17"/>
                </a:cxn>
                <a:cxn ang="0">
                  <a:pos x="17" y="34"/>
                </a:cxn>
                <a:cxn ang="0">
                  <a:pos x="34" y="50"/>
                </a:cxn>
                <a:cxn ang="0">
                  <a:pos x="53" y="59"/>
                </a:cxn>
                <a:cxn ang="0">
                  <a:pos x="72" y="65"/>
                </a:cxn>
                <a:cxn ang="0">
                  <a:pos x="91" y="67"/>
                </a:cxn>
                <a:cxn ang="0">
                  <a:pos x="109" y="69"/>
                </a:cxn>
                <a:cxn ang="0">
                  <a:pos x="118" y="75"/>
                </a:cxn>
                <a:cxn ang="0">
                  <a:pos x="106" y="88"/>
                </a:cxn>
                <a:cxn ang="0">
                  <a:pos x="91" y="101"/>
                </a:cxn>
                <a:cxn ang="0">
                  <a:pos x="79" y="122"/>
                </a:cxn>
                <a:cxn ang="0">
                  <a:pos x="68" y="143"/>
                </a:cxn>
                <a:cxn ang="0">
                  <a:pos x="58" y="166"/>
                </a:cxn>
                <a:cxn ang="0">
                  <a:pos x="50" y="193"/>
                </a:cxn>
                <a:cxn ang="0">
                  <a:pos x="45" y="214"/>
                </a:cxn>
                <a:cxn ang="0">
                  <a:pos x="41" y="225"/>
                </a:cxn>
                <a:cxn ang="0">
                  <a:pos x="53" y="223"/>
                </a:cxn>
                <a:cxn ang="0">
                  <a:pos x="65" y="218"/>
                </a:cxn>
                <a:cxn ang="0">
                  <a:pos x="76" y="204"/>
                </a:cxn>
                <a:cxn ang="0">
                  <a:pos x="80" y="198"/>
                </a:cxn>
                <a:cxn ang="0">
                  <a:pos x="86" y="197"/>
                </a:cxn>
                <a:cxn ang="0">
                  <a:pos x="87" y="174"/>
                </a:cxn>
                <a:cxn ang="0">
                  <a:pos x="98" y="143"/>
                </a:cxn>
                <a:cxn ang="0">
                  <a:pos x="107" y="137"/>
                </a:cxn>
                <a:cxn ang="0">
                  <a:pos x="113" y="134"/>
                </a:cxn>
                <a:cxn ang="0">
                  <a:pos x="114" y="174"/>
                </a:cxn>
                <a:cxn ang="0">
                  <a:pos x="103" y="191"/>
                </a:cxn>
                <a:cxn ang="0">
                  <a:pos x="94" y="197"/>
                </a:cxn>
                <a:cxn ang="0">
                  <a:pos x="98" y="200"/>
                </a:cxn>
                <a:cxn ang="0">
                  <a:pos x="108" y="198"/>
                </a:cxn>
                <a:cxn ang="0">
                  <a:pos x="118" y="191"/>
                </a:cxn>
                <a:cxn ang="0">
                  <a:pos x="131" y="174"/>
                </a:cxn>
                <a:cxn ang="0">
                  <a:pos x="142" y="141"/>
                </a:cxn>
                <a:cxn ang="0">
                  <a:pos x="146" y="143"/>
                </a:cxn>
                <a:cxn ang="0">
                  <a:pos x="142" y="170"/>
                </a:cxn>
                <a:cxn ang="0">
                  <a:pos x="138" y="216"/>
                </a:cxn>
                <a:cxn ang="0">
                  <a:pos x="140" y="353"/>
                </a:cxn>
                <a:cxn ang="0">
                  <a:pos x="152" y="322"/>
                </a:cxn>
              </a:cxnLst>
              <a:rect l="0" t="0" r="0" b="0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8" name="Freeform 68"/>
            <p:cNvSpPr/>
            <p:nvPr/>
          </p:nvSpPr>
          <p:spPr>
            <a:xfrm>
              <a:off x="4241" y="3118"/>
              <a:ext cx="16" cy="49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" y="47"/>
                </a:cxn>
                <a:cxn ang="0">
                  <a:pos x="1" y="49"/>
                </a:cxn>
                <a:cxn ang="0">
                  <a:pos x="4" y="47"/>
                </a:cxn>
                <a:cxn ang="0">
                  <a:pos x="7" y="44"/>
                </a:cxn>
                <a:cxn ang="0">
                  <a:pos x="8" y="38"/>
                </a:cxn>
                <a:cxn ang="0">
                  <a:pos x="10" y="32"/>
                </a:cxn>
                <a:cxn ang="0">
                  <a:pos x="11" y="24"/>
                </a:cxn>
                <a:cxn ang="0">
                  <a:pos x="12" y="19"/>
                </a:cxn>
                <a:cxn ang="0">
                  <a:pos x="14" y="11"/>
                </a:cxn>
                <a:cxn ang="0">
                  <a:pos x="16" y="5"/>
                </a:cxn>
              </a:cxnLst>
              <a:rect l="0" t="0" r="0" b="0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9" name="Freeform 69"/>
            <p:cNvSpPr/>
            <p:nvPr/>
          </p:nvSpPr>
          <p:spPr>
            <a:xfrm>
              <a:off x="4223" y="3169"/>
              <a:ext cx="10" cy="3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3" y="33"/>
                </a:cxn>
                <a:cxn ang="0">
                  <a:pos x="4" y="33"/>
                </a:cxn>
                <a:cxn ang="0">
                  <a:pos x="6" y="33"/>
                </a:cxn>
                <a:cxn ang="0">
                  <a:pos x="6" y="35"/>
                </a:cxn>
                <a:cxn ang="0">
                  <a:pos x="10" y="21"/>
                </a:cxn>
              </a:cxnLst>
              <a:rect l="0" t="0" r="0" b="0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0" name="Freeform 70"/>
            <p:cNvSpPr/>
            <p:nvPr/>
          </p:nvSpPr>
          <p:spPr>
            <a:xfrm>
              <a:off x="4188" y="3196"/>
              <a:ext cx="23" cy="42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23" y="0"/>
                </a:cxn>
                <a:cxn ang="0">
                  <a:pos x="12" y="8"/>
                </a:cxn>
                <a:cxn ang="0">
                  <a:pos x="9" y="11"/>
                </a:cxn>
                <a:cxn ang="0">
                  <a:pos x="8" y="13"/>
                </a:cxn>
                <a:cxn ang="0">
                  <a:pos x="7" y="17"/>
                </a:cxn>
                <a:cxn ang="0">
                  <a:pos x="5" y="21"/>
                </a:cxn>
                <a:cxn ang="0">
                  <a:pos x="4" y="27"/>
                </a:cxn>
                <a:cxn ang="0">
                  <a:pos x="3" y="30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9" y="38"/>
                </a:cxn>
                <a:cxn ang="0">
                  <a:pos x="12" y="36"/>
                </a:cxn>
                <a:cxn ang="0">
                  <a:pos x="14" y="32"/>
                </a:cxn>
                <a:cxn ang="0">
                  <a:pos x="17" y="28"/>
                </a:cxn>
                <a:cxn ang="0">
                  <a:pos x="19" y="27"/>
                </a:cxn>
                <a:cxn ang="0">
                  <a:pos x="22" y="21"/>
                </a:cxn>
              </a:cxnLst>
              <a:rect l="0" t="0" r="0" b="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1" name="Freeform 71"/>
            <p:cNvSpPr/>
            <p:nvPr/>
          </p:nvSpPr>
          <p:spPr>
            <a:xfrm>
              <a:off x="4353" y="3528"/>
              <a:ext cx="29" cy="110"/>
            </a:xfrm>
            <a:custGeom>
              <a:avLst/>
              <a:gdLst/>
              <a:ahLst/>
              <a:cxnLst>
                <a:cxn ang="0">
                  <a:pos x="29" y="106"/>
                </a:cxn>
                <a:cxn ang="0">
                  <a:pos x="26" y="49"/>
                </a:cxn>
                <a:cxn ang="0">
                  <a:pos x="25" y="47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2" y="45"/>
                </a:cxn>
                <a:cxn ang="0">
                  <a:pos x="19" y="42"/>
                </a:cxn>
                <a:cxn ang="0">
                  <a:pos x="16" y="36"/>
                </a:cxn>
                <a:cxn ang="0">
                  <a:pos x="14" y="30"/>
                </a:cxn>
                <a:cxn ang="0">
                  <a:pos x="11" y="24"/>
                </a:cxn>
                <a:cxn ang="0">
                  <a:pos x="9" y="19"/>
                </a:cxn>
                <a:cxn ang="0">
                  <a:pos x="5" y="11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3" y="23"/>
                </a:cxn>
                <a:cxn ang="0">
                  <a:pos x="5" y="36"/>
                </a:cxn>
                <a:cxn ang="0">
                  <a:pos x="9" y="47"/>
                </a:cxn>
                <a:cxn ang="0">
                  <a:pos x="12" y="59"/>
                </a:cxn>
                <a:cxn ang="0">
                  <a:pos x="15" y="70"/>
                </a:cxn>
                <a:cxn ang="0">
                  <a:pos x="19" y="82"/>
                </a:cxn>
                <a:cxn ang="0">
                  <a:pos x="22" y="93"/>
                </a:cxn>
                <a:cxn ang="0">
                  <a:pos x="24" y="105"/>
                </a:cxn>
                <a:cxn ang="0">
                  <a:pos x="25" y="106"/>
                </a:cxn>
                <a:cxn ang="0">
                  <a:pos x="26" y="108"/>
                </a:cxn>
                <a:cxn ang="0">
                  <a:pos x="28" y="108"/>
                </a:cxn>
                <a:cxn ang="0">
                  <a:pos x="29" y="110"/>
                </a:cxn>
                <a:cxn ang="0">
                  <a:pos x="29" y="108"/>
                </a:cxn>
                <a:cxn ang="0">
                  <a:pos x="29" y="106"/>
                </a:cxn>
              </a:cxnLst>
              <a:rect l="0" t="0" r="0" b="0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2" name="Freeform 72"/>
            <p:cNvSpPr/>
            <p:nvPr/>
          </p:nvSpPr>
          <p:spPr>
            <a:xfrm>
              <a:off x="4316" y="3236"/>
              <a:ext cx="62" cy="316"/>
            </a:xfrm>
            <a:custGeom>
              <a:avLst/>
              <a:gdLst/>
              <a:ahLst/>
              <a:cxnLst>
                <a:cxn ang="0">
                  <a:pos x="61" y="301"/>
                </a:cxn>
                <a:cxn ang="0">
                  <a:pos x="61" y="280"/>
                </a:cxn>
                <a:cxn ang="0">
                  <a:pos x="58" y="259"/>
                </a:cxn>
                <a:cxn ang="0">
                  <a:pos x="52" y="234"/>
                </a:cxn>
                <a:cxn ang="0">
                  <a:pos x="47" y="212"/>
                </a:cxn>
                <a:cxn ang="0">
                  <a:pos x="41" y="189"/>
                </a:cxn>
                <a:cxn ang="0">
                  <a:pos x="35" y="166"/>
                </a:cxn>
                <a:cxn ang="0">
                  <a:pos x="30" y="141"/>
                </a:cxn>
                <a:cxn ang="0">
                  <a:pos x="25" y="116"/>
                </a:cxn>
                <a:cxn ang="0">
                  <a:pos x="20" y="91"/>
                </a:cxn>
                <a:cxn ang="0">
                  <a:pos x="16" y="69"/>
                </a:cxn>
                <a:cxn ang="0">
                  <a:pos x="12" y="48"/>
                </a:cxn>
                <a:cxn ang="0">
                  <a:pos x="9" y="29"/>
                </a:cxn>
                <a:cxn ang="0">
                  <a:pos x="4" y="9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" y="23"/>
                </a:cxn>
                <a:cxn ang="0">
                  <a:pos x="3" y="46"/>
                </a:cxn>
                <a:cxn ang="0">
                  <a:pos x="4" y="69"/>
                </a:cxn>
                <a:cxn ang="0">
                  <a:pos x="5" y="91"/>
                </a:cxn>
                <a:cxn ang="0">
                  <a:pos x="8" y="109"/>
                </a:cxn>
                <a:cxn ang="0">
                  <a:pos x="10" y="120"/>
                </a:cxn>
                <a:cxn ang="0">
                  <a:pos x="11" y="131"/>
                </a:cxn>
                <a:cxn ang="0">
                  <a:pos x="13" y="143"/>
                </a:cxn>
                <a:cxn ang="0">
                  <a:pos x="15" y="162"/>
                </a:cxn>
                <a:cxn ang="0">
                  <a:pos x="19" y="187"/>
                </a:cxn>
                <a:cxn ang="0">
                  <a:pos x="22" y="210"/>
                </a:cxn>
                <a:cxn ang="0">
                  <a:pos x="28" y="233"/>
                </a:cxn>
                <a:cxn ang="0">
                  <a:pos x="33" y="254"/>
                </a:cxn>
                <a:cxn ang="0">
                  <a:pos x="41" y="273"/>
                </a:cxn>
                <a:cxn ang="0">
                  <a:pos x="48" y="292"/>
                </a:cxn>
                <a:cxn ang="0">
                  <a:pos x="56" y="309"/>
                </a:cxn>
                <a:cxn ang="0">
                  <a:pos x="61" y="316"/>
                </a:cxn>
                <a:cxn ang="0">
                  <a:pos x="62" y="315"/>
                </a:cxn>
              </a:cxnLst>
              <a:rect l="0" t="0" r="0" b="0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3" name="Freeform 73"/>
            <p:cNvSpPr/>
            <p:nvPr/>
          </p:nvSpPr>
          <p:spPr>
            <a:xfrm>
              <a:off x="4370" y="3024"/>
              <a:ext cx="2" cy="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</a:cxnLst>
              <a:rect l="0" t="0" r="0" b="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4" name="Freeform 74"/>
            <p:cNvSpPr/>
            <p:nvPr/>
          </p:nvSpPr>
          <p:spPr>
            <a:xfrm>
              <a:off x="4366" y="3032"/>
              <a:ext cx="3" cy="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1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3" y="2"/>
                </a:cxn>
              </a:cxnLst>
              <a:rect l="0" t="0" r="0" b="0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5" name="Freeform 75"/>
            <p:cNvSpPr/>
            <p:nvPr/>
          </p:nvSpPr>
          <p:spPr>
            <a:xfrm>
              <a:off x="4303" y="2847"/>
              <a:ext cx="45" cy="377"/>
            </a:xfrm>
            <a:custGeom>
              <a:avLst/>
              <a:gdLst/>
              <a:ahLst/>
              <a:cxnLst>
                <a:cxn ang="0">
                  <a:pos x="45" y="362"/>
                </a:cxn>
                <a:cxn ang="0">
                  <a:pos x="45" y="332"/>
                </a:cxn>
                <a:cxn ang="0">
                  <a:pos x="44" y="301"/>
                </a:cxn>
                <a:cxn ang="0">
                  <a:pos x="43" y="269"/>
                </a:cxn>
                <a:cxn ang="0">
                  <a:pos x="41" y="236"/>
                </a:cxn>
                <a:cxn ang="0">
                  <a:pos x="41" y="225"/>
                </a:cxn>
                <a:cxn ang="0">
                  <a:pos x="40" y="213"/>
                </a:cxn>
                <a:cxn ang="0">
                  <a:pos x="38" y="200"/>
                </a:cxn>
                <a:cxn ang="0">
                  <a:pos x="38" y="189"/>
                </a:cxn>
                <a:cxn ang="0">
                  <a:pos x="37" y="177"/>
                </a:cxn>
                <a:cxn ang="0">
                  <a:pos x="36" y="166"/>
                </a:cxn>
                <a:cxn ang="0">
                  <a:pos x="34" y="152"/>
                </a:cxn>
                <a:cxn ang="0">
                  <a:pos x="33" y="141"/>
                </a:cxn>
                <a:cxn ang="0">
                  <a:pos x="32" y="137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29" y="122"/>
                </a:cxn>
                <a:cxn ang="0">
                  <a:pos x="29" y="118"/>
                </a:cxn>
                <a:cxn ang="0">
                  <a:pos x="28" y="112"/>
                </a:cxn>
                <a:cxn ang="0">
                  <a:pos x="28" y="109"/>
                </a:cxn>
                <a:cxn ang="0">
                  <a:pos x="27" y="105"/>
                </a:cxn>
                <a:cxn ang="0">
                  <a:pos x="27" y="99"/>
                </a:cxn>
                <a:cxn ang="0">
                  <a:pos x="27" y="91"/>
                </a:cxn>
                <a:cxn ang="0">
                  <a:pos x="26" y="86"/>
                </a:cxn>
                <a:cxn ang="0">
                  <a:pos x="26" y="8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9"/>
                </a:cxn>
                <a:cxn ang="0">
                  <a:pos x="0" y="55"/>
                </a:cxn>
                <a:cxn ang="0">
                  <a:pos x="0" y="82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2" y="137"/>
                </a:cxn>
                <a:cxn ang="0">
                  <a:pos x="2" y="151"/>
                </a:cxn>
                <a:cxn ang="0">
                  <a:pos x="2" y="164"/>
                </a:cxn>
                <a:cxn ang="0">
                  <a:pos x="3" y="177"/>
                </a:cxn>
                <a:cxn ang="0">
                  <a:pos x="4" y="191"/>
                </a:cxn>
                <a:cxn ang="0">
                  <a:pos x="5" y="204"/>
                </a:cxn>
                <a:cxn ang="0">
                  <a:pos x="7" y="217"/>
                </a:cxn>
                <a:cxn ang="0">
                  <a:pos x="9" y="229"/>
                </a:cxn>
                <a:cxn ang="0">
                  <a:pos x="11" y="242"/>
                </a:cxn>
                <a:cxn ang="0">
                  <a:pos x="13" y="254"/>
                </a:cxn>
                <a:cxn ang="0">
                  <a:pos x="15" y="265"/>
                </a:cxn>
                <a:cxn ang="0">
                  <a:pos x="17" y="276"/>
                </a:cxn>
                <a:cxn ang="0">
                  <a:pos x="19" y="288"/>
                </a:cxn>
                <a:cxn ang="0">
                  <a:pos x="22" y="301"/>
                </a:cxn>
                <a:cxn ang="0">
                  <a:pos x="23" y="313"/>
                </a:cxn>
                <a:cxn ang="0">
                  <a:pos x="42" y="377"/>
                </a:cxn>
                <a:cxn ang="0">
                  <a:pos x="42" y="368"/>
                </a:cxn>
                <a:cxn ang="0">
                  <a:pos x="43" y="368"/>
                </a:cxn>
                <a:cxn ang="0">
                  <a:pos x="44" y="366"/>
                </a:cxn>
                <a:cxn ang="0">
                  <a:pos x="44" y="364"/>
                </a:cxn>
                <a:cxn ang="0">
                  <a:pos x="44" y="362"/>
                </a:cxn>
                <a:cxn ang="0">
                  <a:pos x="45" y="362"/>
                </a:cxn>
              </a:cxnLst>
              <a:rect l="0" t="0" r="0" b="0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6" name="Freeform 76"/>
            <p:cNvSpPr/>
            <p:nvPr/>
          </p:nvSpPr>
          <p:spPr>
            <a:xfrm>
              <a:off x="4263" y="2717"/>
              <a:ext cx="33" cy="250"/>
            </a:xfrm>
            <a:custGeom>
              <a:avLst/>
              <a:gdLst/>
              <a:ahLst/>
              <a:cxnLst>
                <a:cxn ang="0">
                  <a:pos x="33" y="229"/>
                </a:cxn>
                <a:cxn ang="0">
                  <a:pos x="33" y="191"/>
                </a:cxn>
                <a:cxn ang="0">
                  <a:pos x="32" y="151"/>
                </a:cxn>
                <a:cxn ang="0">
                  <a:pos x="30" y="111"/>
                </a:cxn>
                <a:cxn ang="0">
                  <a:pos x="28" y="73"/>
                </a:cxn>
                <a:cxn ang="0">
                  <a:pos x="25" y="61"/>
                </a:cxn>
                <a:cxn ang="0">
                  <a:pos x="23" y="52"/>
                </a:cxn>
                <a:cxn ang="0">
                  <a:pos x="18" y="42"/>
                </a:cxn>
                <a:cxn ang="0">
                  <a:pos x="15" y="35"/>
                </a:cxn>
                <a:cxn ang="0">
                  <a:pos x="10" y="25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2" y="82"/>
                </a:cxn>
                <a:cxn ang="0">
                  <a:pos x="4" y="94"/>
                </a:cxn>
                <a:cxn ang="0">
                  <a:pos x="4" y="103"/>
                </a:cxn>
                <a:cxn ang="0">
                  <a:pos x="5" y="113"/>
                </a:cxn>
                <a:cxn ang="0">
                  <a:pos x="6" y="122"/>
                </a:cxn>
                <a:cxn ang="0">
                  <a:pos x="7" y="132"/>
                </a:cxn>
                <a:cxn ang="0">
                  <a:pos x="9" y="143"/>
                </a:cxn>
                <a:cxn ang="0">
                  <a:pos x="10" y="153"/>
                </a:cxn>
                <a:cxn ang="0">
                  <a:pos x="11" y="164"/>
                </a:cxn>
                <a:cxn ang="0">
                  <a:pos x="13" y="174"/>
                </a:cxn>
                <a:cxn ang="0">
                  <a:pos x="15" y="183"/>
                </a:cxn>
                <a:cxn ang="0">
                  <a:pos x="16" y="193"/>
                </a:cxn>
                <a:cxn ang="0">
                  <a:pos x="18" y="202"/>
                </a:cxn>
                <a:cxn ang="0">
                  <a:pos x="18" y="208"/>
                </a:cxn>
                <a:cxn ang="0">
                  <a:pos x="19" y="212"/>
                </a:cxn>
                <a:cxn ang="0">
                  <a:pos x="19" y="218"/>
                </a:cxn>
                <a:cxn ang="0">
                  <a:pos x="20" y="221"/>
                </a:cxn>
                <a:cxn ang="0">
                  <a:pos x="21" y="225"/>
                </a:cxn>
                <a:cxn ang="0">
                  <a:pos x="23" y="229"/>
                </a:cxn>
                <a:cxn ang="0">
                  <a:pos x="24" y="233"/>
                </a:cxn>
                <a:cxn ang="0">
                  <a:pos x="24" y="237"/>
                </a:cxn>
                <a:cxn ang="0">
                  <a:pos x="25" y="241"/>
                </a:cxn>
                <a:cxn ang="0">
                  <a:pos x="25" y="244"/>
                </a:cxn>
                <a:cxn ang="0">
                  <a:pos x="25" y="248"/>
                </a:cxn>
                <a:cxn ang="0">
                  <a:pos x="26" y="250"/>
                </a:cxn>
                <a:cxn ang="0">
                  <a:pos x="33" y="229"/>
                </a:cxn>
              </a:cxnLst>
              <a:rect l="0" t="0" r="0" b="0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7" name="Freeform 77"/>
            <p:cNvSpPr/>
            <p:nvPr/>
          </p:nvSpPr>
          <p:spPr>
            <a:xfrm>
              <a:off x="4274" y="3295"/>
              <a:ext cx="10" cy="25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0" y="0"/>
                </a:cxn>
                <a:cxn ang="0">
                  <a:pos x="8" y="25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10" y="17"/>
                </a:cxn>
              </a:cxnLst>
              <a:rect l="0" t="0" r="0" b="0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8" name="Freeform 78"/>
            <p:cNvSpPr/>
            <p:nvPr/>
          </p:nvSpPr>
          <p:spPr>
            <a:xfrm>
              <a:off x="4213" y="2370"/>
              <a:ext cx="64" cy="2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9" y="4"/>
                </a:cxn>
                <a:cxn ang="0">
                  <a:pos x="56" y="8"/>
                </a:cxn>
                <a:cxn ang="0">
                  <a:pos x="52" y="15"/>
                </a:cxn>
                <a:cxn ang="0">
                  <a:pos x="49" y="21"/>
                </a:cxn>
                <a:cxn ang="0">
                  <a:pos x="47" y="29"/>
                </a:cxn>
                <a:cxn ang="0">
                  <a:pos x="44" y="36"/>
                </a:cxn>
                <a:cxn ang="0">
                  <a:pos x="41" y="44"/>
                </a:cxn>
                <a:cxn ang="0">
                  <a:pos x="40" y="52"/>
                </a:cxn>
                <a:cxn ang="0">
                  <a:pos x="38" y="61"/>
                </a:cxn>
                <a:cxn ang="0">
                  <a:pos x="36" y="73"/>
                </a:cxn>
                <a:cxn ang="0">
                  <a:pos x="33" y="80"/>
                </a:cxn>
                <a:cxn ang="0">
                  <a:pos x="32" y="90"/>
                </a:cxn>
                <a:cxn ang="0">
                  <a:pos x="30" y="99"/>
                </a:cxn>
                <a:cxn ang="0">
                  <a:pos x="29" y="109"/>
                </a:cxn>
                <a:cxn ang="0">
                  <a:pos x="27" y="118"/>
                </a:cxn>
                <a:cxn ang="0">
                  <a:pos x="26" y="128"/>
                </a:cxn>
                <a:cxn ang="0">
                  <a:pos x="23" y="138"/>
                </a:cxn>
                <a:cxn ang="0">
                  <a:pos x="21" y="145"/>
                </a:cxn>
                <a:cxn ang="0">
                  <a:pos x="20" y="153"/>
                </a:cxn>
                <a:cxn ang="0">
                  <a:pos x="18" y="160"/>
                </a:cxn>
                <a:cxn ang="0">
                  <a:pos x="17" y="170"/>
                </a:cxn>
                <a:cxn ang="0">
                  <a:pos x="14" y="179"/>
                </a:cxn>
                <a:cxn ang="0">
                  <a:pos x="13" y="189"/>
                </a:cxn>
                <a:cxn ang="0">
                  <a:pos x="11" y="199"/>
                </a:cxn>
                <a:cxn ang="0">
                  <a:pos x="11" y="208"/>
                </a:cxn>
                <a:cxn ang="0">
                  <a:pos x="11" y="218"/>
                </a:cxn>
                <a:cxn ang="0">
                  <a:pos x="10" y="225"/>
                </a:cxn>
                <a:cxn ang="0">
                  <a:pos x="9" y="233"/>
                </a:cxn>
                <a:cxn ang="0">
                  <a:pos x="8" y="240"/>
                </a:cxn>
                <a:cxn ang="0">
                  <a:pos x="6" y="246"/>
                </a:cxn>
                <a:cxn ang="0">
                  <a:pos x="3" y="252"/>
                </a:cxn>
                <a:cxn ang="0">
                  <a:pos x="0" y="258"/>
                </a:cxn>
                <a:cxn ang="0">
                  <a:pos x="4" y="261"/>
                </a:cxn>
                <a:cxn ang="0">
                  <a:pos x="16" y="260"/>
                </a:cxn>
                <a:cxn ang="0">
                  <a:pos x="14" y="233"/>
                </a:cxn>
                <a:cxn ang="0">
                  <a:pos x="39" y="179"/>
                </a:cxn>
                <a:cxn ang="0">
                  <a:pos x="64" y="0"/>
                </a:cxn>
              </a:cxnLst>
              <a:rect l="0" t="0" r="0" b="0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9" name="Freeform 79"/>
            <p:cNvSpPr/>
            <p:nvPr/>
          </p:nvSpPr>
          <p:spPr>
            <a:xfrm>
              <a:off x="4080" y="2635"/>
              <a:ext cx="170" cy="265"/>
            </a:xfrm>
            <a:custGeom>
              <a:avLst/>
              <a:gdLst/>
              <a:ahLst/>
              <a:cxnLst>
                <a:cxn ang="0">
                  <a:pos x="166" y="166"/>
                </a:cxn>
                <a:cxn ang="0">
                  <a:pos x="159" y="120"/>
                </a:cxn>
                <a:cxn ang="0">
                  <a:pos x="150" y="80"/>
                </a:cxn>
                <a:cxn ang="0">
                  <a:pos x="145" y="50"/>
                </a:cxn>
                <a:cxn ang="0">
                  <a:pos x="143" y="25"/>
                </a:cxn>
                <a:cxn ang="0">
                  <a:pos x="142" y="4"/>
                </a:cxn>
                <a:cxn ang="0">
                  <a:pos x="136" y="21"/>
                </a:cxn>
                <a:cxn ang="0">
                  <a:pos x="93" y="4"/>
                </a:cxn>
                <a:cxn ang="0">
                  <a:pos x="78" y="2"/>
                </a:cxn>
                <a:cxn ang="0">
                  <a:pos x="66" y="10"/>
                </a:cxn>
                <a:cxn ang="0">
                  <a:pos x="56" y="16"/>
                </a:cxn>
                <a:cxn ang="0">
                  <a:pos x="45" y="25"/>
                </a:cxn>
                <a:cxn ang="0">
                  <a:pos x="35" y="33"/>
                </a:cxn>
                <a:cxn ang="0">
                  <a:pos x="26" y="36"/>
                </a:cxn>
                <a:cxn ang="0">
                  <a:pos x="18" y="44"/>
                </a:cxn>
                <a:cxn ang="0">
                  <a:pos x="6" y="61"/>
                </a:cxn>
                <a:cxn ang="0">
                  <a:pos x="15" y="75"/>
                </a:cxn>
                <a:cxn ang="0">
                  <a:pos x="39" y="77"/>
                </a:cxn>
                <a:cxn ang="0">
                  <a:pos x="64" y="71"/>
                </a:cxn>
                <a:cxn ang="0">
                  <a:pos x="85" y="57"/>
                </a:cxn>
                <a:cxn ang="0">
                  <a:pos x="98" y="44"/>
                </a:cxn>
                <a:cxn ang="0">
                  <a:pos x="104" y="54"/>
                </a:cxn>
                <a:cxn ang="0">
                  <a:pos x="99" y="78"/>
                </a:cxn>
                <a:cxn ang="0">
                  <a:pos x="89" y="103"/>
                </a:cxn>
                <a:cxn ang="0">
                  <a:pos x="82" y="120"/>
                </a:cxn>
                <a:cxn ang="0">
                  <a:pos x="74" y="145"/>
                </a:cxn>
                <a:cxn ang="0">
                  <a:pos x="64" y="181"/>
                </a:cxn>
                <a:cxn ang="0">
                  <a:pos x="59" y="206"/>
                </a:cxn>
                <a:cxn ang="0">
                  <a:pos x="56" y="225"/>
                </a:cxn>
                <a:cxn ang="0">
                  <a:pos x="66" y="221"/>
                </a:cxn>
                <a:cxn ang="0">
                  <a:pos x="75" y="208"/>
                </a:cxn>
                <a:cxn ang="0">
                  <a:pos x="83" y="191"/>
                </a:cxn>
                <a:cxn ang="0">
                  <a:pos x="92" y="145"/>
                </a:cxn>
                <a:cxn ang="0">
                  <a:pos x="105" y="109"/>
                </a:cxn>
                <a:cxn ang="0">
                  <a:pos x="111" y="109"/>
                </a:cxn>
                <a:cxn ang="0">
                  <a:pos x="112" y="139"/>
                </a:cxn>
                <a:cxn ang="0">
                  <a:pos x="103" y="168"/>
                </a:cxn>
                <a:cxn ang="0">
                  <a:pos x="96" y="180"/>
                </a:cxn>
                <a:cxn ang="0">
                  <a:pos x="99" y="183"/>
                </a:cxn>
                <a:cxn ang="0">
                  <a:pos x="109" y="185"/>
                </a:cxn>
                <a:cxn ang="0">
                  <a:pos x="118" y="180"/>
                </a:cxn>
                <a:cxn ang="0">
                  <a:pos x="125" y="151"/>
                </a:cxn>
                <a:cxn ang="0">
                  <a:pos x="133" y="101"/>
                </a:cxn>
                <a:cxn ang="0">
                  <a:pos x="128" y="94"/>
                </a:cxn>
                <a:cxn ang="0">
                  <a:pos x="134" y="46"/>
                </a:cxn>
                <a:cxn ang="0">
                  <a:pos x="136" y="77"/>
                </a:cxn>
                <a:cxn ang="0">
                  <a:pos x="141" y="73"/>
                </a:cxn>
                <a:cxn ang="0">
                  <a:pos x="142" y="120"/>
                </a:cxn>
                <a:cxn ang="0">
                  <a:pos x="146" y="197"/>
                </a:cxn>
                <a:cxn ang="0">
                  <a:pos x="155" y="241"/>
                </a:cxn>
                <a:cxn ang="0">
                  <a:pos x="170" y="218"/>
                </a:cxn>
              </a:cxnLst>
              <a:rect l="0" t="0" r="0" b="0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0" name="Freeform 80"/>
            <p:cNvSpPr/>
            <p:nvPr/>
          </p:nvSpPr>
          <p:spPr>
            <a:xfrm>
              <a:off x="4241" y="2286"/>
              <a:ext cx="8" cy="140"/>
            </a:xfrm>
            <a:custGeom>
              <a:avLst/>
              <a:gdLst/>
              <a:ahLst/>
              <a:cxnLst>
                <a:cxn ang="0">
                  <a:pos x="8" y="13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2" y="82"/>
                </a:cxn>
                <a:cxn ang="0">
                  <a:pos x="2" y="98"/>
                </a:cxn>
                <a:cxn ang="0">
                  <a:pos x="2" y="111"/>
                </a:cxn>
                <a:cxn ang="0">
                  <a:pos x="2" y="124"/>
                </a:cxn>
                <a:cxn ang="0">
                  <a:pos x="3" y="140"/>
                </a:cxn>
                <a:cxn ang="0">
                  <a:pos x="4" y="140"/>
                </a:cxn>
                <a:cxn ang="0">
                  <a:pos x="5" y="140"/>
                </a:cxn>
                <a:cxn ang="0">
                  <a:pos x="7" y="140"/>
                </a:cxn>
                <a:cxn ang="0">
                  <a:pos x="8" y="138"/>
                </a:cxn>
                <a:cxn ang="0">
                  <a:pos x="8" y="134"/>
                </a:cxn>
                <a:cxn ang="0">
                  <a:pos x="8" y="132"/>
                </a:cxn>
                <a:cxn ang="0">
                  <a:pos x="8" y="130"/>
                </a:cxn>
              </a:cxnLst>
              <a:rect l="0" t="0" r="0" b="0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1" name="Freeform 81"/>
            <p:cNvSpPr/>
            <p:nvPr/>
          </p:nvSpPr>
          <p:spPr>
            <a:xfrm>
              <a:off x="4233" y="2071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0" b="0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2" name="Freeform 82"/>
            <p:cNvSpPr/>
            <p:nvPr/>
          </p:nvSpPr>
          <p:spPr>
            <a:xfrm>
              <a:off x="4195" y="2715"/>
              <a:ext cx="7" cy="2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16"/>
                </a:cxn>
                <a:cxn ang="0">
                  <a:pos x="7" y="12"/>
                </a:cxn>
                <a:cxn ang="0">
                  <a:pos x="6" y="6"/>
                </a:cxn>
                <a:cxn ang="0">
                  <a:pos x="5" y="0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6" y="18"/>
                </a:cxn>
                <a:cxn ang="0">
                  <a:pos x="6" y="19"/>
                </a:cxn>
                <a:cxn ang="0">
                  <a:pos x="7" y="21"/>
                </a:cxn>
              </a:cxnLst>
              <a:rect l="0" t="0" r="0" b="0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3" name="Freeform 83"/>
            <p:cNvSpPr/>
            <p:nvPr/>
          </p:nvSpPr>
          <p:spPr>
            <a:xfrm>
              <a:off x="4195" y="2742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2"/>
                </a:cxn>
              </a:cxnLst>
              <a:rect l="0" t="0" r="0" b="0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4" name="Freeform 84"/>
            <p:cNvSpPr/>
            <p:nvPr/>
          </p:nvSpPr>
          <p:spPr>
            <a:xfrm>
              <a:off x="4889" y="1615"/>
              <a:ext cx="124" cy="603"/>
            </a:xfrm>
            <a:custGeom>
              <a:avLst/>
              <a:gdLst/>
              <a:ahLst/>
              <a:cxnLst>
                <a:cxn ang="0">
                  <a:pos x="49" y="534"/>
                </a:cxn>
                <a:cxn ang="0">
                  <a:pos x="46" y="463"/>
                </a:cxn>
                <a:cxn ang="0">
                  <a:pos x="42" y="378"/>
                </a:cxn>
                <a:cxn ang="0">
                  <a:pos x="46" y="357"/>
                </a:cxn>
                <a:cxn ang="0">
                  <a:pos x="56" y="376"/>
                </a:cxn>
                <a:cxn ang="0">
                  <a:pos x="67" y="378"/>
                </a:cxn>
                <a:cxn ang="0">
                  <a:pos x="77" y="380"/>
                </a:cxn>
                <a:cxn ang="0">
                  <a:pos x="84" y="381"/>
                </a:cxn>
                <a:cxn ang="0">
                  <a:pos x="78" y="366"/>
                </a:cxn>
                <a:cxn ang="0">
                  <a:pos x="67" y="345"/>
                </a:cxn>
                <a:cxn ang="0">
                  <a:pos x="58" y="336"/>
                </a:cxn>
                <a:cxn ang="0">
                  <a:pos x="61" y="315"/>
                </a:cxn>
                <a:cxn ang="0">
                  <a:pos x="76" y="332"/>
                </a:cxn>
                <a:cxn ang="0">
                  <a:pos x="87" y="362"/>
                </a:cxn>
                <a:cxn ang="0">
                  <a:pos x="91" y="383"/>
                </a:cxn>
                <a:cxn ang="0">
                  <a:pos x="103" y="393"/>
                </a:cxn>
                <a:cxn ang="0">
                  <a:pos x="112" y="412"/>
                </a:cxn>
                <a:cxn ang="0">
                  <a:pos x="119" y="427"/>
                </a:cxn>
                <a:cxn ang="0">
                  <a:pos x="105" y="351"/>
                </a:cxn>
                <a:cxn ang="0">
                  <a:pos x="91" y="326"/>
                </a:cxn>
                <a:cxn ang="0">
                  <a:pos x="75" y="309"/>
                </a:cxn>
                <a:cxn ang="0">
                  <a:pos x="64" y="296"/>
                </a:cxn>
                <a:cxn ang="0">
                  <a:pos x="54" y="279"/>
                </a:cxn>
                <a:cxn ang="0">
                  <a:pos x="59" y="267"/>
                </a:cxn>
                <a:cxn ang="0">
                  <a:pos x="66" y="261"/>
                </a:cxn>
                <a:cxn ang="0">
                  <a:pos x="69" y="233"/>
                </a:cxn>
                <a:cxn ang="0">
                  <a:pos x="81" y="221"/>
                </a:cxn>
                <a:cxn ang="0">
                  <a:pos x="95" y="212"/>
                </a:cxn>
                <a:cxn ang="0">
                  <a:pos x="107" y="193"/>
                </a:cxn>
                <a:cxn ang="0">
                  <a:pos x="122" y="156"/>
                </a:cxn>
                <a:cxn ang="0">
                  <a:pos x="110" y="156"/>
                </a:cxn>
                <a:cxn ang="0">
                  <a:pos x="95" y="166"/>
                </a:cxn>
                <a:cxn ang="0">
                  <a:pos x="79" y="174"/>
                </a:cxn>
                <a:cxn ang="0">
                  <a:pos x="71" y="176"/>
                </a:cxn>
                <a:cxn ang="0">
                  <a:pos x="60" y="187"/>
                </a:cxn>
                <a:cxn ang="0">
                  <a:pos x="46" y="202"/>
                </a:cxn>
                <a:cxn ang="0">
                  <a:pos x="31" y="221"/>
                </a:cxn>
                <a:cxn ang="0">
                  <a:pos x="26" y="227"/>
                </a:cxn>
                <a:cxn ang="0">
                  <a:pos x="26" y="197"/>
                </a:cxn>
                <a:cxn ang="0">
                  <a:pos x="23" y="147"/>
                </a:cxn>
                <a:cxn ang="0">
                  <a:pos x="16" y="61"/>
                </a:cxn>
                <a:cxn ang="0">
                  <a:pos x="10" y="13"/>
                </a:cxn>
                <a:cxn ang="0">
                  <a:pos x="0" y="97"/>
                </a:cxn>
                <a:cxn ang="0">
                  <a:pos x="18" y="223"/>
                </a:cxn>
                <a:cxn ang="0">
                  <a:pos x="19" y="240"/>
                </a:cxn>
                <a:cxn ang="0">
                  <a:pos x="27" y="244"/>
                </a:cxn>
                <a:cxn ang="0">
                  <a:pos x="39" y="233"/>
                </a:cxn>
                <a:cxn ang="0">
                  <a:pos x="50" y="229"/>
                </a:cxn>
                <a:cxn ang="0">
                  <a:pos x="61" y="227"/>
                </a:cxn>
                <a:cxn ang="0">
                  <a:pos x="64" y="244"/>
                </a:cxn>
                <a:cxn ang="0">
                  <a:pos x="51" y="273"/>
                </a:cxn>
                <a:cxn ang="0">
                  <a:pos x="47" y="309"/>
                </a:cxn>
                <a:cxn ang="0">
                  <a:pos x="39" y="296"/>
                </a:cxn>
                <a:cxn ang="0">
                  <a:pos x="40" y="261"/>
                </a:cxn>
                <a:cxn ang="0">
                  <a:pos x="35" y="265"/>
                </a:cxn>
                <a:cxn ang="0">
                  <a:pos x="31" y="292"/>
                </a:cxn>
                <a:cxn ang="0">
                  <a:pos x="27" y="290"/>
                </a:cxn>
                <a:cxn ang="0">
                  <a:pos x="29" y="351"/>
                </a:cxn>
                <a:cxn ang="0">
                  <a:pos x="29" y="481"/>
                </a:cxn>
                <a:cxn ang="0">
                  <a:pos x="39" y="553"/>
                </a:cxn>
                <a:cxn ang="0">
                  <a:pos x="47" y="593"/>
                </a:cxn>
              </a:cxnLst>
              <a:rect l="0" t="0" r="0" b="0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5" name="Freeform 85"/>
            <p:cNvSpPr/>
            <p:nvPr/>
          </p:nvSpPr>
          <p:spPr>
            <a:xfrm>
              <a:off x="4947" y="1932"/>
              <a:ext cx="32" cy="66"/>
            </a:xfrm>
            <a:custGeom>
              <a:avLst/>
              <a:gdLst/>
              <a:ahLst/>
              <a:cxnLst>
                <a:cxn ang="0">
                  <a:pos x="31" y="64"/>
                </a:cxn>
                <a:cxn ang="0">
                  <a:pos x="32" y="64"/>
                </a:cxn>
                <a:cxn ang="0">
                  <a:pos x="32" y="63"/>
                </a:cxn>
                <a:cxn ang="0">
                  <a:pos x="32" y="61"/>
                </a:cxn>
                <a:cxn ang="0">
                  <a:pos x="31" y="59"/>
                </a:cxn>
                <a:cxn ang="0">
                  <a:pos x="30" y="55"/>
                </a:cxn>
                <a:cxn ang="0">
                  <a:pos x="29" y="51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8"/>
                </a:cxn>
                <a:cxn ang="0">
                  <a:pos x="23" y="34"/>
                </a:cxn>
                <a:cxn ang="0">
                  <a:pos x="22" y="30"/>
                </a:cxn>
                <a:cxn ang="0">
                  <a:pos x="21" y="24"/>
                </a:cxn>
                <a:cxn ang="0">
                  <a:pos x="19" y="21"/>
                </a:cxn>
                <a:cxn ang="0">
                  <a:pos x="18" y="15"/>
                </a:cxn>
                <a:cxn ang="0">
                  <a:pos x="16" y="11"/>
                </a:cxn>
                <a:cxn ang="0">
                  <a:pos x="13" y="7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4" y="21"/>
                </a:cxn>
                <a:cxn ang="0">
                  <a:pos x="7" y="24"/>
                </a:cxn>
                <a:cxn ang="0">
                  <a:pos x="10" y="28"/>
                </a:cxn>
                <a:cxn ang="0">
                  <a:pos x="12" y="32"/>
                </a:cxn>
                <a:cxn ang="0">
                  <a:pos x="15" y="36"/>
                </a:cxn>
                <a:cxn ang="0">
                  <a:pos x="17" y="42"/>
                </a:cxn>
                <a:cxn ang="0">
                  <a:pos x="20" y="47"/>
                </a:cxn>
                <a:cxn ang="0">
                  <a:pos x="21" y="47"/>
                </a:cxn>
                <a:cxn ang="0">
                  <a:pos x="22" y="51"/>
                </a:cxn>
                <a:cxn ang="0">
                  <a:pos x="25" y="53"/>
                </a:cxn>
                <a:cxn ang="0">
                  <a:pos x="26" y="55"/>
                </a:cxn>
                <a:cxn ang="0">
                  <a:pos x="27" y="59"/>
                </a:cxn>
                <a:cxn ang="0">
                  <a:pos x="28" y="61"/>
                </a:cxn>
                <a:cxn ang="0">
                  <a:pos x="29" y="64"/>
                </a:cxn>
                <a:cxn ang="0">
                  <a:pos x="30" y="66"/>
                </a:cxn>
                <a:cxn ang="0">
                  <a:pos x="31" y="64"/>
                </a:cxn>
              </a:cxnLst>
              <a:rect l="0" t="0" r="0" b="0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6" name="Freeform 86"/>
            <p:cNvSpPr/>
            <p:nvPr/>
          </p:nvSpPr>
          <p:spPr>
            <a:xfrm>
              <a:off x="4921" y="1844"/>
              <a:ext cx="32" cy="84"/>
            </a:xfrm>
            <a:custGeom>
              <a:avLst/>
              <a:gdLst/>
              <a:ahLst/>
              <a:cxnLst>
                <a:cxn ang="0">
                  <a:pos x="14" y="82"/>
                </a:cxn>
                <a:cxn ang="0">
                  <a:pos x="15" y="80"/>
                </a:cxn>
                <a:cxn ang="0">
                  <a:pos x="15" y="72"/>
                </a:cxn>
                <a:cxn ang="0">
                  <a:pos x="16" y="67"/>
                </a:cxn>
                <a:cxn ang="0">
                  <a:pos x="16" y="59"/>
                </a:cxn>
                <a:cxn ang="0">
                  <a:pos x="17" y="53"/>
                </a:cxn>
                <a:cxn ang="0">
                  <a:pos x="18" y="46"/>
                </a:cxn>
                <a:cxn ang="0">
                  <a:pos x="19" y="42"/>
                </a:cxn>
                <a:cxn ang="0">
                  <a:pos x="22" y="36"/>
                </a:cxn>
                <a:cxn ang="0">
                  <a:pos x="23" y="30"/>
                </a:cxn>
                <a:cxn ang="0">
                  <a:pos x="24" y="29"/>
                </a:cxn>
                <a:cxn ang="0">
                  <a:pos x="26" y="27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3" y="19"/>
                </a:cxn>
                <a:cxn ang="0">
                  <a:pos x="5" y="19"/>
                </a:cxn>
                <a:cxn ang="0">
                  <a:pos x="6" y="21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9" y="27"/>
                </a:cxn>
                <a:cxn ang="0">
                  <a:pos x="10" y="30"/>
                </a:cxn>
                <a:cxn ang="0">
                  <a:pos x="10" y="32"/>
                </a:cxn>
                <a:cxn ang="0">
                  <a:pos x="9" y="34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46"/>
                </a:cxn>
                <a:cxn ang="0">
                  <a:pos x="7" y="57"/>
                </a:cxn>
                <a:cxn ang="0">
                  <a:pos x="8" y="69"/>
                </a:cxn>
                <a:cxn ang="0">
                  <a:pos x="9" y="78"/>
                </a:cxn>
                <a:cxn ang="0">
                  <a:pos x="13" y="84"/>
                </a:cxn>
                <a:cxn ang="0">
                  <a:pos x="14" y="82"/>
                </a:cxn>
              </a:cxnLst>
              <a:rect l="0" t="0" r="0" b="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7" name="Freeform 87"/>
            <p:cNvSpPr/>
            <p:nvPr/>
          </p:nvSpPr>
          <p:spPr>
            <a:xfrm>
              <a:off x="4912" y="1863"/>
              <a:ext cx="13" cy="44"/>
            </a:xfrm>
            <a:custGeom>
              <a:avLst/>
              <a:gdLst/>
              <a:ahLst/>
              <a:cxnLst>
                <a:cxn ang="0">
                  <a:pos x="9" y="42"/>
                </a:cxn>
                <a:cxn ang="0">
                  <a:pos x="13" y="19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7" y="44"/>
                </a:cxn>
                <a:cxn ang="0">
                  <a:pos x="8" y="44"/>
                </a:cxn>
                <a:cxn ang="0">
                  <a:pos x="9" y="42"/>
                </a:cxn>
              </a:cxnLst>
              <a:rect l="0" t="0" r="0" b="0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8" name="Freeform 88"/>
            <p:cNvSpPr/>
            <p:nvPr/>
          </p:nvSpPr>
          <p:spPr>
            <a:xfrm>
              <a:off x="4777" y="1810"/>
              <a:ext cx="128" cy="110"/>
            </a:xfrm>
            <a:custGeom>
              <a:avLst/>
              <a:gdLst/>
              <a:ahLst/>
              <a:cxnLst>
                <a:cxn ang="0">
                  <a:pos x="123" y="40"/>
                </a:cxn>
                <a:cxn ang="0">
                  <a:pos x="115" y="38"/>
                </a:cxn>
                <a:cxn ang="0">
                  <a:pos x="106" y="38"/>
                </a:cxn>
                <a:cxn ang="0">
                  <a:pos x="100" y="38"/>
                </a:cxn>
                <a:cxn ang="0">
                  <a:pos x="93" y="38"/>
                </a:cxn>
                <a:cxn ang="0">
                  <a:pos x="86" y="38"/>
                </a:cxn>
                <a:cxn ang="0">
                  <a:pos x="81" y="40"/>
                </a:cxn>
                <a:cxn ang="0">
                  <a:pos x="74" y="43"/>
                </a:cxn>
                <a:cxn ang="0">
                  <a:pos x="68" y="47"/>
                </a:cxn>
                <a:cxn ang="0">
                  <a:pos x="63" y="51"/>
                </a:cxn>
                <a:cxn ang="0">
                  <a:pos x="57" y="55"/>
                </a:cxn>
                <a:cxn ang="0">
                  <a:pos x="52" y="61"/>
                </a:cxn>
                <a:cxn ang="0">
                  <a:pos x="47" y="64"/>
                </a:cxn>
                <a:cxn ang="0">
                  <a:pos x="43" y="66"/>
                </a:cxn>
                <a:cxn ang="0">
                  <a:pos x="43" y="61"/>
                </a:cxn>
                <a:cxn ang="0">
                  <a:pos x="47" y="53"/>
                </a:cxn>
                <a:cxn ang="0">
                  <a:pos x="54" y="43"/>
                </a:cxn>
                <a:cxn ang="0">
                  <a:pos x="60" y="34"/>
                </a:cxn>
                <a:cxn ang="0">
                  <a:pos x="66" y="26"/>
                </a:cxn>
                <a:cxn ang="0">
                  <a:pos x="72" y="15"/>
                </a:cxn>
                <a:cxn ang="0">
                  <a:pos x="74" y="0"/>
                </a:cxn>
                <a:cxn ang="0">
                  <a:pos x="69" y="11"/>
                </a:cxn>
                <a:cxn ang="0">
                  <a:pos x="64" y="21"/>
                </a:cxn>
                <a:cxn ang="0">
                  <a:pos x="58" y="30"/>
                </a:cxn>
                <a:cxn ang="0">
                  <a:pos x="53" y="38"/>
                </a:cxn>
                <a:cxn ang="0">
                  <a:pos x="46" y="47"/>
                </a:cxn>
                <a:cxn ang="0">
                  <a:pos x="38" y="57"/>
                </a:cxn>
                <a:cxn ang="0">
                  <a:pos x="29" y="66"/>
                </a:cxn>
                <a:cxn ang="0">
                  <a:pos x="20" y="76"/>
                </a:cxn>
                <a:cxn ang="0">
                  <a:pos x="12" y="89"/>
                </a:cxn>
                <a:cxn ang="0">
                  <a:pos x="6" y="104"/>
                </a:cxn>
                <a:cxn ang="0">
                  <a:pos x="26" y="101"/>
                </a:cxn>
                <a:cxn ang="0">
                  <a:pos x="46" y="74"/>
                </a:cxn>
                <a:cxn ang="0">
                  <a:pos x="56" y="70"/>
                </a:cxn>
                <a:cxn ang="0">
                  <a:pos x="67" y="61"/>
                </a:cxn>
                <a:cxn ang="0">
                  <a:pos x="77" y="51"/>
                </a:cxn>
                <a:cxn ang="0">
                  <a:pos x="87" y="43"/>
                </a:cxn>
                <a:cxn ang="0">
                  <a:pos x="98" y="42"/>
                </a:cxn>
                <a:cxn ang="0">
                  <a:pos x="105" y="40"/>
                </a:cxn>
                <a:cxn ang="0">
                  <a:pos x="113" y="40"/>
                </a:cxn>
                <a:cxn ang="0">
                  <a:pos x="119" y="40"/>
                </a:cxn>
                <a:cxn ang="0">
                  <a:pos x="124" y="42"/>
                </a:cxn>
              </a:cxnLst>
              <a:rect l="0" t="0" r="0" b="0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3047" name="Picture 4" descr="ctre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486400"/>
            <a:ext cx="12192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48" name="Group 18"/>
          <p:cNvGrpSpPr/>
          <p:nvPr/>
        </p:nvGrpSpPr>
        <p:grpSpPr>
          <a:xfrm>
            <a:off x="2819400" y="1143000"/>
            <a:ext cx="1905000" cy="1752600"/>
            <a:chOff x="5225" y="9335"/>
            <a:chExt cx="2520" cy="1750"/>
          </a:xfrm>
        </p:grpSpPr>
        <p:sp>
          <p:nvSpPr>
            <p:cNvPr id="43051" name="AutoShape 27" descr="2"/>
            <p:cNvSpPr/>
            <p:nvPr/>
          </p:nvSpPr>
          <p:spPr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rotWithShape="0">
              <a:blip r:embed="rId12"/>
              <a:stretch>
                <a:fillRect/>
              </a:stretch>
            </a:blipFill>
            <a:ln w="9525">
              <a:noFill/>
            </a:ln>
            <a:effectLst>
              <a:outerShdw dist="107763" dir="2699999" algn="ctr" rotWithShape="0">
                <a:srgbClr val="C0C0C0"/>
              </a:outerShdw>
            </a:effectLst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3052" name="Picture 26" descr="cosmoS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3" name="Picture 25" descr="BOOK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4" name="Picture 24" descr="BOOK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5" name="Picture 23" descr="QUILLPEN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56" name="Text Box 22"/>
            <p:cNvSpPr txBox="1"/>
            <p:nvPr/>
          </p:nvSpPr>
          <p:spPr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057" name="Text Box 21"/>
            <p:cNvSpPr txBox="1"/>
            <p:nvPr/>
          </p:nvSpPr>
          <p:spPr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058" name="WordArt 20"/>
            <p:cNvSpPr>
              <a:spLocks noTextEdit="1"/>
            </p:cNvSpPr>
            <p:nvPr/>
          </p:nvSpPr>
          <p:spPr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  <a:normAutofit fontScale="25000" lnSpcReduction="2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NÀM </a:t>
              </a:r>
            </a:p>
          </p:txBody>
        </p:sp>
        <p:sp>
          <p:nvSpPr>
            <p:cNvPr id="43059" name="Text Box 19"/>
            <p:cNvSpPr txBox="1"/>
            <p:nvPr/>
          </p:nvSpPr>
          <p:spPr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3049" name="WordArt 121"/>
          <p:cNvSpPr>
            <a:spLocks noTextEdit="1"/>
          </p:cNvSpPr>
          <p:nvPr/>
        </p:nvSpPr>
        <p:spPr>
          <a:xfrm>
            <a:off x="5356679" y="1447800"/>
            <a:ext cx="4701722" cy="928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3050" name="WordArt 122"/>
          <p:cNvSpPr>
            <a:spLocks noTextEdit="1"/>
          </p:cNvSpPr>
          <p:nvPr/>
        </p:nvSpPr>
        <p:spPr>
          <a:xfrm>
            <a:off x="1981635" y="2833368"/>
            <a:ext cx="7238565" cy="1295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 MỞ RỘNG</a:t>
            </a:r>
          </a:p>
        </p:txBody>
      </p:sp>
      <p:sp>
        <p:nvSpPr>
          <p:cNvPr id="14344" name="Rectangle 36"/>
          <p:cNvSpPr/>
          <p:nvPr/>
        </p:nvSpPr>
        <p:spPr>
          <a:xfrm>
            <a:off x="154940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lIns="121914" tIns="60957" rIns="121914" bIns="60957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45C4692-4B1F-225D-5C98-730F541351BE}"/>
              </a:ext>
            </a:extLst>
          </p:cNvPr>
          <p:cNvSpPr/>
          <p:nvPr/>
        </p:nvSpPr>
        <p:spPr>
          <a:xfrm>
            <a:off x="2109629" y="2587558"/>
            <a:ext cx="2762656" cy="1643975"/>
          </a:xfrm>
          <a:prstGeom prst="wedgeEllipseCallout">
            <a:avLst>
              <a:gd name="adj1" fmla="val 35858"/>
              <a:gd name="adj2" fmla="val 70783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232328" y="0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E908EEC-E5A1-8879-EBF4-03F8642F9D0E}"/>
              </a:ext>
            </a:extLst>
          </p:cNvPr>
          <p:cNvGrpSpPr/>
          <p:nvPr/>
        </p:nvGrpSpPr>
        <p:grpSpPr>
          <a:xfrm>
            <a:off x="3404244" y="560197"/>
            <a:ext cx="4773681" cy="1025189"/>
            <a:chOff x="4552536" y="2093640"/>
            <a:chExt cx="4773681" cy="1025189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7F56730-DF7C-5F08-8A97-BA4BB45707BF}"/>
                </a:ext>
              </a:extLst>
            </p:cNvPr>
            <p:cNvSpPr txBox="1"/>
            <p:nvPr/>
          </p:nvSpPr>
          <p:spPr>
            <a:xfrm>
              <a:off x="4714461" y="2103166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F5AE890C-71CF-FCE8-25B9-29FABE5115C4}"/>
                </a:ext>
              </a:extLst>
            </p:cNvPr>
            <p:cNvSpPr txBox="1"/>
            <p:nvPr/>
          </p:nvSpPr>
          <p:spPr>
            <a:xfrm>
              <a:off x="4552536" y="2093640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A383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58A611A-CC21-3CA8-3870-52A66AE2AF1B}"/>
              </a:ext>
            </a:extLst>
          </p:cNvPr>
          <p:cNvSpPr/>
          <p:nvPr/>
        </p:nvSpPr>
        <p:spPr>
          <a:xfrm>
            <a:off x="6959713" y="2289312"/>
            <a:ext cx="2762656" cy="1643975"/>
          </a:xfrm>
          <a:prstGeom prst="wedgeEllipseCallout">
            <a:avLst>
              <a:gd name="adj1" fmla="val -34565"/>
              <a:gd name="adj2" fmla="val 61908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324C72-456C-5764-E14B-000C64906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46027" y="3356042"/>
            <a:ext cx="7098805" cy="4782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6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u="sng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lại cho người thân nghe câu chuyện về Bác Hồ mà em đã đọc và chia sẻ suy nghĩ của em về câu chuyện đó.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pic>
        <p:nvPicPr>
          <p:cNvPr id="1026" name="Picture 2" descr="Review sách ''Búp sen xanh'' - Trường Đại học Quốc tế Hồng Bàng">
            <a:extLst>
              <a:ext uri="{FF2B5EF4-FFF2-40B4-BE49-F238E27FC236}">
                <a16:creationId xmlns:a16="http://schemas.microsoft.com/office/drawing/2014/main" id="{3310150A-1F8F-A13C-5C72-14CFFE3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31114"/>
            <a:ext cx="3810001" cy="6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c Hồ sống mãi - Những truyện hay về Bác - Tập 3 – Nhà xuất bản Kim Đồng">
            <a:extLst>
              <a:ext uri="{FF2B5EF4-FFF2-40B4-BE49-F238E27FC236}">
                <a16:creationId xmlns:a16="http://schemas.microsoft.com/office/drawing/2014/main" id="{5AF5CC24-5D49-1BE5-C92C-B0A8EEB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5" y="333374"/>
            <a:ext cx="4275170" cy="6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55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7F7C7-F880-5DD9-1FC2-FF640B32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" y="692511"/>
            <a:ext cx="11723624" cy="337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94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3476624" y="5286276"/>
              <a:ext cx="6381617" cy="14250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Chia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sẻ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ước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mơ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em</a:t>
              </a:r>
              <a:endParaRPr lang="zh-CN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115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115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24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FCCCA1-A54B-6173-1F51-6DAA0D816925}"/>
              </a:ext>
            </a:extLst>
          </p:cNvPr>
          <p:cNvSpPr/>
          <p:nvPr/>
        </p:nvSpPr>
        <p:spPr>
          <a:xfrm>
            <a:off x="2676319" y="906663"/>
            <a:ext cx="9268031" cy="3046212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1D6417D-BEA9-A3EE-A4F0-B1B25DD9B65A}"/>
              </a:ext>
            </a:extLst>
          </p:cNvPr>
          <p:cNvSpPr txBox="1"/>
          <p:nvPr/>
        </p:nvSpPr>
        <p:spPr>
          <a:xfrm>
            <a:off x="2870132" y="1604754"/>
            <a:ext cx="859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câu chuyện kể về mơ ước.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5E18-0875-4C3C-986D-86C6C411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259" y="1252329"/>
            <a:ext cx="3258641" cy="5804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1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38125" y="88648"/>
            <a:ext cx="11839575" cy="6693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F7EB3-97DE-4134-491B-5BAB590C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47637"/>
            <a:ext cx="5010150" cy="6487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1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2486025" y="365459"/>
            <a:ext cx="1122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019-3079-5B19-C5EE-CB14D87B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052341"/>
            <a:ext cx="4687777" cy="5548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8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ước mơ được nói đ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câu chuyện và ý nghĩa của câu chuyện.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466725" y="3295650"/>
            <a:ext cx="3038475" cy="1143000"/>
          </a:xfrm>
          <a:prstGeom prst="wedgeRoundRectCallout">
            <a:avLst>
              <a:gd name="adj1" fmla="val 65895"/>
              <a:gd name="adj2" fmla="val 39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truyện, tên tác 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FFC1F8-7823-0E4F-5C98-CD8DA3B04803}"/>
              </a:ext>
            </a:extLst>
          </p:cNvPr>
          <p:cNvSpPr/>
          <p:nvPr/>
        </p:nvSpPr>
        <p:spPr>
          <a:xfrm>
            <a:off x="3705225" y="1819275"/>
            <a:ext cx="3038475" cy="1485900"/>
          </a:xfrm>
          <a:prstGeom prst="wedgeRoundRectCallout">
            <a:avLst>
              <a:gd name="adj1" fmla="val -6205"/>
              <a:gd name="adj2" fmla="val 895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câu chuyện nói về điều gì?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619BA0-2A13-515C-6C51-0A70D24F127E}"/>
              </a:ext>
            </a:extLst>
          </p:cNvPr>
          <p:cNvSpPr/>
          <p:nvPr/>
        </p:nvSpPr>
        <p:spPr>
          <a:xfrm>
            <a:off x="7181851" y="1952624"/>
            <a:ext cx="2628900" cy="1285875"/>
          </a:xfrm>
          <a:prstGeom prst="wedgeRoundRectCallout">
            <a:avLst>
              <a:gd name="adj1" fmla="val -65766"/>
              <a:gd name="adj2" fmla="val 9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chính trong truyện là ai?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858125" y="3438525"/>
            <a:ext cx="3781425" cy="1485900"/>
          </a:xfrm>
          <a:prstGeom prst="wedgeRoundRectCallout">
            <a:avLst>
              <a:gd name="adj1" fmla="val -61232"/>
              <a:gd name="adj2" fmla="val 18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đó có ước mơ gì? Em học hỏi được gì ở người đó?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E80C5FD-0358-E364-6F4F-0A2182118964}"/>
              </a:ext>
            </a:extLst>
          </p:cNvPr>
          <p:cNvSpPr/>
          <p:nvPr/>
        </p:nvSpPr>
        <p:spPr>
          <a:xfrm>
            <a:off x="7981950" y="5238750"/>
            <a:ext cx="3781425" cy="1047750"/>
          </a:xfrm>
          <a:prstGeom prst="wedgeRoundRectCallout">
            <a:avLst>
              <a:gd name="adj1" fmla="val -63499"/>
              <a:gd name="adj2" fmla="val -342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 câu chuyện là gì?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6AD778-1C56-4385-8D65-21C76DCC17B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4*2{0959EB54-1F19-4341-8F56-493D2CEB1A95}&quot;,&quot;D:\\Giai Tr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 Tuần 17 Đọc mở rộ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E589DC-F58B-4CB1-99CC-0DF69EDBD647}:5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C9A32F-EE81-4150-866F-1CBEA80FD711}:5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5259F4-9D80-4A32-B1F6-3AE9B0028D11}:5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D7733-D899-4837-9CEF-A38E5931213B}:5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C2D4D3-DF39-4C8C-AAEE-D0EF01C59A53}:5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0F55E1-0884-45DF-B665-319A1FB0CF4D}:5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9AE801-488D-4C63-AF27-13A5498FB198}:3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A0B949-92C8-489D-9B83-F372A8B2D15D}:4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EB9A4D-EFFB-4131-A746-9A5B8D361E70}:5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A6F765-CC25-4F7A-B2D6-54251AC95351}:5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C7B020-770C-4085-B06E-6887A9CB4803}:5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6D23B5-B683-4AF8-94A5-C95C31FB0E48}:4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607A9F-D664-49C8-8A88-1516E830DF58}:4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016149-726B-4549-A30C-A4AFE41A393F}:5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167</Words>
  <Application>Microsoft Office PowerPoint</Application>
  <PresentationFormat>Widescreen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Cambria</vt:lpstr>
      <vt:lpstr>Fredoka One</vt:lpstr>
      <vt:lpstr>Tahoma</vt:lpstr>
      <vt:lpstr>Times New Roman</vt:lpstr>
      <vt:lpstr>Wingdings</vt:lpstr>
      <vt:lpstr>字魂108号-新潮卡通体</vt:lpstr>
      <vt:lpstr>阿里巴巴普惠体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Tuần 17 Đọc mở rộng</dc:title>
  <dc:creator>TRANG</dc:creator>
  <cp:lastModifiedBy>Administrator</cp:lastModifiedBy>
  <cp:revision>3</cp:revision>
  <dcterms:created xsi:type="dcterms:W3CDTF">2024-12-27T14:24:05Z</dcterms:created>
  <dcterms:modified xsi:type="dcterms:W3CDTF">2025-01-02T16:36:13Z</dcterms:modified>
</cp:coreProperties>
</file>