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339" r:id="rId3"/>
    <p:sldId id="1057" r:id="rId4"/>
    <p:sldId id="257" r:id="rId5"/>
    <p:sldId id="258" r:id="rId6"/>
    <p:sldId id="259" r:id="rId7"/>
    <p:sldId id="1061" r:id="rId8"/>
    <p:sldId id="1074" r:id="rId9"/>
    <p:sldId id="1075" r:id="rId10"/>
    <p:sldId id="1058" r:id="rId11"/>
    <p:sldId id="1064" r:id="rId12"/>
    <p:sldId id="2635" r:id="rId13"/>
    <p:sldId id="2640" r:id="rId14"/>
    <p:sldId id="2636" r:id="rId15"/>
    <p:sldId id="2638" r:id="rId16"/>
    <p:sldId id="2641" r:id="rId17"/>
    <p:sldId id="1059" r:id="rId18"/>
    <p:sldId id="1072" r:id="rId19"/>
    <p:sldId id="106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D49B-2F2E-4960-9A17-0E5AA3F4052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10A8-399D-44C8-BBB2-51655EA3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0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71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19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1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0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28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2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8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7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10A8-399D-44C8-BBB2-51655EA32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ADBA-0AB0-4BC5-9499-92B51BDD3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4340D-39D7-4A86-A962-ADC1F5597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DFA20-4AEF-40CC-9CE0-91E07BF0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A688-4226-4299-8B9D-BB81188D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CC21C-04EB-485A-8F64-587D266D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4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D355-4D2B-4DC1-9982-6FF30193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F497A-D641-4705-BD84-D9CD925BE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D7125-E9E5-437E-98CE-818DFD15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7953B-534B-4FE9-8730-1C215CCC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611F-C851-4DFF-9D13-920FA599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8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4632D2-986B-48BF-A473-1C754881C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D1D35-3EAC-4F83-B327-0C7966DD0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69B74-DC6F-416D-89D8-258CAD83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96DB-7D19-4361-9AF0-09A3468B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27C6-C97C-4020-962F-D8EE63BD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9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33587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4FD08-1F87-18E8-2292-AE090345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7BA6-FE7B-4540-AE9B-96D2D72E3FA3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9A4F-512E-6093-B522-BC4C7D0F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9A48A-9BFD-4407-73F1-1C8FABCF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9F8E-E629-45EF-B706-581D4EBCEFE6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8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9B06D-DA45-66FD-3EBA-F1C25DF6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EAB8-04F3-4AAA-BE17-9243D1893D45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B0C48-11B8-AE18-2CBE-BE9B9E15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BFD7B-15DD-DDE1-96C4-5DE1BCAC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9077-CA2B-4E52-B142-FCF89796EA2C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3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8EBE-0C71-056C-9766-1F5CA719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8804-45BD-49F1-97A3-A8BC640016C8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BF03-C244-DE78-A8B4-300DD902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BA59-6873-7D6F-4EE5-EB0E2D20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40A9-F50C-4E83-AA16-18D95E53B1D5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72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5E0C53-10A7-CFB5-528C-FFF2D31E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47DE-7B82-4BD9-A0B3-CEE093705DEE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2A15D7-C0A9-0ACC-B9EE-DCD63FDB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83349F-7B13-57E2-DB28-FC9E966B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8724-B852-4828-B363-4985F7CC023B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8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8D161F-1D1A-DAE9-854C-3FD1D178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6AF2-512C-4DE0-AA02-65288BA2E103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FE8864-5A47-752C-5405-3A384F4F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A70F14-AFD4-7061-E6AF-53BB2E3B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5233-381C-4D87-B9F7-584E7355D989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60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F34A6D-B43F-9AAF-E940-63EE2964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8BAD-616D-4738-857C-61BFAA4AD362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73B94B-3687-71CC-FCF6-C9A6195D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850F5D-A335-1DE0-AED7-8025C1D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3BEC-DEB6-40B6-87B6-5B957F733B3E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41E7-B5B1-4E65-9DDB-F7A037D6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0885-8763-44D2-8352-E482DB13B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0036C-7B2F-466F-8CBA-EA619BF4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9BD30-42F5-446A-84C3-4CFFAA34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019E9-7452-4A4E-BB47-AD367EEC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33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31D80E-3B73-6AB5-B197-C1677FD2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223C-3E0E-4FB2-9464-1FFB6D1217FB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5C120D-DEBE-2517-3FC5-1E6F078F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4D574B-28DE-62B4-09B7-5AFDC315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FCE-B8B9-464C-816E-56E626681624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18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4500E2-EC40-A667-B474-5816F232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B40BE-96A1-4C9E-BCF6-8A09545B1A19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25946E-57AA-9AD2-DC03-F2762217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8FC5D-7879-5BB1-BCF5-59396B37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1A1D-0F86-4183-A4AB-6BE239936574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86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D64975-E59E-603D-14DE-3998AD5F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6964-BDD7-4F0B-8DB9-D8A1D5787B89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226740-D5E9-B147-900D-A41BA0D6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EE0F50-6A8D-3AFC-514B-27AA9C37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57E1-66D4-4A3D-B040-634F312F274E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78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854A-B236-B5F6-D690-CF5948B5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15DE-F544-415B-881F-9715E624E59A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E786A-0228-90AD-6F5F-E993A081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7B21-A86B-48B9-35EA-198BC6EA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4F24-29C5-4FAB-8BF8-B7C968EA57EF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52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1586-91D5-BA38-56E6-F3A812A4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4A2F-5720-4FC0-B3CD-5CAAF357BC83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A434C-1796-B08C-4CA2-13EBBBCD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FFDF9-9993-B9A8-C272-3010A79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9013-CB03-4F5E-AAE7-84DABD80C791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98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5E72DF-4ED7-A0D4-7B97-8DB5B2D0F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40EB12-F613-2F92-E06B-74C3A21C5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2ED2AF5-28CD-BA0A-AE30-DD27B5274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AC6D-7EE0-40BA-8E09-96DBD7DC8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5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EA6D-A00E-4BF5-8EBA-997DA9F8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F2B72-9AC4-44F8-8AD4-BB81D732F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14F7C-718F-4255-BA95-28F5D7AB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BE62-1FC1-449F-A24B-6D342643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064C7-B9AD-4E29-969C-280E6D50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2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5A16-68E9-448B-9973-38BE4654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14BB-0759-4905-B962-A0CE70825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C604D-287C-4BE5-9B9D-B2424379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CD41-96B0-4EE0-9D65-081DCC85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07771-BDCE-48B7-B1F6-A0E4FE3C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AB81D-C9DD-4474-BA2A-4A264730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3F5A-5E7F-4839-AED1-0BE5F2E04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B829C-CFFD-42DF-B2C5-63098FFAF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DF49C-A870-4A45-BF81-BC9AA4DBB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8AE65-5E67-4086-BF70-591224CBB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4048B-E0C7-4757-964B-8C0FE7A28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4E25C-4685-4435-96DB-F924E53A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39E2F-F5FC-4B16-BCFE-5B8B5884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88282-DBD4-4DBC-845C-0728807A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7076-AB1E-4DB8-A5A3-436C5326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11BFE-FE50-41A7-8477-28CEC846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84520-6FCE-49A4-8FEF-800AFEB1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168E8-2F7A-4A2A-BDFD-03E46749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1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9101F-A1B6-4ED9-9876-72DFDBFD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573A6-F308-4445-9BDA-2AD77791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3870-6F21-4D09-AAAB-A16E8715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2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727F-C465-4317-9F44-10200446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52B81-7F33-4F8A-A3FC-6DE894D2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70FBE-6A81-4BB3-B86C-5D4DAFCE8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AC445-78DA-4CA6-8993-01EABB47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E9F01-0822-4D88-AEC7-6DD6595A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3143B-478F-4B10-B08B-6BDDFC8A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4DC1-ACF1-4358-999E-47B916D0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17794-FBCF-4357-984B-32CEB3F5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5B57-5BA2-4EA3-B77A-A8B0E4198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79E7-F5CD-4DE2-9EF6-06111E2D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34489-637C-492C-8812-22C4C1A0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BC4C4-A350-4C77-824D-BD2DAE04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81C47-8D45-404F-8958-D9628C83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4F086-BD86-4E66-9B7E-F85E663CB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0B654-47E6-4B27-9CAC-DECF15845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0F68-DD77-4F88-BD1F-4207DD9DAC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8EA6B-05B4-4DE1-B86C-8F715E59A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E378-A076-45DC-894E-CEBF20B1A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52BE-6CB6-4535-ABFA-46A1D8F8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61C793-E85E-F169-727E-0CB63A4E04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6F0A68-E549-5D6E-5E3F-4C33A56474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4BFB-D34B-5F8F-338B-F6D112F7D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A643D-6622-409B-8787-55E729FAC988}" type="datetimeFigureOut">
              <a:rPr lang="vi-VN"/>
              <a:pPr>
                <a:defRPr/>
              </a:pPr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5A38A-96E1-F108-BC7F-907128B41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E9CD-9125-7355-493C-A5AFC6595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BC6B13-751E-4CCD-A8A3-D21BC1BABDD9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2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3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NUL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png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816701227344806">
            <a:extLst>
              <a:ext uri="{FF2B5EF4-FFF2-40B4-BE49-F238E27FC236}">
                <a16:creationId xmlns:a16="http://schemas.microsoft.com/office/drawing/2014/main" id="{1842883C-847C-DF50-B565-D4070818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>
            <a:extLst>
              <a:ext uri="{FF2B5EF4-FFF2-40B4-BE49-F238E27FC236}">
                <a16:creationId xmlns:a16="http://schemas.microsoft.com/office/drawing/2014/main" id="{00A50F72-9DE1-7FE5-5E97-E2C89D246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BÁT TRANG </a:t>
            </a:r>
            <a:endParaRPr kumimoji="0" lang="en-US" sz="36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6" name="WordArt 4">
            <a:extLst>
              <a:ext uri="{FF2B5EF4-FFF2-40B4-BE49-F238E27FC236}">
                <a16:creationId xmlns:a16="http://schemas.microsoft.com/office/drawing/2014/main" id="{F0E892D4-3084-AA7C-8971-38F5946411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6351" y="1857375"/>
            <a:ext cx="3979863" cy="992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TOÁN.</a:t>
            </a:r>
          </a:p>
        </p:txBody>
      </p:sp>
      <p:grpSp>
        <p:nvGrpSpPr>
          <p:cNvPr id="18437" name="Group 18">
            <a:extLst>
              <a:ext uri="{FF2B5EF4-FFF2-40B4-BE49-F238E27FC236}">
                <a16:creationId xmlns:a16="http://schemas.microsoft.com/office/drawing/2014/main" id="{5F6FFA1E-7F99-97C4-6601-F4B20AC4300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143000"/>
            <a:ext cx="2438400" cy="1752600"/>
            <a:chOff x="5225" y="9335"/>
            <a:chExt cx="2520" cy="1750"/>
          </a:xfrm>
        </p:grpSpPr>
        <p:sp>
          <p:nvSpPr>
            <p:cNvPr id="22" name="AutoShape 27" descr="2">
              <a:extLst>
                <a:ext uri="{FF2B5EF4-FFF2-40B4-BE49-F238E27FC236}">
                  <a16:creationId xmlns:a16="http://schemas.microsoft.com/office/drawing/2014/main" id="{897E84D3-E2B2-2285-4045-2A02DBDC7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8443" name="Picture 26" descr="cosmoS">
              <a:extLst>
                <a:ext uri="{FF2B5EF4-FFF2-40B4-BE49-F238E27FC236}">
                  <a16:creationId xmlns:a16="http://schemas.microsoft.com/office/drawing/2014/main" id="{594B7847-4BC0-0930-FD9C-32DDFC5D5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5" descr="BOOK2">
              <a:extLst>
                <a:ext uri="{FF2B5EF4-FFF2-40B4-BE49-F238E27FC236}">
                  <a16:creationId xmlns:a16="http://schemas.microsoft.com/office/drawing/2014/main" id="{88513AE3-432D-1C81-F3A8-A4AF9DB96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24" descr="BOOK1">
              <a:extLst>
                <a:ext uri="{FF2B5EF4-FFF2-40B4-BE49-F238E27FC236}">
                  <a16:creationId xmlns:a16="http://schemas.microsoft.com/office/drawing/2014/main" id="{B4D06DF0-0B1B-E0CF-8E18-39357D2E7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3" descr="QUILLPEN">
              <a:extLst>
                <a:ext uri="{FF2B5EF4-FFF2-40B4-BE49-F238E27FC236}">
                  <a16:creationId xmlns:a16="http://schemas.microsoft.com/office/drawing/2014/main" id="{8EBC9163-84CC-B5C2-9963-575768A2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22">
              <a:extLst>
                <a:ext uri="{FF2B5EF4-FFF2-40B4-BE49-F238E27FC236}">
                  <a16:creationId xmlns:a16="http://schemas.microsoft.com/office/drawing/2014/main" id="{8696466B-D4EE-7866-F14F-432161AD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+mn-cs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48" name="Text Box 21">
              <a:extLst>
                <a:ext uri="{FF2B5EF4-FFF2-40B4-BE49-F238E27FC236}">
                  <a16:creationId xmlns:a16="http://schemas.microsoft.com/office/drawing/2014/main" id="{931E3322-8034-2E4A-A35D-4AFA396B9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49" name="WordArt 20">
              <a:extLst>
                <a:ext uri="{FF2B5EF4-FFF2-40B4-BE49-F238E27FC236}">
                  <a16:creationId xmlns:a16="http://schemas.microsoft.com/office/drawing/2014/main" id="{68E42D0F-4F23-824B-3AD2-DF07B784535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18450" name="Text Box 19">
              <a:extLst>
                <a:ext uri="{FF2B5EF4-FFF2-40B4-BE49-F238E27FC236}">
                  <a16:creationId xmlns:a16="http://schemas.microsoft.com/office/drawing/2014/main" id="{CE62CACE-AF1E-C0FD-D90F-98843623F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438" name="Picture 6" descr="Gio hoa">
            <a:extLst>
              <a:ext uri="{FF2B5EF4-FFF2-40B4-BE49-F238E27FC236}">
                <a16:creationId xmlns:a16="http://schemas.microsoft.com/office/drawing/2014/main" id="{A85237F5-8DD1-14A6-A14E-895D0566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1864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3">
            <a:extLst>
              <a:ext uri="{FF2B5EF4-FFF2-40B4-BE49-F238E27FC236}">
                <a16:creationId xmlns:a16="http://schemas.microsoft.com/office/drawing/2014/main" id="{C9B20C4C-FB05-3451-C6C4-155C87E24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8" y="3625851"/>
            <a:ext cx="820896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38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GV: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8440" name="TextBox 1">
            <a:extLst>
              <a:ext uri="{FF2B5EF4-FFF2-40B4-BE49-F238E27FC236}">
                <a16:creationId xmlns:a16="http://schemas.microsoft.com/office/drawing/2014/main" id="{1928E957-CEBA-C5F0-FA38-BC45DB06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9" y="5602289"/>
            <a:ext cx="503713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: 2024-2025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9603FB8E-89F8-54C4-C556-39C0DAC0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799014"/>
            <a:ext cx="2036762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Lớp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4A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4355261" cy="1229723"/>
            <a:chOff x="2188414" y="252108"/>
            <a:chExt cx="7329212" cy="220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3" y="304710"/>
              <a:ext cx="6803797" cy="2148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DE1F9-AEAA-7D66-FC8B-1E65F1937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2" y="2657474"/>
            <a:ext cx="10150078" cy="942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27 283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27 283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314825" y="3879398"/>
            <a:ext cx="96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40 819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x 5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40 819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786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8685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1896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78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766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374 519 x 2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374 519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21825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38C32D-C545-FB8C-6232-D6442BEC9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1" y="1894982"/>
            <a:ext cx="10589844" cy="29151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7C8B9D-9ADD-DBC2-CA72-4974345E10D7}"/>
              </a:ext>
            </a:extLst>
          </p:cNvPr>
          <p:cNvSpPr/>
          <p:nvPr/>
        </p:nvSpPr>
        <p:spPr>
          <a:xfrm>
            <a:off x="2886075" y="405765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3D29FE-19C1-4805-1EB2-3A059A1399A2}"/>
              </a:ext>
            </a:extLst>
          </p:cNvPr>
          <p:cNvSpPr/>
          <p:nvPr/>
        </p:nvSpPr>
        <p:spPr>
          <a:xfrm>
            <a:off x="1609725" y="4114800"/>
            <a:ext cx="600075" cy="352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5B7486-E359-9226-BCCE-312F1C962090}"/>
              </a:ext>
            </a:extLst>
          </p:cNvPr>
          <p:cNvSpPr/>
          <p:nvPr/>
        </p:nvSpPr>
        <p:spPr>
          <a:xfrm>
            <a:off x="6600825" y="403860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08156D-EB33-1546-8593-91917CB2A0ED}"/>
              </a:ext>
            </a:extLst>
          </p:cNvPr>
          <p:cNvSpPr/>
          <p:nvPr/>
        </p:nvSpPr>
        <p:spPr>
          <a:xfrm>
            <a:off x="5219701" y="4124326"/>
            <a:ext cx="304800" cy="34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/>
              <a:t>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17C0118-DA23-8C38-1FCE-C32C2837E090}"/>
              </a:ext>
            </a:extLst>
          </p:cNvPr>
          <p:cNvSpPr/>
          <p:nvPr/>
        </p:nvSpPr>
        <p:spPr>
          <a:xfrm>
            <a:off x="10372725" y="4029075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0"/>
            <a:ext cx="11734800" cy="6610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BC675B-544B-9129-DDF5-1E96879A2DDE}"/>
              </a:ext>
            </a:extLst>
          </p:cNvPr>
          <p:cNvSpPr/>
          <p:nvPr/>
        </p:nvSpPr>
        <p:spPr>
          <a:xfrm>
            <a:off x="638175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28766-26DB-7E48-8679-029B6E066D34}"/>
              </a:ext>
            </a:extLst>
          </p:cNvPr>
          <p:cNvSpPr txBox="1"/>
          <p:nvPr/>
        </p:nvSpPr>
        <p:spPr>
          <a:xfrm>
            <a:off x="1457325" y="152400"/>
            <a:ext cx="978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 đèn trong nhà có tuổi thọ 12 250 giờ. Bóng đèn đường có tuổi thọ gấp 3 lần tuổi thọ của bóng đèn trong nhà. Hỏi tuổi thọ của bóng đèn đường là bao nhiêu giờ?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C4A2D0-5514-2925-DE58-4A9AED81B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616" y="1828800"/>
            <a:ext cx="4351734" cy="2590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124302E-6308-6FDA-610B-ACC131B6828D}"/>
              </a:ext>
            </a:extLst>
          </p:cNvPr>
          <p:cNvGrpSpPr/>
          <p:nvPr/>
        </p:nvGrpSpPr>
        <p:grpSpPr>
          <a:xfrm>
            <a:off x="2152650" y="2609850"/>
            <a:ext cx="1000125" cy="266700"/>
            <a:chOff x="1057275" y="2057400"/>
            <a:chExt cx="1000125" cy="266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25254B-B830-4C4A-4D72-4F9F06EA7CB6}"/>
                </a:ext>
              </a:extLst>
            </p:cNvPr>
            <p:cNvCxnSpPr/>
            <p:nvPr/>
          </p:nvCxnSpPr>
          <p:spPr>
            <a:xfrm>
              <a:off x="1076325" y="206692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D3B449-35C2-2525-95EB-3B82567E09D6}"/>
                </a:ext>
              </a:extLst>
            </p:cNvPr>
            <p:cNvCxnSpPr/>
            <p:nvPr/>
          </p:nvCxnSpPr>
          <p:spPr>
            <a:xfrm>
              <a:off x="2038350" y="20574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23EF7E-A70A-6454-1903-0872237A2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190750"/>
              <a:ext cx="10001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2AE9F0-B301-599A-8888-6A8F910BAB11}"/>
              </a:ext>
            </a:extLst>
          </p:cNvPr>
          <p:cNvGrpSpPr/>
          <p:nvPr/>
        </p:nvGrpSpPr>
        <p:grpSpPr>
          <a:xfrm>
            <a:off x="2162175" y="3248025"/>
            <a:ext cx="2790825" cy="276225"/>
            <a:chOff x="1057275" y="2647950"/>
            <a:chExt cx="2790825" cy="2762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A4FAAC-EA47-61B9-2AA9-ED5E2201424E}"/>
                </a:ext>
              </a:extLst>
            </p:cNvPr>
            <p:cNvCxnSpPr/>
            <p:nvPr/>
          </p:nvCxnSpPr>
          <p:spPr>
            <a:xfrm>
              <a:off x="1076325" y="265747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BE7DFA-CCD5-A1B8-EEFB-A26C6250ED64}"/>
                </a:ext>
              </a:extLst>
            </p:cNvPr>
            <p:cNvCxnSpPr/>
            <p:nvPr/>
          </p:nvCxnSpPr>
          <p:spPr>
            <a:xfrm>
              <a:off x="203835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D225AB-A8FB-CF71-A53C-D812B783B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81300"/>
              <a:ext cx="27908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7CAD-F785-3E23-BAF6-5517A92F096B}"/>
                </a:ext>
              </a:extLst>
            </p:cNvPr>
            <p:cNvCxnSpPr/>
            <p:nvPr/>
          </p:nvCxnSpPr>
          <p:spPr>
            <a:xfrm>
              <a:off x="293370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432E3F-DCFF-A8B3-7CCB-989A295BF2FB}"/>
                </a:ext>
              </a:extLst>
            </p:cNvPr>
            <p:cNvCxnSpPr/>
            <p:nvPr/>
          </p:nvCxnSpPr>
          <p:spPr>
            <a:xfrm>
              <a:off x="3829050" y="26670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5631CE4-C2FC-3CE9-9F51-7D2806E5B169}"/>
              </a:ext>
            </a:extLst>
          </p:cNvPr>
          <p:cNvSpPr txBox="1"/>
          <p:nvPr/>
        </p:nvSpPr>
        <p:spPr>
          <a:xfrm>
            <a:off x="619125" y="259080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3318C-0783-8BF8-FBED-ACFC9D6A51BD}"/>
              </a:ext>
            </a:extLst>
          </p:cNvPr>
          <p:cNvSpPr txBox="1"/>
          <p:nvPr/>
        </p:nvSpPr>
        <p:spPr>
          <a:xfrm>
            <a:off x="428625" y="3209925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endParaRPr lang="en-US" b="1" dirty="0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A2CD5CFF-1AEB-7F97-92E1-5978700B6A8C}"/>
              </a:ext>
            </a:extLst>
          </p:cNvPr>
          <p:cNvSpPr/>
          <p:nvPr/>
        </p:nvSpPr>
        <p:spPr>
          <a:xfrm rot="5400000">
            <a:off x="2540795" y="2083596"/>
            <a:ext cx="219072" cy="1004887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F14985-8DF0-AF6C-A38C-DB5484DBADE1}"/>
              </a:ext>
            </a:extLst>
          </p:cNvPr>
          <p:cNvSpPr txBox="1"/>
          <p:nvPr/>
        </p:nvSpPr>
        <p:spPr>
          <a:xfrm>
            <a:off x="2247900" y="206692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12 250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0458F7DD-4C71-82AA-67F4-E88A5CE75D37}"/>
              </a:ext>
            </a:extLst>
          </p:cNvPr>
          <p:cNvSpPr/>
          <p:nvPr/>
        </p:nvSpPr>
        <p:spPr>
          <a:xfrm rot="16200000">
            <a:off x="3479010" y="2193133"/>
            <a:ext cx="171446" cy="2738440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CB0DB5-440B-093E-F8A4-8355FC3FEE68}"/>
              </a:ext>
            </a:extLst>
          </p:cNvPr>
          <p:cNvSpPr txBox="1"/>
          <p:nvPr/>
        </p:nvSpPr>
        <p:spPr>
          <a:xfrm>
            <a:off x="3114675" y="376237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 </a:t>
            </a:r>
            <a:r>
              <a:rPr lang="en-US" sz="2000" dirty="0" err="1"/>
              <a:t>Giờ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D1A62-F6BD-D490-4367-0C1F8C4D54BA}"/>
              </a:ext>
            </a:extLst>
          </p:cNvPr>
          <p:cNvSpPr txBox="1"/>
          <p:nvPr/>
        </p:nvSpPr>
        <p:spPr>
          <a:xfrm>
            <a:off x="2114550" y="158115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/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Bài giải:</a:t>
                </a:r>
                <a:endParaRPr lang="en-US" sz="2800" u="sng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Tuổi thọ của </a:t>
                </a:r>
                <a:r>
                  <a:rPr lang="nl-NL" sz="280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bóng đèn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đường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12 250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= 36 750 (giờ)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Đáp số: 36 750 giờ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blipFill>
                <a:blip r:embed="rId5"/>
                <a:stretch>
                  <a:fillRect t="-3691" r="-151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744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4410" y="887796"/>
            <a:ext cx="2969009" cy="145707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BA63D-15D4-2701-EA38-EE12839F9D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2082" y="2024891"/>
            <a:ext cx="8980186" cy="2865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6FDEA-668D-4DCD-9962-B8A4076DC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7CC696-F00A-47E1-BE4D-ACAE72C2BF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A8BAB-9E42-43C6-AC3D-EF786261E9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4525055" y="1773788"/>
            <a:ext cx="9158051" cy="3396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5E606D-AE75-4D99-BF7F-2ECEEF5DA7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80"/>
            <a:ext cx="4024602" cy="1806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4E4419-57E3-4755-82B5-C57F58EFCB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1197411"/>
            <a:ext cx="1485090" cy="1562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2AFD7B-087D-4E73-A576-8C9C2C3B61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3062225"/>
            <a:ext cx="1149833" cy="1165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3B1C82-5204-445F-BF26-2906804F2E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99308"/>
            <a:ext cx="1253969" cy="1071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BABACF-4D84-4792-99A8-C2E22E8191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1574505"/>
            <a:ext cx="2006784" cy="1462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1D620-5B07-4F5E-8645-2B479C5AA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7737C24-C675-41D0-ACC0-AA6A0433DE96}"/>
              </a:ext>
            </a:extLst>
          </p:cNvPr>
          <p:cNvSpPr/>
          <p:nvPr/>
        </p:nvSpPr>
        <p:spPr>
          <a:xfrm>
            <a:off x="7235231" y="4994283"/>
            <a:ext cx="656574" cy="656574"/>
          </a:xfrm>
          <a:prstGeom prst="ellipse">
            <a:avLst/>
          </a:prstGeom>
          <a:solidFill>
            <a:srgbClr val="0696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E510CAD-80CA-4DC7-B930-C179AD6B8D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7" y="3306237"/>
            <a:ext cx="2189762" cy="3284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C33B5-874C-9C3E-C8A8-5F6521CCF391}"/>
              </a:ext>
            </a:extLst>
          </p:cNvPr>
          <p:cNvGrpSpPr/>
          <p:nvPr/>
        </p:nvGrpSpPr>
        <p:grpSpPr>
          <a:xfrm>
            <a:off x="592538" y="1769323"/>
            <a:ext cx="8276256" cy="2707427"/>
            <a:chOff x="659213" y="426298"/>
            <a:chExt cx="8276256" cy="6107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FA2281-A7B3-935D-F5C1-74C7440717BF}"/>
                </a:ext>
              </a:extLst>
            </p:cNvPr>
            <p:cNvSpPr/>
            <p:nvPr/>
          </p:nvSpPr>
          <p:spPr>
            <a:xfrm>
              <a:off x="659213" y="426298"/>
              <a:ext cx="8276256" cy="6107552"/>
            </a:xfrm>
            <a:prstGeom prst="roundRect">
              <a:avLst/>
            </a:prstGeom>
            <a:solidFill>
              <a:srgbClr val="EAE6C2"/>
            </a:solidFill>
            <a:ln w="28575">
              <a:solidFill>
                <a:srgbClr val="058F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AF502-1E0F-8AD5-52D5-33BF3F7DB4B7}"/>
                </a:ext>
              </a:extLst>
            </p:cNvPr>
            <p:cNvSpPr txBox="1"/>
            <p:nvPr/>
          </p:nvSpPr>
          <p:spPr>
            <a:xfrm>
              <a:off x="956392" y="1146476"/>
              <a:ext cx="7857921" cy="4096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Thực hiện được các phép nhân với số có một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Vận dụng được các phép tính đã học vào giải quyết một số tình huống gắn với thực tế.</a:t>
              </a: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06436D4F-AC08-1836-8215-4798F6042A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F463-A83A-1AA8-C861-9C3961FB68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0104" y="1063526"/>
            <a:ext cx="1755800" cy="4298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1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F0FE4-71D3-8EE5-862D-FE9B47B7D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1" y="240135"/>
            <a:ext cx="2396280" cy="1198140"/>
          </a:xfrm>
          <a:prstGeom prst="rect">
            <a:avLst/>
          </a:prstGeom>
        </p:spPr>
      </p:pic>
      <p:pic>
        <p:nvPicPr>
          <p:cNvPr id="4" name="Picture 3" descr="A cartoon of a child in a room&#10;&#10;Description automatically generated">
            <a:extLst>
              <a:ext uri="{FF2B5EF4-FFF2-40B4-BE49-F238E27FC236}">
                <a16:creationId xmlns:a16="http://schemas.microsoft.com/office/drawing/2014/main" id="{C72411C4-59C0-D5C8-F82B-4052C45CA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62237"/>
            <a:ext cx="8648700" cy="32289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EB0B90-3B93-BEC5-E4F6-CF906FE53D8D}"/>
              </a:ext>
            </a:extLst>
          </p:cNvPr>
          <p:cNvSpPr/>
          <p:nvPr/>
        </p:nvSpPr>
        <p:spPr>
          <a:xfrm>
            <a:off x="1085850" y="1657350"/>
            <a:ext cx="3162300" cy="1371600"/>
          </a:xfrm>
          <a:prstGeom prst="wedgeRoundRectCallout">
            <a:avLst>
              <a:gd name="adj1" fmla="val 41215"/>
              <a:gd name="adj2" fmla="val 71528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160 140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EA40C3F-5387-460C-4FE9-2046AC7A6D9A}"/>
              </a:ext>
            </a:extLst>
          </p:cNvPr>
          <p:cNvSpPr/>
          <p:nvPr/>
        </p:nvSpPr>
        <p:spPr>
          <a:xfrm>
            <a:off x="8324850" y="981075"/>
            <a:ext cx="3086100" cy="1562100"/>
          </a:xfrm>
          <a:prstGeom prst="wedgeRoundRectCallout">
            <a:avLst>
              <a:gd name="adj1" fmla="val -26556"/>
              <a:gd name="adj2" fmla="val 86806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Trong 7 </a:t>
            </a:r>
            <a:r>
              <a:rPr lang="en-US" sz="2400" dirty="0" err="1"/>
              <a:t>ngày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819150" y="184785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81125" y="190500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160 140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7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71550" y="252412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>
            <a:cxnSpLocks/>
          </p:cNvCxnSpPr>
          <p:nvPr/>
        </p:nvCxnSpPr>
        <p:spPr>
          <a:xfrm>
            <a:off x="1304925" y="3152775"/>
            <a:ext cx="21717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05400" y="19526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30480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095875" y="26193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7241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095875" y="3200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4384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2445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2047875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14925" y="44577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7335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162550" y="5057775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085850" y="30765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4A1AA-6E1A-C9D7-19A1-C564F9402A2B}"/>
              </a:ext>
            </a:extLst>
          </p:cNvPr>
          <p:cNvGrpSpPr/>
          <p:nvPr/>
        </p:nvGrpSpPr>
        <p:grpSpPr>
          <a:xfrm>
            <a:off x="295275" y="4667250"/>
            <a:ext cx="4648200" cy="828675"/>
            <a:chOff x="5960318" y="3592285"/>
            <a:chExt cx="4168200" cy="92083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23F0B9-F319-A5F4-111D-892A4C7219C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9EB8A3-73F1-774D-D660-28EB7294CC7F}"/>
                </a:ext>
              </a:extLst>
            </p:cNvPr>
            <p:cNvSpPr txBox="1"/>
            <p:nvPr/>
          </p:nvSpPr>
          <p:spPr>
            <a:xfrm>
              <a:off x="6047520" y="3754210"/>
              <a:ext cx="3950197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1 120 980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341 231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214 325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4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502B0-7FCA-C612-8CD2-AC72AD47C2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2926" y="2629803"/>
            <a:ext cx="7495177" cy="1711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7128B3-28F6-43AF-9B8C-A4DE31E8DE8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4*2{0959EB54-1F19-4341-8F56-493D2CEB1A95}&quot;,&quot;C:\\Users\\TRANG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Bài 38. Nhân với số có một chữ số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4E6AAA-F2C9-4BAE-97E0-3F4A620474B6}:10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F9B497-6912-4F19-A40D-F65372681832}:10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8B2704-2FC1-4753-A4DE-F5829FB7CFB0}:26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5DCDA5-13DC-4544-B7F1-CFD20CFB1B7A}:26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49BE49-C36C-4AC6-9642-579016F4B592}:26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6A4C2F-864A-455A-8C63-56BA090DDC67}:26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B341B9-CFA4-481C-AE9F-B8FD55212ED2}:26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069441-E1BF-4D4C-8C14-E41999EFD5C8}:10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4C89BD-7F18-4AA5-A59D-FE25E2D6E26C}:10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3FBA56-B75D-4AA7-AF5F-CAF40C948A3E}:10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A64072-6270-4386-8217-E71F3994CFEF}:3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A614E6-8D89-4B1A-A16A-B639E6B72220}:10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9046F1-395D-4B9A-B715-452B51E6FCFD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75CBFE-EA34-4663-BCF8-A38A157654D9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80BBF2-9DC6-422F-A141-866BE6EAB9DA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562E46-B4C8-4BBD-A552-C13091B49EE2}:10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C9159E-4BED-4597-A53E-15285F304A6D}:10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5AE977-D43F-47B9-8F14-F26E04DF0D80}:10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409</Words>
  <Application>Microsoft Office PowerPoint</Application>
  <PresentationFormat>Widescreen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Cambria</vt:lpstr>
      <vt:lpstr>Cambria Math</vt:lpstr>
      <vt:lpstr>等线</vt:lpstr>
      <vt:lpstr>Times New Roman</vt:lpstr>
      <vt:lpstr>VnBangkok</vt:lpstr>
      <vt:lpstr>VNbritannic</vt:lpstr>
      <vt:lpstr>VNI-Times</vt:lpstr>
      <vt:lpstr>Wingdings</vt:lpstr>
      <vt:lpstr>字魂105号-简雅黑</vt:lpstr>
      <vt:lpstr>字魂151号-联盟综艺体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Bài 38. Nhân với số có một chữ số</dc:title>
  <dc:creator>TRANG</dc:creator>
  <cp:lastModifiedBy>Administrator</cp:lastModifiedBy>
  <cp:revision>4</cp:revision>
  <dcterms:created xsi:type="dcterms:W3CDTF">2025-01-19T15:49:28Z</dcterms:created>
  <dcterms:modified xsi:type="dcterms:W3CDTF">2025-01-20T16:41:59Z</dcterms:modified>
</cp:coreProperties>
</file>