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CA08A-8C74-4DD6-AD83-C6A3E4513E44}"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AA44F-6905-4648-AE02-920C1209C6C3}" type="slidenum">
              <a:rPr lang="en-US" smtClean="0"/>
              <a:t>‹#›</a:t>
            </a:fld>
            <a:endParaRPr lang="en-US"/>
          </a:p>
        </p:txBody>
      </p:sp>
    </p:spTree>
    <p:extLst>
      <p:ext uri="{BB962C8B-B14F-4D97-AF65-F5344CB8AC3E}">
        <p14:creationId xmlns:p14="http://schemas.microsoft.com/office/powerpoint/2010/main" val="189088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2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89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50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31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55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53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B6C731-AF0E-4353-B4E3-42DCAAC4CE0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384347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6C731-AF0E-4353-B4E3-42DCAAC4CE0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23331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6C731-AF0E-4353-B4E3-42DCAAC4CE0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76475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3553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9640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6C731-AF0E-4353-B4E3-42DCAAC4CE0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364797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B6C731-AF0E-4353-B4E3-42DCAAC4CE0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159924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B6C731-AF0E-4353-B4E3-42DCAAC4CE09}"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382145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6C731-AF0E-4353-B4E3-42DCAAC4CE09}"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246267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6C731-AF0E-4353-B4E3-42DCAAC4CE09}"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47622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6C731-AF0E-4353-B4E3-42DCAAC4CE09}"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380842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B6C731-AF0E-4353-B4E3-42DCAAC4CE09}"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279509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B6C731-AF0E-4353-B4E3-42DCAAC4CE09}"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324D-6966-46E3-A722-3D249111BCED}" type="slidenum">
              <a:rPr lang="en-US" smtClean="0"/>
              <a:t>‹#›</a:t>
            </a:fld>
            <a:endParaRPr lang="en-US"/>
          </a:p>
        </p:txBody>
      </p:sp>
    </p:spTree>
    <p:extLst>
      <p:ext uri="{BB962C8B-B14F-4D97-AF65-F5344CB8AC3E}">
        <p14:creationId xmlns:p14="http://schemas.microsoft.com/office/powerpoint/2010/main" val="410601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6C731-AF0E-4353-B4E3-42DCAAC4CE09}"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6324D-6966-46E3-A722-3D249111BCED}" type="slidenum">
              <a:rPr lang="en-US" smtClean="0"/>
              <a:t>‹#›</a:t>
            </a:fld>
            <a:endParaRPr lang="en-US"/>
          </a:p>
        </p:txBody>
      </p:sp>
    </p:spTree>
    <p:extLst>
      <p:ext uri="{BB962C8B-B14F-4D97-AF65-F5344CB8AC3E}">
        <p14:creationId xmlns:p14="http://schemas.microsoft.com/office/powerpoint/2010/main" val="207154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
        <p:nvSpPr>
          <p:cNvPr id="4" name="TextBox 3"/>
          <p:cNvSpPr txBox="1"/>
          <p:nvPr/>
        </p:nvSpPr>
        <p:spPr>
          <a:xfrm>
            <a:off x="7195141" y="5768174"/>
            <a:ext cx="377735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smtClean="0">
                <a:solidFill>
                  <a:srgbClr val="FF0000"/>
                </a:solidFill>
              </a:rPr>
              <a:t>GV: Nguyễn</a:t>
            </a:r>
            <a:r>
              <a:rPr lang="en-US" sz="3200" dirty="0" smtClean="0">
                <a:solidFill>
                  <a:srgbClr val="FF0000"/>
                </a:solidFill>
              </a:rPr>
              <a:t> </a:t>
            </a:r>
            <a:r>
              <a:rPr lang="en-US" sz="3200" dirty="0" err="1" smtClean="0">
                <a:solidFill>
                  <a:srgbClr val="FF0000"/>
                </a:solidFill>
              </a:rPr>
              <a:t>Thị</a:t>
            </a:r>
            <a:r>
              <a:rPr lang="en-US" sz="3200" dirty="0" smtClean="0">
                <a:solidFill>
                  <a:srgbClr val="FF0000"/>
                </a:solidFill>
              </a:rPr>
              <a:t> </a:t>
            </a:r>
            <a:r>
              <a:rPr lang="en-US" sz="3200" dirty="0" err="1" smtClean="0">
                <a:solidFill>
                  <a:srgbClr val="FF0000"/>
                </a:solidFill>
              </a:rPr>
              <a:t>Trang</a:t>
            </a:r>
            <a:endParaRPr lang="en-US" sz="3200" dirty="0">
              <a:solidFill>
                <a:srgbClr val="FF0000"/>
              </a:solidFill>
            </a:endParaRPr>
          </a:p>
        </p:txBody>
      </p:sp>
    </p:spTree>
    <p:extLst>
      <p:ext uri="{BB962C8B-B14F-4D97-AF65-F5344CB8AC3E}">
        <p14:creationId xmlns:p14="http://schemas.microsoft.com/office/powerpoint/2010/main" val="24507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36230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7150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1753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3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14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5354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33603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2899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3558536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extLst>
      <p:ext uri="{BB962C8B-B14F-4D97-AF65-F5344CB8AC3E}">
        <p14:creationId xmlns:p14="http://schemas.microsoft.com/office/powerpoint/2010/main" val="300189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extLst>
      <p:ext uri="{BB962C8B-B14F-4D97-AF65-F5344CB8AC3E}">
        <p14:creationId xmlns:p14="http://schemas.microsoft.com/office/powerpoint/2010/main" val="23067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3804862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272348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7104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99775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8856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Widescreen</PresentationFormat>
  <Paragraphs>85</Paragraphs>
  <Slides>17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#9Slide03 AmpleSoft Bold</vt:lpstr>
      <vt:lpstr>#9Slide07 Bungee</vt:lpstr>
      <vt:lpstr>Arial</vt:lpstr>
      <vt:lpstr>Bowlby One</vt:lpstr>
      <vt:lpstr>Calibri</vt:lpstr>
      <vt:lpstr>Calibri Light</vt:lpstr>
      <vt:lpstr>Cambria</vt:lpstr>
      <vt:lpstr>Open Sans</vt:lpstr>
      <vt:lpstr>Times New Roman</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2025-02-04T07:29:19Z</dcterms:created>
  <dcterms:modified xsi:type="dcterms:W3CDTF">2025-02-04T07:37:16Z</dcterms:modified>
</cp:coreProperties>
</file>