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322" r:id="rId2"/>
    <p:sldId id="342" r:id="rId3"/>
    <p:sldId id="357" r:id="rId4"/>
    <p:sldId id="323" r:id="rId5"/>
    <p:sldId id="358" r:id="rId6"/>
    <p:sldId id="3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192</Words>
  <Application>Microsoft Office PowerPoint</Application>
  <PresentationFormat>Widescreen</PresentationFormat>
  <Paragraphs>26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等线</vt:lpstr>
      <vt:lpstr>印品黑体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2023-07-12T12:41:36Z</dcterms:created>
  <dcterms:modified xsi:type="dcterms:W3CDTF">2025-04-22T08:56:21Z</dcterms:modified>
</cp:coreProperties>
</file>