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331" r:id="rId3"/>
    <p:sldId id="360" r:id="rId4"/>
    <p:sldId id="376" r:id="rId5"/>
    <p:sldId id="361" r:id="rId6"/>
    <p:sldId id="297" r:id="rId7"/>
    <p:sldId id="299" r:id="rId8"/>
    <p:sldId id="300" r:id="rId9"/>
    <p:sldId id="301" r:id="rId10"/>
    <p:sldId id="364" r:id="rId11"/>
    <p:sldId id="362" r:id="rId12"/>
    <p:sldId id="366" r:id="rId13"/>
    <p:sldId id="367" r:id="rId14"/>
    <p:sldId id="368" r:id="rId15"/>
    <p:sldId id="370" r:id="rId16"/>
    <p:sldId id="371" r:id="rId17"/>
    <p:sldId id="377" r:id="rId18"/>
    <p:sldId id="378" r:id="rId19"/>
    <p:sldId id="379" r:id="rId20"/>
    <p:sldId id="381" r:id="rId21"/>
    <p:sldId id="382" r:id="rId22"/>
    <p:sldId id="383" r:id="rId23"/>
    <p:sldId id="384" r:id="rId24"/>
    <p:sldId id="372" r:id="rId25"/>
    <p:sldId id="333" r:id="rId26"/>
    <p:sldId id="357" r:id="rId27"/>
    <p:sldId id="348"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17C7E-09D1-4B61-918E-73658C4EBC85}" type="datetimeFigureOut">
              <a:rPr lang="en-US" smtClean="0"/>
              <a:t>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953D3-1031-4073-9370-D498BE24E53A}" type="slidenum">
              <a:rPr lang="en-US" smtClean="0"/>
              <a:t>‹#›</a:t>
            </a:fld>
            <a:endParaRPr lang="en-US"/>
          </a:p>
        </p:txBody>
      </p:sp>
    </p:spTree>
    <p:extLst>
      <p:ext uri="{BB962C8B-B14F-4D97-AF65-F5344CB8AC3E}">
        <p14:creationId xmlns:p14="http://schemas.microsoft.com/office/powerpoint/2010/main" val="112561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5F9E1-65F2-44AA-8B07-72FC5A0A2E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758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10</a:t>
            </a:fld>
            <a:endParaRPr lang="en-US"/>
          </a:p>
        </p:txBody>
      </p:sp>
    </p:spTree>
    <p:extLst>
      <p:ext uri="{BB962C8B-B14F-4D97-AF65-F5344CB8AC3E}">
        <p14:creationId xmlns:p14="http://schemas.microsoft.com/office/powerpoint/2010/main" val="394446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11</a:t>
            </a:fld>
            <a:endParaRPr lang="en-US"/>
          </a:p>
        </p:txBody>
      </p:sp>
    </p:spTree>
    <p:extLst>
      <p:ext uri="{BB962C8B-B14F-4D97-AF65-F5344CB8AC3E}">
        <p14:creationId xmlns:p14="http://schemas.microsoft.com/office/powerpoint/2010/main" val="3553492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12</a:t>
            </a:fld>
            <a:endParaRPr lang="en-US"/>
          </a:p>
        </p:txBody>
      </p:sp>
    </p:spTree>
    <p:extLst>
      <p:ext uri="{BB962C8B-B14F-4D97-AF65-F5344CB8AC3E}">
        <p14:creationId xmlns:p14="http://schemas.microsoft.com/office/powerpoint/2010/main" val="1593998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13</a:t>
            </a:fld>
            <a:endParaRPr lang="en-US"/>
          </a:p>
        </p:txBody>
      </p:sp>
    </p:spTree>
    <p:extLst>
      <p:ext uri="{BB962C8B-B14F-4D97-AF65-F5344CB8AC3E}">
        <p14:creationId xmlns:p14="http://schemas.microsoft.com/office/powerpoint/2010/main" val="3411413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14</a:t>
            </a:fld>
            <a:endParaRPr lang="en-US"/>
          </a:p>
        </p:txBody>
      </p:sp>
    </p:spTree>
    <p:extLst>
      <p:ext uri="{BB962C8B-B14F-4D97-AF65-F5344CB8AC3E}">
        <p14:creationId xmlns:p14="http://schemas.microsoft.com/office/powerpoint/2010/main" val="3421195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15</a:t>
            </a:fld>
            <a:endParaRPr lang="en-US"/>
          </a:p>
        </p:txBody>
      </p:sp>
    </p:spTree>
    <p:extLst>
      <p:ext uri="{BB962C8B-B14F-4D97-AF65-F5344CB8AC3E}">
        <p14:creationId xmlns:p14="http://schemas.microsoft.com/office/powerpoint/2010/main" val="1067960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16</a:t>
            </a:fld>
            <a:endParaRPr lang="en-US"/>
          </a:p>
        </p:txBody>
      </p:sp>
    </p:spTree>
    <p:extLst>
      <p:ext uri="{BB962C8B-B14F-4D97-AF65-F5344CB8AC3E}">
        <p14:creationId xmlns:p14="http://schemas.microsoft.com/office/powerpoint/2010/main" val="2164858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17</a:t>
            </a:fld>
            <a:endParaRPr lang="en-US"/>
          </a:p>
        </p:txBody>
      </p:sp>
    </p:spTree>
    <p:extLst>
      <p:ext uri="{BB962C8B-B14F-4D97-AF65-F5344CB8AC3E}">
        <p14:creationId xmlns:p14="http://schemas.microsoft.com/office/powerpoint/2010/main" val="2880603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18</a:t>
            </a:fld>
            <a:endParaRPr lang="en-US"/>
          </a:p>
        </p:txBody>
      </p:sp>
    </p:spTree>
    <p:extLst>
      <p:ext uri="{BB962C8B-B14F-4D97-AF65-F5344CB8AC3E}">
        <p14:creationId xmlns:p14="http://schemas.microsoft.com/office/powerpoint/2010/main" val="599126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19</a:t>
            </a:fld>
            <a:endParaRPr lang="en-US"/>
          </a:p>
        </p:txBody>
      </p:sp>
    </p:spTree>
    <p:extLst>
      <p:ext uri="{BB962C8B-B14F-4D97-AF65-F5344CB8AC3E}">
        <p14:creationId xmlns:p14="http://schemas.microsoft.com/office/powerpoint/2010/main" val="1257601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2</a:t>
            </a:fld>
            <a:endParaRPr lang="en-US"/>
          </a:p>
        </p:txBody>
      </p:sp>
    </p:spTree>
    <p:extLst>
      <p:ext uri="{BB962C8B-B14F-4D97-AF65-F5344CB8AC3E}">
        <p14:creationId xmlns:p14="http://schemas.microsoft.com/office/powerpoint/2010/main" val="3096404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20</a:t>
            </a:fld>
            <a:endParaRPr lang="en-US"/>
          </a:p>
        </p:txBody>
      </p:sp>
    </p:spTree>
    <p:extLst>
      <p:ext uri="{BB962C8B-B14F-4D97-AF65-F5344CB8AC3E}">
        <p14:creationId xmlns:p14="http://schemas.microsoft.com/office/powerpoint/2010/main" val="955816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21</a:t>
            </a:fld>
            <a:endParaRPr lang="en-US"/>
          </a:p>
        </p:txBody>
      </p:sp>
    </p:spTree>
    <p:extLst>
      <p:ext uri="{BB962C8B-B14F-4D97-AF65-F5344CB8AC3E}">
        <p14:creationId xmlns:p14="http://schemas.microsoft.com/office/powerpoint/2010/main" val="3105356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22</a:t>
            </a:fld>
            <a:endParaRPr lang="en-US"/>
          </a:p>
        </p:txBody>
      </p:sp>
    </p:spTree>
    <p:extLst>
      <p:ext uri="{BB962C8B-B14F-4D97-AF65-F5344CB8AC3E}">
        <p14:creationId xmlns:p14="http://schemas.microsoft.com/office/powerpoint/2010/main" val="1229282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23</a:t>
            </a:fld>
            <a:endParaRPr lang="en-US"/>
          </a:p>
        </p:txBody>
      </p:sp>
    </p:spTree>
    <p:extLst>
      <p:ext uri="{BB962C8B-B14F-4D97-AF65-F5344CB8AC3E}">
        <p14:creationId xmlns:p14="http://schemas.microsoft.com/office/powerpoint/2010/main" val="1173012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24</a:t>
            </a:fld>
            <a:endParaRPr lang="en-US"/>
          </a:p>
        </p:txBody>
      </p:sp>
    </p:spTree>
    <p:extLst>
      <p:ext uri="{BB962C8B-B14F-4D97-AF65-F5344CB8AC3E}">
        <p14:creationId xmlns:p14="http://schemas.microsoft.com/office/powerpoint/2010/main" val="1739961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25</a:t>
            </a:fld>
            <a:endParaRPr lang="en-US"/>
          </a:p>
        </p:txBody>
      </p:sp>
    </p:spTree>
    <p:extLst>
      <p:ext uri="{BB962C8B-B14F-4D97-AF65-F5344CB8AC3E}">
        <p14:creationId xmlns:p14="http://schemas.microsoft.com/office/powerpoint/2010/main" val="1229363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26</a:t>
            </a:fld>
            <a:endParaRPr lang="en-US"/>
          </a:p>
        </p:txBody>
      </p:sp>
    </p:spTree>
    <p:extLst>
      <p:ext uri="{BB962C8B-B14F-4D97-AF65-F5344CB8AC3E}">
        <p14:creationId xmlns:p14="http://schemas.microsoft.com/office/powerpoint/2010/main" val="2346510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3</a:t>
            </a:fld>
            <a:endParaRPr lang="en-US"/>
          </a:p>
        </p:txBody>
      </p:sp>
    </p:spTree>
    <p:extLst>
      <p:ext uri="{BB962C8B-B14F-4D97-AF65-F5344CB8AC3E}">
        <p14:creationId xmlns:p14="http://schemas.microsoft.com/office/powerpoint/2010/main" val="137166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4</a:t>
            </a:fld>
            <a:endParaRPr lang="en-US"/>
          </a:p>
        </p:txBody>
      </p:sp>
    </p:spTree>
    <p:extLst>
      <p:ext uri="{BB962C8B-B14F-4D97-AF65-F5344CB8AC3E}">
        <p14:creationId xmlns:p14="http://schemas.microsoft.com/office/powerpoint/2010/main" val="115394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5</a:t>
            </a:fld>
            <a:endParaRPr lang="en-US"/>
          </a:p>
        </p:txBody>
      </p:sp>
    </p:spTree>
    <p:extLst>
      <p:ext uri="{BB962C8B-B14F-4D97-AF65-F5344CB8AC3E}">
        <p14:creationId xmlns:p14="http://schemas.microsoft.com/office/powerpoint/2010/main" val="516391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6</a:t>
            </a:fld>
            <a:endParaRPr lang="en-US"/>
          </a:p>
        </p:txBody>
      </p:sp>
    </p:spTree>
    <p:extLst>
      <p:ext uri="{BB962C8B-B14F-4D97-AF65-F5344CB8AC3E}">
        <p14:creationId xmlns:p14="http://schemas.microsoft.com/office/powerpoint/2010/main" val="32529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7</a:t>
            </a:fld>
            <a:endParaRPr lang="en-US"/>
          </a:p>
        </p:txBody>
      </p:sp>
    </p:spTree>
    <p:extLst>
      <p:ext uri="{BB962C8B-B14F-4D97-AF65-F5344CB8AC3E}">
        <p14:creationId xmlns:p14="http://schemas.microsoft.com/office/powerpoint/2010/main" val="3348722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8</a:t>
            </a:fld>
            <a:endParaRPr lang="en-US"/>
          </a:p>
        </p:txBody>
      </p:sp>
    </p:spTree>
    <p:extLst>
      <p:ext uri="{BB962C8B-B14F-4D97-AF65-F5344CB8AC3E}">
        <p14:creationId xmlns:p14="http://schemas.microsoft.com/office/powerpoint/2010/main" val="371274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953D3-1031-4073-9370-D498BE24E53A}" type="slidenum">
              <a:rPr lang="en-US" smtClean="0"/>
              <a:t>9</a:t>
            </a:fld>
            <a:endParaRPr lang="en-US"/>
          </a:p>
        </p:txBody>
      </p:sp>
    </p:spTree>
    <p:extLst>
      <p:ext uri="{BB962C8B-B14F-4D97-AF65-F5344CB8AC3E}">
        <p14:creationId xmlns:p14="http://schemas.microsoft.com/office/powerpoint/2010/main" val="126004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E8CE-6393-4A7E-881E-C7913E1B6D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5E179D-3C35-42E5-8FF6-27AD3C1115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E3B6FC-8D13-4ED7-B4A4-F7087B03BD34}"/>
              </a:ext>
            </a:extLst>
          </p:cNvPr>
          <p:cNvSpPr>
            <a:spLocks noGrp="1"/>
          </p:cNvSpPr>
          <p:nvPr>
            <p:ph type="dt" sz="half" idx="10"/>
          </p:nvPr>
        </p:nvSpPr>
        <p:spPr/>
        <p:txBody>
          <a:bodyPr/>
          <a:lstStyle/>
          <a:p>
            <a:fld id="{80291B55-4F71-4458-875D-3CEC3DAC1A12}" type="datetimeFigureOut">
              <a:rPr lang="en-US" smtClean="0"/>
              <a:t>1/20/2025</a:t>
            </a:fld>
            <a:endParaRPr lang="en-US"/>
          </a:p>
        </p:txBody>
      </p:sp>
      <p:sp>
        <p:nvSpPr>
          <p:cNvPr id="5" name="Footer Placeholder 4">
            <a:extLst>
              <a:ext uri="{FF2B5EF4-FFF2-40B4-BE49-F238E27FC236}">
                <a16:creationId xmlns:a16="http://schemas.microsoft.com/office/drawing/2014/main" id="{4B21A437-A95F-4CFA-A062-08E85C458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FF22B-5C2B-4D90-B5C2-400977827AC2}"/>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218646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6F2E-ECDD-4F14-A05B-206760495D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09E8B0-B5BB-4086-8E06-6EA335E6BB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D4B0F-3726-4673-A9B1-1AC0CB24024F}"/>
              </a:ext>
            </a:extLst>
          </p:cNvPr>
          <p:cNvSpPr>
            <a:spLocks noGrp="1"/>
          </p:cNvSpPr>
          <p:nvPr>
            <p:ph type="dt" sz="half" idx="10"/>
          </p:nvPr>
        </p:nvSpPr>
        <p:spPr/>
        <p:txBody>
          <a:bodyPr/>
          <a:lstStyle/>
          <a:p>
            <a:fld id="{80291B55-4F71-4458-875D-3CEC3DAC1A12}" type="datetimeFigureOut">
              <a:rPr lang="en-US" smtClean="0"/>
              <a:t>1/20/2025</a:t>
            </a:fld>
            <a:endParaRPr lang="en-US"/>
          </a:p>
        </p:txBody>
      </p:sp>
      <p:sp>
        <p:nvSpPr>
          <p:cNvPr id="5" name="Footer Placeholder 4">
            <a:extLst>
              <a:ext uri="{FF2B5EF4-FFF2-40B4-BE49-F238E27FC236}">
                <a16:creationId xmlns:a16="http://schemas.microsoft.com/office/drawing/2014/main" id="{946EECBF-FCFD-4326-8450-2F85B9F67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DA3AD-FF28-4554-82DA-ABF4B8361663}"/>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355217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57DB6C-28B6-45FA-9492-3A49AEF877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86FE97-F9C2-4792-A00E-9E4D6E7315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CF081-C4B9-43A3-BDA6-1115F7905ABB}"/>
              </a:ext>
            </a:extLst>
          </p:cNvPr>
          <p:cNvSpPr>
            <a:spLocks noGrp="1"/>
          </p:cNvSpPr>
          <p:nvPr>
            <p:ph type="dt" sz="half" idx="10"/>
          </p:nvPr>
        </p:nvSpPr>
        <p:spPr/>
        <p:txBody>
          <a:bodyPr/>
          <a:lstStyle/>
          <a:p>
            <a:fld id="{80291B55-4F71-4458-875D-3CEC3DAC1A12}" type="datetimeFigureOut">
              <a:rPr lang="en-US" smtClean="0"/>
              <a:t>1/20/2025</a:t>
            </a:fld>
            <a:endParaRPr lang="en-US"/>
          </a:p>
        </p:txBody>
      </p:sp>
      <p:sp>
        <p:nvSpPr>
          <p:cNvPr id="5" name="Footer Placeholder 4">
            <a:extLst>
              <a:ext uri="{FF2B5EF4-FFF2-40B4-BE49-F238E27FC236}">
                <a16:creationId xmlns:a16="http://schemas.microsoft.com/office/drawing/2014/main" id="{323C3CBD-47A3-48E0-8A88-6C450E324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45394-EF6E-4F70-982A-6EF9B69A17EA}"/>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39344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474247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9964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31836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788604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372371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80290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984942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85214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60C1-EA6B-4C7B-AA61-42960C44F0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3F9271-25BD-4FD9-BFE3-D947B901BD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03A2C-234B-46F6-B758-11F6871D97CD}"/>
              </a:ext>
            </a:extLst>
          </p:cNvPr>
          <p:cNvSpPr>
            <a:spLocks noGrp="1"/>
          </p:cNvSpPr>
          <p:nvPr>
            <p:ph type="dt" sz="half" idx="10"/>
          </p:nvPr>
        </p:nvSpPr>
        <p:spPr/>
        <p:txBody>
          <a:bodyPr/>
          <a:lstStyle/>
          <a:p>
            <a:fld id="{80291B55-4F71-4458-875D-3CEC3DAC1A12}" type="datetimeFigureOut">
              <a:rPr lang="en-US" smtClean="0"/>
              <a:t>1/20/2025</a:t>
            </a:fld>
            <a:endParaRPr lang="en-US"/>
          </a:p>
        </p:txBody>
      </p:sp>
      <p:sp>
        <p:nvSpPr>
          <p:cNvPr id="5" name="Footer Placeholder 4">
            <a:extLst>
              <a:ext uri="{FF2B5EF4-FFF2-40B4-BE49-F238E27FC236}">
                <a16:creationId xmlns:a16="http://schemas.microsoft.com/office/drawing/2014/main" id="{511EE75C-5AF8-4253-A278-26445E085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7AF36-9543-4C4A-9970-9AA20B821E45}"/>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586285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636503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578315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4123133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82274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8F95-0156-42C0-891C-20F9F767F7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67828A-9CF3-4D57-B40D-6B3209973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E23A2B-2A73-4438-9C4B-EDB6F0801552}"/>
              </a:ext>
            </a:extLst>
          </p:cNvPr>
          <p:cNvSpPr>
            <a:spLocks noGrp="1"/>
          </p:cNvSpPr>
          <p:nvPr>
            <p:ph type="dt" sz="half" idx="10"/>
          </p:nvPr>
        </p:nvSpPr>
        <p:spPr/>
        <p:txBody>
          <a:bodyPr/>
          <a:lstStyle/>
          <a:p>
            <a:fld id="{80291B55-4F71-4458-875D-3CEC3DAC1A12}" type="datetimeFigureOut">
              <a:rPr lang="en-US" smtClean="0"/>
              <a:t>1/20/2025</a:t>
            </a:fld>
            <a:endParaRPr lang="en-US"/>
          </a:p>
        </p:txBody>
      </p:sp>
      <p:sp>
        <p:nvSpPr>
          <p:cNvPr id="5" name="Footer Placeholder 4">
            <a:extLst>
              <a:ext uri="{FF2B5EF4-FFF2-40B4-BE49-F238E27FC236}">
                <a16:creationId xmlns:a16="http://schemas.microsoft.com/office/drawing/2014/main" id="{5D3B48AD-42E3-4E2D-A915-57AB9600E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8B613-81B5-4EAC-97DF-64B27C513D58}"/>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47096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659B-AFA1-4115-89C0-4A313D8B79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83C13E-DD26-484D-8B1B-65959ACCE8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038AEC-8332-4A9A-BFD8-B89BC1AD10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499917-D467-4DD8-A9CA-42240C255D7B}"/>
              </a:ext>
            </a:extLst>
          </p:cNvPr>
          <p:cNvSpPr>
            <a:spLocks noGrp="1"/>
          </p:cNvSpPr>
          <p:nvPr>
            <p:ph type="dt" sz="half" idx="10"/>
          </p:nvPr>
        </p:nvSpPr>
        <p:spPr/>
        <p:txBody>
          <a:bodyPr/>
          <a:lstStyle/>
          <a:p>
            <a:fld id="{80291B55-4F71-4458-875D-3CEC3DAC1A12}" type="datetimeFigureOut">
              <a:rPr lang="en-US" smtClean="0"/>
              <a:t>1/20/2025</a:t>
            </a:fld>
            <a:endParaRPr lang="en-US"/>
          </a:p>
        </p:txBody>
      </p:sp>
      <p:sp>
        <p:nvSpPr>
          <p:cNvPr id="6" name="Footer Placeholder 5">
            <a:extLst>
              <a:ext uri="{FF2B5EF4-FFF2-40B4-BE49-F238E27FC236}">
                <a16:creationId xmlns:a16="http://schemas.microsoft.com/office/drawing/2014/main" id="{95B63337-13E2-4645-9D64-F46DECC2E4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121EFD-9009-4344-9748-F52D07C08A60}"/>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142311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BB0A5-78BD-4B3F-A56D-37EDE7ADEB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B3CA0A-C640-4973-8DF5-00CF7704C9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14FCAB-F6DC-4601-8834-36D92D16C7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C775A7-2C24-45D0-85E6-0CA869E7C9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861B2-E182-41CE-BE46-925165D336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14EA2-D2D1-4785-B7B3-E12A3D4F9E31}"/>
              </a:ext>
            </a:extLst>
          </p:cNvPr>
          <p:cNvSpPr>
            <a:spLocks noGrp="1"/>
          </p:cNvSpPr>
          <p:nvPr>
            <p:ph type="dt" sz="half" idx="10"/>
          </p:nvPr>
        </p:nvSpPr>
        <p:spPr/>
        <p:txBody>
          <a:bodyPr/>
          <a:lstStyle/>
          <a:p>
            <a:fld id="{80291B55-4F71-4458-875D-3CEC3DAC1A12}" type="datetimeFigureOut">
              <a:rPr lang="en-US" smtClean="0"/>
              <a:t>1/20/2025</a:t>
            </a:fld>
            <a:endParaRPr lang="en-US"/>
          </a:p>
        </p:txBody>
      </p:sp>
      <p:sp>
        <p:nvSpPr>
          <p:cNvPr id="8" name="Footer Placeholder 7">
            <a:extLst>
              <a:ext uri="{FF2B5EF4-FFF2-40B4-BE49-F238E27FC236}">
                <a16:creationId xmlns:a16="http://schemas.microsoft.com/office/drawing/2014/main" id="{927DAB44-55A2-42AF-B60F-8274F7C021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BBDCA9-9989-45FF-BEA4-39B25F960BA8}"/>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160236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06F77-B8D6-4988-9F73-9E4E21E13B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ED079C-28FB-4D00-BD49-C1BDF9D1DD6E}"/>
              </a:ext>
            </a:extLst>
          </p:cNvPr>
          <p:cNvSpPr>
            <a:spLocks noGrp="1"/>
          </p:cNvSpPr>
          <p:nvPr>
            <p:ph type="dt" sz="half" idx="10"/>
          </p:nvPr>
        </p:nvSpPr>
        <p:spPr/>
        <p:txBody>
          <a:bodyPr/>
          <a:lstStyle/>
          <a:p>
            <a:fld id="{80291B55-4F71-4458-875D-3CEC3DAC1A12}" type="datetimeFigureOut">
              <a:rPr lang="en-US" smtClean="0"/>
              <a:t>1/20/2025</a:t>
            </a:fld>
            <a:endParaRPr lang="en-US"/>
          </a:p>
        </p:txBody>
      </p:sp>
      <p:sp>
        <p:nvSpPr>
          <p:cNvPr id="4" name="Footer Placeholder 3">
            <a:extLst>
              <a:ext uri="{FF2B5EF4-FFF2-40B4-BE49-F238E27FC236}">
                <a16:creationId xmlns:a16="http://schemas.microsoft.com/office/drawing/2014/main" id="{F0F16EDE-2FE7-4CFD-96C7-AE87CBE967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280B59-196F-47E9-8B2D-B95032F31A24}"/>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235961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93CB32-0548-4791-9E3C-CD65359EF4CF}"/>
              </a:ext>
            </a:extLst>
          </p:cNvPr>
          <p:cNvSpPr>
            <a:spLocks noGrp="1"/>
          </p:cNvSpPr>
          <p:nvPr>
            <p:ph type="dt" sz="half" idx="10"/>
          </p:nvPr>
        </p:nvSpPr>
        <p:spPr/>
        <p:txBody>
          <a:bodyPr/>
          <a:lstStyle/>
          <a:p>
            <a:fld id="{80291B55-4F71-4458-875D-3CEC3DAC1A12}" type="datetimeFigureOut">
              <a:rPr lang="en-US" smtClean="0"/>
              <a:t>1/20/2025</a:t>
            </a:fld>
            <a:endParaRPr lang="en-US"/>
          </a:p>
        </p:txBody>
      </p:sp>
      <p:sp>
        <p:nvSpPr>
          <p:cNvPr id="3" name="Footer Placeholder 2">
            <a:extLst>
              <a:ext uri="{FF2B5EF4-FFF2-40B4-BE49-F238E27FC236}">
                <a16:creationId xmlns:a16="http://schemas.microsoft.com/office/drawing/2014/main" id="{5BFC062D-2165-42E7-B260-F4DBF9255E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B7B7A6-C3CF-4D2C-BBE2-F940620C47E9}"/>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2909272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B312-5AEB-4451-B502-836A125C7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70909F-2488-4B85-AC4F-EA001629AB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D6B9D7-A7FB-45C0-915C-433865DADE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747D6-C5A6-4B95-A199-A324A73EFC74}"/>
              </a:ext>
            </a:extLst>
          </p:cNvPr>
          <p:cNvSpPr>
            <a:spLocks noGrp="1"/>
          </p:cNvSpPr>
          <p:nvPr>
            <p:ph type="dt" sz="half" idx="10"/>
          </p:nvPr>
        </p:nvSpPr>
        <p:spPr/>
        <p:txBody>
          <a:bodyPr/>
          <a:lstStyle/>
          <a:p>
            <a:fld id="{80291B55-4F71-4458-875D-3CEC3DAC1A12}" type="datetimeFigureOut">
              <a:rPr lang="en-US" smtClean="0"/>
              <a:t>1/20/2025</a:t>
            </a:fld>
            <a:endParaRPr lang="en-US"/>
          </a:p>
        </p:txBody>
      </p:sp>
      <p:sp>
        <p:nvSpPr>
          <p:cNvPr id="6" name="Footer Placeholder 5">
            <a:extLst>
              <a:ext uri="{FF2B5EF4-FFF2-40B4-BE49-F238E27FC236}">
                <a16:creationId xmlns:a16="http://schemas.microsoft.com/office/drawing/2014/main" id="{659ED081-EDAF-49B7-A362-8D931E5AE2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59735-EA49-4887-93D9-04A94B3BD545}"/>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38409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02CBF-0E06-44CF-80B4-092E90EF5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C33DF4-423F-4D2A-B078-2ABD0BD725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5CA37F-4E2F-4A2B-BEE6-E891B7D79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65FA1D-7F14-479E-9DCF-CB075AEA7D82}"/>
              </a:ext>
            </a:extLst>
          </p:cNvPr>
          <p:cNvSpPr>
            <a:spLocks noGrp="1"/>
          </p:cNvSpPr>
          <p:nvPr>
            <p:ph type="dt" sz="half" idx="10"/>
          </p:nvPr>
        </p:nvSpPr>
        <p:spPr/>
        <p:txBody>
          <a:bodyPr/>
          <a:lstStyle/>
          <a:p>
            <a:fld id="{80291B55-4F71-4458-875D-3CEC3DAC1A12}" type="datetimeFigureOut">
              <a:rPr lang="en-US" smtClean="0"/>
              <a:t>1/20/2025</a:t>
            </a:fld>
            <a:endParaRPr lang="en-US"/>
          </a:p>
        </p:txBody>
      </p:sp>
      <p:sp>
        <p:nvSpPr>
          <p:cNvPr id="6" name="Footer Placeholder 5">
            <a:extLst>
              <a:ext uri="{FF2B5EF4-FFF2-40B4-BE49-F238E27FC236}">
                <a16:creationId xmlns:a16="http://schemas.microsoft.com/office/drawing/2014/main" id="{F22BF449-F060-4854-AF93-49BE667D2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115E3-343A-4520-B3A0-96563902F797}"/>
              </a:ext>
            </a:extLst>
          </p:cNvPr>
          <p:cNvSpPr>
            <a:spLocks noGrp="1"/>
          </p:cNvSpPr>
          <p:nvPr>
            <p:ph type="sldNum" sz="quarter" idx="12"/>
          </p:nvPr>
        </p:nvSpPr>
        <p:spPr/>
        <p:txBody>
          <a:bodyPr/>
          <a:lstStyle/>
          <a:p>
            <a:fld id="{59394FE4-CD36-4992-B405-19463F9FD460}" type="slidenum">
              <a:rPr lang="en-US" smtClean="0"/>
              <a:t>‹#›</a:t>
            </a:fld>
            <a:endParaRPr lang="en-US"/>
          </a:p>
        </p:txBody>
      </p:sp>
    </p:spTree>
    <p:extLst>
      <p:ext uri="{BB962C8B-B14F-4D97-AF65-F5344CB8AC3E}">
        <p14:creationId xmlns:p14="http://schemas.microsoft.com/office/powerpoint/2010/main" val="372200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B0DAE4-2E3E-4236-8E7E-0889EC648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4C196B-7D27-434B-8678-8B5FEE38CF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BC60C-033A-4EC8-A4C0-95D8CDF6EB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91B55-4F71-4458-875D-3CEC3DAC1A12}" type="datetimeFigureOut">
              <a:rPr lang="en-US" smtClean="0"/>
              <a:t>1/20/2025</a:t>
            </a:fld>
            <a:endParaRPr lang="en-US"/>
          </a:p>
        </p:txBody>
      </p:sp>
      <p:sp>
        <p:nvSpPr>
          <p:cNvPr id="5" name="Footer Placeholder 4">
            <a:extLst>
              <a:ext uri="{FF2B5EF4-FFF2-40B4-BE49-F238E27FC236}">
                <a16:creationId xmlns:a16="http://schemas.microsoft.com/office/drawing/2014/main" id="{B7949ABD-E58F-4211-B534-CEE46CFABB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3B90EC-CEB5-4249-BA44-D3F1A2B75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94FE4-CD36-4992-B405-19463F9FD460}" type="slidenum">
              <a:rPr lang="en-US" smtClean="0"/>
              <a:t>‹#›</a:t>
            </a:fld>
            <a:endParaRPr lang="en-US"/>
          </a:p>
        </p:txBody>
      </p:sp>
    </p:spTree>
    <p:extLst>
      <p:ext uri="{BB962C8B-B14F-4D97-AF65-F5344CB8AC3E}">
        <p14:creationId xmlns:p14="http://schemas.microsoft.com/office/powerpoint/2010/main" val="3460162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US" dirty="0"/>
              <a:t>Click to edit Master title style</a:t>
            </a:r>
          </a:p>
        </p:txBody>
      </p:sp>
      <p:sp>
        <p:nvSpPr>
          <p:cNvPr id="2051" name="Rectangle 3"/>
          <p:cNvSpPr>
            <a:spLocks noGrp="1"/>
          </p:cNvSpPr>
          <p:nvPr>
            <p:ph type="body" idx="1"/>
          </p:nvPr>
        </p:nvSpPr>
        <p:spPr>
          <a:xfrm>
            <a:off x="609600" y="1600201"/>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defRPr>
            </a:lvl1p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2776456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wmf"/><Relationship Id="rId3" Type="http://schemas.openxmlformats.org/officeDocument/2006/relationships/notesSlide" Target="../notesSlides/notesSlide1.xml"/><Relationship Id="rId7" Type="http://schemas.openxmlformats.org/officeDocument/2006/relationships/image" Target="../media/image4.GIF"/><Relationship Id="rId12" Type="http://schemas.openxmlformats.org/officeDocument/2006/relationships/image" Target="../media/image9.jpeg"/><Relationship Id="rId2" Type="http://schemas.openxmlformats.org/officeDocument/2006/relationships/slideLayout" Target="../slideLayouts/slideLayout19.xml"/><Relationship Id="rId16" Type="http://schemas.openxmlformats.org/officeDocument/2006/relationships/image" Target="../media/image13.wmf"/><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GIF"/><Relationship Id="rId5" Type="http://schemas.openxmlformats.org/officeDocument/2006/relationships/image" Target="../media/image2.png"/><Relationship Id="rId15" Type="http://schemas.openxmlformats.org/officeDocument/2006/relationships/image" Target="../media/image12.wmf"/><Relationship Id="rId10" Type="http://schemas.openxmlformats.org/officeDocument/2006/relationships/image" Target="../media/image7.GIF"/><Relationship Id="rId4" Type="http://schemas.openxmlformats.org/officeDocument/2006/relationships/audio" Target="../media/audio1.wav"/><Relationship Id="rId9" Type="http://schemas.openxmlformats.org/officeDocument/2006/relationships/image" Target="../media/image6.GIF"/><Relationship Id="rId14" Type="http://schemas.openxmlformats.org/officeDocument/2006/relationships/image" Target="../media/image11.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8.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image" Target="../media/image36.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0.xml"/><Relationship Id="rId5" Type="http://schemas.openxmlformats.org/officeDocument/2006/relationships/image" Target="../media/image36.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notesSlide" Target="../notesSlides/notesSlide2.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1.xml"/><Relationship Id="rId5" Type="http://schemas.openxmlformats.org/officeDocument/2006/relationships/image" Target="../media/image36.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2.xml"/><Relationship Id="rId5" Type="http://schemas.openxmlformats.org/officeDocument/2006/relationships/image" Target="../media/image36.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3.xml"/><Relationship Id="rId5" Type="http://schemas.openxmlformats.org/officeDocument/2006/relationships/image" Target="../media/image36.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24.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39.png"/><Relationship Id="rId5" Type="http://schemas.openxmlformats.org/officeDocument/2006/relationships/image" Target="../media/image18.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25.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39.png"/><Relationship Id="rId5" Type="http://schemas.openxmlformats.org/officeDocument/2006/relationships/image" Target="../media/image18.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26.xml"/><Relationship Id="rId7"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38.png"/><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29.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flower7"/>
          <p:cNvPicPr>
            <a:picLocks noChangeAspect="1"/>
          </p:cNvPicPr>
          <p:nvPr/>
        </p:nvPicPr>
        <p:blipFill>
          <a:blip r:embed="rId5"/>
          <a:stretch>
            <a:fillRect/>
          </a:stretch>
        </p:blipFill>
        <p:spPr>
          <a:xfrm>
            <a:off x="8686800" y="228600"/>
            <a:ext cx="381000" cy="190500"/>
          </a:xfrm>
          <a:prstGeom prst="rect">
            <a:avLst/>
          </a:prstGeom>
          <a:noFill/>
          <a:ln w="9525">
            <a:noFill/>
          </a:ln>
        </p:spPr>
      </p:pic>
      <p:pic>
        <p:nvPicPr>
          <p:cNvPr id="43011" name="Picture 8" descr="flower7"/>
          <p:cNvPicPr>
            <a:picLocks noChangeAspect="1"/>
          </p:cNvPicPr>
          <p:nvPr/>
        </p:nvPicPr>
        <p:blipFill>
          <a:blip r:embed="rId6"/>
          <a:stretch>
            <a:fillRect/>
          </a:stretch>
        </p:blipFill>
        <p:spPr>
          <a:xfrm>
            <a:off x="9220200" y="304800"/>
            <a:ext cx="304800" cy="152400"/>
          </a:xfrm>
          <a:prstGeom prst="rect">
            <a:avLst/>
          </a:prstGeom>
          <a:noFill/>
          <a:ln w="9525">
            <a:noFill/>
          </a:ln>
        </p:spPr>
      </p:pic>
      <p:sp>
        <p:nvSpPr>
          <p:cNvPr id="43012" name="Freeform 9"/>
          <p:cNvSpPr/>
          <p:nvPr/>
        </p:nvSpPr>
        <p:spPr>
          <a:xfrm>
            <a:off x="9144000" y="1295400"/>
            <a:ext cx="16002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3" name="Freeform 10"/>
          <p:cNvSpPr/>
          <p:nvPr/>
        </p:nvSpPr>
        <p:spPr>
          <a:xfrm>
            <a:off x="7772400" y="1066800"/>
            <a:ext cx="9906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3014" name="Picture 11" descr="SPARKLES"/>
          <p:cNvPicPr>
            <a:picLocks noChangeAspect="1"/>
          </p:cNvPicPr>
          <p:nvPr/>
        </p:nvPicPr>
        <p:blipFill>
          <a:blip r:embed="rId7"/>
          <a:stretch>
            <a:fillRect/>
          </a:stretch>
        </p:blipFill>
        <p:spPr>
          <a:xfrm>
            <a:off x="6248400" y="4114801"/>
            <a:ext cx="914400" cy="638175"/>
          </a:xfrm>
          <a:prstGeom prst="rect">
            <a:avLst/>
          </a:prstGeom>
          <a:noFill/>
          <a:ln w="9525">
            <a:noFill/>
          </a:ln>
        </p:spPr>
      </p:pic>
      <p:pic>
        <p:nvPicPr>
          <p:cNvPr id="43015" name="Picture 12" descr="SPARKLES"/>
          <p:cNvPicPr>
            <a:picLocks noChangeAspect="1"/>
          </p:cNvPicPr>
          <p:nvPr/>
        </p:nvPicPr>
        <p:blipFill>
          <a:blip r:embed="rId7"/>
          <a:stretch>
            <a:fillRect/>
          </a:stretch>
        </p:blipFill>
        <p:spPr>
          <a:xfrm>
            <a:off x="6858000" y="990601"/>
            <a:ext cx="914400" cy="638175"/>
          </a:xfrm>
          <a:prstGeom prst="rect">
            <a:avLst/>
          </a:prstGeom>
          <a:noFill/>
          <a:ln w="9525">
            <a:noFill/>
          </a:ln>
        </p:spPr>
      </p:pic>
      <p:pic>
        <p:nvPicPr>
          <p:cNvPr id="43016" name="Picture 13" descr="SPARKLES"/>
          <p:cNvPicPr>
            <a:picLocks noChangeAspect="1"/>
          </p:cNvPicPr>
          <p:nvPr/>
        </p:nvPicPr>
        <p:blipFill>
          <a:blip r:embed="rId7"/>
          <a:stretch>
            <a:fillRect/>
          </a:stretch>
        </p:blipFill>
        <p:spPr>
          <a:xfrm>
            <a:off x="4343400" y="1735456"/>
            <a:ext cx="2209800" cy="638175"/>
          </a:xfrm>
          <a:prstGeom prst="rect">
            <a:avLst/>
          </a:prstGeom>
          <a:noFill/>
          <a:ln w="9525">
            <a:noFill/>
          </a:ln>
        </p:spPr>
      </p:pic>
      <p:pic>
        <p:nvPicPr>
          <p:cNvPr id="43017" name="Picture 14" descr="SPARKLES"/>
          <p:cNvPicPr>
            <a:picLocks noChangeAspect="1"/>
          </p:cNvPicPr>
          <p:nvPr/>
        </p:nvPicPr>
        <p:blipFill>
          <a:blip r:embed="rId7"/>
          <a:stretch>
            <a:fillRect/>
          </a:stretch>
        </p:blipFill>
        <p:spPr>
          <a:xfrm>
            <a:off x="9144000" y="2133601"/>
            <a:ext cx="914400" cy="638175"/>
          </a:xfrm>
          <a:prstGeom prst="rect">
            <a:avLst/>
          </a:prstGeom>
          <a:noFill/>
          <a:ln w="9525">
            <a:noFill/>
          </a:ln>
        </p:spPr>
      </p:pic>
      <p:pic>
        <p:nvPicPr>
          <p:cNvPr id="43018" name="Picture 15" descr="SPARKLES"/>
          <p:cNvPicPr>
            <a:picLocks noChangeAspect="1"/>
          </p:cNvPicPr>
          <p:nvPr/>
        </p:nvPicPr>
        <p:blipFill>
          <a:blip r:embed="rId7"/>
          <a:stretch>
            <a:fillRect/>
          </a:stretch>
        </p:blipFill>
        <p:spPr>
          <a:xfrm>
            <a:off x="7391400" y="5334001"/>
            <a:ext cx="1828800" cy="638175"/>
          </a:xfrm>
          <a:prstGeom prst="rect">
            <a:avLst/>
          </a:prstGeom>
          <a:noFill/>
          <a:ln w="9525">
            <a:noFill/>
          </a:ln>
        </p:spPr>
      </p:pic>
      <p:pic>
        <p:nvPicPr>
          <p:cNvPr id="43019" name="Picture 16" descr="SPARKLES"/>
          <p:cNvPicPr>
            <a:picLocks noChangeAspect="1"/>
          </p:cNvPicPr>
          <p:nvPr/>
        </p:nvPicPr>
        <p:blipFill>
          <a:blip r:embed="rId7"/>
          <a:stretch>
            <a:fillRect/>
          </a:stretch>
        </p:blipFill>
        <p:spPr>
          <a:xfrm>
            <a:off x="9448800" y="4800601"/>
            <a:ext cx="914400" cy="638175"/>
          </a:xfrm>
          <a:prstGeom prst="rect">
            <a:avLst/>
          </a:prstGeom>
          <a:noFill/>
          <a:ln w="9525">
            <a:noFill/>
          </a:ln>
        </p:spPr>
      </p:pic>
      <p:pic>
        <p:nvPicPr>
          <p:cNvPr id="43020" name="Picture 17" descr="SPARKLES"/>
          <p:cNvPicPr>
            <a:picLocks noChangeAspect="1"/>
          </p:cNvPicPr>
          <p:nvPr/>
        </p:nvPicPr>
        <p:blipFill>
          <a:blip r:embed="rId7"/>
          <a:stretch>
            <a:fillRect/>
          </a:stretch>
        </p:blipFill>
        <p:spPr>
          <a:xfrm rot="-3119159">
            <a:off x="2057400" y="1752601"/>
            <a:ext cx="914400" cy="638175"/>
          </a:xfrm>
          <a:prstGeom prst="rect">
            <a:avLst/>
          </a:prstGeom>
          <a:noFill/>
          <a:ln w="9525">
            <a:noFill/>
          </a:ln>
        </p:spPr>
      </p:pic>
      <p:pic>
        <p:nvPicPr>
          <p:cNvPr id="43021" name="Picture 18" descr="SPARKLES"/>
          <p:cNvPicPr>
            <a:picLocks noChangeAspect="1"/>
          </p:cNvPicPr>
          <p:nvPr/>
        </p:nvPicPr>
        <p:blipFill>
          <a:blip r:embed="rId7"/>
          <a:stretch>
            <a:fillRect/>
          </a:stretch>
        </p:blipFill>
        <p:spPr>
          <a:xfrm>
            <a:off x="4114800" y="4343401"/>
            <a:ext cx="914400" cy="638175"/>
          </a:xfrm>
          <a:prstGeom prst="rect">
            <a:avLst/>
          </a:prstGeom>
          <a:noFill/>
          <a:ln w="9525">
            <a:noFill/>
          </a:ln>
        </p:spPr>
      </p:pic>
      <p:pic>
        <p:nvPicPr>
          <p:cNvPr id="43022" name="Picture 19" descr="SPARKLES"/>
          <p:cNvPicPr>
            <a:picLocks noChangeAspect="1"/>
          </p:cNvPicPr>
          <p:nvPr/>
        </p:nvPicPr>
        <p:blipFill>
          <a:blip r:embed="rId7"/>
          <a:stretch>
            <a:fillRect/>
          </a:stretch>
        </p:blipFill>
        <p:spPr>
          <a:xfrm>
            <a:off x="2362200" y="3200400"/>
            <a:ext cx="1354138" cy="609600"/>
          </a:xfrm>
          <a:prstGeom prst="rect">
            <a:avLst/>
          </a:prstGeom>
          <a:noFill/>
          <a:ln w="9525">
            <a:noFill/>
          </a:ln>
        </p:spPr>
      </p:pic>
      <p:pic>
        <p:nvPicPr>
          <p:cNvPr id="43023" name="Picture 20" descr="SPARKLES"/>
          <p:cNvPicPr>
            <a:picLocks noChangeAspect="1"/>
          </p:cNvPicPr>
          <p:nvPr/>
        </p:nvPicPr>
        <p:blipFill>
          <a:blip r:embed="rId7"/>
          <a:stretch>
            <a:fillRect/>
          </a:stretch>
        </p:blipFill>
        <p:spPr>
          <a:xfrm>
            <a:off x="8077200" y="3048000"/>
            <a:ext cx="1354138" cy="609600"/>
          </a:xfrm>
          <a:prstGeom prst="rect">
            <a:avLst/>
          </a:prstGeom>
          <a:noFill/>
          <a:ln w="9525">
            <a:noFill/>
          </a:ln>
        </p:spPr>
      </p:pic>
      <p:pic>
        <p:nvPicPr>
          <p:cNvPr id="43024" name="Picture 21" descr="SPARKLES"/>
          <p:cNvPicPr>
            <a:picLocks noChangeAspect="1"/>
          </p:cNvPicPr>
          <p:nvPr/>
        </p:nvPicPr>
        <p:blipFill>
          <a:blip r:embed="rId7"/>
          <a:stretch>
            <a:fillRect/>
          </a:stretch>
        </p:blipFill>
        <p:spPr>
          <a:xfrm>
            <a:off x="9313864" y="5334000"/>
            <a:ext cx="1354137" cy="609600"/>
          </a:xfrm>
          <a:prstGeom prst="rect">
            <a:avLst/>
          </a:prstGeom>
          <a:noFill/>
          <a:ln w="9525">
            <a:noFill/>
          </a:ln>
        </p:spPr>
      </p:pic>
      <p:pic>
        <p:nvPicPr>
          <p:cNvPr id="43025" name="Picture 22" descr="SPARKLES"/>
          <p:cNvPicPr>
            <a:picLocks noChangeAspect="1"/>
          </p:cNvPicPr>
          <p:nvPr/>
        </p:nvPicPr>
        <p:blipFill>
          <a:blip r:embed="rId7"/>
          <a:stretch>
            <a:fillRect/>
          </a:stretch>
        </p:blipFill>
        <p:spPr>
          <a:xfrm>
            <a:off x="2057400" y="4495801"/>
            <a:ext cx="914400" cy="638175"/>
          </a:xfrm>
          <a:prstGeom prst="rect">
            <a:avLst/>
          </a:prstGeom>
          <a:noFill/>
          <a:ln w="9525">
            <a:noFill/>
          </a:ln>
        </p:spPr>
      </p:pic>
      <p:pic>
        <p:nvPicPr>
          <p:cNvPr id="43026" name="Picture 23" descr="SPARKLES"/>
          <p:cNvPicPr>
            <a:picLocks noChangeAspect="1"/>
          </p:cNvPicPr>
          <p:nvPr/>
        </p:nvPicPr>
        <p:blipFill>
          <a:blip r:embed="rId7"/>
          <a:stretch>
            <a:fillRect/>
          </a:stretch>
        </p:blipFill>
        <p:spPr>
          <a:xfrm>
            <a:off x="6629400" y="4038601"/>
            <a:ext cx="914400" cy="638175"/>
          </a:xfrm>
          <a:prstGeom prst="rect">
            <a:avLst/>
          </a:prstGeom>
          <a:noFill/>
          <a:ln w="9525">
            <a:noFill/>
          </a:ln>
        </p:spPr>
      </p:pic>
      <p:pic>
        <p:nvPicPr>
          <p:cNvPr id="43027" name="Picture 24" descr="SPARKLES"/>
          <p:cNvPicPr>
            <a:picLocks noChangeAspect="1"/>
          </p:cNvPicPr>
          <p:nvPr/>
        </p:nvPicPr>
        <p:blipFill>
          <a:blip r:embed="rId7"/>
          <a:stretch>
            <a:fillRect/>
          </a:stretch>
        </p:blipFill>
        <p:spPr>
          <a:xfrm>
            <a:off x="8991600" y="3733801"/>
            <a:ext cx="914400" cy="638175"/>
          </a:xfrm>
          <a:prstGeom prst="rect">
            <a:avLst/>
          </a:prstGeom>
          <a:noFill/>
          <a:ln w="9525">
            <a:noFill/>
          </a:ln>
        </p:spPr>
      </p:pic>
      <p:pic>
        <p:nvPicPr>
          <p:cNvPr id="43028" name="Picture 25" descr="SPARKLES"/>
          <p:cNvPicPr>
            <a:picLocks noChangeAspect="1"/>
          </p:cNvPicPr>
          <p:nvPr/>
        </p:nvPicPr>
        <p:blipFill>
          <a:blip r:embed="rId7"/>
          <a:stretch>
            <a:fillRect/>
          </a:stretch>
        </p:blipFill>
        <p:spPr>
          <a:xfrm>
            <a:off x="3429000" y="762001"/>
            <a:ext cx="914400" cy="638175"/>
          </a:xfrm>
          <a:prstGeom prst="rect">
            <a:avLst/>
          </a:prstGeom>
          <a:noFill/>
          <a:ln w="9525">
            <a:noFill/>
          </a:ln>
        </p:spPr>
      </p:pic>
      <p:pic>
        <p:nvPicPr>
          <p:cNvPr id="43029" name="Picture 26" descr="SPARKLES"/>
          <p:cNvPicPr>
            <a:picLocks noChangeAspect="1"/>
          </p:cNvPicPr>
          <p:nvPr/>
        </p:nvPicPr>
        <p:blipFill>
          <a:blip r:embed="rId7"/>
          <a:stretch>
            <a:fillRect/>
          </a:stretch>
        </p:blipFill>
        <p:spPr>
          <a:xfrm>
            <a:off x="3943350" y="3324226"/>
            <a:ext cx="2286000" cy="638175"/>
          </a:xfrm>
          <a:prstGeom prst="rect">
            <a:avLst/>
          </a:prstGeom>
          <a:noFill/>
          <a:ln w="9525">
            <a:noFill/>
          </a:ln>
        </p:spPr>
      </p:pic>
      <p:pic>
        <p:nvPicPr>
          <p:cNvPr id="100379" name="Picture 27" descr="SPARKLES"/>
          <p:cNvPicPr>
            <a:picLocks noChangeAspect="1"/>
          </p:cNvPicPr>
          <p:nvPr/>
        </p:nvPicPr>
        <p:blipFill>
          <a:blip r:embed="rId7"/>
          <a:stretch>
            <a:fillRect/>
          </a:stretch>
        </p:blipFill>
        <p:spPr>
          <a:xfrm>
            <a:off x="7467600" y="2514601"/>
            <a:ext cx="914400" cy="638175"/>
          </a:xfrm>
          <a:prstGeom prst="rect">
            <a:avLst/>
          </a:prstGeom>
          <a:noFill/>
          <a:ln w="9525">
            <a:noFill/>
          </a:ln>
        </p:spPr>
      </p:pic>
      <p:sp>
        <p:nvSpPr>
          <p:cNvPr id="43031" name="Freeform 40"/>
          <p:cNvSpPr/>
          <p:nvPr/>
        </p:nvSpPr>
        <p:spPr>
          <a:xfrm rot="728459">
            <a:off x="2362200" y="2133600"/>
            <a:ext cx="76200" cy="457200"/>
          </a:xfrm>
          <a:custGeom>
            <a:avLst/>
            <a:gdLst>
              <a:gd name="txL" fmla="*/ 0 w 409"/>
              <a:gd name="txT" fmla="*/ 0 h 658"/>
              <a:gd name="txR" fmla="*/ 409 w 409"/>
              <a:gd name="txB" fmla="*/ 658 h 65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00400" name="Picture 48" descr="Hoa tims"/>
          <p:cNvPicPr>
            <a:picLocks noChangeAspect="1"/>
          </p:cNvPicPr>
          <p:nvPr/>
        </p:nvPicPr>
        <p:blipFill>
          <a:blip r:embed="rId8"/>
          <a:stretch>
            <a:fillRect/>
          </a:stretch>
        </p:blipFill>
        <p:spPr>
          <a:xfrm>
            <a:off x="8067675" y="2990850"/>
            <a:ext cx="2514600" cy="1600200"/>
          </a:xfrm>
          <a:prstGeom prst="rect">
            <a:avLst/>
          </a:prstGeom>
          <a:noFill/>
          <a:ln w="9525">
            <a:noFill/>
          </a:ln>
        </p:spPr>
      </p:pic>
      <p:pic>
        <p:nvPicPr>
          <p:cNvPr id="43033" name="Picture 72"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4" name="Picture 73" descr="SPARKLES"/>
          <p:cNvPicPr>
            <a:picLocks noChangeAspect="1"/>
          </p:cNvPicPr>
          <p:nvPr/>
        </p:nvPicPr>
        <p:blipFill>
          <a:blip r:embed="rId7"/>
          <a:stretch>
            <a:fillRect/>
          </a:stretch>
        </p:blipFill>
        <p:spPr>
          <a:xfrm>
            <a:off x="2819400" y="4953000"/>
            <a:ext cx="1354138" cy="609600"/>
          </a:xfrm>
          <a:prstGeom prst="rect">
            <a:avLst/>
          </a:prstGeom>
          <a:noFill/>
          <a:ln w="9525">
            <a:noFill/>
          </a:ln>
        </p:spPr>
      </p:pic>
      <p:pic>
        <p:nvPicPr>
          <p:cNvPr id="43036" name="Picture 75"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7" name="Picture 77"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8" name="Picture 78" descr="SPARKLES"/>
          <p:cNvPicPr>
            <a:picLocks noChangeAspect="1"/>
          </p:cNvPicPr>
          <p:nvPr/>
        </p:nvPicPr>
        <p:blipFill>
          <a:blip r:embed="rId7"/>
          <a:stretch>
            <a:fillRect/>
          </a:stretch>
        </p:blipFill>
        <p:spPr>
          <a:xfrm>
            <a:off x="5334000" y="304800"/>
            <a:ext cx="1354138" cy="609600"/>
          </a:xfrm>
          <a:prstGeom prst="rect">
            <a:avLst/>
          </a:prstGeom>
          <a:noFill/>
          <a:ln w="9525">
            <a:noFill/>
          </a:ln>
        </p:spPr>
      </p:pic>
      <p:pic>
        <p:nvPicPr>
          <p:cNvPr id="43039" name="Picture 79" descr="SPARKLES"/>
          <p:cNvPicPr>
            <a:picLocks noChangeAspect="1"/>
          </p:cNvPicPr>
          <p:nvPr/>
        </p:nvPicPr>
        <p:blipFill>
          <a:blip r:embed="rId7"/>
          <a:stretch>
            <a:fillRect/>
          </a:stretch>
        </p:blipFill>
        <p:spPr>
          <a:xfrm>
            <a:off x="9313864" y="381000"/>
            <a:ext cx="1354137" cy="1676400"/>
          </a:xfrm>
          <a:prstGeom prst="rect">
            <a:avLst/>
          </a:prstGeom>
          <a:noFill/>
          <a:ln w="9525">
            <a:noFill/>
          </a:ln>
        </p:spPr>
      </p:pic>
      <p:sp>
        <p:nvSpPr>
          <p:cNvPr id="79" name="Rectangle 20"/>
          <p:cNvSpPr>
            <a:spLocks noChangeArrowheads="1"/>
          </p:cNvSpPr>
          <p:nvPr/>
        </p:nvSpPr>
        <p:spPr bwMode="auto">
          <a:xfrm>
            <a:off x="2514600" y="3124200"/>
            <a:ext cx="6553200" cy="1524000"/>
          </a:xfrm>
          <a:prstGeom prst="rect">
            <a:avLst/>
          </a:prstGeom>
          <a:noFill/>
          <a:ln w="9525">
            <a:noFill/>
            <a:miter lim="800000"/>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3041" name="WordArt 35"/>
          <p:cNvSpPr>
            <a:spLocks noTextEdit="1"/>
          </p:cNvSpPr>
          <p:nvPr/>
        </p:nvSpPr>
        <p:spPr>
          <a:xfrm>
            <a:off x="2813757" y="4495799"/>
            <a:ext cx="6707481" cy="1469232"/>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GV: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Nguyễn</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Thị</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Trang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Lớp</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4A-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Năm</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học</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2024-2025</a:t>
            </a:r>
          </a:p>
        </p:txBody>
      </p:sp>
      <p:pic>
        <p:nvPicPr>
          <p:cNvPr id="43042" name="Picture 2" descr="I"/>
          <p:cNvPicPr>
            <a:picLocks noChangeAspect="1"/>
          </p:cNvPicPr>
          <p:nvPr/>
        </p:nvPicPr>
        <p:blipFill>
          <a:blip r:embed="rId9"/>
          <a:stretch>
            <a:fillRect/>
          </a:stretch>
        </p:blipFill>
        <p:spPr>
          <a:xfrm>
            <a:off x="1524000" y="0"/>
            <a:ext cx="1447800" cy="1447800"/>
          </a:xfrm>
          <a:prstGeom prst="rect">
            <a:avLst/>
          </a:prstGeom>
          <a:noFill/>
          <a:ln w="9525">
            <a:noFill/>
          </a:ln>
        </p:spPr>
      </p:pic>
      <p:pic>
        <p:nvPicPr>
          <p:cNvPr id="43043" name="Picture 3" descr="I"/>
          <p:cNvPicPr>
            <a:picLocks noChangeAspect="1"/>
          </p:cNvPicPr>
          <p:nvPr/>
        </p:nvPicPr>
        <p:blipFill>
          <a:blip r:embed="rId9"/>
          <a:stretch>
            <a:fillRect/>
          </a:stretch>
        </p:blipFill>
        <p:spPr>
          <a:xfrm>
            <a:off x="9144000" y="76200"/>
            <a:ext cx="1447800" cy="1447800"/>
          </a:xfrm>
          <a:prstGeom prst="rect">
            <a:avLst/>
          </a:prstGeom>
          <a:noFill/>
          <a:ln w="9525">
            <a:noFill/>
          </a:ln>
        </p:spPr>
      </p:pic>
      <p:sp>
        <p:nvSpPr>
          <p:cNvPr id="43044" name="WordArt 38"/>
          <p:cNvSpPr>
            <a:spLocks noTextEdit="1"/>
          </p:cNvSpPr>
          <p:nvPr/>
        </p:nvSpPr>
        <p:spPr>
          <a:xfrm>
            <a:off x="2819401" y="152401"/>
            <a:ext cx="6867525" cy="523875"/>
          </a:xfrm>
          <a:prstGeom prst="rect">
            <a:avLst/>
          </a:prstGeom>
        </p:spPr>
        <p:txBody>
          <a:bodyPr wrap="none" fromWordArt="1">
            <a:prstTxWarp prst="textPlain">
              <a:avLst>
                <a:gd name="adj" fmla="val 50000"/>
              </a:avLst>
            </a:prstTxWarp>
            <a:normAutofit fontScale="9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TRƯỜNG TIỂU HỌC BÁT TRANG</a:t>
            </a:r>
          </a:p>
        </p:txBody>
      </p:sp>
      <p:pic>
        <p:nvPicPr>
          <p:cNvPr id="43045" name="Picture 7" descr="Ảnh15"/>
          <p:cNvPicPr>
            <a:picLocks noChangeAspect="1"/>
          </p:cNvPicPr>
          <p:nvPr/>
        </p:nvPicPr>
        <p:blipFill>
          <a:blip r:embed="rId10"/>
          <a:stretch>
            <a:fillRect/>
          </a:stretch>
        </p:blipFill>
        <p:spPr>
          <a:xfrm>
            <a:off x="5715000" y="2590800"/>
            <a:ext cx="1066800" cy="787400"/>
          </a:xfrm>
          <a:prstGeom prst="rect">
            <a:avLst/>
          </a:prstGeom>
          <a:noFill/>
          <a:ln w="9525">
            <a:noFill/>
          </a:ln>
        </p:spPr>
      </p:pic>
      <p:grpSp>
        <p:nvGrpSpPr>
          <p:cNvPr id="43046" name="Group 19"/>
          <p:cNvGrpSpPr>
            <a:grpSpLocks noChangeAspect="1"/>
          </p:cNvGrpSpPr>
          <p:nvPr/>
        </p:nvGrpSpPr>
        <p:grpSpPr>
          <a:xfrm flipH="1">
            <a:off x="9448800" y="4648200"/>
            <a:ext cx="1219200" cy="2209800"/>
            <a:chOff x="4080" y="1392"/>
            <a:chExt cx="1296" cy="2784"/>
          </a:xfrm>
        </p:grpSpPr>
        <p:sp>
          <p:nvSpPr>
            <p:cNvPr id="43060" name="AutoShape 20"/>
            <p:cNvSpPr>
              <a:spLocks noChangeAspect="1" noTextEdit="1"/>
            </p:cNvSpPr>
            <p:nvPr/>
          </p:nvSpPr>
          <p:spPr>
            <a:xfrm>
              <a:off x="4080" y="1392"/>
              <a:ext cx="1296" cy="2784"/>
            </a:xfrm>
            <a:prstGeom prst="rect">
              <a:avLst/>
            </a:prstGeom>
            <a:no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1" name="Freeform 21"/>
            <p:cNvSpPr/>
            <p:nvPr/>
          </p:nvSpPr>
          <p:spPr>
            <a:xfrm>
              <a:off x="4235" y="3558"/>
              <a:ext cx="382" cy="586"/>
            </a:xfrm>
            <a:custGeom>
              <a:avLst/>
              <a:gdLst/>
              <a:ahLst/>
              <a:cxnLst>
                <a:cxn ang="0">
                  <a:pos x="134" y="507"/>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2" y="54"/>
                </a:cxn>
                <a:cxn ang="0">
                  <a:pos x="204" y="33"/>
                </a:cxn>
                <a:cxn ang="0">
                  <a:pos x="216" y="52"/>
                </a:cxn>
                <a:cxn ang="0">
                  <a:pos x="244" y="155"/>
                </a:cxn>
                <a:cxn ang="0">
                  <a:pos x="283" y="204"/>
                </a:cxn>
                <a:cxn ang="0">
                  <a:pos x="302" y="206"/>
                </a:cxn>
                <a:cxn ang="0">
                  <a:pos x="351" y="319"/>
                </a:cxn>
                <a:cxn ang="0">
                  <a:pos x="382" y="460"/>
                </a:cxn>
                <a:cxn ang="0">
                  <a:pos x="360" y="471"/>
                </a:cxn>
                <a:cxn ang="0">
                  <a:pos x="369" y="517"/>
                </a:cxn>
                <a:cxn ang="0">
                  <a:pos x="325" y="546"/>
                </a:cxn>
                <a:cxn ang="0">
                  <a:pos x="325" y="576"/>
                </a:cxn>
                <a:cxn ang="0">
                  <a:pos x="222" y="559"/>
                </a:cxn>
                <a:cxn ang="0">
                  <a:pos x="220" y="586"/>
                </a:cxn>
                <a:cxn ang="0">
                  <a:pos x="165" y="439"/>
                </a:cxn>
                <a:cxn ang="0">
                  <a:pos x="138" y="450"/>
                </a:cxn>
                <a:cxn ang="0">
                  <a:pos x="139" y="473"/>
                </a:cxn>
                <a:cxn ang="0">
                  <a:pos x="121" y="467"/>
                </a:cxn>
                <a:cxn ang="0">
                  <a:pos x="134" y="507"/>
                </a:cxn>
              </a:cxnLst>
              <a:rect l="0" t="0" r="0" b="0"/>
              <a:pathLst>
                <a:path w="382" h="586">
                  <a:moveTo>
                    <a:pt x="134" y="507"/>
                  </a:moveTo>
                  <a:lnTo>
                    <a:pt x="80" y="435"/>
                  </a:lnTo>
                  <a:lnTo>
                    <a:pt x="47" y="275"/>
                  </a:lnTo>
                  <a:lnTo>
                    <a:pt x="33" y="254"/>
                  </a:lnTo>
                  <a:lnTo>
                    <a:pt x="11" y="136"/>
                  </a:lnTo>
                  <a:lnTo>
                    <a:pt x="0" y="71"/>
                  </a:lnTo>
                  <a:lnTo>
                    <a:pt x="4" y="48"/>
                  </a:lnTo>
                  <a:lnTo>
                    <a:pt x="7" y="15"/>
                  </a:lnTo>
                  <a:lnTo>
                    <a:pt x="24" y="0"/>
                  </a:lnTo>
                  <a:lnTo>
                    <a:pt x="57" y="35"/>
                  </a:lnTo>
                  <a:lnTo>
                    <a:pt x="96" y="44"/>
                  </a:lnTo>
                  <a:lnTo>
                    <a:pt x="152" y="54"/>
                  </a:lnTo>
                  <a:lnTo>
                    <a:pt x="204" y="33"/>
                  </a:lnTo>
                  <a:lnTo>
                    <a:pt x="216" y="52"/>
                  </a:lnTo>
                  <a:lnTo>
                    <a:pt x="244" y="155"/>
                  </a:lnTo>
                  <a:lnTo>
                    <a:pt x="283" y="204"/>
                  </a:lnTo>
                  <a:lnTo>
                    <a:pt x="302" y="206"/>
                  </a:lnTo>
                  <a:lnTo>
                    <a:pt x="351" y="319"/>
                  </a:lnTo>
                  <a:lnTo>
                    <a:pt x="382" y="460"/>
                  </a:lnTo>
                  <a:lnTo>
                    <a:pt x="360" y="471"/>
                  </a:lnTo>
                  <a:lnTo>
                    <a:pt x="369" y="517"/>
                  </a:lnTo>
                  <a:lnTo>
                    <a:pt x="325" y="546"/>
                  </a:lnTo>
                  <a:lnTo>
                    <a:pt x="325" y="576"/>
                  </a:lnTo>
                  <a:lnTo>
                    <a:pt x="222" y="559"/>
                  </a:lnTo>
                  <a:lnTo>
                    <a:pt x="220" y="586"/>
                  </a:lnTo>
                  <a:lnTo>
                    <a:pt x="165" y="439"/>
                  </a:lnTo>
                  <a:lnTo>
                    <a:pt x="138" y="450"/>
                  </a:lnTo>
                  <a:lnTo>
                    <a:pt x="139" y="473"/>
                  </a:lnTo>
                  <a:lnTo>
                    <a:pt x="121" y="467"/>
                  </a:lnTo>
                  <a:lnTo>
                    <a:pt x="134" y="507"/>
                  </a:lnTo>
                  <a:close/>
                </a:path>
              </a:pathLst>
            </a:custGeom>
            <a:solidFill>
              <a:srgbClr val="99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2" name="Freeform 22"/>
            <p:cNvSpPr/>
            <p:nvPr/>
          </p:nvSpPr>
          <p:spPr>
            <a:xfrm>
              <a:off x="4235" y="3558"/>
              <a:ext cx="382" cy="586"/>
            </a:xfrm>
            <a:custGeom>
              <a:avLst/>
              <a:gdLst/>
              <a:ahLst/>
              <a:cxnLst>
                <a:cxn ang="0">
                  <a:pos x="134" y="505"/>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1" y="54"/>
                </a:cxn>
                <a:cxn ang="0">
                  <a:pos x="204" y="33"/>
                </a:cxn>
                <a:cxn ang="0">
                  <a:pos x="216" y="52"/>
                </a:cxn>
                <a:cxn ang="0">
                  <a:pos x="244" y="155"/>
                </a:cxn>
                <a:cxn ang="0">
                  <a:pos x="283" y="202"/>
                </a:cxn>
                <a:cxn ang="0">
                  <a:pos x="302" y="206"/>
                </a:cxn>
                <a:cxn ang="0">
                  <a:pos x="350" y="317"/>
                </a:cxn>
                <a:cxn ang="0">
                  <a:pos x="382" y="458"/>
                </a:cxn>
                <a:cxn ang="0">
                  <a:pos x="359" y="469"/>
                </a:cxn>
                <a:cxn ang="0">
                  <a:pos x="368" y="515"/>
                </a:cxn>
                <a:cxn ang="0">
                  <a:pos x="324" y="544"/>
                </a:cxn>
                <a:cxn ang="0">
                  <a:pos x="325" y="574"/>
                </a:cxn>
                <a:cxn ang="0">
                  <a:pos x="222" y="557"/>
                </a:cxn>
                <a:cxn ang="0">
                  <a:pos x="220" y="586"/>
                </a:cxn>
                <a:cxn ang="0">
                  <a:pos x="163" y="439"/>
                </a:cxn>
                <a:cxn ang="0">
                  <a:pos x="138" y="448"/>
                </a:cxn>
                <a:cxn ang="0">
                  <a:pos x="139" y="473"/>
                </a:cxn>
                <a:cxn ang="0">
                  <a:pos x="121" y="467"/>
                </a:cxn>
                <a:cxn ang="0">
                  <a:pos x="134" y="505"/>
                </a:cxn>
              </a:cxnLst>
              <a:rect l="0" t="0" r="0" b="0"/>
              <a:pathLst>
                <a:path w="382" h="586">
                  <a:moveTo>
                    <a:pt x="134" y="505"/>
                  </a:moveTo>
                  <a:lnTo>
                    <a:pt x="80" y="435"/>
                  </a:lnTo>
                  <a:lnTo>
                    <a:pt x="47" y="275"/>
                  </a:lnTo>
                  <a:lnTo>
                    <a:pt x="33" y="254"/>
                  </a:lnTo>
                  <a:lnTo>
                    <a:pt x="11" y="136"/>
                  </a:lnTo>
                  <a:lnTo>
                    <a:pt x="0" y="71"/>
                  </a:lnTo>
                  <a:lnTo>
                    <a:pt x="4" y="48"/>
                  </a:lnTo>
                  <a:lnTo>
                    <a:pt x="7" y="15"/>
                  </a:lnTo>
                  <a:lnTo>
                    <a:pt x="24" y="0"/>
                  </a:lnTo>
                  <a:lnTo>
                    <a:pt x="57" y="35"/>
                  </a:lnTo>
                  <a:lnTo>
                    <a:pt x="96" y="44"/>
                  </a:lnTo>
                  <a:lnTo>
                    <a:pt x="151" y="54"/>
                  </a:lnTo>
                  <a:lnTo>
                    <a:pt x="204" y="33"/>
                  </a:lnTo>
                  <a:lnTo>
                    <a:pt x="216" y="52"/>
                  </a:lnTo>
                  <a:lnTo>
                    <a:pt x="244" y="155"/>
                  </a:lnTo>
                  <a:lnTo>
                    <a:pt x="283" y="202"/>
                  </a:lnTo>
                  <a:lnTo>
                    <a:pt x="302" y="206"/>
                  </a:lnTo>
                  <a:lnTo>
                    <a:pt x="350" y="317"/>
                  </a:lnTo>
                  <a:lnTo>
                    <a:pt x="382" y="458"/>
                  </a:lnTo>
                  <a:lnTo>
                    <a:pt x="359" y="469"/>
                  </a:lnTo>
                  <a:lnTo>
                    <a:pt x="368" y="515"/>
                  </a:lnTo>
                  <a:lnTo>
                    <a:pt x="324" y="544"/>
                  </a:lnTo>
                  <a:lnTo>
                    <a:pt x="325" y="574"/>
                  </a:lnTo>
                  <a:lnTo>
                    <a:pt x="222" y="557"/>
                  </a:lnTo>
                  <a:lnTo>
                    <a:pt x="220" y="586"/>
                  </a:lnTo>
                  <a:lnTo>
                    <a:pt x="163" y="439"/>
                  </a:lnTo>
                  <a:lnTo>
                    <a:pt x="138" y="448"/>
                  </a:lnTo>
                  <a:lnTo>
                    <a:pt x="139" y="473"/>
                  </a:lnTo>
                  <a:lnTo>
                    <a:pt x="121" y="467"/>
                  </a:lnTo>
                  <a:lnTo>
                    <a:pt x="134" y="505"/>
                  </a:lnTo>
                </a:path>
              </a:pathLst>
            </a:custGeom>
            <a:noFill/>
            <a:ln w="0" cap="flat" cmpd="sng">
              <a:solidFill>
                <a:srgbClr val="000000">
                  <a:alpha val="100000"/>
                </a:srgb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3" name="Freeform 23"/>
            <p:cNvSpPr/>
            <p:nvPr/>
          </p:nvSpPr>
          <p:spPr>
            <a:xfrm>
              <a:off x="4243" y="3539"/>
              <a:ext cx="383" cy="536"/>
            </a:xfrm>
            <a:custGeom>
              <a:avLst/>
              <a:gdLst/>
              <a:ahLst/>
              <a:cxnLst>
                <a:cxn ang="0">
                  <a:pos x="369" y="418"/>
                </a:cxn>
                <a:cxn ang="0">
                  <a:pos x="352" y="345"/>
                </a:cxn>
                <a:cxn ang="0">
                  <a:pos x="320" y="261"/>
                </a:cxn>
                <a:cxn ang="0">
                  <a:pos x="285" y="216"/>
                </a:cxn>
                <a:cxn ang="0">
                  <a:pos x="257" y="179"/>
                </a:cxn>
                <a:cxn ang="0">
                  <a:pos x="229" y="113"/>
                </a:cxn>
                <a:cxn ang="0">
                  <a:pos x="189" y="48"/>
                </a:cxn>
                <a:cxn ang="0">
                  <a:pos x="153" y="61"/>
                </a:cxn>
                <a:cxn ang="0">
                  <a:pos x="96" y="52"/>
                </a:cxn>
                <a:cxn ang="0">
                  <a:pos x="49" y="34"/>
                </a:cxn>
                <a:cxn ang="0">
                  <a:pos x="24" y="4"/>
                </a:cxn>
                <a:cxn ang="0">
                  <a:pos x="6" y="34"/>
                </a:cxn>
                <a:cxn ang="0">
                  <a:pos x="0" y="92"/>
                </a:cxn>
                <a:cxn ang="0">
                  <a:pos x="6" y="57"/>
                </a:cxn>
                <a:cxn ang="0">
                  <a:pos x="19" y="15"/>
                </a:cxn>
                <a:cxn ang="0">
                  <a:pos x="55" y="52"/>
                </a:cxn>
                <a:cxn ang="0">
                  <a:pos x="96" y="55"/>
                </a:cxn>
                <a:cxn ang="0">
                  <a:pos x="98" y="61"/>
                </a:cxn>
                <a:cxn ang="0">
                  <a:pos x="77" y="74"/>
                </a:cxn>
                <a:cxn ang="0">
                  <a:pos x="58" y="78"/>
                </a:cxn>
                <a:cxn ang="0">
                  <a:pos x="31" y="46"/>
                </a:cxn>
                <a:cxn ang="0">
                  <a:pos x="14" y="55"/>
                </a:cxn>
                <a:cxn ang="0">
                  <a:pos x="7" y="103"/>
                </a:cxn>
                <a:cxn ang="0">
                  <a:pos x="18" y="179"/>
                </a:cxn>
                <a:cxn ang="0">
                  <a:pos x="30" y="235"/>
                </a:cxn>
                <a:cxn ang="0">
                  <a:pos x="97" y="473"/>
                </a:cxn>
                <a:cxn ang="0">
                  <a:pos x="110" y="494"/>
                </a:cxn>
                <a:cxn ang="0">
                  <a:pos x="89" y="477"/>
                </a:cxn>
                <a:cxn ang="0">
                  <a:pos x="72" y="443"/>
                </a:cxn>
                <a:cxn ang="0">
                  <a:pos x="58" y="372"/>
                </a:cxn>
                <a:cxn ang="0">
                  <a:pos x="34" y="280"/>
                </a:cxn>
                <a:cxn ang="0">
                  <a:pos x="17" y="197"/>
                </a:cxn>
                <a:cxn ang="0">
                  <a:pos x="8" y="139"/>
                </a:cxn>
                <a:cxn ang="0">
                  <a:pos x="7" y="145"/>
                </a:cxn>
                <a:cxn ang="0">
                  <a:pos x="25" y="248"/>
                </a:cxn>
                <a:cxn ang="0">
                  <a:pos x="55" y="359"/>
                </a:cxn>
                <a:cxn ang="0">
                  <a:pos x="69" y="444"/>
                </a:cxn>
                <a:cxn ang="0">
                  <a:pos x="86" y="479"/>
                </a:cxn>
                <a:cxn ang="0">
                  <a:pos x="126" y="515"/>
                </a:cxn>
                <a:cxn ang="0">
                  <a:pos x="94" y="462"/>
                </a:cxn>
                <a:cxn ang="0">
                  <a:pos x="69" y="393"/>
                </a:cxn>
                <a:cxn ang="0">
                  <a:pos x="41" y="267"/>
                </a:cxn>
                <a:cxn ang="0">
                  <a:pos x="27" y="206"/>
                </a:cxn>
                <a:cxn ang="0">
                  <a:pos x="14" y="126"/>
                </a:cxn>
                <a:cxn ang="0">
                  <a:pos x="14" y="86"/>
                </a:cxn>
                <a:cxn ang="0">
                  <a:pos x="18" y="46"/>
                </a:cxn>
                <a:cxn ang="0">
                  <a:pos x="38" y="65"/>
                </a:cxn>
                <a:cxn ang="0">
                  <a:pos x="72" y="86"/>
                </a:cxn>
                <a:cxn ang="0">
                  <a:pos x="87" y="78"/>
                </a:cxn>
                <a:cxn ang="0">
                  <a:pos x="111" y="65"/>
                </a:cxn>
                <a:cxn ang="0">
                  <a:pos x="146" y="90"/>
                </a:cxn>
                <a:cxn ang="0">
                  <a:pos x="176" y="74"/>
                </a:cxn>
                <a:cxn ang="0">
                  <a:pos x="218" y="137"/>
                </a:cxn>
                <a:cxn ang="0">
                  <a:pos x="255" y="214"/>
                </a:cxn>
                <a:cxn ang="0">
                  <a:pos x="267" y="225"/>
                </a:cxn>
                <a:cxn ang="0">
                  <a:pos x="279" y="235"/>
                </a:cxn>
                <a:cxn ang="0">
                  <a:pos x="298" y="244"/>
                </a:cxn>
                <a:cxn ang="0">
                  <a:pos x="317" y="288"/>
                </a:cxn>
                <a:cxn ang="0">
                  <a:pos x="342" y="353"/>
                </a:cxn>
                <a:cxn ang="0">
                  <a:pos x="371" y="473"/>
                </a:cxn>
              </a:cxnLst>
              <a:rect l="0" t="0" r="0" b="0"/>
              <a:pathLst>
                <a:path w="383" h="536">
                  <a:moveTo>
                    <a:pt x="383" y="496"/>
                  </a:moveTo>
                  <a:lnTo>
                    <a:pt x="381" y="486"/>
                  </a:lnTo>
                  <a:lnTo>
                    <a:pt x="380" y="479"/>
                  </a:lnTo>
                  <a:lnTo>
                    <a:pt x="378" y="471"/>
                  </a:lnTo>
                  <a:lnTo>
                    <a:pt x="377" y="462"/>
                  </a:lnTo>
                  <a:lnTo>
                    <a:pt x="374" y="452"/>
                  </a:lnTo>
                  <a:lnTo>
                    <a:pt x="373" y="444"/>
                  </a:lnTo>
                  <a:lnTo>
                    <a:pt x="371" y="435"/>
                  </a:lnTo>
                  <a:lnTo>
                    <a:pt x="370" y="425"/>
                  </a:lnTo>
                  <a:lnTo>
                    <a:pt x="369" y="422"/>
                  </a:lnTo>
                  <a:lnTo>
                    <a:pt x="369" y="418"/>
                  </a:lnTo>
                  <a:lnTo>
                    <a:pt x="368" y="412"/>
                  </a:lnTo>
                  <a:lnTo>
                    <a:pt x="368" y="408"/>
                  </a:lnTo>
                  <a:lnTo>
                    <a:pt x="367" y="402"/>
                  </a:lnTo>
                  <a:lnTo>
                    <a:pt x="365" y="397"/>
                  </a:lnTo>
                  <a:lnTo>
                    <a:pt x="365" y="393"/>
                  </a:lnTo>
                  <a:lnTo>
                    <a:pt x="364" y="387"/>
                  </a:lnTo>
                  <a:lnTo>
                    <a:pt x="362" y="378"/>
                  </a:lnTo>
                  <a:lnTo>
                    <a:pt x="360" y="370"/>
                  </a:lnTo>
                  <a:lnTo>
                    <a:pt x="358" y="361"/>
                  </a:lnTo>
                  <a:lnTo>
                    <a:pt x="355" y="353"/>
                  </a:lnTo>
                  <a:lnTo>
                    <a:pt x="352" y="345"/>
                  </a:lnTo>
                  <a:lnTo>
                    <a:pt x="350" y="338"/>
                  </a:lnTo>
                  <a:lnTo>
                    <a:pt x="346" y="330"/>
                  </a:lnTo>
                  <a:lnTo>
                    <a:pt x="343" y="322"/>
                  </a:lnTo>
                  <a:lnTo>
                    <a:pt x="340" y="315"/>
                  </a:lnTo>
                  <a:lnTo>
                    <a:pt x="338" y="307"/>
                  </a:lnTo>
                  <a:lnTo>
                    <a:pt x="334" y="301"/>
                  </a:lnTo>
                  <a:lnTo>
                    <a:pt x="331" y="292"/>
                  </a:lnTo>
                  <a:lnTo>
                    <a:pt x="327" y="286"/>
                  </a:lnTo>
                  <a:lnTo>
                    <a:pt x="325" y="277"/>
                  </a:lnTo>
                  <a:lnTo>
                    <a:pt x="322" y="269"/>
                  </a:lnTo>
                  <a:lnTo>
                    <a:pt x="320" y="261"/>
                  </a:lnTo>
                  <a:lnTo>
                    <a:pt x="316" y="256"/>
                  </a:lnTo>
                  <a:lnTo>
                    <a:pt x="314" y="248"/>
                  </a:lnTo>
                  <a:lnTo>
                    <a:pt x="311" y="240"/>
                  </a:lnTo>
                  <a:lnTo>
                    <a:pt x="308" y="233"/>
                  </a:lnTo>
                  <a:lnTo>
                    <a:pt x="305" y="225"/>
                  </a:lnTo>
                  <a:lnTo>
                    <a:pt x="302" y="219"/>
                  </a:lnTo>
                  <a:lnTo>
                    <a:pt x="300" y="214"/>
                  </a:lnTo>
                  <a:lnTo>
                    <a:pt x="296" y="208"/>
                  </a:lnTo>
                  <a:lnTo>
                    <a:pt x="291" y="217"/>
                  </a:lnTo>
                  <a:lnTo>
                    <a:pt x="288" y="216"/>
                  </a:lnTo>
                  <a:lnTo>
                    <a:pt x="285" y="216"/>
                  </a:lnTo>
                  <a:lnTo>
                    <a:pt x="283" y="212"/>
                  </a:lnTo>
                  <a:lnTo>
                    <a:pt x="281" y="210"/>
                  </a:lnTo>
                  <a:lnTo>
                    <a:pt x="279" y="208"/>
                  </a:lnTo>
                  <a:lnTo>
                    <a:pt x="277" y="204"/>
                  </a:lnTo>
                  <a:lnTo>
                    <a:pt x="275" y="202"/>
                  </a:lnTo>
                  <a:lnTo>
                    <a:pt x="273" y="200"/>
                  </a:lnTo>
                  <a:lnTo>
                    <a:pt x="269" y="197"/>
                  </a:lnTo>
                  <a:lnTo>
                    <a:pt x="266" y="193"/>
                  </a:lnTo>
                  <a:lnTo>
                    <a:pt x="263" y="189"/>
                  </a:lnTo>
                  <a:lnTo>
                    <a:pt x="259" y="185"/>
                  </a:lnTo>
                  <a:lnTo>
                    <a:pt x="257" y="179"/>
                  </a:lnTo>
                  <a:lnTo>
                    <a:pt x="254" y="176"/>
                  </a:lnTo>
                  <a:lnTo>
                    <a:pt x="250" y="170"/>
                  </a:lnTo>
                  <a:lnTo>
                    <a:pt x="248" y="164"/>
                  </a:lnTo>
                  <a:lnTo>
                    <a:pt x="246" y="158"/>
                  </a:lnTo>
                  <a:lnTo>
                    <a:pt x="243" y="153"/>
                  </a:lnTo>
                  <a:lnTo>
                    <a:pt x="240" y="147"/>
                  </a:lnTo>
                  <a:lnTo>
                    <a:pt x="238" y="141"/>
                  </a:lnTo>
                  <a:lnTo>
                    <a:pt x="235" y="134"/>
                  </a:lnTo>
                  <a:lnTo>
                    <a:pt x="234" y="126"/>
                  </a:lnTo>
                  <a:lnTo>
                    <a:pt x="231" y="120"/>
                  </a:lnTo>
                  <a:lnTo>
                    <a:pt x="229" y="113"/>
                  </a:lnTo>
                  <a:lnTo>
                    <a:pt x="228" y="101"/>
                  </a:lnTo>
                  <a:lnTo>
                    <a:pt x="227" y="92"/>
                  </a:lnTo>
                  <a:lnTo>
                    <a:pt x="225" y="82"/>
                  </a:lnTo>
                  <a:lnTo>
                    <a:pt x="225" y="74"/>
                  </a:lnTo>
                  <a:lnTo>
                    <a:pt x="224" y="73"/>
                  </a:lnTo>
                  <a:lnTo>
                    <a:pt x="224" y="71"/>
                  </a:lnTo>
                  <a:lnTo>
                    <a:pt x="222" y="71"/>
                  </a:lnTo>
                  <a:lnTo>
                    <a:pt x="198" y="38"/>
                  </a:lnTo>
                  <a:lnTo>
                    <a:pt x="195" y="40"/>
                  </a:lnTo>
                  <a:lnTo>
                    <a:pt x="191" y="44"/>
                  </a:lnTo>
                  <a:lnTo>
                    <a:pt x="189" y="48"/>
                  </a:lnTo>
                  <a:lnTo>
                    <a:pt x="186" y="50"/>
                  </a:lnTo>
                  <a:lnTo>
                    <a:pt x="182" y="52"/>
                  </a:lnTo>
                  <a:lnTo>
                    <a:pt x="179" y="54"/>
                  </a:lnTo>
                  <a:lnTo>
                    <a:pt x="176" y="55"/>
                  </a:lnTo>
                  <a:lnTo>
                    <a:pt x="173" y="55"/>
                  </a:lnTo>
                  <a:lnTo>
                    <a:pt x="170" y="57"/>
                  </a:lnTo>
                  <a:lnTo>
                    <a:pt x="167" y="57"/>
                  </a:lnTo>
                  <a:lnTo>
                    <a:pt x="163" y="59"/>
                  </a:lnTo>
                  <a:lnTo>
                    <a:pt x="160" y="59"/>
                  </a:lnTo>
                  <a:lnTo>
                    <a:pt x="157" y="59"/>
                  </a:lnTo>
                  <a:lnTo>
                    <a:pt x="153" y="61"/>
                  </a:lnTo>
                  <a:lnTo>
                    <a:pt x="150" y="63"/>
                  </a:lnTo>
                  <a:lnTo>
                    <a:pt x="146" y="63"/>
                  </a:lnTo>
                  <a:lnTo>
                    <a:pt x="141" y="57"/>
                  </a:lnTo>
                  <a:lnTo>
                    <a:pt x="135" y="54"/>
                  </a:lnTo>
                  <a:lnTo>
                    <a:pt x="130" y="50"/>
                  </a:lnTo>
                  <a:lnTo>
                    <a:pt x="124" y="48"/>
                  </a:lnTo>
                  <a:lnTo>
                    <a:pt x="119" y="48"/>
                  </a:lnTo>
                  <a:lnTo>
                    <a:pt x="113" y="48"/>
                  </a:lnTo>
                  <a:lnTo>
                    <a:pt x="107" y="50"/>
                  </a:lnTo>
                  <a:lnTo>
                    <a:pt x="102" y="50"/>
                  </a:lnTo>
                  <a:lnTo>
                    <a:pt x="96" y="52"/>
                  </a:lnTo>
                  <a:lnTo>
                    <a:pt x="91" y="54"/>
                  </a:lnTo>
                  <a:lnTo>
                    <a:pt x="85" y="55"/>
                  </a:lnTo>
                  <a:lnTo>
                    <a:pt x="81" y="55"/>
                  </a:lnTo>
                  <a:lnTo>
                    <a:pt x="75" y="55"/>
                  </a:lnTo>
                  <a:lnTo>
                    <a:pt x="69" y="54"/>
                  </a:lnTo>
                  <a:lnTo>
                    <a:pt x="65" y="52"/>
                  </a:lnTo>
                  <a:lnTo>
                    <a:pt x="59" y="48"/>
                  </a:lnTo>
                  <a:lnTo>
                    <a:pt x="57" y="46"/>
                  </a:lnTo>
                  <a:lnTo>
                    <a:pt x="55" y="42"/>
                  </a:lnTo>
                  <a:lnTo>
                    <a:pt x="52" y="38"/>
                  </a:lnTo>
                  <a:lnTo>
                    <a:pt x="49" y="34"/>
                  </a:lnTo>
                  <a:lnTo>
                    <a:pt x="47" y="33"/>
                  </a:lnTo>
                  <a:lnTo>
                    <a:pt x="45" y="29"/>
                  </a:lnTo>
                  <a:lnTo>
                    <a:pt x="43" y="25"/>
                  </a:lnTo>
                  <a:lnTo>
                    <a:pt x="41" y="21"/>
                  </a:lnTo>
                  <a:lnTo>
                    <a:pt x="38" y="19"/>
                  </a:lnTo>
                  <a:lnTo>
                    <a:pt x="36" y="15"/>
                  </a:lnTo>
                  <a:lnTo>
                    <a:pt x="34" y="13"/>
                  </a:lnTo>
                  <a:lnTo>
                    <a:pt x="31" y="10"/>
                  </a:lnTo>
                  <a:lnTo>
                    <a:pt x="29" y="8"/>
                  </a:lnTo>
                  <a:lnTo>
                    <a:pt x="27" y="4"/>
                  </a:lnTo>
                  <a:lnTo>
                    <a:pt x="24" y="4"/>
                  </a:lnTo>
                  <a:lnTo>
                    <a:pt x="21" y="0"/>
                  </a:lnTo>
                  <a:lnTo>
                    <a:pt x="20" y="6"/>
                  </a:lnTo>
                  <a:lnTo>
                    <a:pt x="18" y="8"/>
                  </a:lnTo>
                  <a:lnTo>
                    <a:pt x="17" y="12"/>
                  </a:lnTo>
                  <a:lnTo>
                    <a:pt x="16" y="13"/>
                  </a:lnTo>
                  <a:lnTo>
                    <a:pt x="14" y="15"/>
                  </a:lnTo>
                  <a:lnTo>
                    <a:pt x="12" y="15"/>
                  </a:lnTo>
                  <a:lnTo>
                    <a:pt x="10" y="17"/>
                  </a:lnTo>
                  <a:lnTo>
                    <a:pt x="8" y="19"/>
                  </a:lnTo>
                  <a:lnTo>
                    <a:pt x="6" y="27"/>
                  </a:lnTo>
                  <a:lnTo>
                    <a:pt x="6" y="34"/>
                  </a:lnTo>
                  <a:lnTo>
                    <a:pt x="5" y="44"/>
                  </a:lnTo>
                  <a:lnTo>
                    <a:pt x="5" y="54"/>
                  </a:lnTo>
                  <a:lnTo>
                    <a:pt x="5" y="63"/>
                  </a:lnTo>
                  <a:lnTo>
                    <a:pt x="5" y="73"/>
                  </a:lnTo>
                  <a:lnTo>
                    <a:pt x="2" y="80"/>
                  </a:lnTo>
                  <a:lnTo>
                    <a:pt x="0" y="88"/>
                  </a:lnTo>
                  <a:lnTo>
                    <a:pt x="0" y="90"/>
                  </a:lnTo>
                  <a:lnTo>
                    <a:pt x="0" y="94"/>
                  </a:lnTo>
                  <a:lnTo>
                    <a:pt x="0" y="95"/>
                  </a:lnTo>
                  <a:lnTo>
                    <a:pt x="0" y="94"/>
                  </a:lnTo>
                  <a:lnTo>
                    <a:pt x="0" y="92"/>
                  </a:lnTo>
                  <a:lnTo>
                    <a:pt x="1" y="90"/>
                  </a:lnTo>
                  <a:lnTo>
                    <a:pt x="1" y="88"/>
                  </a:lnTo>
                  <a:lnTo>
                    <a:pt x="2" y="86"/>
                  </a:lnTo>
                  <a:lnTo>
                    <a:pt x="3" y="84"/>
                  </a:lnTo>
                  <a:lnTo>
                    <a:pt x="5" y="82"/>
                  </a:lnTo>
                  <a:lnTo>
                    <a:pt x="6" y="80"/>
                  </a:lnTo>
                  <a:lnTo>
                    <a:pt x="6" y="78"/>
                  </a:lnTo>
                  <a:lnTo>
                    <a:pt x="7" y="76"/>
                  </a:lnTo>
                  <a:lnTo>
                    <a:pt x="7" y="71"/>
                  </a:lnTo>
                  <a:lnTo>
                    <a:pt x="7" y="63"/>
                  </a:lnTo>
                  <a:lnTo>
                    <a:pt x="6" y="57"/>
                  </a:lnTo>
                  <a:lnTo>
                    <a:pt x="6" y="50"/>
                  </a:lnTo>
                  <a:lnTo>
                    <a:pt x="6" y="44"/>
                  </a:lnTo>
                  <a:lnTo>
                    <a:pt x="7" y="38"/>
                  </a:lnTo>
                  <a:lnTo>
                    <a:pt x="8" y="33"/>
                  </a:lnTo>
                  <a:lnTo>
                    <a:pt x="9" y="27"/>
                  </a:lnTo>
                  <a:lnTo>
                    <a:pt x="11" y="25"/>
                  </a:lnTo>
                  <a:lnTo>
                    <a:pt x="12" y="23"/>
                  </a:lnTo>
                  <a:lnTo>
                    <a:pt x="15" y="23"/>
                  </a:lnTo>
                  <a:lnTo>
                    <a:pt x="16" y="21"/>
                  </a:lnTo>
                  <a:lnTo>
                    <a:pt x="18" y="17"/>
                  </a:lnTo>
                  <a:lnTo>
                    <a:pt x="19" y="15"/>
                  </a:lnTo>
                  <a:lnTo>
                    <a:pt x="20" y="13"/>
                  </a:lnTo>
                  <a:lnTo>
                    <a:pt x="21" y="8"/>
                  </a:lnTo>
                  <a:lnTo>
                    <a:pt x="22" y="6"/>
                  </a:lnTo>
                  <a:lnTo>
                    <a:pt x="27" y="10"/>
                  </a:lnTo>
                  <a:lnTo>
                    <a:pt x="31" y="15"/>
                  </a:lnTo>
                  <a:lnTo>
                    <a:pt x="35" y="21"/>
                  </a:lnTo>
                  <a:lnTo>
                    <a:pt x="39" y="27"/>
                  </a:lnTo>
                  <a:lnTo>
                    <a:pt x="43" y="33"/>
                  </a:lnTo>
                  <a:lnTo>
                    <a:pt x="47" y="38"/>
                  </a:lnTo>
                  <a:lnTo>
                    <a:pt x="50" y="46"/>
                  </a:lnTo>
                  <a:lnTo>
                    <a:pt x="55" y="52"/>
                  </a:lnTo>
                  <a:lnTo>
                    <a:pt x="59" y="55"/>
                  </a:lnTo>
                  <a:lnTo>
                    <a:pt x="63" y="61"/>
                  </a:lnTo>
                  <a:lnTo>
                    <a:pt x="67" y="65"/>
                  </a:lnTo>
                  <a:lnTo>
                    <a:pt x="72" y="67"/>
                  </a:lnTo>
                  <a:lnTo>
                    <a:pt x="76" y="67"/>
                  </a:lnTo>
                  <a:lnTo>
                    <a:pt x="82" y="67"/>
                  </a:lnTo>
                  <a:lnTo>
                    <a:pt x="86" y="65"/>
                  </a:lnTo>
                  <a:lnTo>
                    <a:pt x="92" y="61"/>
                  </a:lnTo>
                  <a:lnTo>
                    <a:pt x="93" y="59"/>
                  </a:lnTo>
                  <a:lnTo>
                    <a:pt x="94" y="57"/>
                  </a:lnTo>
                  <a:lnTo>
                    <a:pt x="96" y="55"/>
                  </a:lnTo>
                  <a:lnTo>
                    <a:pt x="97" y="54"/>
                  </a:lnTo>
                  <a:lnTo>
                    <a:pt x="98" y="54"/>
                  </a:lnTo>
                  <a:lnTo>
                    <a:pt x="101" y="52"/>
                  </a:lnTo>
                  <a:lnTo>
                    <a:pt x="102" y="52"/>
                  </a:lnTo>
                  <a:lnTo>
                    <a:pt x="104" y="54"/>
                  </a:lnTo>
                  <a:lnTo>
                    <a:pt x="104" y="52"/>
                  </a:lnTo>
                  <a:lnTo>
                    <a:pt x="103" y="52"/>
                  </a:lnTo>
                  <a:lnTo>
                    <a:pt x="103" y="54"/>
                  </a:lnTo>
                  <a:lnTo>
                    <a:pt x="102" y="55"/>
                  </a:lnTo>
                  <a:lnTo>
                    <a:pt x="101" y="59"/>
                  </a:lnTo>
                  <a:lnTo>
                    <a:pt x="98" y="61"/>
                  </a:lnTo>
                  <a:lnTo>
                    <a:pt x="96" y="63"/>
                  </a:lnTo>
                  <a:lnTo>
                    <a:pt x="94" y="63"/>
                  </a:lnTo>
                  <a:lnTo>
                    <a:pt x="92" y="65"/>
                  </a:lnTo>
                  <a:lnTo>
                    <a:pt x="91" y="65"/>
                  </a:lnTo>
                  <a:lnTo>
                    <a:pt x="88" y="67"/>
                  </a:lnTo>
                  <a:lnTo>
                    <a:pt x="86" y="71"/>
                  </a:lnTo>
                  <a:lnTo>
                    <a:pt x="85" y="73"/>
                  </a:lnTo>
                  <a:lnTo>
                    <a:pt x="83" y="73"/>
                  </a:lnTo>
                  <a:lnTo>
                    <a:pt x="81" y="74"/>
                  </a:lnTo>
                  <a:lnTo>
                    <a:pt x="79" y="74"/>
                  </a:lnTo>
                  <a:lnTo>
                    <a:pt x="77" y="74"/>
                  </a:lnTo>
                  <a:lnTo>
                    <a:pt x="76" y="74"/>
                  </a:lnTo>
                  <a:lnTo>
                    <a:pt x="74" y="76"/>
                  </a:lnTo>
                  <a:lnTo>
                    <a:pt x="73" y="74"/>
                  </a:lnTo>
                  <a:lnTo>
                    <a:pt x="71" y="74"/>
                  </a:lnTo>
                  <a:lnTo>
                    <a:pt x="68" y="74"/>
                  </a:lnTo>
                  <a:lnTo>
                    <a:pt x="67" y="74"/>
                  </a:lnTo>
                  <a:lnTo>
                    <a:pt x="65" y="76"/>
                  </a:lnTo>
                  <a:lnTo>
                    <a:pt x="64" y="76"/>
                  </a:lnTo>
                  <a:lnTo>
                    <a:pt x="62" y="76"/>
                  </a:lnTo>
                  <a:lnTo>
                    <a:pt x="59" y="76"/>
                  </a:lnTo>
                  <a:lnTo>
                    <a:pt x="58" y="78"/>
                  </a:lnTo>
                  <a:lnTo>
                    <a:pt x="56" y="76"/>
                  </a:lnTo>
                  <a:lnTo>
                    <a:pt x="54" y="73"/>
                  </a:lnTo>
                  <a:lnTo>
                    <a:pt x="52" y="71"/>
                  </a:lnTo>
                  <a:lnTo>
                    <a:pt x="48" y="67"/>
                  </a:lnTo>
                  <a:lnTo>
                    <a:pt x="46" y="63"/>
                  </a:lnTo>
                  <a:lnTo>
                    <a:pt x="44" y="59"/>
                  </a:lnTo>
                  <a:lnTo>
                    <a:pt x="41" y="57"/>
                  </a:lnTo>
                  <a:lnTo>
                    <a:pt x="39" y="54"/>
                  </a:lnTo>
                  <a:lnTo>
                    <a:pt x="37" y="50"/>
                  </a:lnTo>
                  <a:lnTo>
                    <a:pt x="34" y="48"/>
                  </a:lnTo>
                  <a:lnTo>
                    <a:pt x="31" y="46"/>
                  </a:lnTo>
                  <a:lnTo>
                    <a:pt x="29" y="42"/>
                  </a:lnTo>
                  <a:lnTo>
                    <a:pt x="27" y="40"/>
                  </a:lnTo>
                  <a:lnTo>
                    <a:pt x="24" y="38"/>
                  </a:lnTo>
                  <a:lnTo>
                    <a:pt x="21" y="36"/>
                  </a:lnTo>
                  <a:lnTo>
                    <a:pt x="18" y="34"/>
                  </a:lnTo>
                  <a:lnTo>
                    <a:pt x="17" y="36"/>
                  </a:lnTo>
                  <a:lnTo>
                    <a:pt x="16" y="36"/>
                  </a:lnTo>
                  <a:lnTo>
                    <a:pt x="15" y="38"/>
                  </a:lnTo>
                  <a:lnTo>
                    <a:pt x="15" y="42"/>
                  </a:lnTo>
                  <a:lnTo>
                    <a:pt x="14" y="50"/>
                  </a:lnTo>
                  <a:lnTo>
                    <a:pt x="14" y="55"/>
                  </a:lnTo>
                  <a:lnTo>
                    <a:pt x="14" y="63"/>
                  </a:lnTo>
                  <a:lnTo>
                    <a:pt x="14" y="69"/>
                  </a:lnTo>
                  <a:lnTo>
                    <a:pt x="14" y="74"/>
                  </a:lnTo>
                  <a:lnTo>
                    <a:pt x="12" y="80"/>
                  </a:lnTo>
                  <a:lnTo>
                    <a:pt x="10" y="84"/>
                  </a:lnTo>
                  <a:lnTo>
                    <a:pt x="9" y="88"/>
                  </a:lnTo>
                  <a:lnTo>
                    <a:pt x="7" y="92"/>
                  </a:lnTo>
                  <a:lnTo>
                    <a:pt x="6" y="95"/>
                  </a:lnTo>
                  <a:lnTo>
                    <a:pt x="5" y="99"/>
                  </a:lnTo>
                  <a:lnTo>
                    <a:pt x="6" y="101"/>
                  </a:lnTo>
                  <a:lnTo>
                    <a:pt x="7" y="103"/>
                  </a:lnTo>
                  <a:lnTo>
                    <a:pt x="7" y="105"/>
                  </a:lnTo>
                  <a:lnTo>
                    <a:pt x="8" y="107"/>
                  </a:lnTo>
                  <a:lnTo>
                    <a:pt x="10" y="124"/>
                  </a:lnTo>
                  <a:lnTo>
                    <a:pt x="11" y="130"/>
                  </a:lnTo>
                  <a:lnTo>
                    <a:pt x="12" y="137"/>
                  </a:lnTo>
                  <a:lnTo>
                    <a:pt x="14" y="145"/>
                  </a:lnTo>
                  <a:lnTo>
                    <a:pt x="14" y="153"/>
                  </a:lnTo>
                  <a:lnTo>
                    <a:pt x="15" y="160"/>
                  </a:lnTo>
                  <a:lnTo>
                    <a:pt x="16" y="166"/>
                  </a:lnTo>
                  <a:lnTo>
                    <a:pt x="17" y="174"/>
                  </a:lnTo>
                  <a:lnTo>
                    <a:pt x="18" y="179"/>
                  </a:lnTo>
                  <a:lnTo>
                    <a:pt x="19" y="185"/>
                  </a:lnTo>
                  <a:lnTo>
                    <a:pt x="20" y="193"/>
                  </a:lnTo>
                  <a:lnTo>
                    <a:pt x="21" y="198"/>
                  </a:lnTo>
                  <a:lnTo>
                    <a:pt x="24" y="206"/>
                  </a:lnTo>
                  <a:lnTo>
                    <a:pt x="25" y="212"/>
                  </a:lnTo>
                  <a:lnTo>
                    <a:pt x="26" y="217"/>
                  </a:lnTo>
                  <a:lnTo>
                    <a:pt x="28" y="223"/>
                  </a:lnTo>
                  <a:lnTo>
                    <a:pt x="29" y="229"/>
                  </a:lnTo>
                  <a:lnTo>
                    <a:pt x="29" y="231"/>
                  </a:lnTo>
                  <a:lnTo>
                    <a:pt x="29" y="233"/>
                  </a:lnTo>
                  <a:lnTo>
                    <a:pt x="30" y="235"/>
                  </a:lnTo>
                  <a:lnTo>
                    <a:pt x="30" y="237"/>
                  </a:lnTo>
                  <a:lnTo>
                    <a:pt x="30" y="238"/>
                  </a:lnTo>
                  <a:lnTo>
                    <a:pt x="82" y="456"/>
                  </a:lnTo>
                  <a:lnTo>
                    <a:pt x="84" y="460"/>
                  </a:lnTo>
                  <a:lnTo>
                    <a:pt x="86" y="460"/>
                  </a:lnTo>
                  <a:lnTo>
                    <a:pt x="87" y="462"/>
                  </a:lnTo>
                  <a:lnTo>
                    <a:pt x="89" y="463"/>
                  </a:lnTo>
                  <a:lnTo>
                    <a:pt x="92" y="467"/>
                  </a:lnTo>
                  <a:lnTo>
                    <a:pt x="93" y="469"/>
                  </a:lnTo>
                  <a:lnTo>
                    <a:pt x="95" y="471"/>
                  </a:lnTo>
                  <a:lnTo>
                    <a:pt x="97" y="473"/>
                  </a:lnTo>
                  <a:lnTo>
                    <a:pt x="100" y="477"/>
                  </a:lnTo>
                  <a:lnTo>
                    <a:pt x="101" y="479"/>
                  </a:lnTo>
                  <a:lnTo>
                    <a:pt x="103" y="483"/>
                  </a:lnTo>
                  <a:lnTo>
                    <a:pt x="104" y="484"/>
                  </a:lnTo>
                  <a:lnTo>
                    <a:pt x="106" y="486"/>
                  </a:lnTo>
                  <a:lnTo>
                    <a:pt x="107" y="490"/>
                  </a:lnTo>
                  <a:lnTo>
                    <a:pt x="110" y="494"/>
                  </a:lnTo>
                  <a:lnTo>
                    <a:pt x="111" y="498"/>
                  </a:lnTo>
                  <a:lnTo>
                    <a:pt x="111" y="500"/>
                  </a:lnTo>
                  <a:lnTo>
                    <a:pt x="111" y="498"/>
                  </a:lnTo>
                  <a:lnTo>
                    <a:pt x="110" y="494"/>
                  </a:lnTo>
                  <a:lnTo>
                    <a:pt x="107" y="492"/>
                  </a:lnTo>
                  <a:lnTo>
                    <a:pt x="106" y="490"/>
                  </a:lnTo>
                  <a:lnTo>
                    <a:pt x="104" y="488"/>
                  </a:lnTo>
                  <a:lnTo>
                    <a:pt x="103" y="486"/>
                  </a:lnTo>
                  <a:lnTo>
                    <a:pt x="101" y="484"/>
                  </a:lnTo>
                  <a:lnTo>
                    <a:pt x="100" y="484"/>
                  </a:lnTo>
                  <a:lnTo>
                    <a:pt x="97" y="483"/>
                  </a:lnTo>
                  <a:lnTo>
                    <a:pt x="95" y="483"/>
                  </a:lnTo>
                  <a:lnTo>
                    <a:pt x="93" y="481"/>
                  </a:lnTo>
                  <a:lnTo>
                    <a:pt x="92" y="479"/>
                  </a:lnTo>
                  <a:lnTo>
                    <a:pt x="89" y="477"/>
                  </a:lnTo>
                  <a:lnTo>
                    <a:pt x="87" y="477"/>
                  </a:lnTo>
                  <a:lnTo>
                    <a:pt x="85" y="475"/>
                  </a:lnTo>
                  <a:lnTo>
                    <a:pt x="83" y="473"/>
                  </a:lnTo>
                  <a:lnTo>
                    <a:pt x="81" y="471"/>
                  </a:lnTo>
                  <a:lnTo>
                    <a:pt x="79" y="471"/>
                  </a:lnTo>
                  <a:lnTo>
                    <a:pt x="78" y="469"/>
                  </a:lnTo>
                  <a:lnTo>
                    <a:pt x="77" y="469"/>
                  </a:lnTo>
                  <a:lnTo>
                    <a:pt x="77" y="467"/>
                  </a:lnTo>
                  <a:lnTo>
                    <a:pt x="75" y="460"/>
                  </a:lnTo>
                  <a:lnTo>
                    <a:pt x="74" y="450"/>
                  </a:lnTo>
                  <a:lnTo>
                    <a:pt x="72" y="443"/>
                  </a:lnTo>
                  <a:lnTo>
                    <a:pt x="71" y="433"/>
                  </a:lnTo>
                  <a:lnTo>
                    <a:pt x="68" y="423"/>
                  </a:lnTo>
                  <a:lnTo>
                    <a:pt x="66" y="416"/>
                  </a:lnTo>
                  <a:lnTo>
                    <a:pt x="64" y="408"/>
                  </a:lnTo>
                  <a:lnTo>
                    <a:pt x="62" y="399"/>
                  </a:lnTo>
                  <a:lnTo>
                    <a:pt x="62" y="395"/>
                  </a:lnTo>
                  <a:lnTo>
                    <a:pt x="60" y="389"/>
                  </a:lnTo>
                  <a:lnTo>
                    <a:pt x="59" y="385"/>
                  </a:lnTo>
                  <a:lnTo>
                    <a:pt x="59" y="381"/>
                  </a:lnTo>
                  <a:lnTo>
                    <a:pt x="58" y="376"/>
                  </a:lnTo>
                  <a:lnTo>
                    <a:pt x="58" y="372"/>
                  </a:lnTo>
                  <a:lnTo>
                    <a:pt x="57" y="366"/>
                  </a:lnTo>
                  <a:lnTo>
                    <a:pt x="57" y="362"/>
                  </a:lnTo>
                  <a:lnTo>
                    <a:pt x="55" y="353"/>
                  </a:lnTo>
                  <a:lnTo>
                    <a:pt x="54" y="345"/>
                  </a:lnTo>
                  <a:lnTo>
                    <a:pt x="52" y="338"/>
                  </a:lnTo>
                  <a:lnTo>
                    <a:pt x="50" y="330"/>
                  </a:lnTo>
                  <a:lnTo>
                    <a:pt x="48" y="322"/>
                  </a:lnTo>
                  <a:lnTo>
                    <a:pt x="47" y="315"/>
                  </a:lnTo>
                  <a:lnTo>
                    <a:pt x="45" y="307"/>
                  </a:lnTo>
                  <a:lnTo>
                    <a:pt x="44" y="299"/>
                  </a:lnTo>
                  <a:lnTo>
                    <a:pt x="34" y="280"/>
                  </a:lnTo>
                  <a:lnTo>
                    <a:pt x="33" y="271"/>
                  </a:lnTo>
                  <a:lnTo>
                    <a:pt x="31" y="261"/>
                  </a:lnTo>
                  <a:lnTo>
                    <a:pt x="29" y="252"/>
                  </a:lnTo>
                  <a:lnTo>
                    <a:pt x="28" y="242"/>
                  </a:lnTo>
                  <a:lnTo>
                    <a:pt x="26" y="233"/>
                  </a:lnTo>
                  <a:lnTo>
                    <a:pt x="24" y="225"/>
                  </a:lnTo>
                  <a:lnTo>
                    <a:pt x="21" y="217"/>
                  </a:lnTo>
                  <a:lnTo>
                    <a:pt x="19" y="210"/>
                  </a:lnTo>
                  <a:lnTo>
                    <a:pt x="18" y="204"/>
                  </a:lnTo>
                  <a:lnTo>
                    <a:pt x="17" y="200"/>
                  </a:lnTo>
                  <a:lnTo>
                    <a:pt x="17" y="197"/>
                  </a:lnTo>
                  <a:lnTo>
                    <a:pt x="16" y="193"/>
                  </a:lnTo>
                  <a:lnTo>
                    <a:pt x="15" y="185"/>
                  </a:lnTo>
                  <a:lnTo>
                    <a:pt x="14" y="177"/>
                  </a:lnTo>
                  <a:lnTo>
                    <a:pt x="12" y="172"/>
                  </a:lnTo>
                  <a:lnTo>
                    <a:pt x="12" y="164"/>
                  </a:lnTo>
                  <a:lnTo>
                    <a:pt x="11" y="158"/>
                  </a:lnTo>
                  <a:lnTo>
                    <a:pt x="10" y="155"/>
                  </a:lnTo>
                  <a:lnTo>
                    <a:pt x="10" y="151"/>
                  </a:lnTo>
                  <a:lnTo>
                    <a:pt x="9" y="147"/>
                  </a:lnTo>
                  <a:lnTo>
                    <a:pt x="9" y="143"/>
                  </a:lnTo>
                  <a:lnTo>
                    <a:pt x="8" y="139"/>
                  </a:lnTo>
                  <a:lnTo>
                    <a:pt x="7" y="135"/>
                  </a:lnTo>
                  <a:lnTo>
                    <a:pt x="6" y="132"/>
                  </a:lnTo>
                  <a:lnTo>
                    <a:pt x="6" y="124"/>
                  </a:lnTo>
                  <a:lnTo>
                    <a:pt x="5" y="118"/>
                  </a:lnTo>
                  <a:lnTo>
                    <a:pt x="3" y="113"/>
                  </a:lnTo>
                  <a:lnTo>
                    <a:pt x="2" y="107"/>
                  </a:lnTo>
                  <a:lnTo>
                    <a:pt x="3" y="115"/>
                  </a:lnTo>
                  <a:lnTo>
                    <a:pt x="3" y="122"/>
                  </a:lnTo>
                  <a:lnTo>
                    <a:pt x="5" y="130"/>
                  </a:lnTo>
                  <a:lnTo>
                    <a:pt x="6" y="137"/>
                  </a:lnTo>
                  <a:lnTo>
                    <a:pt x="7" y="145"/>
                  </a:lnTo>
                  <a:lnTo>
                    <a:pt x="8" y="151"/>
                  </a:lnTo>
                  <a:lnTo>
                    <a:pt x="9" y="158"/>
                  </a:lnTo>
                  <a:lnTo>
                    <a:pt x="10" y="168"/>
                  </a:lnTo>
                  <a:lnTo>
                    <a:pt x="12" y="177"/>
                  </a:lnTo>
                  <a:lnTo>
                    <a:pt x="14" y="189"/>
                  </a:lnTo>
                  <a:lnTo>
                    <a:pt x="14" y="198"/>
                  </a:lnTo>
                  <a:lnTo>
                    <a:pt x="15" y="210"/>
                  </a:lnTo>
                  <a:lnTo>
                    <a:pt x="17" y="219"/>
                  </a:lnTo>
                  <a:lnTo>
                    <a:pt x="20" y="229"/>
                  </a:lnTo>
                  <a:lnTo>
                    <a:pt x="22" y="238"/>
                  </a:lnTo>
                  <a:lnTo>
                    <a:pt x="25" y="248"/>
                  </a:lnTo>
                  <a:lnTo>
                    <a:pt x="27" y="259"/>
                  </a:lnTo>
                  <a:lnTo>
                    <a:pt x="28" y="269"/>
                  </a:lnTo>
                  <a:lnTo>
                    <a:pt x="30" y="280"/>
                  </a:lnTo>
                  <a:lnTo>
                    <a:pt x="30" y="292"/>
                  </a:lnTo>
                  <a:lnTo>
                    <a:pt x="43" y="311"/>
                  </a:lnTo>
                  <a:lnTo>
                    <a:pt x="44" y="320"/>
                  </a:lnTo>
                  <a:lnTo>
                    <a:pt x="46" y="328"/>
                  </a:lnTo>
                  <a:lnTo>
                    <a:pt x="48" y="336"/>
                  </a:lnTo>
                  <a:lnTo>
                    <a:pt x="50" y="343"/>
                  </a:lnTo>
                  <a:lnTo>
                    <a:pt x="53" y="351"/>
                  </a:lnTo>
                  <a:lnTo>
                    <a:pt x="55" y="359"/>
                  </a:lnTo>
                  <a:lnTo>
                    <a:pt x="56" y="368"/>
                  </a:lnTo>
                  <a:lnTo>
                    <a:pt x="57" y="378"/>
                  </a:lnTo>
                  <a:lnTo>
                    <a:pt x="58" y="385"/>
                  </a:lnTo>
                  <a:lnTo>
                    <a:pt x="59" y="395"/>
                  </a:lnTo>
                  <a:lnTo>
                    <a:pt x="60" y="402"/>
                  </a:lnTo>
                  <a:lnTo>
                    <a:pt x="62" y="410"/>
                  </a:lnTo>
                  <a:lnTo>
                    <a:pt x="63" y="418"/>
                  </a:lnTo>
                  <a:lnTo>
                    <a:pt x="65" y="425"/>
                  </a:lnTo>
                  <a:lnTo>
                    <a:pt x="66" y="433"/>
                  </a:lnTo>
                  <a:lnTo>
                    <a:pt x="68" y="441"/>
                  </a:lnTo>
                  <a:lnTo>
                    <a:pt x="69" y="444"/>
                  </a:lnTo>
                  <a:lnTo>
                    <a:pt x="69" y="450"/>
                  </a:lnTo>
                  <a:lnTo>
                    <a:pt x="71" y="454"/>
                  </a:lnTo>
                  <a:lnTo>
                    <a:pt x="73" y="458"/>
                  </a:lnTo>
                  <a:lnTo>
                    <a:pt x="73" y="462"/>
                  </a:lnTo>
                  <a:lnTo>
                    <a:pt x="74" y="465"/>
                  </a:lnTo>
                  <a:lnTo>
                    <a:pt x="75" y="471"/>
                  </a:lnTo>
                  <a:lnTo>
                    <a:pt x="75" y="475"/>
                  </a:lnTo>
                  <a:lnTo>
                    <a:pt x="78" y="475"/>
                  </a:lnTo>
                  <a:lnTo>
                    <a:pt x="81" y="475"/>
                  </a:lnTo>
                  <a:lnTo>
                    <a:pt x="83" y="477"/>
                  </a:lnTo>
                  <a:lnTo>
                    <a:pt x="86" y="479"/>
                  </a:lnTo>
                  <a:lnTo>
                    <a:pt x="88" y="481"/>
                  </a:lnTo>
                  <a:lnTo>
                    <a:pt x="91" y="483"/>
                  </a:lnTo>
                  <a:lnTo>
                    <a:pt x="94" y="486"/>
                  </a:lnTo>
                  <a:lnTo>
                    <a:pt x="96" y="488"/>
                  </a:lnTo>
                  <a:lnTo>
                    <a:pt x="102" y="494"/>
                  </a:lnTo>
                  <a:lnTo>
                    <a:pt x="129" y="536"/>
                  </a:lnTo>
                  <a:lnTo>
                    <a:pt x="130" y="532"/>
                  </a:lnTo>
                  <a:lnTo>
                    <a:pt x="131" y="530"/>
                  </a:lnTo>
                  <a:lnTo>
                    <a:pt x="131" y="528"/>
                  </a:lnTo>
                  <a:lnTo>
                    <a:pt x="129" y="523"/>
                  </a:lnTo>
                  <a:lnTo>
                    <a:pt x="126" y="515"/>
                  </a:lnTo>
                  <a:lnTo>
                    <a:pt x="123" y="509"/>
                  </a:lnTo>
                  <a:lnTo>
                    <a:pt x="121" y="502"/>
                  </a:lnTo>
                  <a:lnTo>
                    <a:pt x="117" y="496"/>
                  </a:lnTo>
                  <a:lnTo>
                    <a:pt x="115" y="490"/>
                  </a:lnTo>
                  <a:lnTo>
                    <a:pt x="113" y="484"/>
                  </a:lnTo>
                  <a:lnTo>
                    <a:pt x="110" y="481"/>
                  </a:lnTo>
                  <a:lnTo>
                    <a:pt x="106" y="477"/>
                  </a:lnTo>
                  <a:lnTo>
                    <a:pt x="103" y="475"/>
                  </a:lnTo>
                  <a:lnTo>
                    <a:pt x="101" y="469"/>
                  </a:lnTo>
                  <a:lnTo>
                    <a:pt x="97" y="465"/>
                  </a:lnTo>
                  <a:lnTo>
                    <a:pt x="94" y="462"/>
                  </a:lnTo>
                  <a:lnTo>
                    <a:pt x="92" y="458"/>
                  </a:lnTo>
                  <a:lnTo>
                    <a:pt x="88" y="452"/>
                  </a:lnTo>
                  <a:lnTo>
                    <a:pt x="86" y="446"/>
                  </a:lnTo>
                  <a:lnTo>
                    <a:pt x="84" y="441"/>
                  </a:lnTo>
                  <a:lnTo>
                    <a:pt x="82" y="435"/>
                  </a:lnTo>
                  <a:lnTo>
                    <a:pt x="79" y="429"/>
                  </a:lnTo>
                  <a:lnTo>
                    <a:pt x="77" y="422"/>
                  </a:lnTo>
                  <a:lnTo>
                    <a:pt x="75" y="416"/>
                  </a:lnTo>
                  <a:lnTo>
                    <a:pt x="73" y="408"/>
                  </a:lnTo>
                  <a:lnTo>
                    <a:pt x="72" y="401"/>
                  </a:lnTo>
                  <a:lnTo>
                    <a:pt x="69" y="393"/>
                  </a:lnTo>
                  <a:lnTo>
                    <a:pt x="66" y="380"/>
                  </a:lnTo>
                  <a:lnTo>
                    <a:pt x="63" y="366"/>
                  </a:lnTo>
                  <a:lnTo>
                    <a:pt x="60" y="353"/>
                  </a:lnTo>
                  <a:lnTo>
                    <a:pt x="58" y="340"/>
                  </a:lnTo>
                  <a:lnTo>
                    <a:pt x="56" y="326"/>
                  </a:lnTo>
                  <a:lnTo>
                    <a:pt x="53" y="313"/>
                  </a:lnTo>
                  <a:lnTo>
                    <a:pt x="50" y="299"/>
                  </a:lnTo>
                  <a:lnTo>
                    <a:pt x="47" y="290"/>
                  </a:lnTo>
                  <a:lnTo>
                    <a:pt x="45" y="282"/>
                  </a:lnTo>
                  <a:lnTo>
                    <a:pt x="43" y="275"/>
                  </a:lnTo>
                  <a:lnTo>
                    <a:pt x="41" y="267"/>
                  </a:lnTo>
                  <a:lnTo>
                    <a:pt x="40" y="259"/>
                  </a:lnTo>
                  <a:lnTo>
                    <a:pt x="38" y="250"/>
                  </a:lnTo>
                  <a:lnTo>
                    <a:pt x="37" y="244"/>
                  </a:lnTo>
                  <a:lnTo>
                    <a:pt x="35" y="237"/>
                  </a:lnTo>
                  <a:lnTo>
                    <a:pt x="33" y="229"/>
                  </a:lnTo>
                  <a:lnTo>
                    <a:pt x="33" y="227"/>
                  </a:lnTo>
                  <a:lnTo>
                    <a:pt x="33" y="225"/>
                  </a:lnTo>
                  <a:lnTo>
                    <a:pt x="31" y="223"/>
                  </a:lnTo>
                  <a:lnTo>
                    <a:pt x="30" y="223"/>
                  </a:lnTo>
                  <a:lnTo>
                    <a:pt x="28" y="214"/>
                  </a:lnTo>
                  <a:lnTo>
                    <a:pt x="27" y="206"/>
                  </a:lnTo>
                  <a:lnTo>
                    <a:pt x="25" y="197"/>
                  </a:lnTo>
                  <a:lnTo>
                    <a:pt x="22" y="187"/>
                  </a:lnTo>
                  <a:lnTo>
                    <a:pt x="21" y="177"/>
                  </a:lnTo>
                  <a:lnTo>
                    <a:pt x="19" y="168"/>
                  </a:lnTo>
                  <a:lnTo>
                    <a:pt x="18" y="158"/>
                  </a:lnTo>
                  <a:lnTo>
                    <a:pt x="17" y="149"/>
                  </a:lnTo>
                  <a:lnTo>
                    <a:pt x="17" y="145"/>
                  </a:lnTo>
                  <a:lnTo>
                    <a:pt x="16" y="139"/>
                  </a:lnTo>
                  <a:lnTo>
                    <a:pt x="16" y="135"/>
                  </a:lnTo>
                  <a:lnTo>
                    <a:pt x="15" y="130"/>
                  </a:lnTo>
                  <a:lnTo>
                    <a:pt x="14" y="126"/>
                  </a:lnTo>
                  <a:lnTo>
                    <a:pt x="14" y="122"/>
                  </a:lnTo>
                  <a:lnTo>
                    <a:pt x="12" y="116"/>
                  </a:lnTo>
                  <a:lnTo>
                    <a:pt x="11" y="113"/>
                  </a:lnTo>
                  <a:lnTo>
                    <a:pt x="10" y="109"/>
                  </a:lnTo>
                  <a:lnTo>
                    <a:pt x="10" y="107"/>
                  </a:lnTo>
                  <a:lnTo>
                    <a:pt x="9" y="103"/>
                  </a:lnTo>
                  <a:lnTo>
                    <a:pt x="8" y="99"/>
                  </a:lnTo>
                  <a:lnTo>
                    <a:pt x="9" y="95"/>
                  </a:lnTo>
                  <a:lnTo>
                    <a:pt x="11" y="92"/>
                  </a:lnTo>
                  <a:lnTo>
                    <a:pt x="12" y="90"/>
                  </a:lnTo>
                  <a:lnTo>
                    <a:pt x="14" y="86"/>
                  </a:lnTo>
                  <a:lnTo>
                    <a:pt x="15" y="82"/>
                  </a:lnTo>
                  <a:lnTo>
                    <a:pt x="16" y="76"/>
                  </a:lnTo>
                  <a:lnTo>
                    <a:pt x="16" y="73"/>
                  </a:lnTo>
                  <a:lnTo>
                    <a:pt x="16" y="67"/>
                  </a:lnTo>
                  <a:lnTo>
                    <a:pt x="17" y="63"/>
                  </a:lnTo>
                  <a:lnTo>
                    <a:pt x="17" y="59"/>
                  </a:lnTo>
                  <a:lnTo>
                    <a:pt x="17" y="55"/>
                  </a:lnTo>
                  <a:lnTo>
                    <a:pt x="17" y="52"/>
                  </a:lnTo>
                  <a:lnTo>
                    <a:pt x="17" y="50"/>
                  </a:lnTo>
                  <a:lnTo>
                    <a:pt x="17" y="48"/>
                  </a:lnTo>
                  <a:lnTo>
                    <a:pt x="18" y="46"/>
                  </a:lnTo>
                  <a:lnTo>
                    <a:pt x="20" y="44"/>
                  </a:lnTo>
                  <a:lnTo>
                    <a:pt x="21" y="46"/>
                  </a:lnTo>
                  <a:lnTo>
                    <a:pt x="24" y="46"/>
                  </a:lnTo>
                  <a:lnTo>
                    <a:pt x="25" y="48"/>
                  </a:lnTo>
                  <a:lnTo>
                    <a:pt x="26" y="50"/>
                  </a:lnTo>
                  <a:lnTo>
                    <a:pt x="27" y="50"/>
                  </a:lnTo>
                  <a:lnTo>
                    <a:pt x="28" y="54"/>
                  </a:lnTo>
                  <a:lnTo>
                    <a:pt x="30" y="54"/>
                  </a:lnTo>
                  <a:lnTo>
                    <a:pt x="33" y="57"/>
                  </a:lnTo>
                  <a:lnTo>
                    <a:pt x="36" y="63"/>
                  </a:lnTo>
                  <a:lnTo>
                    <a:pt x="38" y="65"/>
                  </a:lnTo>
                  <a:lnTo>
                    <a:pt x="41" y="69"/>
                  </a:lnTo>
                  <a:lnTo>
                    <a:pt x="44" y="73"/>
                  </a:lnTo>
                  <a:lnTo>
                    <a:pt x="47" y="76"/>
                  </a:lnTo>
                  <a:lnTo>
                    <a:pt x="50" y="78"/>
                  </a:lnTo>
                  <a:lnTo>
                    <a:pt x="53" y="80"/>
                  </a:lnTo>
                  <a:lnTo>
                    <a:pt x="56" y="84"/>
                  </a:lnTo>
                  <a:lnTo>
                    <a:pt x="59" y="84"/>
                  </a:lnTo>
                  <a:lnTo>
                    <a:pt x="62" y="86"/>
                  </a:lnTo>
                  <a:lnTo>
                    <a:pt x="65" y="86"/>
                  </a:lnTo>
                  <a:lnTo>
                    <a:pt x="68" y="86"/>
                  </a:lnTo>
                  <a:lnTo>
                    <a:pt x="72" y="86"/>
                  </a:lnTo>
                  <a:lnTo>
                    <a:pt x="75" y="84"/>
                  </a:lnTo>
                  <a:lnTo>
                    <a:pt x="78" y="82"/>
                  </a:lnTo>
                  <a:lnTo>
                    <a:pt x="79" y="84"/>
                  </a:lnTo>
                  <a:lnTo>
                    <a:pt x="81" y="84"/>
                  </a:lnTo>
                  <a:lnTo>
                    <a:pt x="82" y="84"/>
                  </a:lnTo>
                  <a:lnTo>
                    <a:pt x="83" y="82"/>
                  </a:lnTo>
                  <a:lnTo>
                    <a:pt x="84" y="80"/>
                  </a:lnTo>
                  <a:lnTo>
                    <a:pt x="85" y="80"/>
                  </a:lnTo>
                  <a:lnTo>
                    <a:pt x="86" y="80"/>
                  </a:lnTo>
                  <a:lnTo>
                    <a:pt x="86" y="78"/>
                  </a:lnTo>
                  <a:lnTo>
                    <a:pt x="87" y="78"/>
                  </a:lnTo>
                  <a:lnTo>
                    <a:pt x="88" y="76"/>
                  </a:lnTo>
                  <a:lnTo>
                    <a:pt x="89" y="76"/>
                  </a:lnTo>
                  <a:lnTo>
                    <a:pt x="92" y="74"/>
                  </a:lnTo>
                  <a:lnTo>
                    <a:pt x="94" y="73"/>
                  </a:lnTo>
                  <a:lnTo>
                    <a:pt x="96" y="71"/>
                  </a:lnTo>
                  <a:lnTo>
                    <a:pt x="98" y="67"/>
                  </a:lnTo>
                  <a:lnTo>
                    <a:pt x="101" y="67"/>
                  </a:lnTo>
                  <a:lnTo>
                    <a:pt x="103" y="65"/>
                  </a:lnTo>
                  <a:lnTo>
                    <a:pt x="105" y="63"/>
                  </a:lnTo>
                  <a:lnTo>
                    <a:pt x="107" y="65"/>
                  </a:lnTo>
                  <a:lnTo>
                    <a:pt x="111" y="65"/>
                  </a:lnTo>
                  <a:lnTo>
                    <a:pt x="114" y="67"/>
                  </a:lnTo>
                  <a:lnTo>
                    <a:pt x="117" y="69"/>
                  </a:lnTo>
                  <a:lnTo>
                    <a:pt x="120" y="71"/>
                  </a:lnTo>
                  <a:lnTo>
                    <a:pt x="123" y="74"/>
                  </a:lnTo>
                  <a:lnTo>
                    <a:pt x="126" y="76"/>
                  </a:lnTo>
                  <a:lnTo>
                    <a:pt x="130" y="80"/>
                  </a:lnTo>
                  <a:lnTo>
                    <a:pt x="133" y="82"/>
                  </a:lnTo>
                  <a:lnTo>
                    <a:pt x="136" y="84"/>
                  </a:lnTo>
                  <a:lnTo>
                    <a:pt x="140" y="88"/>
                  </a:lnTo>
                  <a:lnTo>
                    <a:pt x="143" y="88"/>
                  </a:lnTo>
                  <a:lnTo>
                    <a:pt x="146" y="90"/>
                  </a:lnTo>
                  <a:lnTo>
                    <a:pt x="150" y="90"/>
                  </a:lnTo>
                  <a:lnTo>
                    <a:pt x="153" y="90"/>
                  </a:lnTo>
                  <a:lnTo>
                    <a:pt x="155" y="88"/>
                  </a:lnTo>
                  <a:lnTo>
                    <a:pt x="159" y="86"/>
                  </a:lnTo>
                  <a:lnTo>
                    <a:pt x="161" y="84"/>
                  </a:lnTo>
                  <a:lnTo>
                    <a:pt x="164" y="84"/>
                  </a:lnTo>
                  <a:lnTo>
                    <a:pt x="167" y="82"/>
                  </a:lnTo>
                  <a:lnTo>
                    <a:pt x="169" y="80"/>
                  </a:lnTo>
                  <a:lnTo>
                    <a:pt x="171" y="78"/>
                  </a:lnTo>
                  <a:lnTo>
                    <a:pt x="173" y="76"/>
                  </a:lnTo>
                  <a:lnTo>
                    <a:pt x="176" y="74"/>
                  </a:lnTo>
                  <a:lnTo>
                    <a:pt x="178" y="74"/>
                  </a:lnTo>
                  <a:lnTo>
                    <a:pt x="180" y="73"/>
                  </a:lnTo>
                  <a:lnTo>
                    <a:pt x="182" y="71"/>
                  </a:lnTo>
                  <a:lnTo>
                    <a:pt x="184" y="69"/>
                  </a:lnTo>
                  <a:lnTo>
                    <a:pt x="188" y="67"/>
                  </a:lnTo>
                  <a:lnTo>
                    <a:pt x="190" y="67"/>
                  </a:lnTo>
                  <a:lnTo>
                    <a:pt x="192" y="67"/>
                  </a:lnTo>
                  <a:lnTo>
                    <a:pt x="195" y="67"/>
                  </a:lnTo>
                  <a:lnTo>
                    <a:pt x="197" y="67"/>
                  </a:lnTo>
                  <a:lnTo>
                    <a:pt x="206" y="86"/>
                  </a:lnTo>
                  <a:lnTo>
                    <a:pt x="218" y="137"/>
                  </a:lnTo>
                  <a:lnTo>
                    <a:pt x="226" y="172"/>
                  </a:lnTo>
                  <a:lnTo>
                    <a:pt x="229" y="176"/>
                  </a:lnTo>
                  <a:lnTo>
                    <a:pt x="233" y="181"/>
                  </a:lnTo>
                  <a:lnTo>
                    <a:pt x="236" y="185"/>
                  </a:lnTo>
                  <a:lnTo>
                    <a:pt x="239" y="191"/>
                  </a:lnTo>
                  <a:lnTo>
                    <a:pt x="243" y="197"/>
                  </a:lnTo>
                  <a:lnTo>
                    <a:pt x="246" y="200"/>
                  </a:lnTo>
                  <a:lnTo>
                    <a:pt x="249" y="206"/>
                  </a:lnTo>
                  <a:lnTo>
                    <a:pt x="253" y="212"/>
                  </a:lnTo>
                  <a:lnTo>
                    <a:pt x="254" y="214"/>
                  </a:lnTo>
                  <a:lnTo>
                    <a:pt x="255" y="214"/>
                  </a:lnTo>
                  <a:lnTo>
                    <a:pt x="256" y="214"/>
                  </a:lnTo>
                  <a:lnTo>
                    <a:pt x="257" y="216"/>
                  </a:lnTo>
                  <a:lnTo>
                    <a:pt x="258" y="216"/>
                  </a:lnTo>
                  <a:lnTo>
                    <a:pt x="259" y="217"/>
                  </a:lnTo>
                  <a:lnTo>
                    <a:pt x="260" y="217"/>
                  </a:lnTo>
                  <a:lnTo>
                    <a:pt x="262" y="219"/>
                  </a:lnTo>
                  <a:lnTo>
                    <a:pt x="263" y="221"/>
                  </a:lnTo>
                  <a:lnTo>
                    <a:pt x="264" y="221"/>
                  </a:lnTo>
                  <a:lnTo>
                    <a:pt x="265" y="223"/>
                  </a:lnTo>
                  <a:lnTo>
                    <a:pt x="266" y="223"/>
                  </a:lnTo>
                  <a:lnTo>
                    <a:pt x="267" y="225"/>
                  </a:lnTo>
                  <a:lnTo>
                    <a:pt x="268" y="225"/>
                  </a:lnTo>
                  <a:lnTo>
                    <a:pt x="269" y="227"/>
                  </a:lnTo>
                  <a:lnTo>
                    <a:pt x="270" y="227"/>
                  </a:lnTo>
                  <a:lnTo>
                    <a:pt x="272" y="229"/>
                  </a:lnTo>
                  <a:lnTo>
                    <a:pt x="273" y="229"/>
                  </a:lnTo>
                  <a:lnTo>
                    <a:pt x="274" y="231"/>
                  </a:lnTo>
                  <a:lnTo>
                    <a:pt x="275" y="231"/>
                  </a:lnTo>
                  <a:lnTo>
                    <a:pt x="276" y="231"/>
                  </a:lnTo>
                  <a:lnTo>
                    <a:pt x="277" y="233"/>
                  </a:lnTo>
                  <a:lnTo>
                    <a:pt x="278" y="233"/>
                  </a:lnTo>
                  <a:lnTo>
                    <a:pt x="279" y="235"/>
                  </a:lnTo>
                  <a:lnTo>
                    <a:pt x="281" y="235"/>
                  </a:lnTo>
                  <a:lnTo>
                    <a:pt x="282" y="235"/>
                  </a:lnTo>
                  <a:lnTo>
                    <a:pt x="284" y="235"/>
                  </a:lnTo>
                  <a:lnTo>
                    <a:pt x="285" y="237"/>
                  </a:lnTo>
                  <a:lnTo>
                    <a:pt x="286" y="237"/>
                  </a:lnTo>
                  <a:lnTo>
                    <a:pt x="288" y="237"/>
                  </a:lnTo>
                  <a:lnTo>
                    <a:pt x="291" y="237"/>
                  </a:lnTo>
                  <a:lnTo>
                    <a:pt x="293" y="238"/>
                  </a:lnTo>
                  <a:lnTo>
                    <a:pt x="295" y="240"/>
                  </a:lnTo>
                  <a:lnTo>
                    <a:pt x="297" y="242"/>
                  </a:lnTo>
                  <a:lnTo>
                    <a:pt x="298" y="244"/>
                  </a:lnTo>
                  <a:lnTo>
                    <a:pt x="301" y="248"/>
                  </a:lnTo>
                  <a:lnTo>
                    <a:pt x="303" y="250"/>
                  </a:lnTo>
                  <a:lnTo>
                    <a:pt x="304" y="256"/>
                  </a:lnTo>
                  <a:lnTo>
                    <a:pt x="306" y="258"/>
                  </a:lnTo>
                  <a:lnTo>
                    <a:pt x="307" y="261"/>
                  </a:lnTo>
                  <a:lnTo>
                    <a:pt x="308" y="267"/>
                  </a:lnTo>
                  <a:lnTo>
                    <a:pt x="311" y="271"/>
                  </a:lnTo>
                  <a:lnTo>
                    <a:pt x="312" y="275"/>
                  </a:lnTo>
                  <a:lnTo>
                    <a:pt x="314" y="279"/>
                  </a:lnTo>
                  <a:lnTo>
                    <a:pt x="316" y="282"/>
                  </a:lnTo>
                  <a:lnTo>
                    <a:pt x="317" y="288"/>
                  </a:lnTo>
                  <a:lnTo>
                    <a:pt x="320" y="294"/>
                  </a:lnTo>
                  <a:lnTo>
                    <a:pt x="322" y="299"/>
                  </a:lnTo>
                  <a:lnTo>
                    <a:pt x="324" y="307"/>
                  </a:lnTo>
                  <a:lnTo>
                    <a:pt x="326" y="311"/>
                  </a:lnTo>
                  <a:lnTo>
                    <a:pt x="329" y="317"/>
                  </a:lnTo>
                  <a:lnTo>
                    <a:pt x="331" y="324"/>
                  </a:lnTo>
                  <a:lnTo>
                    <a:pt x="333" y="328"/>
                  </a:lnTo>
                  <a:lnTo>
                    <a:pt x="335" y="334"/>
                  </a:lnTo>
                  <a:lnTo>
                    <a:pt x="338" y="341"/>
                  </a:lnTo>
                  <a:lnTo>
                    <a:pt x="340" y="345"/>
                  </a:lnTo>
                  <a:lnTo>
                    <a:pt x="342" y="353"/>
                  </a:lnTo>
                  <a:lnTo>
                    <a:pt x="344" y="359"/>
                  </a:lnTo>
                  <a:lnTo>
                    <a:pt x="346" y="364"/>
                  </a:lnTo>
                  <a:lnTo>
                    <a:pt x="348" y="372"/>
                  </a:lnTo>
                  <a:lnTo>
                    <a:pt x="350" y="378"/>
                  </a:lnTo>
                  <a:lnTo>
                    <a:pt x="353" y="393"/>
                  </a:lnTo>
                  <a:lnTo>
                    <a:pt x="357" y="406"/>
                  </a:lnTo>
                  <a:lnTo>
                    <a:pt x="359" y="420"/>
                  </a:lnTo>
                  <a:lnTo>
                    <a:pt x="362" y="433"/>
                  </a:lnTo>
                  <a:lnTo>
                    <a:pt x="365" y="446"/>
                  </a:lnTo>
                  <a:lnTo>
                    <a:pt x="368" y="460"/>
                  </a:lnTo>
                  <a:lnTo>
                    <a:pt x="371" y="473"/>
                  </a:lnTo>
                  <a:lnTo>
                    <a:pt x="374" y="486"/>
                  </a:lnTo>
                  <a:lnTo>
                    <a:pt x="376" y="490"/>
                  </a:lnTo>
                  <a:lnTo>
                    <a:pt x="377" y="494"/>
                  </a:lnTo>
                  <a:lnTo>
                    <a:pt x="378" y="500"/>
                  </a:lnTo>
                  <a:lnTo>
                    <a:pt x="378" y="504"/>
                  </a:lnTo>
                  <a:lnTo>
                    <a:pt x="383" y="502"/>
                  </a:lnTo>
                  <a:lnTo>
                    <a:pt x="383" y="500"/>
                  </a:lnTo>
                  <a:lnTo>
                    <a:pt x="383" y="49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4" name="Freeform 24"/>
            <p:cNvSpPr/>
            <p:nvPr/>
          </p:nvSpPr>
          <p:spPr>
            <a:xfrm>
              <a:off x="4566" y="3818"/>
              <a:ext cx="44" cy="143"/>
            </a:xfrm>
            <a:custGeom>
              <a:avLst/>
              <a:gdLst/>
              <a:ahLst/>
              <a:cxnLst>
                <a:cxn ang="0">
                  <a:pos x="44" y="143"/>
                </a:cxn>
                <a:cxn ang="0">
                  <a:pos x="41" y="133"/>
                </a:cxn>
                <a:cxn ang="0">
                  <a:pos x="40" y="123"/>
                </a:cxn>
                <a:cxn ang="0">
                  <a:pos x="39" y="116"/>
                </a:cxn>
                <a:cxn ang="0">
                  <a:pos x="37" y="106"/>
                </a:cxn>
                <a:cxn ang="0">
                  <a:pos x="35" y="99"/>
                </a:cxn>
                <a:cxn ang="0">
                  <a:pos x="32" y="89"/>
                </a:cxn>
                <a:cxn ang="0">
                  <a:pos x="30" y="82"/>
                </a:cxn>
                <a:cxn ang="0">
                  <a:pos x="28" y="74"/>
                </a:cxn>
                <a:cxn ang="0">
                  <a:pos x="26" y="66"/>
                </a:cxn>
                <a:cxn ang="0">
                  <a:pos x="23" y="59"/>
                </a:cxn>
                <a:cxn ang="0">
                  <a:pos x="21" y="51"/>
                </a:cxn>
                <a:cxn ang="0">
                  <a:pos x="18" y="43"/>
                </a:cxn>
                <a:cxn ang="0">
                  <a:pos x="16" y="36"/>
                </a:cxn>
                <a:cxn ang="0">
                  <a:pos x="12" y="28"/>
                </a:cxn>
                <a:cxn ang="0">
                  <a:pos x="9" y="22"/>
                </a:cxn>
                <a:cxn ang="0">
                  <a:pos x="7" y="15"/>
                </a:cxn>
                <a:cxn ang="0">
                  <a:pos x="6" y="13"/>
                </a:cxn>
                <a:cxn ang="0">
                  <a:pos x="4" y="11"/>
                </a:cxn>
                <a:cxn ang="0">
                  <a:pos x="3" y="9"/>
                </a:cxn>
                <a:cxn ang="0">
                  <a:pos x="2" y="7"/>
                </a:cxn>
                <a:cxn ang="0">
                  <a:pos x="2" y="5"/>
                </a:cxn>
                <a:cxn ang="0">
                  <a:pos x="1" y="5"/>
                </a:cxn>
                <a:cxn ang="0">
                  <a:pos x="0" y="3"/>
                </a:cxn>
                <a:cxn ang="0">
                  <a:pos x="0" y="0"/>
                </a:cxn>
                <a:cxn ang="0">
                  <a:pos x="2" y="9"/>
                </a:cxn>
                <a:cxn ang="0">
                  <a:pos x="6" y="19"/>
                </a:cxn>
                <a:cxn ang="0">
                  <a:pos x="8" y="26"/>
                </a:cxn>
                <a:cxn ang="0">
                  <a:pos x="11" y="34"/>
                </a:cxn>
                <a:cxn ang="0">
                  <a:pos x="15" y="43"/>
                </a:cxn>
                <a:cxn ang="0">
                  <a:pos x="17" y="51"/>
                </a:cxn>
                <a:cxn ang="0">
                  <a:pos x="20" y="61"/>
                </a:cxn>
                <a:cxn ang="0">
                  <a:pos x="23" y="68"/>
                </a:cxn>
                <a:cxn ang="0">
                  <a:pos x="26" y="78"/>
                </a:cxn>
                <a:cxn ang="0">
                  <a:pos x="29" y="87"/>
                </a:cxn>
                <a:cxn ang="0">
                  <a:pos x="31" y="95"/>
                </a:cxn>
                <a:cxn ang="0">
                  <a:pos x="34" y="104"/>
                </a:cxn>
                <a:cxn ang="0">
                  <a:pos x="37" y="114"/>
                </a:cxn>
                <a:cxn ang="0">
                  <a:pos x="39" y="123"/>
                </a:cxn>
                <a:cxn ang="0">
                  <a:pos x="41" y="133"/>
                </a:cxn>
                <a:cxn ang="0">
                  <a:pos x="44" y="143"/>
                </a:cxn>
              </a:cxnLst>
              <a:rect l="0" t="0" r="0" b="0"/>
              <a:pathLst>
                <a:path w="44" h="143">
                  <a:moveTo>
                    <a:pt x="44" y="143"/>
                  </a:moveTo>
                  <a:lnTo>
                    <a:pt x="41" y="133"/>
                  </a:lnTo>
                  <a:lnTo>
                    <a:pt x="40" y="123"/>
                  </a:lnTo>
                  <a:lnTo>
                    <a:pt x="39" y="116"/>
                  </a:lnTo>
                  <a:lnTo>
                    <a:pt x="37" y="106"/>
                  </a:lnTo>
                  <a:lnTo>
                    <a:pt x="35" y="99"/>
                  </a:lnTo>
                  <a:lnTo>
                    <a:pt x="32" y="89"/>
                  </a:lnTo>
                  <a:lnTo>
                    <a:pt x="30" y="82"/>
                  </a:lnTo>
                  <a:lnTo>
                    <a:pt x="28" y="74"/>
                  </a:lnTo>
                  <a:lnTo>
                    <a:pt x="26" y="66"/>
                  </a:lnTo>
                  <a:lnTo>
                    <a:pt x="23" y="59"/>
                  </a:lnTo>
                  <a:lnTo>
                    <a:pt x="21" y="51"/>
                  </a:lnTo>
                  <a:lnTo>
                    <a:pt x="18" y="43"/>
                  </a:lnTo>
                  <a:lnTo>
                    <a:pt x="16" y="36"/>
                  </a:lnTo>
                  <a:lnTo>
                    <a:pt x="12" y="28"/>
                  </a:lnTo>
                  <a:lnTo>
                    <a:pt x="9" y="22"/>
                  </a:lnTo>
                  <a:lnTo>
                    <a:pt x="7" y="15"/>
                  </a:lnTo>
                  <a:lnTo>
                    <a:pt x="6" y="13"/>
                  </a:lnTo>
                  <a:lnTo>
                    <a:pt x="4" y="11"/>
                  </a:lnTo>
                  <a:lnTo>
                    <a:pt x="3" y="9"/>
                  </a:lnTo>
                  <a:lnTo>
                    <a:pt x="2" y="7"/>
                  </a:lnTo>
                  <a:lnTo>
                    <a:pt x="2" y="5"/>
                  </a:lnTo>
                  <a:lnTo>
                    <a:pt x="1" y="5"/>
                  </a:lnTo>
                  <a:lnTo>
                    <a:pt x="0" y="3"/>
                  </a:lnTo>
                  <a:lnTo>
                    <a:pt x="0" y="0"/>
                  </a:lnTo>
                  <a:lnTo>
                    <a:pt x="2" y="9"/>
                  </a:lnTo>
                  <a:lnTo>
                    <a:pt x="6" y="19"/>
                  </a:lnTo>
                  <a:lnTo>
                    <a:pt x="8" y="26"/>
                  </a:lnTo>
                  <a:lnTo>
                    <a:pt x="11" y="34"/>
                  </a:lnTo>
                  <a:lnTo>
                    <a:pt x="15" y="43"/>
                  </a:lnTo>
                  <a:lnTo>
                    <a:pt x="17" y="51"/>
                  </a:lnTo>
                  <a:lnTo>
                    <a:pt x="20" y="61"/>
                  </a:lnTo>
                  <a:lnTo>
                    <a:pt x="23" y="68"/>
                  </a:lnTo>
                  <a:lnTo>
                    <a:pt x="26" y="78"/>
                  </a:lnTo>
                  <a:lnTo>
                    <a:pt x="29" y="87"/>
                  </a:lnTo>
                  <a:lnTo>
                    <a:pt x="31" y="95"/>
                  </a:lnTo>
                  <a:lnTo>
                    <a:pt x="34" y="104"/>
                  </a:lnTo>
                  <a:lnTo>
                    <a:pt x="37" y="114"/>
                  </a:lnTo>
                  <a:lnTo>
                    <a:pt x="39" y="123"/>
                  </a:lnTo>
                  <a:lnTo>
                    <a:pt x="41" y="133"/>
                  </a:lnTo>
                  <a:lnTo>
                    <a:pt x="44" y="143"/>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5" name="Freeform 25"/>
            <p:cNvSpPr/>
            <p:nvPr/>
          </p:nvSpPr>
          <p:spPr>
            <a:xfrm>
              <a:off x="4535" y="3783"/>
              <a:ext cx="72" cy="307"/>
            </a:xfrm>
            <a:custGeom>
              <a:avLst/>
              <a:gdLst/>
              <a:ahLst/>
              <a:cxnLst>
                <a:cxn ang="0">
                  <a:pos x="72" y="292"/>
                </a:cxn>
                <a:cxn ang="0">
                  <a:pos x="71" y="273"/>
                </a:cxn>
                <a:cxn ang="0">
                  <a:pos x="71" y="260"/>
                </a:cxn>
                <a:cxn ang="0">
                  <a:pos x="71" y="250"/>
                </a:cxn>
                <a:cxn ang="0">
                  <a:pos x="69" y="231"/>
                </a:cxn>
                <a:cxn ang="0">
                  <a:pos x="62" y="202"/>
                </a:cxn>
                <a:cxn ang="0">
                  <a:pos x="57" y="176"/>
                </a:cxn>
                <a:cxn ang="0">
                  <a:pos x="50" y="147"/>
                </a:cxn>
                <a:cxn ang="0">
                  <a:pos x="44" y="124"/>
                </a:cxn>
                <a:cxn ang="0">
                  <a:pos x="39" y="107"/>
                </a:cxn>
                <a:cxn ang="0">
                  <a:pos x="33" y="90"/>
                </a:cxn>
                <a:cxn ang="0">
                  <a:pos x="27" y="73"/>
                </a:cxn>
                <a:cxn ang="0">
                  <a:pos x="21" y="55"/>
                </a:cxn>
                <a:cxn ang="0">
                  <a:pos x="14" y="40"/>
                </a:cxn>
                <a:cxn ang="0">
                  <a:pos x="9" y="23"/>
                </a:cxn>
                <a:cxn ang="0">
                  <a:pos x="2" y="8"/>
                </a:cxn>
                <a:cxn ang="0">
                  <a:pos x="2" y="8"/>
                </a:cxn>
                <a:cxn ang="0">
                  <a:pos x="6" y="21"/>
                </a:cxn>
                <a:cxn ang="0">
                  <a:pos x="11" y="35"/>
                </a:cxn>
                <a:cxn ang="0">
                  <a:pos x="15" y="50"/>
                </a:cxn>
                <a:cxn ang="0">
                  <a:pos x="20" y="65"/>
                </a:cxn>
                <a:cxn ang="0">
                  <a:pos x="24" y="82"/>
                </a:cxn>
                <a:cxn ang="0">
                  <a:pos x="28" y="99"/>
                </a:cxn>
                <a:cxn ang="0">
                  <a:pos x="30" y="118"/>
                </a:cxn>
                <a:cxn ang="0">
                  <a:pos x="33" y="137"/>
                </a:cxn>
                <a:cxn ang="0">
                  <a:pos x="37" y="155"/>
                </a:cxn>
                <a:cxn ang="0">
                  <a:pos x="40" y="172"/>
                </a:cxn>
                <a:cxn ang="0">
                  <a:pos x="43" y="189"/>
                </a:cxn>
                <a:cxn ang="0">
                  <a:pos x="46" y="206"/>
                </a:cxn>
                <a:cxn ang="0">
                  <a:pos x="49" y="221"/>
                </a:cxn>
                <a:cxn ang="0">
                  <a:pos x="53" y="239"/>
                </a:cxn>
                <a:cxn ang="0">
                  <a:pos x="57" y="254"/>
                </a:cxn>
                <a:cxn ang="0">
                  <a:pos x="60" y="267"/>
                </a:cxn>
                <a:cxn ang="0">
                  <a:pos x="62" y="277"/>
                </a:cxn>
                <a:cxn ang="0">
                  <a:pos x="66" y="286"/>
                </a:cxn>
                <a:cxn ang="0">
                  <a:pos x="68" y="298"/>
                </a:cxn>
                <a:cxn ang="0">
                  <a:pos x="69" y="305"/>
                </a:cxn>
                <a:cxn ang="0">
                  <a:pos x="71" y="307"/>
                </a:cxn>
                <a:cxn ang="0">
                  <a:pos x="72" y="303"/>
                </a:cxn>
              </a:cxnLst>
              <a:rect l="0" t="0" r="0" b="0"/>
              <a:pathLst>
                <a:path w="72" h="307">
                  <a:moveTo>
                    <a:pt x="72" y="301"/>
                  </a:moveTo>
                  <a:lnTo>
                    <a:pt x="72" y="292"/>
                  </a:lnTo>
                  <a:lnTo>
                    <a:pt x="72" y="282"/>
                  </a:lnTo>
                  <a:lnTo>
                    <a:pt x="71" y="273"/>
                  </a:lnTo>
                  <a:lnTo>
                    <a:pt x="71" y="265"/>
                  </a:lnTo>
                  <a:lnTo>
                    <a:pt x="71" y="260"/>
                  </a:lnTo>
                  <a:lnTo>
                    <a:pt x="71" y="254"/>
                  </a:lnTo>
                  <a:lnTo>
                    <a:pt x="71" y="250"/>
                  </a:lnTo>
                  <a:lnTo>
                    <a:pt x="72" y="244"/>
                  </a:lnTo>
                  <a:lnTo>
                    <a:pt x="69" y="231"/>
                  </a:lnTo>
                  <a:lnTo>
                    <a:pt x="66" y="218"/>
                  </a:lnTo>
                  <a:lnTo>
                    <a:pt x="62" y="202"/>
                  </a:lnTo>
                  <a:lnTo>
                    <a:pt x="60" y="189"/>
                  </a:lnTo>
                  <a:lnTo>
                    <a:pt x="57" y="176"/>
                  </a:lnTo>
                  <a:lnTo>
                    <a:pt x="52" y="162"/>
                  </a:lnTo>
                  <a:lnTo>
                    <a:pt x="50" y="147"/>
                  </a:lnTo>
                  <a:lnTo>
                    <a:pt x="47" y="134"/>
                  </a:lnTo>
                  <a:lnTo>
                    <a:pt x="44" y="124"/>
                  </a:lnTo>
                  <a:lnTo>
                    <a:pt x="42" y="117"/>
                  </a:lnTo>
                  <a:lnTo>
                    <a:pt x="39" y="107"/>
                  </a:lnTo>
                  <a:lnTo>
                    <a:pt x="37" y="97"/>
                  </a:lnTo>
                  <a:lnTo>
                    <a:pt x="33" y="90"/>
                  </a:lnTo>
                  <a:lnTo>
                    <a:pt x="30" y="80"/>
                  </a:lnTo>
                  <a:lnTo>
                    <a:pt x="27" y="73"/>
                  </a:lnTo>
                  <a:lnTo>
                    <a:pt x="24" y="63"/>
                  </a:lnTo>
                  <a:lnTo>
                    <a:pt x="21" y="55"/>
                  </a:lnTo>
                  <a:lnTo>
                    <a:pt x="18" y="48"/>
                  </a:lnTo>
                  <a:lnTo>
                    <a:pt x="14" y="40"/>
                  </a:lnTo>
                  <a:lnTo>
                    <a:pt x="11" y="31"/>
                  </a:lnTo>
                  <a:lnTo>
                    <a:pt x="9" y="23"/>
                  </a:lnTo>
                  <a:lnTo>
                    <a:pt x="5" y="15"/>
                  </a:lnTo>
                  <a:lnTo>
                    <a:pt x="2" y="8"/>
                  </a:lnTo>
                  <a:lnTo>
                    <a:pt x="0" y="0"/>
                  </a:lnTo>
                  <a:lnTo>
                    <a:pt x="2" y="8"/>
                  </a:lnTo>
                  <a:lnTo>
                    <a:pt x="4" y="14"/>
                  </a:lnTo>
                  <a:lnTo>
                    <a:pt x="6" y="21"/>
                  </a:lnTo>
                  <a:lnTo>
                    <a:pt x="9" y="29"/>
                  </a:lnTo>
                  <a:lnTo>
                    <a:pt x="11" y="35"/>
                  </a:lnTo>
                  <a:lnTo>
                    <a:pt x="13" y="42"/>
                  </a:lnTo>
                  <a:lnTo>
                    <a:pt x="15" y="50"/>
                  </a:lnTo>
                  <a:lnTo>
                    <a:pt x="18" y="57"/>
                  </a:lnTo>
                  <a:lnTo>
                    <a:pt x="20" y="65"/>
                  </a:lnTo>
                  <a:lnTo>
                    <a:pt x="22" y="75"/>
                  </a:lnTo>
                  <a:lnTo>
                    <a:pt x="24" y="82"/>
                  </a:lnTo>
                  <a:lnTo>
                    <a:pt x="25" y="92"/>
                  </a:lnTo>
                  <a:lnTo>
                    <a:pt x="28" y="99"/>
                  </a:lnTo>
                  <a:lnTo>
                    <a:pt x="29" y="109"/>
                  </a:lnTo>
                  <a:lnTo>
                    <a:pt x="30" y="118"/>
                  </a:lnTo>
                  <a:lnTo>
                    <a:pt x="31" y="128"/>
                  </a:lnTo>
                  <a:lnTo>
                    <a:pt x="33" y="137"/>
                  </a:lnTo>
                  <a:lnTo>
                    <a:pt x="34" y="145"/>
                  </a:lnTo>
                  <a:lnTo>
                    <a:pt x="37" y="155"/>
                  </a:lnTo>
                  <a:lnTo>
                    <a:pt x="38" y="162"/>
                  </a:lnTo>
                  <a:lnTo>
                    <a:pt x="40" y="172"/>
                  </a:lnTo>
                  <a:lnTo>
                    <a:pt x="41" y="179"/>
                  </a:lnTo>
                  <a:lnTo>
                    <a:pt x="43" y="189"/>
                  </a:lnTo>
                  <a:lnTo>
                    <a:pt x="44" y="197"/>
                  </a:lnTo>
                  <a:lnTo>
                    <a:pt x="46" y="206"/>
                  </a:lnTo>
                  <a:lnTo>
                    <a:pt x="48" y="214"/>
                  </a:lnTo>
                  <a:lnTo>
                    <a:pt x="49" y="221"/>
                  </a:lnTo>
                  <a:lnTo>
                    <a:pt x="51" y="229"/>
                  </a:lnTo>
                  <a:lnTo>
                    <a:pt x="53" y="239"/>
                  </a:lnTo>
                  <a:lnTo>
                    <a:pt x="56" y="246"/>
                  </a:lnTo>
                  <a:lnTo>
                    <a:pt x="57" y="254"/>
                  </a:lnTo>
                  <a:lnTo>
                    <a:pt x="60" y="260"/>
                  </a:lnTo>
                  <a:lnTo>
                    <a:pt x="60" y="267"/>
                  </a:lnTo>
                  <a:lnTo>
                    <a:pt x="61" y="273"/>
                  </a:lnTo>
                  <a:lnTo>
                    <a:pt x="62" y="277"/>
                  </a:lnTo>
                  <a:lnTo>
                    <a:pt x="65" y="282"/>
                  </a:lnTo>
                  <a:lnTo>
                    <a:pt x="66" y="286"/>
                  </a:lnTo>
                  <a:lnTo>
                    <a:pt x="67" y="292"/>
                  </a:lnTo>
                  <a:lnTo>
                    <a:pt x="68" y="298"/>
                  </a:lnTo>
                  <a:lnTo>
                    <a:pt x="68" y="303"/>
                  </a:lnTo>
                  <a:lnTo>
                    <a:pt x="69" y="305"/>
                  </a:lnTo>
                  <a:lnTo>
                    <a:pt x="70" y="305"/>
                  </a:lnTo>
                  <a:lnTo>
                    <a:pt x="71" y="307"/>
                  </a:lnTo>
                  <a:lnTo>
                    <a:pt x="72" y="305"/>
                  </a:lnTo>
                  <a:lnTo>
                    <a:pt x="72" y="303"/>
                  </a:lnTo>
                  <a:lnTo>
                    <a:pt x="72"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6" name="Freeform 26"/>
            <p:cNvSpPr/>
            <p:nvPr/>
          </p:nvSpPr>
          <p:spPr>
            <a:xfrm>
              <a:off x="4506" y="3880"/>
              <a:ext cx="63" cy="273"/>
            </a:xfrm>
            <a:custGeom>
              <a:avLst/>
              <a:gdLst/>
              <a:ahLst/>
              <a:cxnLst>
                <a:cxn ang="0">
                  <a:pos x="63" y="225"/>
                </a:cxn>
                <a:cxn ang="0">
                  <a:pos x="60" y="212"/>
                </a:cxn>
                <a:cxn ang="0">
                  <a:pos x="56" y="199"/>
                </a:cxn>
                <a:cxn ang="0">
                  <a:pos x="51" y="185"/>
                </a:cxn>
                <a:cxn ang="0">
                  <a:pos x="47" y="170"/>
                </a:cxn>
                <a:cxn ang="0">
                  <a:pos x="43" y="157"/>
                </a:cxn>
                <a:cxn ang="0">
                  <a:pos x="39" y="142"/>
                </a:cxn>
                <a:cxn ang="0">
                  <a:pos x="35" y="128"/>
                </a:cxn>
                <a:cxn ang="0">
                  <a:pos x="31" y="113"/>
                </a:cxn>
                <a:cxn ang="0">
                  <a:pos x="28" y="100"/>
                </a:cxn>
                <a:cxn ang="0">
                  <a:pos x="24" y="84"/>
                </a:cxn>
                <a:cxn ang="0">
                  <a:pos x="20" y="69"/>
                </a:cxn>
                <a:cxn ang="0">
                  <a:pos x="16" y="54"/>
                </a:cxn>
                <a:cxn ang="0">
                  <a:pos x="12" y="40"/>
                </a:cxn>
                <a:cxn ang="0">
                  <a:pos x="7" y="27"/>
                </a:cxn>
                <a:cxn ang="0">
                  <a:pos x="3" y="14"/>
                </a:cxn>
                <a:cxn ang="0">
                  <a:pos x="0" y="0"/>
                </a:cxn>
                <a:cxn ang="0">
                  <a:pos x="9" y="54"/>
                </a:cxn>
                <a:cxn ang="0">
                  <a:pos x="10" y="61"/>
                </a:cxn>
                <a:cxn ang="0">
                  <a:pos x="11" y="71"/>
                </a:cxn>
                <a:cxn ang="0">
                  <a:pos x="12" y="79"/>
                </a:cxn>
                <a:cxn ang="0">
                  <a:pos x="13" y="88"/>
                </a:cxn>
                <a:cxn ang="0">
                  <a:pos x="13" y="96"/>
                </a:cxn>
                <a:cxn ang="0">
                  <a:pos x="14" y="103"/>
                </a:cxn>
                <a:cxn ang="0">
                  <a:pos x="15" y="113"/>
                </a:cxn>
                <a:cxn ang="0">
                  <a:pos x="16" y="121"/>
                </a:cxn>
                <a:cxn ang="0">
                  <a:pos x="18" y="130"/>
                </a:cxn>
                <a:cxn ang="0">
                  <a:pos x="20" y="142"/>
                </a:cxn>
                <a:cxn ang="0">
                  <a:pos x="22" y="151"/>
                </a:cxn>
                <a:cxn ang="0">
                  <a:pos x="24" y="161"/>
                </a:cxn>
                <a:cxn ang="0">
                  <a:pos x="26" y="170"/>
                </a:cxn>
                <a:cxn ang="0">
                  <a:pos x="30" y="178"/>
                </a:cxn>
                <a:cxn ang="0">
                  <a:pos x="32" y="187"/>
                </a:cxn>
                <a:cxn ang="0">
                  <a:pos x="34" y="195"/>
                </a:cxn>
                <a:cxn ang="0">
                  <a:pos x="38" y="204"/>
                </a:cxn>
                <a:cxn ang="0">
                  <a:pos x="40" y="212"/>
                </a:cxn>
                <a:cxn ang="0">
                  <a:pos x="43" y="222"/>
                </a:cxn>
                <a:cxn ang="0">
                  <a:pos x="45" y="229"/>
                </a:cxn>
                <a:cxn ang="0">
                  <a:pos x="48" y="237"/>
                </a:cxn>
                <a:cxn ang="0">
                  <a:pos x="51" y="246"/>
                </a:cxn>
                <a:cxn ang="0">
                  <a:pos x="53" y="256"/>
                </a:cxn>
                <a:cxn ang="0">
                  <a:pos x="54" y="264"/>
                </a:cxn>
                <a:cxn ang="0">
                  <a:pos x="56" y="265"/>
                </a:cxn>
                <a:cxn ang="0">
                  <a:pos x="57" y="269"/>
                </a:cxn>
                <a:cxn ang="0">
                  <a:pos x="58" y="271"/>
                </a:cxn>
                <a:cxn ang="0">
                  <a:pos x="59" y="273"/>
                </a:cxn>
                <a:cxn ang="0">
                  <a:pos x="59" y="271"/>
                </a:cxn>
                <a:cxn ang="0">
                  <a:pos x="60" y="271"/>
                </a:cxn>
                <a:cxn ang="0">
                  <a:pos x="60" y="269"/>
                </a:cxn>
                <a:cxn ang="0">
                  <a:pos x="63" y="225"/>
                </a:cxn>
              </a:cxnLst>
              <a:rect l="0" t="0" r="0" b="0"/>
              <a:pathLst>
                <a:path w="63" h="273">
                  <a:moveTo>
                    <a:pt x="63" y="225"/>
                  </a:moveTo>
                  <a:lnTo>
                    <a:pt x="60" y="212"/>
                  </a:lnTo>
                  <a:lnTo>
                    <a:pt x="56" y="199"/>
                  </a:lnTo>
                  <a:lnTo>
                    <a:pt x="51" y="185"/>
                  </a:lnTo>
                  <a:lnTo>
                    <a:pt x="47" y="170"/>
                  </a:lnTo>
                  <a:lnTo>
                    <a:pt x="43" y="157"/>
                  </a:lnTo>
                  <a:lnTo>
                    <a:pt x="39" y="142"/>
                  </a:lnTo>
                  <a:lnTo>
                    <a:pt x="35" y="128"/>
                  </a:lnTo>
                  <a:lnTo>
                    <a:pt x="31" y="113"/>
                  </a:lnTo>
                  <a:lnTo>
                    <a:pt x="28" y="100"/>
                  </a:lnTo>
                  <a:lnTo>
                    <a:pt x="24" y="84"/>
                  </a:lnTo>
                  <a:lnTo>
                    <a:pt x="20" y="69"/>
                  </a:lnTo>
                  <a:lnTo>
                    <a:pt x="16" y="54"/>
                  </a:lnTo>
                  <a:lnTo>
                    <a:pt x="12" y="40"/>
                  </a:lnTo>
                  <a:lnTo>
                    <a:pt x="7" y="27"/>
                  </a:lnTo>
                  <a:lnTo>
                    <a:pt x="3" y="14"/>
                  </a:lnTo>
                  <a:lnTo>
                    <a:pt x="0" y="0"/>
                  </a:lnTo>
                  <a:lnTo>
                    <a:pt x="9" y="54"/>
                  </a:lnTo>
                  <a:lnTo>
                    <a:pt x="10" y="61"/>
                  </a:lnTo>
                  <a:lnTo>
                    <a:pt x="11" y="71"/>
                  </a:lnTo>
                  <a:lnTo>
                    <a:pt x="12" y="79"/>
                  </a:lnTo>
                  <a:lnTo>
                    <a:pt x="13" y="88"/>
                  </a:lnTo>
                  <a:lnTo>
                    <a:pt x="13" y="96"/>
                  </a:lnTo>
                  <a:lnTo>
                    <a:pt x="14" y="103"/>
                  </a:lnTo>
                  <a:lnTo>
                    <a:pt x="15" y="113"/>
                  </a:lnTo>
                  <a:lnTo>
                    <a:pt x="16" y="121"/>
                  </a:lnTo>
                  <a:lnTo>
                    <a:pt x="18" y="130"/>
                  </a:lnTo>
                  <a:lnTo>
                    <a:pt x="20" y="142"/>
                  </a:lnTo>
                  <a:lnTo>
                    <a:pt x="22" y="151"/>
                  </a:lnTo>
                  <a:lnTo>
                    <a:pt x="24" y="161"/>
                  </a:lnTo>
                  <a:lnTo>
                    <a:pt x="26" y="170"/>
                  </a:lnTo>
                  <a:lnTo>
                    <a:pt x="30" y="178"/>
                  </a:lnTo>
                  <a:lnTo>
                    <a:pt x="32" y="187"/>
                  </a:lnTo>
                  <a:lnTo>
                    <a:pt x="34" y="195"/>
                  </a:lnTo>
                  <a:lnTo>
                    <a:pt x="38" y="204"/>
                  </a:lnTo>
                  <a:lnTo>
                    <a:pt x="40" y="212"/>
                  </a:lnTo>
                  <a:lnTo>
                    <a:pt x="43" y="222"/>
                  </a:lnTo>
                  <a:lnTo>
                    <a:pt x="45" y="229"/>
                  </a:lnTo>
                  <a:lnTo>
                    <a:pt x="48" y="237"/>
                  </a:lnTo>
                  <a:lnTo>
                    <a:pt x="51" y="246"/>
                  </a:lnTo>
                  <a:lnTo>
                    <a:pt x="53" y="256"/>
                  </a:lnTo>
                  <a:lnTo>
                    <a:pt x="54" y="264"/>
                  </a:lnTo>
                  <a:lnTo>
                    <a:pt x="56" y="265"/>
                  </a:lnTo>
                  <a:lnTo>
                    <a:pt x="57" y="269"/>
                  </a:lnTo>
                  <a:lnTo>
                    <a:pt x="58" y="271"/>
                  </a:lnTo>
                  <a:lnTo>
                    <a:pt x="59" y="273"/>
                  </a:lnTo>
                  <a:lnTo>
                    <a:pt x="59" y="271"/>
                  </a:lnTo>
                  <a:lnTo>
                    <a:pt x="60" y="271"/>
                  </a:lnTo>
                  <a:lnTo>
                    <a:pt x="60" y="269"/>
                  </a:lnTo>
                  <a:lnTo>
                    <a:pt x="63" y="2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7" name="Freeform 27"/>
            <p:cNvSpPr/>
            <p:nvPr/>
          </p:nvSpPr>
          <p:spPr>
            <a:xfrm>
              <a:off x="4429" y="3577"/>
              <a:ext cx="117" cy="189"/>
            </a:xfrm>
            <a:custGeom>
              <a:avLst/>
              <a:gdLst/>
              <a:ahLst/>
              <a:cxnLst>
                <a:cxn ang="0">
                  <a:pos x="116" y="185"/>
                </a:cxn>
                <a:cxn ang="0">
                  <a:pos x="112" y="181"/>
                </a:cxn>
                <a:cxn ang="0">
                  <a:pos x="110" y="178"/>
                </a:cxn>
                <a:cxn ang="0">
                  <a:pos x="108" y="176"/>
                </a:cxn>
                <a:cxn ang="0">
                  <a:pos x="105" y="178"/>
                </a:cxn>
                <a:cxn ang="0">
                  <a:pos x="101" y="178"/>
                </a:cxn>
                <a:cxn ang="0">
                  <a:pos x="99" y="176"/>
                </a:cxn>
                <a:cxn ang="0">
                  <a:pos x="96" y="174"/>
                </a:cxn>
                <a:cxn ang="0">
                  <a:pos x="91" y="170"/>
                </a:cxn>
                <a:cxn ang="0">
                  <a:pos x="86" y="164"/>
                </a:cxn>
                <a:cxn ang="0">
                  <a:pos x="80" y="159"/>
                </a:cxn>
                <a:cxn ang="0">
                  <a:pos x="76" y="153"/>
                </a:cxn>
                <a:cxn ang="0">
                  <a:pos x="71" y="147"/>
                </a:cxn>
                <a:cxn ang="0">
                  <a:pos x="67" y="138"/>
                </a:cxn>
                <a:cxn ang="0">
                  <a:pos x="62" y="130"/>
                </a:cxn>
                <a:cxn ang="0">
                  <a:pos x="58" y="122"/>
                </a:cxn>
                <a:cxn ang="0">
                  <a:pos x="53" y="113"/>
                </a:cxn>
                <a:cxn ang="0">
                  <a:pos x="49" y="105"/>
                </a:cxn>
                <a:cxn ang="0">
                  <a:pos x="45" y="96"/>
                </a:cxn>
                <a:cxn ang="0">
                  <a:pos x="41" y="86"/>
                </a:cxn>
                <a:cxn ang="0">
                  <a:pos x="38" y="77"/>
                </a:cxn>
                <a:cxn ang="0">
                  <a:pos x="35" y="61"/>
                </a:cxn>
                <a:cxn ang="0">
                  <a:pos x="33" y="44"/>
                </a:cxn>
                <a:cxn ang="0">
                  <a:pos x="31" y="29"/>
                </a:cxn>
                <a:cxn ang="0">
                  <a:pos x="28" y="19"/>
                </a:cxn>
                <a:cxn ang="0">
                  <a:pos x="24" y="16"/>
                </a:cxn>
                <a:cxn ang="0">
                  <a:pos x="20" y="12"/>
                </a:cxn>
                <a:cxn ang="0">
                  <a:pos x="17" y="6"/>
                </a:cxn>
                <a:cxn ang="0">
                  <a:pos x="13" y="2"/>
                </a:cxn>
                <a:cxn ang="0">
                  <a:pos x="10" y="0"/>
                </a:cxn>
                <a:cxn ang="0">
                  <a:pos x="5" y="0"/>
                </a:cxn>
                <a:cxn ang="0">
                  <a:pos x="2" y="2"/>
                </a:cxn>
                <a:cxn ang="0">
                  <a:pos x="3" y="4"/>
                </a:cxn>
                <a:cxn ang="0">
                  <a:pos x="9" y="8"/>
                </a:cxn>
                <a:cxn ang="0">
                  <a:pos x="12" y="16"/>
                </a:cxn>
                <a:cxn ang="0">
                  <a:pos x="16" y="27"/>
                </a:cxn>
                <a:cxn ang="0">
                  <a:pos x="20" y="38"/>
                </a:cxn>
                <a:cxn ang="0">
                  <a:pos x="22" y="48"/>
                </a:cxn>
                <a:cxn ang="0">
                  <a:pos x="25" y="56"/>
                </a:cxn>
                <a:cxn ang="0">
                  <a:pos x="28" y="67"/>
                </a:cxn>
                <a:cxn ang="0">
                  <a:pos x="31" y="80"/>
                </a:cxn>
                <a:cxn ang="0">
                  <a:pos x="34" y="97"/>
                </a:cxn>
                <a:cxn ang="0">
                  <a:pos x="40" y="111"/>
                </a:cxn>
                <a:cxn ang="0">
                  <a:pos x="45" y="124"/>
                </a:cxn>
                <a:cxn ang="0">
                  <a:pos x="51" y="136"/>
                </a:cxn>
                <a:cxn ang="0">
                  <a:pos x="58" y="145"/>
                </a:cxn>
                <a:cxn ang="0">
                  <a:pos x="64" y="155"/>
                </a:cxn>
                <a:cxn ang="0">
                  <a:pos x="70" y="164"/>
                </a:cxn>
                <a:cxn ang="0">
                  <a:pos x="76" y="170"/>
                </a:cxn>
                <a:cxn ang="0">
                  <a:pos x="80" y="172"/>
                </a:cxn>
                <a:cxn ang="0">
                  <a:pos x="83" y="176"/>
                </a:cxn>
                <a:cxn ang="0">
                  <a:pos x="88" y="178"/>
                </a:cxn>
                <a:cxn ang="0">
                  <a:pos x="92" y="179"/>
                </a:cxn>
                <a:cxn ang="0">
                  <a:pos x="96" y="179"/>
                </a:cxn>
                <a:cxn ang="0">
                  <a:pos x="99" y="181"/>
                </a:cxn>
                <a:cxn ang="0">
                  <a:pos x="103" y="181"/>
                </a:cxn>
                <a:cxn ang="0">
                  <a:pos x="107" y="183"/>
                </a:cxn>
                <a:cxn ang="0">
                  <a:pos x="110" y="185"/>
                </a:cxn>
                <a:cxn ang="0">
                  <a:pos x="114" y="187"/>
                </a:cxn>
                <a:cxn ang="0">
                  <a:pos x="116" y="189"/>
                </a:cxn>
                <a:cxn ang="0">
                  <a:pos x="117" y="187"/>
                </a:cxn>
              </a:cxnLst>
              <a:rect l="0" t="0" r="0" b="0"/>
              <a:pathLst>
                <a:path w="117" h="189">
                  <a:moveTo>
                    <a:pt x="117" y="187"/>
                  </a:moveTo>
                  <a:lnTo>
                    <a:pt x="116" y="185"/>
                  </a:lnTo>
                  <a:lnTo>
                    <a:pt x="114" y="183"/>
                  </a:lnTo>
                  <a:lnTo>
                    <a:pt x="112" y="181"/>
                  </a:lnTo>
                  <a:lnTo>
                    <a:pt x="111" y="179"/>
                  </a:lnTo>
                  <a:lnTo>
                    <a:pt x="110" y="178"/>
                  </a:lnTo>
                  <a:lnTo>
                    <a:pt x="109" y="176"/>
                  </a:lnTo>
                  <a:lnTo>
                    <a:pt x="108" y="176"/>
                  </a:lnTo>
                  <a:lnTo>
                    <a:pt x="106" y="176"/>
                  </a:lnTo>
                  <a:lnTo>
                    <a:pt x="105" y="178"/>
                  </a:lnTo>
                  <a:lnTo>
                    <a:pt x="103" y="178"/>
                  </a:lnTo>
                  <a:lnTo>
                    <a:pt x="101" y="178"/>
                  </a:lnTo>
                  <a:lnTo>
                    <a:pt x="100" y="178"/>
                  </a:lnTo>
                  <a:lnTo>
                    <a:pt x="99" y="176"/>
                  </a:lnTo>
                  <a:lnTo>
                    <a:pt x="98" y="176"/>
                  </a:lnTo>
                  <a:lnTo>
                    <a:pt x="96" y="174"/>
                  </a:lnTo>
                  <a:lnTo>
                    <a:pt x="95" y="172"/>
                  </a:lnTo>
                  <a:lnTo>
                    <a:pt x="91" y="170"/>
                  </a:lnTo>
                  <a:lnTo>
                    <a:pt x="89" y="168"/>
                  </a:lnTo>
                  <a:lnTo>
                    <a:pt x="86" y="164"/>
                  </a:lnTo>
                  <a:lnTo>
                    <a:pt x="83" y="162"/>
                  </a:lnTo>
                  <a:lnTo>
                    <a:pt x="80" y="159"/>
                  </a:lnTo>
                  <a:lnTo>
                    <a:pt x="78" y="155"/>
                  </a:lnTo>
                  <a:lnTo>
                    <a:pt x="76" y="153"/>
                  </a:lnTo>
                  <a:lnTo>
                    <a:pt x="73" y="151"/>
                  </a:lnTo>
                  <a:lnTo>
                    <a:pt x="71" y="147"/>
                  </a:lnTo>
                  <a:lnTo>
                    <a:pt x="69" y="143"/>
                  </a:lnTo>
                  <a:lnTo>
                    <a:pt x="67" y="138"/>
                  </a:lnTo>
                  <a:lnTo>
                    <a:pt x="64" y="136"/>
                  </a:lnTo>
                  <a:lnTo>
                    <a:pt x="62" y="130"/>
                  </a:lnTo>
                  <a:lnTo>
                    <a:pt x="60" y="126"/>
                  </a:lnTo>
                  <a:lnTo>
                    <a:pt x="58" y="122"/>
                  </a:lnTo>
                  <a:lnTo>
                    <a:pt x="55" y="118"/>
                  </a:lnTo>
                  <a:lnTo>
                    <a:pt x="53" y="113"/>
                  </a:lnTo>
                  <a:lnTo>
                    <a:pt x="51" y="109"/>
                  </a:lnTo>
                  <a:lnTo>
                    <a:pt x="49" y="105"/>
                  </a:lnTo>
                  <a:lnTo>
                    <a:pt x="48" y="101"/>
                  </a:lnTo>
                  <a:lnTo>
                    <a:pt x="45" y="96"/>
                  </a:lnTo>
                  <a:lnTo>
                    <a:pt x="43" y="92"/>
                  </a:lnTo>
                  <a:lnTo>
                    <a:pt x="41" y="86"/>
                  </a:lnTo>
                  <a:lnTo>
                    <a:pt x="40" y="82"/>
                  </a:lnTo>
                  <a:lnTo>
                    <a:pt x="38" y="77"/>
                  </a:lnTo>
                  <a:lnTo>
                    <a:pt x="36" y="69"/>
                  </a:lnTo>
                  <a:lnTo>
                    <a:pt x="35" y="61"/>
                  </a:lnTo>
                  <a:lnTo>
                    <a:pt x="34" y="54"/>
                  </a:lnTo>
                  <a:lnTo>
                    <a:pt x="33" y="44"/>
                  </a:lnTo>
                  <a:lnTo>
                    <a:pt x="32" y="36"/>
                  </a:lnTo>
                  <a:lnTo>
                    <a:pt x="31" y="29"/>
                  </a:lnTo>
                  <a:lnTo>
                    <a:pt x="30" y="21"/>
                  </a:lnTo>
                  <a:lnTo>
                    <a:pt x="28" y="19"/>
                  </a:lnTo>
                  <a:lnTo>
                    <a:pt x="25" y="17"/>
                  </a:lnTo>
                  <a:lnTo>
                    <a:pt x="24" y="16"/>
                  </a:lnTo>
                  <a:lnTo>
                    <a:pt x="22" y="14"/>
                  </a:lnTo>
                  <a:lnTo>
                    <a:pt x="20" y="12"/>
                  </a:lnTo>
                  <a:lnTo>
                    <a:pt x="19" y="10"/>
                  </a:lnTo>
                  <a:lnTo>
                    <a:pt x="17" y="6"/>
                  </a:lnTo>
                  <a:lnTo>
                    <a:pt x="15" y="4"/>
                  </a:lnTo>
                  <a:lnTo>
                    <a:pt x="13" y="2"/>
                  </a:lnTo>
                  <a:lnTo>
                    <a:pt x="11" y="2"/>
                  </a:lnTo>
                  <a:lnTo>
                    <a:pt x="10" y="0"/>
                  </a:lnTo>
                  <a:lnTo>
                    <a:pt x="7" y="0"/>
                  </a:lnTo>
                  <a:lnTo>
                    <a:pt x="5" y="0"/>
                  </a:lnTo>
                  <a:lnTo>
                    <a:pt x="4" y="0"/>
                  </a:lnTo>
                  <a:lnTo>
                    <a:pt x="2" y="2"/>
                  </a:lnTo>
                  <a:lnTo>
                    <a:pt x="0" y="4"/>
                  </a:lnTo>
                  <a:lnTo>
                    <a:pt x="3" y="4"/>
                  </a:lnTo>
                  <a:lnTo>
                    <a:pt x="5" y="4"/>
                  </a:lnTo>
                  <a:lnTo>
                    <a:pt x="9" y="8"/>
                  </a:lnTo>
                  <a:lnTo>
                    <a:pt x="11" y="12"/>
                  </a:lnTo>
                  <a:lnTo>
                    <a:pt x="12" y="16"/>
                  </a:lnTo>
                  <a:lnTo>
                    <a:pt x="14" y="21"/>
                  </a:lnTo>
                  <a:lnTo>
                    <a:pt x="16" y="27"/>
                  </a:lnTo>
                  <a:lnTo>
                    <a:pt x="19" y="35"/>
                  </a:lnTo>
                  <a:lnTo>
                    <a:pt x="20" y="38"/>
                  </a:lnTo>
                  <a:lnTo>
                    <a:pt x="21" y="44"/>
                  </a:lnTo>
                  <a:lnTo>
                    <a:pt x="22" y="48"/>
                  </a:lnTo>
                  <a:lnTo>
                    <a:pt x="23" y="54"/>
                  </a:lnTo>
                  <a:lnTo>
                    <a:pt x="25" y="56"/>
                  </a:lnTo>
                  <a:lnTo>
                    <a:pt x="26" y="61"/>
                  </a:lnTo>
                  <a:lnTo>
                    <a:pt x="28" y="67"/>
                  </a:lnTo>
                  <a:lnTo>
                    <a:pt x="29" y="71"/>
                  </a:lnTo>
                  <a:lnTo>
                    <a:pt x="31" y="80"/>
                  </a:lnTo>
                  <a:lnTo>
                    <a:pt x="33" y="90"/>
                  </a:lnTo>
                  <a:lnTo>
                    <a:pt x="34" y="97"/>
                  </a:lnTo>
                  <a:lnTo>
                    <a:pt x="38" y="105"/>
                  </a:lnTo>
                  <a:lnTo>
                    <a:pt x="40" y="111"/>
                  </a:lnTo>
                  <a:lnTo>
                    <a:pt x="42" y="118"/>
                  </a:lnTo>
                  <a:lnTo>
                    <a:pt x="45" y="124"/>
                  </a:lnTo>
                  <a:lnTo>
                    <a:pt x="49" y="130"/>
                  </a:lnTo>
                  <a:lnTo>
                    <a:pt x="51" y="136"/>
                  </a:lnTo>
                  <a:lnTo>
                    <a:pt x="54" y="139"/>
                  </a:lnTo>
                  <a:lnTo>
                    <a:pt x="58" y="145"/>
                  </a:lnTo>
                  <a:lnTo>
                    <a:pt x="61" y="151"/>
                  </a:lnTo>
                  <a:lnTo>
                    <a:pt x="64" y="155"/>
                  </a:lnTo>
                  <a:lnTo>
                    <a:pt x="68" y="159"/>
                  </a:lnTo>
                  <a:lnTo>
                    <a:pt x="70" y="164"/>
                  </a:lnTo>
                  <a:lnTo>
                    <a:pt x="73" y="168"/>
                  </a:lnTo>
                  <a:lnTo>
                    <a:pt x="76" y="170"/>
                  </a:lnTo>
                  <a:lnTo>
                    <a:pt x="78" y="170"/>
                  </a:lnTo>
                  <a:lnTo>
                    <a:pt x="80" y="172"/>
                  </a:lnTo>
                  <a:lnTo>
                    <a:pt x="82" y="174"/>
                  </a:lnTo>
                  <a:lnTo>
                    <a:pt x="83" y="176"/>
                  </a:lnTo>
                  <a:lnTo>
                    <a:pt x="86" y="176"/>
                  </a:lnTo>
                  <a:lnTo>
                    <a:pt x="88" y="178"/>
                  </a:lnTo>
                  <a:lnTo>
                    <a:pt x="90" y="178"/>
                  </a:lnTo>
                  <a:lnTo>
                    <a:pt x="92" y="179"/>
                  </a:lnTo>
                  <a:lnTo>
                    <a:pt x="93" y="179"/>
                  </a:lnTo>
                  <a:lnTo>
                    <a:pt x="96" y="179"/>
                  </a:lnTo>
                  <a:lnTo>
                    <a:pt x="97" y="181"/>
                  </a:lnTo>
                  <a:lnTo>
                    <a:pt x="99" y="181"/>
                  </a:lnTo>
                  <a:lnTo>
                    <a:pt x="101" y="181"/>
                  </a:lnTo>
                  <a:lnTo>
                    <a:pt x="103" y="181"/>
                  </a:lnTo>
                  <a:lnTo>
                    <a:pt x="106" y="181"/>
                  </a:lnTo>
                  <a:lnTo>
                    <a:pt x="107" y="183"/>
                  </a:lnTo>
                  <a:lnTo>
                    <a:pt x="108" y="185"/>
                  </a:lnTo>
                  <a:lnTo>
                    <a:pt x="110" y="185"/>
                  </a:lnTo>
                  <a:lnTo>
                    <a:pt x="111" y="187"/>
                  </a:lnTo>
                  <a:lnTo>
                    <a:pt x="114" y="187"/>
                  </a:lnTo>
                  <a:lnTo>
                    <a:pt x="115" y="187"/>
                  </a:lnTo>
                  <a:lnTo>
                    <a:pt x="116" y="189"/>
                  </a:lnTo>
                  <a:lnTo>
                    <a:pt x="117" y="189"/>
                  </a:lnTo>
                  <a:lnTo>
                    <a:pt x="117" y="18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8" name="Freeform 28"/>
            <p:cNvSpPr/>
            <p:nvPr/>
          </p:nvSpPr>
          <p:spPr>
            <a:xfrm>
              <a:off x="4358" y="3669"/>
              <a:ext cx="106" cy="507"/>
            </a:xfrm>
            <a:custGeom>
              <a:avLst/>
              <a:gdLst/>
              <a:ahLst/>
              <a:cxnLst>
                <a:cxn ang="0">
                  <a:pos x="104" y="490"/>
                </a:cxn>
                <a:cxn ang="0">
                  <a:pos x="102" y="463"/>
                </a:cxn>
                <a:cxn ang="0">
                  <a:pos x="104" y="438"/>
                </a:cxn>
                <a:cxn ang="0">
                  <a:pos x="102" y="400"/>
                </a:cxn>
                <a:cxn ang="0">
                  <a:pos x="93" y="412"/>
                </a:cxn>
                <a:cxn ang="0">
                  <a:pos x="91" y="402"/>
                </a:cxn>
                <a:cxn ang="0">
                  <a:pos x="91" y="387"/>
                </a:cxn>
                <a:cxn ang="0">
                  <a:pos x="88" y="370"/>
                </a:cxn>
                <a:cxn ang="0">
                  <a:pos x="86" y="353"/>
                </a:cxn>
                <a:cxn ang="0">
                  <a:pos x="84" y="337"/>
                </a:cxn>
                <a:cxn ang="0">
                  <a:pos x="82" y="318"/>
                </a:cxn>
                <a:cxn ang="0">
                  <a:pos x="78" y="299"/>
                </a:cxn>
                <a:cxn ang="0">
                  <a:pos x="77" y="284"/>
                </a:cxn>
                <a:cxn ang="0">
                  <a:pos x="75" y="272"/>
                </a:cxn>
                <a:cxn ang="0">
                  <a:pos x="74" y="261"/>
                </a:cxn>
                <a:cxn ang="0">
                  <a:pos x="69" y="236"/>
                </a:cxn>
                <a:cxn ang="0">
                  <a:pos x="64" y="210"/>
                </a:cxn>
                <a:cxn ang="0">
                  <a:pos x="57" y="181"/>
                </a:cxn>
                <a:cxn ang="0">
                  <a:pos x="50" y="156"/>
                </a:cxn>
                <a:cxn ang="0">
                  <a:pos x="45" y="129"/>
                </a:cxn>
                <a:cxn ang="0">
                  <a:pos x="39" y="103"/>
                </a:cxn>
                <a:cxn ang="0">
                  <a:pos x="35" y="86"/>
                </a:cxn>
                <a:cxn ang="0">
                  <a:pos x="30" y="67"/>
                </a:cxn>
                <a:cxn ang="0">
                  <a:pos x="24" y="46"/>
                </a:cxn>
                <a:cxn ang="0">
                  <a:pos x="17" y="25"/>
                </a:cxn>
                <a:cxn ang="0">
                  <a:pos x="10" y="2"/>
                </a:cxn>
                <a:cxn ang="0">
                  <a:pos x="8" y="2"/>
                </a:cxn>
                <a:cxn ang="0">
                  <a:pos x="17" y="44"/>
                </a:cxn>
                <a:cxn ang="0">
                  <a:pos x="19" y="55"/>
                </a:cxn>
                <a:cxn ang="0">
                  <a:pos x="21" y="70"/>
                </a:cxn>
                <a:cxn ang="0">
                  <a:pos x="26" y="87"/>
                </a:cxn>
                <a:cxn ang="0">
                  <a:pos x="31" y="120"/>
                </a:cxn>
                <a:cxn ang="0">
                  <a:pos x="38" y="150"/>
                </a:cxn>
                <a:cxn ang="0">
                  <a:pos x="45" y="181"/>
                </a:cxn>
                <a:cxn ang="0">
                  <a:pos x="50" y="210"/>
                </a:cxn>
                <a:cxn ang="0">
                  <a:pos x="57" y="242"/>
                </a:cxn>
                <a:cxn ang="0">
                  <a:pos x="56" y="242"/>
                </a:cxn>
                <a:cxn ang="0">
                  <a:pos x="42" y="210"/>
                </a:cxn>
                <a:cxn ang="0">
                  <a:pos x="42" y="217"/>
                </a:cxn>
                <a:cxn ang="0">
                  <a:pos x="31" y="179"/>
                </a:cxn>
                <a:cxn ang="0">
                  <a:pos x="31" y="198"/>
                </a:cxn>
                <a:cxn ang="0">
                  <a:pos x="30" y="204"/>
                </a:cxn>
                <a:cxn ang="0">
                  <a:pos x="25" y="181"/>
                </a:cxn>
                <a:cxn ang="0">
                  <a:pos x="20" y="158"/>
                </a:cxn>
                <a:cxn ang="0">
                  <a:pos x="16" y="133"/>
                </a:cxn>
                <a:cxn ang="0">
                  <a:pos x="11" y="107"/>
                </a:cxn>
                <a:cxn ang="0">
                  <a:pos x="6" y="80"/>
                </a:cxn>
                <a:cxn ang="0">
                  <a:pos x="2" y="63"/>
                </a:cxn>
                <a:cxn ang="0">
                  <a:pos x="15" y="156"/>
                </a:cxn>
                <a:cxn ang="0">
                  <a:pos x="49" y="360"/>
                </a:cxn>
                <a:cxn ang="0">
                  <a:pos x="55" y="383"/>
                </a:cxn>
                <a:cxn ang="0">
                  <a:pos x="62" y="406"/>
                </a:cxn>
                <a:cxn ang="0">
                  <a:pos x="69" y="429"/>
                </a:cxn>
                <a:cxn ang="0">
                  <a:pos x="77" y="450"/>
                </a:cxn>
                <a:cxn ang="0">
                  <a:pos x="87" y="471"/>
                </a:cxn>
                <a:cxn ang="0">
                  <a:pos x="94" y="482"/>
                </a:cxn>
                <a:cxn ang="0">
                  <a:pos x="101" y="496"/>
                </a:cxn>
                <a:cxn ang="0">
                  <a:pos x="105" y="507"/>
                </a:cxn>
              </a:cxnLst>
              <a:rect l="0" t="0" r="0" b="0"/>
              <a:pathLst>
                <a:path w="106" h="507">
                  <a:moveTo>
                    <a:pt x="106" y="505"/>
                  </a:moveTo>
                  <a:lnTo>
                    <a:pt x="105" y="497"/>
                  </a:lnTo>
                  <a:lnTo>
                    <a:pt x="104" y="490"/>
                  </a:lnTo>
                  <a:lnTo>
                    <a:pt x="103" y="480"/>
                  </a:lnTo>
                  <a:lnTo>
                    <a:pt x="102" y="473"/>
                  </a:lnTo>
                  <a:lnTo>
                    <a:pt x="102" y="463"/>
                  </a:lnTo>
                  <a:lnTo>
                    <a:pt x="103" y="454"/>
                  </a:lnTo>
                  <a:lnTo>
                    <a:pt x="103" y="446"/>
                  </a:lnTo>
                  <a:lnTo>
                    <a:pt x="104" y="438"/>
                  </a:lnTo>
                  <a:lnTo>
                    <a:pt x="103" y="425"/>
                  </a:lnTo>
                  <a:lnTo>
                    <a:pt x="102" y="414"/>
                  </a:lnTo>
                  <a:lnTo>
                    <a:pt x="102" y="400"/>
                  </a:lnTo>
                  <a:lnTo>
                    <a:pt x="102" y="387"/>
                  </a:lnTo>
                  <a:lnTo>
                    <a:pt x="95" y="412"/>
                  </a:lnTo>
                  <a:lnTo>
                    <a:pt x="93" y="412"/>
                  </a:lnTo>
                  <a:lnTo>
                    <a:pt x="92" y="410"/>
                  </a:lnTo>
                  <a:lnTo>
                    <a:pt x="92" y="406"/>
                  </a:lnTo>
                  <a:lnTo>
                    <a:pt x="91" y="402"/>
                  </a:lnTo>
                  <a:lnTo>
                    <a:pt x="92" y="396"/>
                  </a:lnTo>
                  <a:lnTo>
                    <a:pt x="92" y="393"/>
                  </a:lnTo>
                  <a:lnTo>
                    <a:pt x="91" y="387"/>
                  </a:lnTo>
                  <a:lnTo>
                    <a:pt x="91" y="381"/>
                  </a:lnTo>
                  <a:lnTo>
                    <a:pt x="90" y="375"/>
                  </a:lnTo>
                  <a:lnTo>
                    <a:pt x="88" y="370"/>
                  </a:lnTo>
                  <a:lnTo>
                    <a:pt x="87" y="364"/>
                  </a:lnTo>
                  <a:lnTo>
                    <a:pt x="87" y="356"/>
                  </a:lnTo>
                  <a:lnTo>
                    <a:pt x="86" y="353"/>
                  </a:lnTo>
                  <a:lnTo>
                    <a:pt x="85" y="347"/>
                  </a:lnTo>
                  <a:lnTo>
                    <a:pt x="85" y="341"/>
                  </a:lnTo>
                  <a:lnTo>
                    <a:pt x="84" y="337"/>
                  </a:lnTo>
                  <a:lnTo>
                    <a:pt x="83" y="330"/>
                  </a:lnTo>
                  <a:lnTo>
                    <a:pt x="82" y="324"/>
                  </a:lnTo>
                  <a:lnTo>
                    <a:pt x="82" y="318"/>
                  </a:lnTo>
                  <a:lnTo>
                    <a:pt x="81" y="313"/>
                  </a:lnTo>
                  <a:lnTo>
                    <a:pt x="80" y="305"/>
                  </a:lnTo>
                  <a:lnTo>
                    <a:pt x="78" y="299"/>
                  </a:lnTo>
                  <a:lnTo>
                    <a:pt x="78" y="293"/>
                  </a:lnTo>
                  <a:lnTo>
                    <a:pt x="77" y="288"/>
                  </a:lnTo>
                  <a:lnTo>
                    <a:pt x="77" y="284"/>
                  </a:lnTo>
                  <a:lnTo>
                    <a:pt x="76" y="280"/>
                  </a:lnTo>
                  <a:lnTo>
                    <a:pt x="76" y="276"/>
                  </a:lnTo>
                  <a:lnTo>
                    <a:pt x="75" y="272"/>
                  </a:lnTo>
                  <a:lnTo>
                    <a:pt x="75" y="269"/>
                  </a:lnTo>
                  <a:lnTo>
                    <a:pt x="74" y="265"/>
                  </a:lnTo>
                  <a:lnTo>
                    <a:pt x="74" y="261"/>
                  </a:lnTo>
                  <a:lnTo>
                    <a:pt x="73" y="257"/>
                  </a:lnTo>
                  <a:lnTo>
                    <a:pt x="72" y="246"/>
                  </a:lnTo>
                  <a:lnTo>
                    <a:pt x="69" y="236"/>
                  </a:lnTo>
                  <a:lnTo>
                    <a:pt x="68" y="227"/>
                  </a:lnTo>
                  <a:lnTo>
                    <a:pt x="66" y="217"/>
                  </a:lnTo>
                  <a:lnTo>
                    <a:pt x="64" y="210"/>
                  </a:lnTo>
                  <a:lnTo>
                    <a:pt x="62" y="198"/>
                  </a:lnTo>
                  <a:lnTo>
                    <a:pt x="59" y="190"/>
                  </a:lnTo>
                  <a:lnTo>
                    <a:pt x="57" y="181"/>
                  </a:lnTo>
                  <a:lnTo>
                    <a:pt x="55" y="173"/>
                  </a:lnTo>
                  <a:lnTo>
                    <a:pt x="53" y="166"/>
                  </a:lnTo>
                  <a:lnTo>
                    <a:pt x="50" y="156"/>
                  </a:lnTo>
                  <a:lnTo>
                    <a:pt x="48" y="147"/>
                  </a:lnTo>
                  <a:lnTo>
                    <a:pt x="46" y="137"/>
                  </a:lnTo>
                  <a:lnTo>
                    <a:pt x="45" y="129"/>
                  </a:lnTo>
                  <a:lnTo>
                    <a:pt x="43" y="118"/>
                  </a:lnTo>
                  <a:lnTo>
                    <a:pt x="40" y="108"/>
                  </a:lnTo>
                  <a:lnTo>
                    <a:pt x="39" y="103"/>
                  </a:lnTo>
                  <a:lnTo>
                    <a:pt x="38" y="97"/>
                  </a:lnTo>
                  <a:lnTo>
                    <a:pt x="36" y="89"/>
                  </a:lnTo>
                  <a:lnTo>
                    <a:pt x="35" y="86"/>
                  </a:lnTo>
                  <a:lnTo>
                    <a:pt x="34" y="78"/>
                  </a:lnTo>
                  <a:lnTo>
                    <a:pt x="31" y="72"/>
                  </a:lnTo>
                  <a:lnTo>
                    <a:pt x="30" y="67"/>
                  </a:lnTo>
                  <a:lnTo>
                    <a:pt x="29" y="63"/>
                  </a:lnTo>
                  <a:lnTo>
                    <a:pt x="26" y="53"/>
                  </a:lnTo>
                  <a:lnTo>
                    <a:pt x="24" y="46"/>
                  </a:lnTo>
                  <a:lnTo>
                    <a:pt x="21" y="38"/>
                  </a:lnTo>
                  <a:lnTo>
                    <a:pt x="19" y="30"/>
                  </a:lnTo>
                  <a:lnTo>
                    <a:pt x="17" y="25"/>
                  </a:lnTo>
                  <a:lnTo>
                    <a:pt x="15" y="17"/>
                  </a:lnTo>
                  <a:lnTo>
                    <a:pt x="12" y="9"/>
                  </a:lnTo>
                  <a:lnTo>
                    <a:pt x="10" y="2"/>
                  </a:lnTo>
                  <a:lnTo>
                    <a:pt x="10" y="0"/>
                  </a:lnTo>
                  <a:lnTo>
                    <a:pt x="9" y="0"/>
                  </a:lnTo>
                  <a:lnTo>
                    <a:pt x="8" y="2"/>
                  </a:lnTo>
                  <a:lnTo>
                    <a:pt x="7" y="2"/>
                  </a:lnTo>
                  <a:lnTo>
                    <a:pt x="7" y="4"/>
                  </a:lnTo>
                  <a:lnTo>
                    <a:pt x="17" y="44"/>
                  </a:lnTo>
                  <a:lnTo>
                    <a:pt x="17" y="47"/>
                  </a:lnTo>
                  <a:lnTo>
                    <a:pt x="18" y="51"/>
                  </a:lnTo>
                  <a:lnTo>
                    <a:pt x="19" y="55"/>
                  </a:lnTo>
                  <a:lnTo>
                    <a:pt x="20" y="61"/>
                  </a:lnTo>
                  <a:lnTo>
                    <a:pt x="21" y="65"/>
                  </a:lnTo>
                  <a:lnTo>
                    <a:pt x="21" y="70"/>
                  </a:lnTo>
                  <a:lnTo>
                    <a:pt x="23" y="74"/>
                  </a:lnTo>
                  <a:lnTo>
                    <a:pt x="24" y="78"/>
                  </a:lnTo>
                  <a:lnTo>
                    <a:pt x="26" y="87"/>
                  </a:lnTo>
                  <a:lnTo>
                    <a:pt x="28" y="99"/>
                  </a:lnTo>
                  <a:lnTo>
                    <a:pt x="30" y="110"/>
                  </a:lnTo>
                  <a:lnTo>
                    <a:pt x="31" y="120"/>
                  </a:lnTo>
                  <a:lnTo>
                    <a:pt x="34" y="129"/>
                  </a:lnTo>
                  <a:lnTo>
                    <a:pt x="36" y="141"/>
                  </a:lnTo>
                  <a:lnTo>
                    <a:pt x="38" y="150"/>
                  </a:lnTo>
                  <a:lnTo>
                    <a:pt x="40" y="160"/>
                  </a:lnTo>
                  <a:lnTo>
                    <a:pt x="43" y="169"/>
                  </a:lnTo>
                  <a:lnTo>
                    <a:pt x="45" y="181"/>
                  </a:lnTo>
                  <a:lnTo>
                    <a:pt x="46" y="190"/>
                  </a:lnTo>
                  <a:lnTo>
                    <a:pt x="48" y="200"/>
                  </a:lnTo>
                  <a:lnTo>
                    <a:pt x="50" y="210"/>
                  </a:lnTo>
                  <a:lnTo>
                    <a:pt x="53" y="221"/>
                  </a:lnTo>
                  <a:lnTo>
                    <a:pt x="55" y="231"/>
                  </a:lnTo>
                  <a:lnTo>
                    <a:pt x="57" y="242"/>
                  </a:lnTo>
                  <a:lnTo>
                    <a:pt x="57" y="244"/>
                  </a:lnTo>
                  <a:lnTo>
                    <a:pt x="56" y="244"/>
                  </a:lnTo>
                  <a:lnTo>
                    <a:pt x="56" y="242"/>
                  </a:lnTo>
                  <a:lnTo>
                    <a:pt x="42" y="202"/>
                  </a:lnTo>
                  <a:lnTo>
                    <a:pt x="42" y="206"/>
                  </a:lnTo>
                  <a:lnTo>
                    <a:pt x="42" y="210"/>
                  </a:lnTo>
                  <a:lnTo>
                    <a:pt x="43" y="213"/>
                  </a:lnTo>
                  <a:lnTo>
                    <a:pt x="43" y="217"/>
                  </a:lnTo>
                  <a:lnTo>
                    <a:pt x="42" y="217"/>
                  </a:lnTo>
                  <a:lnTo>
                    <a:pt x="42" y="219"/>
                  </a:lnTo>
                  <a:lnTo>
                    <a:pt x="40" y="217"/>
                  </a:lnTo>
                  <a:lnTo>
                    <a:pt x="31" y="179"/>
                  </a:lnTo>
                  <a:lnTo>
                    <a:pt x="30" y="185"/>
                  </a:lnTo>
                  <a:lnTo>
                    <a:pt x="30" y="190"/>
                  </a:lnTo>
                  <a:lnTo>
                    <a:pt x="31" y="198"/>
                  </a:lnTo>
                  <a:lnTo>
                    <a:pt x="31" y="206"/>
                  </a:lnTo>
                  <a:lnTo>
                    <a:pt x="31" y="204"/>
                  </a:lnTo>
                  <a:lnTo>
                    <a:pt x="30" y="204"/>
                  </a:lnTo>
                  <a:lnTo>
                    <a:pt x="29" y="196"/>
                  </a:lnTo>
                  <a:lnTo>
                    <a:pt x="27" y="189"/>
                  </a:lnTo>
                  <a:lnTo>
                    <a:pt x="25" y="181"/>
                  </a:lnTo>
                  <a:lnTo>
                    <a:pt x="24" y="173"/>
                  </a:lnTo>
                  <a:lnTo>
                    <a:pt x="23" y="166"/>
                  </a:lnTo>
                  <a:lnTo>
                    <a:pt x="20" y="158"/>
                  </a:lnTo>
                  <a:lnTo>
                    <a:pt x="19" y="149"/>
                  </a:lnTo>
                  <a:lnTo>
                    <a:pt x="17" y="143"/>
                  </a:lnTo>
                  <a:lnTo>
                    <a:pt x="16" y="133"/>
                  </a:lnTo>
                  <a:lnTo>
                    <a:pt x="14" y="124"/>
                  </a:lnTo>
                  <a:lnTo>
                    <a:pt x="12" y="116"/>
                  </a:lnTo>
                  <a:lnTo>
                    <a:pt x="11" y="107"/>
                  </a:lnTo>
                  <a:lnTo>
                    <a:pt x="9" y="99"/>
                  </a:lnTo>
                  <a:lnTo>
                    <a:pt x="8" y="89"/>
                  </a:lnTo>
                  <a:lnTo>
                    <a:pt x="6" y="80"/>
                  </a:lnTo>
                  <a:lnTo>
                    <a:pt x="5" y="70"/>
                  </a:lnTo>
                  <a:lnTo>
                    <a:pt x="4" y="67"/>
                  </a:lnTo>
                  <a:lnTo>
                    <a:pt x="2" y="63"/>
                  </a:lnTo>
                  <a:lnTo>
                    <a:pt x="1" y="59"/>
                  </a:lnTo>
                  <a:lnTo>
                    <a:pt x="0" y="55"/>
                  </a:lnTo>
                  <a:lnTo>
                    <a:pt x="15" y="156"/>
                  </a:lnTo>
                  <a:lnTo>
                    <a:pt x="40" y="332"/>
                  </a:lnTo>
                  <a:lnTo>
                    <a:pt x="47" y="353"/>
                  </a:lnTo>
                  <a:lnTo>
                    <a:pt x="49" y="360"/>
                  </a:lnTo>
                  <a:lnTo>
                    <a:pt x="52" y="366"/>
                  </a:lnTo>
                  <a:lnTo>
                    <a:pt x="53" y="375"/>
                  </a:lnTo>
                  <a:lnTo>
                    <a:pt x="55" y="383"/>
                  </a:lnTo>
                  <a:lnTo>
                    <a:pt x="57" y="391"/>
                  </a:lnTo>
                  <a:lnTo>
                    <a:pt x="59" y="398"/>
                  </a:lnTo>
                  <a:lnTo>
                    <a:pt x="62" y="406"/>
                  </a:lnTo>
                  <a:lnTo>
                    <a:pt x="64" y="414"/>
                  </a:lnTo>
                  <a:lnTo>
                    <a:pt x="67" y="421"/>
                  </a:lnTo>
                  <a:lnTo>
                    <a:pt x="69" y="429"/>
                  </a:lnTo>
                  <a:lnTo>
                    <a:pt x="72" y="436"/>
                  </a:lnTo>
                  <a:lnTo>
                    <a:pt x="75" y="444"/>
                  </a:lnTo>
                  <a:lnTo>
                    <a:pt x="77" y="450"/>
                  </a:lnTo>
                  <a:lnTo>
                    <a:pt x="81" y="457"/>
                  </a:lnTo>
                  <a:lnTo>
                    <a:pt x="84" y="463"/>
                  </a:lnTo>
                  <a:lnTo>
                    <a:pt x="87" y="471"/>
                  </a:lnTo>
                  <a:lnTo>
                    <a:pt x="90" y="475"/>
                  </a:lnTo>
                  <a:lnTo>
                    <a:pt x="92" y="478"/>
                  </a:lnTo>
                  <a:lnTo>
                    <a:pt x="94" y="482"/>
                  </a:lnTo>
                  <a:lnTo>
                    <a:pt x="96" y="486"/>
                  </a:lnTo>
                  <a:lnTo>
                    <a:pt x="99" y="490"/>
                  </a:lnTo>
                  <a:lnTo>
                    <a:pt x="101" y="496"/>
                  </a:lnTo>
                  <a:lnTo>
                    <a:pt x="103" y="501"/>
                  </a:lnTo>
                  <a:lnTo>
                    <a:pt x="104" y="507"/>
                  </a:lnTo>
                  <a:lnTo>
                    <a:pt x="105" y="507"/>
                  </a:lnTo>
                  <a:lnTo>
                    <a:pt x="106" y="507"/>
                  </a:lnTo>
                  <a:lnTo>
                    <a:pt x="106" y="50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9" name="Freeform 29"/>
            <p:cNvSpPr/>
            <p:nvPr/>
          </p:nvSpPr>
          <p:spPr>
            <a:xfrm>
              <a:off x="4365" y="3593"/>
              <a:ext cx="48" cy="15"/>
            </a:xfrm>
            <a:custGeom>
              <a:avLst/>
              <a:gdLst/>
              <a:ahLst/>
              <a:cxnLst>
                <a:cxn ang="0">
                  <a:pos x="48" y="0"/>
                </a:cxn>
                <a:cxn ang="0">
                  <a:pos x="23" y="9"/>
                </a:cxn>
                <a:cxn ang="0">
                  <a:pos x="21" y="9"/>
                </a:cxn>
                <a:cxn ang="0">
                  <a:pos x="18" y="9"/>
                </a:cxn>
                <a:cxn ang="0">
                  <a:pos x="16" y="7"/>
                </a:cxn>
                <a:cxn ang="0">
                  <a:pos x="12" y="7"/>
                </a:cxn>
                <a:cxn ang="0">
                  <a:pos x="9" y="5"/>
                </a:cxn>
                <a:cxn ang="0">
                  <a:pos x="7" y="3"/>
                </a:cxn>
                <a:cxn ang="0">
                  <a:pos x="3" y="1"/>
                </a:cxn>
                <a:cxn ang="0">
                  <a:pos x="0" y="0"/>
                </a:cxn>
                <a:cxn ang="0">
                  <a:pos x="2" y="1"/>
                </a:cxn>
                <a:cxn ang="0">
                  <a:pos x="3" y="3"/>
                </a:cxn>
                <a:cxn ang="0">
                  <a:pos x="5" y="5"/>
                </a:cxn>
                <a:cxn ang="0">
                  <a:pos x="7" y="7"/>
                </a:cxn>
                <a:cxn ang="0">
                  <a:pos x="9" y="9"/>
                </a:cxn>
                <a:cxn ang="0">
                  <a:pos x="10" y="9"/>
                </a:cxn>
                <a:cxn ang="0">
                  <a:pos x="12" y="11"/>
                </a:cxn>
                <a:cxn ang="0">
                  <a:pos x="14" y="13"/>
                </a:cxn>
                <a:cxn ang="0">
                  <a:pos x="16" y="13"/>
                </a:cxn>
                <a:cxn ang="0">
                  <a:pos x="18" y="13"/>
                </a:cxn>
                <a:cxn ang="0">
                  <a:pos x="20" y="15"/>
                </a:cxn>
                <a:cxn ang="0">
                  <a:pos x="21" y="15"/>
                </a:cxn>
                <a:cxn ang="0">
                  <a:pos x="23" y="15"/>
                </a:cxn>
                <a:cxn ang="0">
                  <a:pos x="24" y="15"/>
                </a:cxn>
                <a:cxn ang="0">
                  <a:pos x="27" y="15"/>
                </a:cxn>
                <a:cxn ang="0">
                  <a:pos x="29" y="13"/>
                </a:cxn>
                <a:cxn ang="0">
                  <a:pos x="31" y="11"/>
                </a:cxn>
                <a:cxn ang="0">
                  <a:pos x="33" y="11"/>
                </a:cxn>
                <a:cxn ang="0">
                  <a:pos x="37" y="9"/>
                </a:cxn>
                <a:cxn ang="0">
                  <a:pos x="39" y="7"/>
                </a:cxn>
                <a:cxn ang="0">
                  <a:pos x="41" y="5"/>
                </a:cxn>
                <a:cxn ang="0">
                  <a:pos x="43" y="3"/>
                </a:cxn>
                <a:cxn ang="0">
                  <a:pos x="46" y="1"/>
                </a:cxn>
                <a:cxn ang="0">
                  <a:pos x="48" y="0"/>
                </a:cxn>
              </a:cxnLst>
              <a:rect l="0" t="0" r="0" b="0"/>
              <a:pathLst>
                <a:path w="48" h="15">
                  <a:moveTo>
                    <a:pt x="48" y="0"/>
                  </a:moveTo>
                  <a:lnTo>
                    <a:pt x="23" y="9"/>
                  </a:lnTo>
                  <a:lnTo>
                    <a:pt x="21" y="9"/>
                  </a:lnTo>
                  <a:lnTo>
                    <a:pt x="18" y="9"/>
                  </a:lnTo>
                  <a:lnTo>
                    <a:pt x="16" y="7"/>
                  </a:lnTo>
                  <a:lnTo>
                    <a:pt x="12" y="7"/>
                  </a:lnTo>
                  <a:lnTo>
                    <a:pt x="9" y="5"/>
                  </a:lnTo>
                  <a:lnTo>
                    <a:pt x="7" y="3"/>
                  </a:lnTo>
                  <a:lnTo>
                    <a:pt x="3" y="1"/>
                  </a:lnTo>
                  <a:lnTo>
                    <a:pt x="0" y="0"/>
                  </a:lnTo>
                  <a:lnTo>
                    <a:pt x="2" y="1"/>
                  </a:lnTo>
                  <a:lnTo>
                    <a:pt x="3" y="3"/>
                  </a:lnTo>
                  <a:lnTo>
                    <a:pt x="5" y="5"/>
                  </a:lnTo>
                  <a:lnTo>
                    <a:pt x="7" y="7"/>
                  </a:lnTo>
                  <a:lnTo>
                    <a:pt x="9" y="9"/>
                  </a:lnTo>
                  <a:lnTo>
                    <a:pt x="10" y="9"/>
                  </a:lnTo>
                  <a:lnTo>
                    <a:pt x="12" y="11"/>
                  </a:lnTo>
                  <a:lnTo>
                    <a:pt x="14" y="13"/>
                  </a:lnTo>
                  <a:lnTo>
                    <a:pt x="16" y="13"/>
                  </a:lnTo>
                  <a:lnTo>
                    <a:pt x="18" y="13"/>
                  </a:lnTo>
                  <a:lnTo>
                    <a:pt x="20" y="15"/>
                  </a:lnTo>
                  <a:lnTo>
                    <a:pt x="21" y="15"/>
                  </a:lnTo>
                  <a:lnTo>
                    <a:pt x="23" y="15"/>
                  </a:lnTo>
                  <a:lnTo>
                    <a:pt x="24" y="15"/>
                  </a:lnTo>
                  <a:lnTo>
                    <a:pt x="27" y="15"/>
                  </a:lnTo>
                  <a:lnTo>
                    <a:pt x="29" y="13"/>
                  </a:lnTo>
                  <a:lnTo>
                    <a:pt x="31" y="11"/>
                  </a:lnTo>
                  <a:lnTo>
                    <a:pt x="33" y="11"/>
                  </a:lnTo>
                  <a:lnTo>
                    <a:pt x="37" y="9"/>
                  </a:lnTo>
                  <a:lnTo>
                    <a:pt x="39" y="7"/>
                  </a:lnTo>
                  <a:lnTo>
                    <a:pt x="41" y="5"/>
                  </a:lnTo>
                  <a:lnTo>
                    <a:pt x="43" y="3"/>
                  </a:lnTo>
                  <a:lnTo>
                    <a:pt x="46" y="1"/>
                  </a:lnTo>
                  <a:lnTo>
                    <a:pt x="48" y="0"/>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0" name="Freeform 30"/>
            <p:cNvSpPr/>
            <p:nvPr/>
          </p:nvSpPr>
          <p:spPr>
            <a:xfrm>
              <a:off x="4327" y="3745"/>
              <a:ext cx="54" cy="305"/>
            </a:xfrm>
            <a:custGeom>
              <a:avLst/>
              <a:gdLst/>
              <a:ahLst/>
              <a:cxnLst>
                <a:cxn ang="0">
                  <a:pos x="50" y="231"/>
                </a:cxn>
                <a:cxn ang="0">
                  <a:pos x="47" y="212"/>
                </a:cxn>
                <a:cxn ang="0">
                  <a:pos x="43" y="189"/>
                </a:cxn>
                <a:cxn ang="0">
                  <a:pos x="39" y="168"/>
                </a:cxn>
                <a:cxn ang="0">
                  <a:pos x="36" y="145"/>
                </a:cxn>
                <a:cxn ang="0">
                  <a:pos x="35" y="137"/>
                </a:cxn>
                <a:cxn ang="0">
                  <a:pos x="33" y="132"/>
                </a:cxn>
                <a:cxn ang="0">
                  <a:pos x="31" y="118"/>
                </a:cxn>
                <a:cxn ang="0">
                  <a:pos x="30" y="103"/>
                </a:cxn>
                <a:cxn ang="0">
                  <a:pos x="2" y="10"/>
                </a:cxn>
                <a:cxn ang="0">
                  <a:pos x="5" y="27"/>
                </a:cxn>
                <a:cxn ang="0">
                  <a:pos x="10" y="44"/>
                </a:cxn>
                <a:cxn ang="0">
                  <a:pos x="16" y="61"/>
                </a:cxn>
                <a:cxn ang="0">
                  <a:pos x="20" y="78"/>
                </a:cxn>
                <a:cxn ang="0">
                  <a:pos x="26" y="97"/>
                </a:cxn>
                <a:cxn ang="0">
                  <a:pos x="30" y="118"/>
                </a:cxn>
                <a:cxn ang="0">
                  <a:pos x="32" y="141"/>
                </a:cxn>
                <a:cxn ang="0">
                  <a:pos x="37" y="168"/>
                </a:cxn>
                <a:cxn ang="0">
                  <a:pos x="42" y="196"/>
                </a:cxn>
                <a:cxn ang="0">
                  <a:pos x="46" y="225"/>
                </a:cxn>
                <a:cxn ang="0">
                  <a:pos x="48" y="256"/>
                </a:cxn>
                <a:cxn ang="0">
                  <a:pos x="48" y="273"/>
                </a:cxn>
                <a:cxn ang="0">
                  <a:pos x="41" y="244"/>
                </a:cxn>
                <a:cxn ang="0">
                  <a:pos x="35" y="214"/>
                </a:cxn>
                <a:cxn ang="0">
                  <a:pos x="29" y="181"/>
                </a:cxn>
                <a:cxn ang="0">
                  <a:pos x="24" y="149"/>
                </a:cxn>
                <a:cxn ang="0">
                  <a:pos x="23" y="134"/>
                </a:cxn>
                <a:cxn ang="0">
                  <a:pos x="21" y="118"/>
                </a:cxn>
                <a:cxn ang="0">
                  <a:pos x="18" y="97"/>
                </a:cxn>
                <a:cxn ang="0">
                  <a:pos x="13" y="80"/>
                </a:cxn>
                <a:cxn ang="0">
                  <a:pos x="9" y="61"/>
                </a:cxn>
                <a:cxn ang="0">
                  <a:pos x="4" y="42"/>
                </a:cxn>
                <a:cxn ang="0">
                  <a:pos x="19" y="120"/>
                </a:cxn>
                <a:cxn ang="0">
                  <a:pos x="20" y="134"/>
                </a:cxn>
                <a:cxn ang="0">
                  <a:pos x="22" y="145"/>
                </a:cxn>
                <a:cxn ang="0">
                  <a:pos x="24" y="160"/>
                </a:cxn>
                <a:cxn ang="0">
                  <a:pos x="27" y="179"/>
                </a:cxn>
                <a:cxn ang="0">
                  <a:pos x="30" y="200"/>
                </a:cxn>
                <a:cxn ang="0">
                  <a:pos x="35" y="221"/>
                </a:cxn>
                <a:cxn ang="0">
                  <a:pos x="37" y="244"/>
                </a:cxn>
                <a:cxn ang="0">
                  <a:pos x="39" y="263"/>
                </a:cxn>
                <a:cxn ang="0">
                  <a:pos x="52" y="305"/>
                </a:cxn>
                <a:cxn ang="0">
                  <a:pos x="54" y="303"/>
                </a:cxn>
              </a:cxnLst>
              <a:rect l="0" t="0" r="0" b="0"/>
              <a:pathLst>
                <a:path w="54" h="305">
                  <a:moveTo>
                    <a:pt x="54" y="301"/>
                  </a:moveTo>
                  <a:lnTo>
                    <a:pt x="50" y="231"/>
                  </a:lnTo>
                  <a:lnTo>
                    <a:pt x="48" y="221"/>
                  </a:lnTo>
                  <a:lnTo>
                    <a:pt x="47" y="212"/>
                  </a:lnTo>
                  <a:lnTo>
                    <a:pt x="45" y="200"/>
                  </a:lnTo>
                  <a:lnTo>
                    <a:pt x="43" y="189"/>
                  </a:lnTo>
                  <a:lnTo>
                    <a:pt x="41" y="177"/>
                  </a:lnTo>
                  <a:lnTo>
                    <a:pt x="39" y="168"/>
                  </a:lnTo>
                  <a:lnTo>
                    <a:pt x="38" y="156"/>
                  </a:lnTo>
                  <a:lnTo>
                    <a:pt x="36" y="145"/>
                  </a:lnTo>
                  <a:lnTo>
                    <a:pt x="36" y="141"/>
                  </a:lnTo>
                  <a:lnTo>
                    <a:pt x="35" y="137"/>
                  </a:lnTo>
                  <a:lnTo>
                    <a:pt x="35" y="135"/>
                  </a:lnTo>
                  <a:lnTo>
                    <a:pt x="33" y="132"/>
                  </a:lnTo>
                  <a:lnTo>
                    <a:pt x="32" y="124"/>
                  </a:lnTo>
                  <a:lnTo>
                    <a:pt x="31" y="118"/>
                  </a:lnTo>
                  <a:lnTo>
                    <a:pt x="30" y="111"/>
                  </a:lnTo>
                  <a:lnTo>
                    <a:pt x="30" y="103"/>
                  </a:lnTo>
                  <a:lnTo>
                    <a:pt x="0" y="0"/>
                  </a:lnTo>
                  <a:lnTo>
                    <a:pt x="2" y="10"/>
                  </a:lnTo>
                  <a:lnTo>
                    <a:pt x="4" y="17"/>
                  </a:lnTo>
                  <a:lnTo>
                    <a:pt x="5" y="27"/>
                  </a:lnTo>
                  <a:lnTo>
                    <a:pt x="8" y="36"/>
                  </a:lnTo>
                  <a:lnTo>
                    <a:pt x="10" y="44"/>
                  </a:lnTo>
                  <a:lnTo>
                    <a:pt x="13" y="52"/>
                  </a:lnTo>
                  <a:lnTo>
                    <a:pt x="16" y="61"/>
                  </a:lnTo>
                  <a:lnTo>
                    <a:pt x="18" y="69"/>
                  </a:lnTo>
                  <a:lnTo>
                    <a:pt x="20" y="78"/>
                  </a:lnTo>
                  <a:lnTo>
                    <a:pt x="23" y="88"/>
                  </a:lnTo>
                  <a:lnTo>
                    <a:pt x="26" y="97"/>
                  </a:lnTo>
                  <a:lnTo>
                    <a:pt x="28" y="109"/>
                  </a:lnTo>
                  <a:lnTo>
                    <a:pt x="30" y="118"/>
                  </a:lnTo>
                  <a:lnTo>
                    <a:pt x="31" y="130"/>
                  </a:lnTo>
                  <a:lnTo>
                    <a:pt x="32" y="141"/>
                  </a:lnTo>
                  <a:lnTo>
                    <a:pt x="35" y="155"/>
                  </a:lnTo>
                  <a:lnTo>
                    <a:pt x="37" y="168"/>
                  </a:lnTo>
                  <a:lnTo>
                    <a:pt x="40" y="181"/>
                  </a:lnTo>
                  <a:lnTo>
                    <a:pt x="42" y="196"/>
                  </a:lnTo>
                  <a:lnTo>
                    <a:pt x="45" y="212"/>
                  </a:lnTo>
                  <a:lnTo>
                    <a:pt x="46" y="225"/>
                  </a:lnTo>
                  <a:lnTo>
                    <a:pt x="47" y="240"/>
                  </a:lnTo>
                  <a:lnTo>
                    <a:pt x="48" y="256"/>
                  </a:lnTo>
                  <a:lnTo>
                    <a:pt x="47" y="273"/>
                  </a:lnTo>
                  <a:lnTo>
                    <a:pt x="48" y="273"/>
                  </a:lnTo>
                  <a:lnTo>
                    <a:pt x="45" y="257"/>
                  </a:lnTo>
                  <a:lnTo>
                    <a:pt x="41" y="244"/>
                  </a:lnTo>
                  <a:lnTo>
                    <a:pt x="38" y="229"/>
                  </a:lnTo>
                  <a:lnTo>
                    <a:pt x="35" y="214"/>
                  </a:lnTo>
                  <a:lnTo>
                    <a:pt x="31" y="198"/>
                  </a:lnTo>
                  <a:lnTo>
                    <a:pt x="29" y="181"/>
                  </a:lnTo>
                  <a:lnTo>
                    <a:pt x="27" y="166"/>
                  </a:lnTo>
                  <a:lnTo>
                    <a:pt x="24" y="149"/>
                  </a:lnTo>
                  <a:lnTo>
                    <a:pt x="23" y="141"/>
                  </a:lnTo>
                  <a:lnTo>
                    <a:pt x="23" y="134"/>
                  </a:lnTo>
                  <a:lnTo>
                    <a:pt x="22" y="126"/>
                  </a:lnTo>
                  <a:lnTo>
                    <a:pt x="21" y="118"/>
                  </a:lnTo>
                  <a:lnTo>
                    <a:pt x="20" y="109"/>
                  </a:lnTo>
                  <a:lnTo>
                    <a:pt x="18" y="97"/>
                  </a:lnTo>
                  <a:lnTo>
                    <a:pt x="16" y="90"/>
                  </a:lnTo>
                  <a:lnTo>
                    <a:pt x="13" y="80"/>
                  </a:lnTo>
                  <a:lnTo>
                    <a:pt x="11" y="69"/>
                  </a:lnTo>
                  <a:lnTo>
                    <a:pt x="9" y="61"/>
                  </a:lnTo>
                  <a:lnTo>
                    <a:pt x="7" y="52"/>
                  </a:lnTo>
                  <a:lnTo>
                    <a:pt x="4" y="42"/>
                  </a:lnTo>
                  <a:lnTo>
                    <a:pt x="18" y="114"/>
                  </a:lnTo>
                  <a:lnTo>
                    <a:pt x="19" y="120"/>
                  </a:lnTo>
                  <a:lnTo>
                    <a:pt x="19" y="126"/>
                  </a:lnTo>
                  <a:lnTo>
                    <a:pt x="20" y="134"/>
                  </a:lnTo>
                  <a:lnTo>
                    <a:pt x="21" y="139"/>
                  </a:lnTo>
                  <a:lnTo>
                    <a:pt x="22" y="145"/>
                  </a:lnTo>
                  <a:lnTo>
                    <a:pt x="23" y="153"/>
                  </a:lnTo>
                  <a:lnTo>
                    <a:pt x="24" y="160"/>
                  </a:lnTo>
                  <a:lnTo>
                    <a:pt x="24" y="168"/>
                  </a:lnTo>
                  <a:lnTo>
                    <a:pt x="27" y="179"/>
                  </a:lnTo>
                  <a:lnTo>
                    <a:pt x="28" y="191"/>
                  </a:lnTo>
                  <a:lnTo>
                    <a:pt x="30" y="200"/>
                  </a:lnTo>
                  <a:lnTo>
                    <a:pt x="32" y="212"/>
                  </a:lnTo>
                  <a:lnTo>
                    <a:pt x="35" y="221"/>
                  </a:lnTo>
                  <a:lnTo>
                    <a:pt x="36" y="235"/>
                  </a:lnTo>
                  <a:lnTo>
                    <a:pt x="37" y="244"/>
                  </a:lnTo>
                  <a:lnTo>
                    <a:pt x="38" y="256"/>
                  </a:lnTo>
                  <a:lnTo>
                    <a:pt x="39" y="263"/>
                  </a:lnTo>
                  <a:lnTo>
                    <a:pt x="51" y="305"/>
                  </a:lnTo>
                  <a:lnTo>
                    <a:pt x="52" y="305"/>
                  </a:lnTo>
                  <a:lnTo>
                    <a:pt x="52" y="303"/>
                  </a:lnTo>
                  <a:lnTo>
                    <a:pt x="54" y="303"/>
                  </a:lnTo>
                  <a:lnTo>
                    <a:pt x="54"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1" name="Freeform 31"/>
            <p:cNvSpPr/>
            <p:nvPr/>
          </p:nvSpPr>
          <p:spPr>
            <a:xfrm>
              <a:off x="4315" y="3869"/>
              <a:ext cx="24" cy="101"/>
            </a:xfrm>
            <a:custGeom>
              <a:avLst/>
              <a:gdLst/>
              <a:ahLst/>
              <a:cxnLst>
                <a:cxn ang="0">
                  <a:pos x="24" y="97"/>
                </a:cxn>
                <a:cxn ang="0">
                  <a:pos x="0" y="0"/>
                </a:cxn>
                <a:cxn ang="0">
                  <a:pos x="7" y="38"/>
                </a:cxn>
                <a:cxn ang="0">
                  <a:pos x="6" y="40"/>
                </a:cxn>
                <a:cxn ang="0">
                  <a:pos x="5" y="40"/>
                </a:cxn>
                <a:cxn ang="0">
                  <a:pos x="5" y="38"/>
                </a:cxn>
                <a:cxn ang="0">
                  <a:pos x="4" y="38"/>
                </a:cxn>
                <a:cxn ang="0">
                  <a:pos x="21" y="101"/>
                </a:cxn>
                <a:cxn ang="0">
                  <a:pos x="22" y="101"/>
                </a:cxn>
                <a:cxn ang="0">
                  <a:pos x="23" y="101"/>
                </a:cxn>
                <a:cxn ang="0">
                  <a:pos x="24" y="99"/>
                </a:cxn>
                <a:cxn ang="0">
                  <a:pos x="24" y="97"/>
                </a:cxn>
              </a:cxnLst>
              <a:rect l="0" t="0" r="0" b="0"/>
              <a:pathLst>
                <a:path w="24" h="101">
                  <a:moveTo>
                    <a:pt x="24" y="97"/>
                  </a:moveTo>
                  <a:lnTo>
                    <a:pt x="0" y="0"/>
                  </a:lnTo>
                  <a:lnTo>
                    <a:pt x="7" y="38"/>
                  </a:lnTo>
                  <a:lnTo>
                    <a:pt x="6" y="40"/>
                  </a:lnTo>
                  <a:lnTo>
                    <a:pt x="5" y="40"/>
                  </a:lnTo>
                  <a:lnTo>
                    <a:pt x="5" y="38"/>
                  </a:lnTo>
                  <a:lnTo>
                    <a:pt x="4" y="38"/>
                  </a:lnTo>
                  <a:lnTo>
                    <a:pt x="21" y="101"/>
                  </a:lnTo>
                  <a:lnTo>
                    <a:pt x="22" y="101"/>
                  </a:lnTo>
                  <a:lnTo>
                    <a:pt x="23" y="101"/>
                  </a:lnTo>
                  <a:lnTo>
                    <a:pt x="24" y="99"/>
                  </a:lnTo>
                  <a:lnTo>
                    <a:pt x="24" y="9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2" name="Freeform 32"/>
            <p:cNvSpPr/>
            <p:nvPr/>
          </p:nvSpPr>
          <p:spPr>
            <a:xfrm>
              <a:off x="4291" y="3898"/>
              <a:ext cx="40" cy="118"/>
            </a:xfrm>
            <a:custGeom>
              <a:avLst/>
              <a:gdLst/>
              <a:ahLst/>
              <a:cxnLst>
                <a:cxn ang="0">
                  <a:pos x="40" y="118"/>
                </a:cxn>
                <a:cxn ang="0">
                  <a:pos x="39" y="114"/>
                </a:cxn>
                <a:cxn ang="0">
                  <a:pos x="36" y="110"/>
                </a:cxn>
                <a:cxn ang="0">
                  <a:pos x="33" y="106"/>
                </a:cxn>
                <a:cxn ang="0">
                  <a:pos x="30" y="103"/>
                </a:cxn>
                <a:cxn ang="0">
                  <a:pos x="27" y="99"/>
                </a:cxn>
                <a:cxn ang="0">
                  <a:pos x="25" y="93"/>
                </a:cxn>
                <a:cxn ang="0">
                  <a:pos x="24" y="85"/>
                </a:cxn>
                <a:cxn ang="0">
                  <a:pos x="21" y="78"/>
                </a:cxn>
                <a:cxn ang="0">
                  <a:pos x="21" y="74"/>
                </a:cxn>
                <a:cxn ang="0">
                  <a:pos x="20" y="68"/>
                </a:cxn>
                <a:cxn ang="0">
                  <a:pos x="19" y="64"/>
                </a:cxn>
                <a:cxn ang="0">
                  <a:pos x="18" y="61"/>
                </a:cxn>
                <a:cxn ang="0">
                  <a:pos x="18" y="57"/>
                </a:cxn>
                <a:cxn ang="0">
                  <a:pos x="17" y="51"/>
                </a:cxn>
                <a:cxn ang="0">
                  <a:pos x="16" y="47"/>
                </a:cxn>
                <a:cxn ang="0">
                  <a:pos x="15" y="43"/>
                </a:cxn>
                <a:cxn ang="0">
                  <a:pos x="12" y="40"/>
                </a:cxn>
                <a:cxn ang="0">
                  <a:pos x="10" y="34"/>
                </a:cxn>
                <a:cxn ang="0">
                  <a:pos x="9" y="28"/>
                </a:cxn>
                <a:cxn ang="0">
                  <a:pos x="7" y="24"/>
                </a:cxn>
                <a:cxn ang="0">
                  <a:pos x="6" y="17"/>
                </a:cxn>
                <a:cxn ang="0">
                  <a:pos x="4" y="11"/>
                </a:cxn>
                <a:cxn ang="0">
                  <a:pos x="2" y="5"/>
                </a:cxn>
                <a:cxn ang="0">
                  <a:pos x="0" y="0"/>
                </a:cxn>
                <a:cxn ang="0">
                  <a:pos x="1" y="3"/>
                </a:cxn>
                <a:cxn ang="0">
                  <a:pos x="2" y="7"/>
                </a:cxn>
                <a:cxn ang="0">
                  <a:pos x="2" y="13"/>
                </a:cxn>
                <a:cxn ang="0">
                  <a:pos x="4" y="19"/>
                </a:cxn>
                <a:cxn ang="0">
                  <a:pos x="5" y="24"/>
                </a:cxn>
                <a:cxn ang="0">
                  <a:pos x="6" y="28"/>
                </a:cxn>
                <a:cxn ang="0">
                  <a:pos x="7" y="34"/>
                </a:cxn>
                <a:cxn ang="0">
                  <a:pos x="7" y="38"/>
                </a:cxn>
                <a:cxn ang="0">
                  <a:pos x="10" y="45"/>
                </a:cxn>
                <a:cxn ang="0">
                  <a:pos x="11" y="53"/>
                </a:cxn>
                <a:cxn ang="0">
                  <a:pos x="14" y="63"/>
                </a:cxn>
                <a:cxn ang="0">
                  <a:pos x="15" y="72"/>
                </a:cxn>
                <a:cxn ang="0">
                  <a:pos x="16" y="82"/>
                </a:cxn>
                <a:cxn ang="0">
                  <a:pos x="17" y="91"/>
                </a:cxn>
                <a:cxn ang="0">
                  <a:pos x="19" y="99"/>
                </a:cxn>
                <a:cxn ang="0">
                  <a:pos x="20" y="106"/>
                </a:cxn>
                <a:cxn ang="0">
                  <a:pos x="40" y="118"/>
                </a:cxn>
              </a:cxnLst>
              <a:rect l="0" t="0" r="0" b="0"/>
              <a:pathLst>
                <a:path w="40" h="118">
                  <a:moveTo>
                    <a:pt x="40" y="118"/>
                  </a:moveTo>
                  <a:lnTo>
                    <a:pt x="39" y="114"/>
                  </a:lnTo>
                  <a:lnTo>
                    <a:pt x="36" y="110"/>
                  </a:lnTo>
                  <a:lnTo>
                    <a:pt x="33" y="106"/>
                  </a:lnTo>
                  <a:lnTo>
                    <a:pt x="30" y="103"/>
                  </a:lnTo>
                  <a:lnTo>
                    <a:pt x="27" y="99"/>
                  </a:lnTo>
                  <a:lnTo>
                    <a:pt x="25" y="93"/>
                  </a:lnTo>
                  <a:lnTo>
                    <a:pt x="24" y="85"/>
                  </a:lnTo>
                  <a:lnTo>
                    <a:pt x="21" y="78"/>
                  </a:lnTo>
                  <a:lnTo>
                    <a:pt x="21" y="74"/>
                  </a:lnTo>
                  <a:lnTo>
                    <a:pt x="20" y="68"/>
                  </a:lnTo>
                  <a:lnTo>
                    <a:pt x="19" y="64"/>
                  </a:lnTo>
                  <a:lnTo>
                    <a:pt x="18" y="61"/>
                  </a:lnTo>
                  <a:lnTo>
                    <a:pt x="18" y="57"/>
                  </a:lnTo>
                  <a:lnTo>
                    <a:pt x="17" y="51"/>
                  </a:lnTo>
                  <a:lnTo>
                    <a:pt x="16" y="47"/>
                  </a:lnTo>
                  <a:lnTo>
                    <a:pt x="15" y="43"/>
                  </a:lnTo>
                  <a:lnTo>
                    <a:pt x="12" y="40"/>
                  </a:lnTo>
                  <a:lnTo>
                    <a:pt x="10" y="34"/>
                  </a:lnTo>
                  <a:lnTo>
                    <a:pt x="9" y="28"/>
                  </a:lnTo>
                  <a:lnTo>
                    <a:pt x="7" y="24"/>
                  </a:lnTo>
                  <a:lnTo>
                    <a:pt x="6" y="17"/>
                  </a:lnTo>
                  <a:lnTo>
                    <a:pt x="4" y="11"/>
                  </a:lnTo>
                  <a:lnTo>
                    <a:pt x="2" y="5"/>
                  </a:lnTo>
                  <a:lnTo>
                    <a:pt x="0" y="0"/>
                  </a:lnTo>
                  <a:lnTo>
                    <a:pt x="1" y="3"/>
                  </a:lnTo>
                  <a:lnTo>
                    <a:pt x="2" y="7"/>
                  </a:lnTo>
                  <a:lnTo>
                    <a:pt x="2" y="13"/>
                  </a:lnTo>
                  <a:lnTo>
                    <a:pt x="4" y="19"/>
                  </a:lnTo>
                  <a:lnTo>
                    <a:pt x="5" y="24"/>
                  </a:lnTo>
                  <a:lnTo>
                    <a:pt x="6" y="28"/>
                  </a:lnTo>
                  <a:lnTo>
                    <a:pt x="7" y="34"/>
                  </a:lnTo>
                  <a:lnTo>
                    <a:pt x="7" y="38"/>
                  </a:lnTo>
                  <a:lnTo>
                    <a:pt x="10" y="45"/>
                  </a:lnTo>
                  <a:lnTo>
                    <a:pt x="11" y="53"/>
                  </a:lnTo>
                  <a:lnTo>
                    <a:pt x="14" y="63"/>
                  </a:lnTo>
                  <a:lnTo>
                    <a:pt x="15" y="72"/>
                  </a:lnTo>
                  <a:lnTo>
                    <a:pt x="16" y="82"/>
                  </a:lnTo>
                  <a:lnTo>
                    <a:pt x="17" y="91"/>
                  </a:lnTo>
                  <a:lnTo>
                    <a:pt x="19" y="99"/>
                  </a:lnTo>
                  <a:lnTo>
                    <a:pt x="20" y="106"/>
                  </a:lnTo>
                  <a:lnTo>
                    <a:pt x="40" y="11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3" name="Freeform 33"/>
            <p:cNvSpPr/>
            <p:nvPr/>
          </p:nvSpPr>
          <p:spPr>
            <a:xfrm>
              <a:off x="4317" y="3718"/>
              <a:ext cx="13" cy="58"/>
            </a:xfrm>
            <a:custGeom>
              <a:avLst/>
              <a:gdLst/>
              <a:ahLst/>
              <a:cxnLst>
                <a:cxn ang="0">
                  <a:pos x="13" y="58"/>
                </a:cxn>
                <a:cxn ang="0">
                  <a:pos x="0" y="0"/>
                </a:cxn>
                <a:cxn ang="0">
                  <a:pos x="1" y="8"/>
                </a:cxn>
                <a:cxn ang="0">
                  <a:pos x="2" y="18"/>
                </a:cxn>
                <a:cxn ang="0">
                  <a:pos x="4" y="23"/>
                </a:cxn>
                <a:cxn ang="0">
                  <a:pos x="7" y="31"/>
                </a:cxn>
                <a:cxn ang="0">
                  <a:pos x="8" y="37"/>
                </a:cxn>
                <a:cxn ang="0">
                  <a:pos x="10" y="44"/>
                </a:cxn>
                <a:cxn ang="0">
                  <a:pos x="12" y="52"/>
                </a:cxn>
                <a:cxn ang="0">
                  <a:pos x="13" y="58"/>
                </a:cxn>
              </a:cxnLst>
              <a:rect l="0" t="0" r="0" b="0"/>
              <a:pathLst>
                <a:path w="13" h="58">
                  <a:moveTo>
                    <a:pt x="13" y="58"/>
                  </a:moveTo>
                  <a:lnTo>
                    <a:pt x="0" y="0"/>
                  </a:lnTo>
                  <a:lnTo>
                    <a:pt x="1" y="8"/>
                  </a:lnTo>
                  <a:lnTo>
                    <a:pt x="2" y="18"/>
                  </a:lnTo>
                  <a:lnTo>
                    <a:pt x="4" y="23"/>
                  </a:lnTo>
                  <a:lnTo>
                    <a:pt x="7" y="31"/>
                  </a:lnTo>
                  <a:lnTo>
                    <a:pt x="8" y="37"/>
                  </a:lnTo>
                  <a:lnTo>
                    <a:pt x="10" y="44"/>
                  </a:lnTo>
                  <a:lnTo>
                    <a:pt x="12" y="52"/>
                  </a:lnTo>
                  <a:lnTo>
                    <a:pt x="13" y="5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4" name="Freeform 34"/>
            <p:cNvSpPr/>
            <p:nvPr/>
          </p:nvSpPr>
          <p:spPr>
            <a:xfrm>
              <a:off x="4310" y="3638"/>
              <a:ext cx="19" cy="101"/>
            </a:xfrm>
            <a:custGeom>
              <a:avLst/>
              <a:gdLst/>
              <a:ahLst/>
              <a:cxnLst>
                <a:cxn ang="0">
                  <a:pos x="19" y="99"/>
                </a:cxn>
                <a:cxn ang="0">
                  <a:pos x="0" y="0"/>
                </a:cxn>
                <a:cxn ang="0">
                  <a:pos x="7" y="75"/>
                </a:cxn>
                <a:cxn ang="0">
                  <a:pos x="7" y="59"/>
                </a:cxn>
                <a:cxn ang="0">
                  <a:pos x="8" y="59"/>
                </a:cxn>
                <a:cxn ang="0">
                  <a:pos x="9" y="59"/>
                </a:cxn>
                <a:cxn ang="0">
                  <a:pos x="9" y="61"/>
                </a:cxn>
                <a:cxn ang="0">
                  <a:pos x="10" y="65"/>
                </a:cxn>
                <a:cxn ang="0">
                  <a:pos x="19" y="101"/>
                </a:cxn>
                <a:cxn ang="0">
                  <a:pos x="19" y="99"/>
                </a:cxn>
              </a:cxnLst>
              <a:rect l="0" t="0" r="0" b="0"/>
              <a:pathLst>
                <a:path w="19" h="101">
                  <a:moveTo>
                    <a:pt x="19" y="99"/>
                  </a:moveTo>
                  <a:lnTo>
                    <a:pt x="0" y="0"/>
                  </a:lnTo>
                  <a:lnTo>
                    <a:pt x="7" y="75"/>
                  </a:lnTo>
                  <a:lnTo>
                    <a:pt x="7" y="59"/>
                  </a:lnTo>
                  <a:lnTo>
                    <a:pt x="8" y="59"/>
                  </a:lnTo>
                  <a:lnTo>
                    <a:pt x="9" y="59"/>
                  </a:lnTo>
                  <a:lnTo>
                    <a:pt x="9" y="61"/>
                  </a:lnTo>
                  <a:lnTo>
                    <a:pt x="10" y="65"/>
                  </a:lnTo>
                  <a:lnTo>
                    <a:pt x="19" y="101"/>
                  </a:lnTo>
                  <a:lnTo>
                    <a:pt x="19" y="9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5" name="Freeform 35"/>
            <p:cNvSpPr/>
            <p:nvPr/>
          </p:nvSpPr>
          <p:spPr>
            <a:xfrm>
              <a:off x="4318" y="3715"/>
              <a:ext cx="2" cy="9"/>
            </a:xfrm>
            <a:custGeom>
              <a:avLst/>
              <a:gdLst/>
              <a:ahLst/>
              <a:cxnLst>
                <a:cxn ang="0">
                  <a:pos x="2" y="9"/>
                </a:cxn>
                <a:cxn ang="0">
                  <a:pos x="1" y="7"/>
                </a:cxn>
                <a:cxn ang="0">
                  <a:pos x="1" y="5"/>
                </a:cxn>
                <a:cxn ang="0">
                  <a:pos x="1" y="3"/>
                </a:cxn>
                <a:cxn ang="0">
                  <a:pos x="0" y="0"/>
                </a:cxn>
                <a:cxn ang="0">
                  <a:pos x="2" y="9"/>
                </a:cxn>
              </a:cxnLst>
              <a:rect l="0" t="0" r="0" b="0"/>
              <a:pathLst>
                <a:path w="2" h="9">
                  <a:moveTo>
                    <a:pt x="2" y="9"/>
                  </a:moveTo>
                  <a:lnTo>
                    <a:pt x="1" y="7"/>
                  </a:lnTo>
                  <a:lnTo>
                    <a:pt x="1" y="5"/>
                  </a:lnTo>
                  <a:lnTo>
                    <a:pt x="1" y="3"/>
                  </a:lnTo>
                  <a:lnTo>
                    <a:pt x="0" y="0"/>
                  </a:lnTo>
                  <a:lnTo>
                    <a:pt x="2" y="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6" name="Freeform 36"/>
            <p:cNvSpPr/>
            <p:nvPr/>
          </p:nvSpPr>
          <p:spPr>
            <a:xfrm>
              <a:off x="4234" y="3531"/>
              <a:ext cx="84" cy="298"/>
            </a:xfrm>
            <a:custGeom>
              <a:avLst/>
              <a:gdLst/>
              <a:ahLst/>
              <a:cxnLst>
                <a:cxn ang="0">
                  <a:pos x="80" y="67"/>
                </a:cxn>
                <a:cxn ang="0">
                  <a:pos x="71" y="65"/>
                </a:cxn>
                <a:cxn ang="0">
                  <a:pos x="63" y="60"/>
                </a:cxn>
                <a:cxn ang="0">
                  <a:pos x="55" y="50"/>
                </a:cxn>
                <a:cxn ang="0">
                  <a:pos x="47" y="39"/>
                </a:cxn>
                <a:cxn ang="0">
                  <a:pos x="40" y="25"/>
                </a:cxn>
                <a:cxn ang="0">
                  <a:pos x="34" y="14"/>
                </a:cxn>
                <a:cxn ang="0">
                  <a:pos x="26" y="4"/>
                </a:cxn>
                <a:cxn ang="0">
                  <a:pos x="8" y="25"/>
                </a:cxn>
                <a:cxn ang="0">
                  <a:pos x="7" y="52"/>
                </a:cxn>
                <a:cxn ang="0">
                  <a:pos x="5" y="77"/>
                </a:cxn>
                <a:cxn ang="0">
                  <a:pos x="0" y="94"/>
                </a:cxn>
                <a:cxn ang="0">
                  <a:pos x="1" y="105"/>
                </a:cxn>
                <a:cxn ang="0">
                  <a:pos x="5" y="115"/>
                </a:cxn>
                <a:cxn ang="0">
                  <a:pos x="7" y="126"/>
                </a:cxn>
                <a:cxn ang="0">
                  <a:pos x="8" y="140"/>
                </a:cxn>
                <a:cxn ang="0">
                  <a:pos x="10" y="157"/>
                </a:cxn>
                <a:cxn ang="0">
                  <a:pos x="12" y="172"/>
                </a:cxn>
                <a:cxn ang="0">
                  <a:pos x="15" y="189"/>
                </a:cxn>
                <a:cxn ang="0">
                  <a:pos x="18" y="206"/>
                </a:cxn>
                <a:cxn ang="0">
                  <a:pos x="23" y="222"/>
                </a:cxn>
                <a:cxn ang="0">
                  <a:pos x="27" y="239"/>
                </a:cxn>
                <a:cxn ang="0">
                  <a:pos x="31" y="256"/>
                </a:cxn>
                <a:cxn ang="0">
                  <a:pos x="33" y="267"/>
                </a:cxn>
                <a:cxn ang="0">
                  <a:pos x="33" y="275"/>
                </a:cxn>
                <a:cxn ang="0">
                  <a:pos x="40" y="298"/>
                </a:cxn>
                <a:cxn ang="0">
                  <a:pos x="36" y="275"/>
                </a:cxn>
                <a:cxn ang="0">
                  <a:pos x="33" y="252"/>
                </a:cxn>
                <a:cxn ang="0">
                  <a:pos x="28" y="227"/>
                </a:cxn>
                <a:cxn ang="0">
                  <a:pos x="23" y="206"/>
                </a:cxn>
                <a:cxn ang="0">
                  <a:pos x="19" y="185"/>
                </a:cxn>
                <a:cxn ang="0">
                  <a:pos x="16" y="168"/>
                </a:cxn>
                <a:cxn ang="0">
                  <a:pos x="12" y="149"/>
                </a:cxn>
                <a:cxn ang="0">
                  <a:pos x="10" y="130"/>
                </a:cxn>
                <a:cxn ang="0">
                  <a:pos x="8" y="117"/>
                </a:cxn>
                <a:cxn ang="0">
                  <a:pos x="7" y="107"/>
                </a:cxn>
                <a:cxn ang="0">
                  <a:pos x="5" y="102"/>
                </a:cxn>
                <a:cxn ang="0">
                  <a:pos x="2" y="96"/>
                </a:cxn>
                <a:cxn ang="0">
                  <a:pos x="6" y="86"/>
                </a:cxn>
                <a:cxn ang="0">
                  <a:pos x="9" y="79"/>
                </a:cxn>
                <a:cxn ang="0">
                  <a:pos x="11" y="67"/>
                </a:cxn>
                <a:cxn ang="0">
                  <a:pos x="12" y="56"/>
                </a:cxn>
                <a:cxn ang="0">
                  <a:pos x="12" y="41"/>
                </a:cxn>
                <a:cxn ang="0">
                  <a:pos x="16" y="29"/>
                </a:cxn>
                <a:cxn ang="0">
                  <a:pos x="25" y="35"/>
                </a:cxn>
                <a:cxn ang="0">
                  <a:pos x="34" y="42"/>
                </a:cxn>
                <a:cxn ang="0">
                  <a:pos x="42" y="50"/>
                </a:cxn>
                <a:cxn ang="0">
                  <a:pos x="49" y="60"/>
                </a:cxn>
                <a:cxn ang="0">
                  <a:pos x="57" y="67"/>
                </a:cxn>
                <a:cxn ang="0">
                  <a:pos x="65" y="73"/>
                </a:cxn>
                <a:cxn ang="0">
                  <a:pos x="74" y="73"/>
                </a:cxn>
                <a:cxn ang="0">
                  <a:pos x="83" y="67"/>
                </a:cxn>
                <a:cxn ang="0">
                  <a:pos x="84" y="65"/>
                </a:cxn>
              </a:cxnLst>
              <a:rect l="0" t="0" r="0" b="0"/>
              <a:pathLst>
                <a:path w="84" h="298">
                  <a:moveTo>
                    <a:pt x="84" y="65"/>
                  </a:moveTo>
                  <a:lnTo>
                    <a:pt x="80" y="67"/>
                  </a:lnTo>
                  <a:lnTo>
                    <a:pt x="75" y="67"/>
                  </a:lnTo>
                  <a:lnTo>
                    <a:pt x="71" y="65"/>
                  </a:lnTo>
                  <a:lnTo>
                    <a:pt x="66" y="63"/>
                  </a:lnTo>
                  <a:lnTo>
                    <a:pt x="63" y="60"/>
                  </a:lnTo>
                  <a:lnTo>
                    <a:pt x="58" y="56"/>
                  </a:lnTo>
                  <a:lnTo>
                    <a:pt x="55" y="50"/>
                  </a:lnTo>
                  <a:lnTo>
                    <a:pt x="52" y="44"/>
                  </a:lnTo>
                  <a:lnTo>
                    <a:pt x="47" y="39"/>
                  </a:lnTo>
                  <a:lnTo>
                    <a:pt x="44" y="31"/>
                  </a:lnTo>
                  <a:lnTo>
                    <a:pt x="40" y="25"/>
                  </a:lnTo>
                  <a:lnTo>
                    <a:pt x="37" y="20"/>
                  </a:lnTo>
                  <a:lnTo>
                    <a:pt x="34" y="14"/>
                  </a:lnTo>
                  <a:lnTo>
                    <a:pt x="30" y="8"/>
                  </a:lnTo>
                  <a:lnTo>
                    <a:pt x="26" y="4"/>
                  </a:lnTo>
                  <a:lnTo>
                    <a:pt x="23" y="0"/>
                  </a:lnTo>
                  <a:lnTo>
                    <a:pt x="8" y="25"/>
                  </a:lnTo>
                  <a:lnTo>
                    <a:pt x="7" y="39"/>
                  </a:lnTo>
                  <a:lnTo>
                    <a:pt x="7" y="52"/>
                  </a:lnTo>
                  <a:lnTo>
                    <a:pt x="6" y="63"/>
                  </a:lnTo>
                  <a:lnTo>
                    <a:pt x="5" y="77"/>
                  </a:lnTo>
                  <a:lnTo>
                    <a:pt x="0" y="88"/>
                  </a:lnTo>
                  <a:lnTo>
                    <a:pt x="0" y="94"/>
                  </a:lnTo>
                  <a:lnTo>
                    <a:pt x="1" y="100"/>
                  </a:lnTo>
                  <a:lnTo>
                    <a:pt x="1" y="105"/>
                  </a:lnTo>
                  <a:lnTo>
                    <a:pt x="4" y="109"/>
                  </a:lnTo>
                  <a:lnTo>
                    <a:pt x="5" y="115"/>
                  </a:lnTo>
                  <a:lnTo>
                    <a:pt x="6" y="121"/>
                  </a:lnTo>
                  <a:lnTo>
                    <a:pt x="7" y="126"/>
                  </a:lnTo>
                  <a:lnTo>
                    <a:pt x="8" y="132"/>
                  </a:lnTo>
                  <a:lnTo>
                    <a:pt x="8" y="140"/>
                  </a:lnTo>
                  <a:lnTo>
                    <a:pt x="9" y="147"/>
                  </a:lnTo>
                  <a:lnTo>
                    <a:pt x="10" y="157"/>
                  </a:lnTo>
                  <a:lnTo>
                    <a:pt x="11" y="164"/>
                  </a:lnTo>
                  <a:lnTo>
                    <a:pt x="12" y="172"/>
                  </a:lnTo>
                  <a:lnTo>
                    <a:pt x="14" y="182"/>
                  </a:lnTo>
                  <a:lnTo>
                    <a:pt x="15" y="189"/>
                  </a:lnTo>
                  <a:lnTo>
                    <a:pt x="16" y="197"/>
                  </a:lnTo>
                  <a:lnTo>
                    <a:pt x="18" y="206"/>
                  </a:lnTo>
                  <a:lnTo>
                    <a:pt x="19" y="214"/>
                  </a:lnTo>
                  <a:lnTo>
                    <a:pt x="23" y="222"/>
                  </a:lnTo>
                  <a:lnTo>
                    <a:pt x="25" y="231"/>
                  </a:lnTo>
                  <a:lnTo>
                    <a:pt x="27" y="239"/>
                  </a:lnTo>
                  <a:lnTo>
                    <a:pt x="29" y="246"/>
                  </a:lnTo>
                  <a:lnTo>
                    <a:pt x="31" y="256"/>
                  </a:lnTo>
                  <a:lnTo>
                    <a:pt x="33" y="266"/>
                  </a:lnTo>
                  <a:lnTo>
                    <a:pt x="33" y="267"/>
                  </a:lnTo>
                  <a:lnTo>
                    <a:pt x="33" y="271"/>
                  </a:lnTo>
                  <a:lnTo>
                    <a:pt x="33" y="275"/>
                  </a:lnTo>
                  <a:lnTo>
                    <a:pt x="33" y="279"/>
                  </a:lnTo>
                  <a:lnTo>
                    <a:pt x="40" y="298"/>
                  </a:lnTo>
                  <a:lnTo>
                    <a:pt x="38" y="287"/>
                  </a:lnTo>
                  <a:lnTo>
                    <a:pt x="36" y="275"/>
                  </a:lnTo>
                  <a:lnTo>
                    <a:pt x="35" y="264"/>
                  </a:lnTo>
                  <a:lnTo>
                    <a:pt x="33" y="252"/>
                  </a:lnTo>
                  <a:lnTo>
                    <a:pt x="30" y="239"/>
                  </a:lnTo>
                  <a:lnTo>
                    <a:pt x="28" y="227"/>
                  </a:lnTo>
                  <a:lnTo>
                    <a:pt x="25" y="216"/>
                  </a:lnTo>
                  <a:lnTo>
                    <a:pt x="23" y="206"/>
                  </a:lnTo>
                  <a:lnTo>
                    <a:pt x="20" y="197"/>
                  </a:lnTo>
                  <a:lnTo>
                    <a:pt x="19" y="185"/>
                  </a:lnTo>
                  <a:lnTo>
                    <a:pt x="17" y="178"/>
                  </a:lnTo>
                  <a:lnTo>
                    <a:pt x="16" y="168"/>
                  </a:lnTo>
                  <a:lnTo>
                    <a:pt x="15" y="159"/>
                  </a:lnTo>
                  <a:lnTo>
                    <a:pt x="12" y="149"/>
                  </a:lnTo>
                  <a:lnTo>
                    <a:pt x="11" y="140"/>
                  </a:lnTo>
                  <a:lnTo>
                    <a:pt x="10" y="130"/>
                  </a:lnTo>
                  <a:lnTo>
                    <a:pt x="9" y="123"/>
                  </a:lnTo>
                  <a:lnTo>
                    <a:pt x="8" y="117"/>
                  </a:lnTo>
                  <a:lnTo>
                    <a:pt x="8" y="113"/>
                  </a:lnTo>
                  <a:lnTo>
                    <a:pt x="7" y="107"/>
                  </a:lnTo>
                  <a:lnTo>
                    <a:pt x="6" y="103"/>
                  </a:lnTo>
                  <a:lnTo>
                    <a:pt x="5" y="102"/>
                  </a:lnTo>
                  <a:lnTo>
                    <a:pt x="4" y="100"/>
                  </a:lnTo>
                  <a:lnTo>
                    <a:pt x="2" y="96"/>
                  </a:lnTo>
                  <a:lnTo>
                    <a:pt x="4" y="90"/>
                  </a:lnTo>
                  <a:lnTo>
                    <a:pt x="6" y="86"/>
                  </a:lnTo>
                  <a:lnTo>
                    <a:pt x="8" y="82"/>
                  </a:lnTo>
                  <a:lnTo>
                    <a:pt x="9" y="79"/>
                  </a:lnTo>
                  <a:lnTo>
                    <a:pt x="10" y="73"/>
                  </a:lnTo>
                  <a:lnTo>
                    <a:pt x="11" y="67"/>
                  </a:lnTo>
                  <a:lnTo>
                    <a:pt x="12" y="62"/>
                  </a:lnTo>
                  <a:lnTo>
                    <a:pt x="12" y="56"/>
                  </a:lnTo>
                  <a:lnTo>
                    <a:pt x="12" y="46"/>
                  </a:lnTo>
                  <a:lnTo>
                    <a:pt x="12" y="41"/>
                  </a:lnTo>
                  <a:lnTo>
                    <a:pt x="14" y="33"/>
                  </a:lnTo>
                  <a:lnTo>
                    <a:pt x="16" y="29"/>
                  </a:lnTo>
                  <a:lnTo>
                    <a:pt x="20" y="31"/>
                  </a:lnTo>
                  <a:lnTo>
                    <a:pt x="25" y="35"/>
                  </a:lnTo>
                  <a:lnTo>
                    <a:pt x="29" y="39"/>
                  </a:lnTo>
                  <a:lnTo>
                    <a:pt x="34" y="42"/>
                  </a:lnTo>
                  <a:lnTo>
                    <a:pt x="37" y="46"/>
                  </a:lnTo>
                  <a:lnTo>
                    <a:pt x="42" y="50"/>
                  </a:lnTo>
                  <a:lnTo>
                    <a:pt x="45" y="56"/>
                  </a:lnTo>
                  <a:lnTo>
                    <a:pt x="49" y="60"/>
                  </a:lnTo>
                  <a:lnTo>
                    <a:pt x="53" y="63"/>
                  </a:lnTo>
                  <a:lnTo>
                    <a:pt x="57" y="67"/>
                  </a:lnTo>
                  <a:lnTo>
                    <a:pt x="61" y="71"/>
                  </a:lnTo>
                  <a:lnTo>
                    <a:pt x="65" y="73"/>
                  </a:lnTo>
                  <a:lnTo>
                    <a:pt x="69" y="73"/>
                  </a:lnTo>
                  <a:lnTo>
                    <a:pt x="74" y="73"/>
                  </a:lnTo>
                  <a:lnTo>
                    <a:pt x="78" y="71"/>
                  </a:lnTo>
                  <a:lnTo>
                    <a:pt x="83" y="67"/>
                  </a:lnTo>
                  <a:lnTo>
                    <a:pt x="84" y="67"/>
                  </a:lnTo>
                  <a:lnTo>
                    <a:pt x="84" y="6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7" name="Freeform 37"/>
            <p:cNvSpPr/>
            <p:nvPr/>
          </p:nvSpPr>
          <p:spPr>
            <a:xfrm>
              <a:off x="4318" y="3892"/>
              <a:ext cx="1" cy="6"/>
            </a:xfrm>
            <a:custGeom>
              <a:avLst/>
              <a:gdLst/>
              <a:ahLst/>
              <a:cxnLst>
                <a:cxn ang="0">
                  <a:pos x="1" y="6"/>
                </a:cxn>
                <a:cxn ang="0">
                  <a:pos x="1" y="4"/>
                </a:cxn>
                <a:cxn ang="0">
                  <a:pos x="0" y="2"/>
                </a:cxn>
                <a:cxn ang="0">
                  <a:pos x="0" y="0"/>
                </a:cxn>
                <a:cxn ang="0">
                  <a:pos x="1" y="6"/>
                </a:cxn>
              </a:cxnLst>
              <a:rect l="0" t="0" r="0" b="0"/>
              <a:pathLst>
                <a:path w="1" h="6">
                  <a:moveTo>
                    <a:pt x="1" y="6"/>
                  </a:moveTo>
                  <a:lnTo>
                    <a:pt x="1" y="4"/>
                  </a:lnTo>
                  <a:lnTo>
                    <a:pt x="0" y="2"/>
                  </a:lnTo>
                  <a:lnTo>
                    <a:pt x="0" y="0"/>
                  </a:lnTo>
                  <a:lnTo>
                    <a:pt x="1" y="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8" name="Freeform 38"/>
            <p:cNvSpPr/>
            <p:nvPr/>
          </p:nvSpPr>
          <p:spPr>
            <a:xfrm>
              <a:off x="4284" y="3755"/>
              <a:ext cx="33" cy="133"/>
            </a:xfrm>
            <a:custGeom>
              <a:avLst/>
              <a:gdLst/>
              <a:ahLst/>
              <a:cxnLst>
                <a:cxn ang="0">
                  <a:pos x="33" y="129"/>
                </a:cxn>
                <a:cxn ang="0">
                  <a:pos x="26" y="103"/>
                </a:cxn>
                <a:cxn ang="0">
                  <a:pos x="9" y="36"/>
                </a:cxn>
                <a:cxn ang="0">
                  <a:pos x="9" y="34"/>
                </a:cxn>
                <a:cxn ang="0">
                  <a:pos x="11" y="34"/>
                </a:cxn>
                <a:cxn ang="0">
                  <a:pos x="14" y="40"/>
                </a:cxn>
                <a:cxn ang="0">
                  <a:pos x="17" y="49"/>
                </a:cxn>
                <a:cxn ang="0">
                  <a:pos x="19" y="57"/>
                </a:cxn>
                <a:cxn ang="0">
                  <a:pos x="22" y="66"/>
                </a:cxn>
                <a:cxn ang="0">
                  <a:pos x="24" y="76"/>
                </a:cxn>
                <a:cxn ang="0">
                  <a:pos x="26" y="85"/>
                </a:cxn>
                <a:cxn ang="0">
                  <a:pos x="27" y="97"/>
                </a:cxn>
                <a:cxn ang="0">
                  <a:pos x="30" y="108"/>
                </a:cxn>
                <a:cxn ang="0">
                  <a:pos x="28" y="95"/>
                </a:cxn>
                <a:cxn ang="0">
                  <a:pos x="26" y="83"/>
                </a:cxn>
                <a:cxn ang="0">
                  <a:pos x="25" y="72"/>
                </a:cxn>
                <a:cxn ang="0">
                  <a:pos x="23" y="61"/>
                </a:cxn>
                <a:cxn ang="0">
                  <a:pos x="21" y="51"/>
                </a:cxn>
                <a:cxn ang="0">
                  <a:pos x="17" y="42"/>
                </a:cxn>
                <a:cxn ang="0">
                  <a:pos x="15" y="30"/>
                </a:cxn>
                <a:cxn ang="0">
                  <a:pos x="11" y="22"/>
                </a:cxn>
                <a:cxn ang="0">
                  <a:pos x="9" y="19"/>
                </a:cxn>
                <a:cxn ang="0">
                  <a:pos x="8" y="15"/>
                </a:cxn>
                <a:cxn ang="0">
                  <a:pos x="7" y="13"/>
                </a:cxn>
                <a:cxn ang="0">
                  <a:pos x="6" y="11"/>
                </a:cxn>
                <a:cxn ang="0">
                  <a:pos x="5" y="7"/>
                </a:cxn>
                <a:cxn ang="0">
                  <a:pos x="4" y="5"/>
                </a:cxn>
                <a:cxn ang="0">
                  <a:pos x="3" y="1"/>
                </a:cxn>
                <a:cxn ang="0">
                  <a:pos x="3" y="0"/>
                </a:cxn>
                <a:cxn ang="0">
                  <a:pos x="2" y="0"/>
                </a:cxn>
                <a:cxn ang="0">
                  <a:pos x="2" y="1"/>
                </a:cxn>
                <a:cxn ang="0">
                  <a:pos x="0" y="3"/>
                </a:cxn>
                <a:cxn ang="0">
                  <a:pos x="0" y="5"/>
                </a:cxn>
                <a:cxn ang="0">
                  <a:pos x="2" y="15"/>
                </a:cxn>
                <a:cxn ang="0">
                  <a:pos x="3" y="24"/>
                </a:cxn>
                <a:cxn ang="0">
                  <a:pos x="5" y="32"/>
                </a:cxn>
                <a:cxn ang="0">
                  <a:pos x="7" y="42"/>
                </a:cxn>
                <a:cxn ang="0">
                  <a:pos x="9" y="49"/>
                </a:cxn>
                <a:cxn ang="0">
                  <a:pos x="11" y="57"/>
                </a:cxn>
                <a:cxn ang="0">
                  <a:pos x="13" y="64"/>
                </a:cxn>
                <a:cxn ang="0">
                  <a:pos x="15" y="72"/>
                </a:cxn>
                <a:cxn ang="0">
                  <a:pos x="17" y="80"/>
                </a:cxn>
                <a:cxn ang="0">
                  <a:pos x="19" y="87"/>
                </a:cxn>
                <a:cxn ang="0">
                  <a:pos x="22" y="95"/>
                </a:cxn>
                <a:cxn ang="0">
                  <a:pos x="24" y="103"/>
                </a:cxn>
                <a:cxn ang="0">
                  <a:pos x="26" y="110"/>
                </a:cxn>
                <a:cxn ang="0">
                  <a:pos x="28" y="118"/>
                </a:cxn>
                <a:cxn ang="0">
                  <a:pos x="30" y="125"/>
                </a:cxn>
                <a:cxn ang="0">
                  <a:pos x="32" y="133"/>
                </a:cxn>
                <a:cxn ang="0">
                  <a:pos x="32" y="131"/>
                </a:cxn>
                <a:cxn ang="0">
                  <a:pos x="32" y="129"/>
                </a:cxn>
                <a:cxn ang="0">
                  <a:pos x="33" y="129"/>
                </a:cxn>
              </a:cxnLst>
              <a:rect l="0" t="0" r="0" b="0"/>
              <a:pathLst>
                <a:path w="33" h="133">
                  <a:moveTo>
                    <a:pt x="33" y="129"/>
                  </a:moveTo>
                  <a:lnTo>
                    <a:pt x="26" y="103"/>
                  </a:lnTo>
                  <a:lnTo>
                    <a:pt x="9" y="36"/>
                  </a:lnTo>
                  <a:lnTo>
                    <a:pt x="9" y="34"/>
                  </a:lnTo>
                  <a:lnTo>
                    <a:pt x="11" y="34"/>
                  </a:lnTo>
                  <a:lnTo>
                    <a:pt x="14" y="40"/>
                  </a:lnTo>
                  <a:lnTo>
                    <a:pt x="17" y="49"/>
                  </a:lnTo>
                  <a:lnTo>
                    <a:pt x="19" y="57"/>
                  </a:lnTo>
                  <a:lnTo>
                    <a:pt x="22" y="66"/>
                  </a:lnTo>
                  <a:lnTo>
                    <a:pt x="24" y="76"/>
                  </a:lnTo>
                  <a:lnTo>
                    <a:pt x="26" y="85"/>
                  </a:lnTo>
                  <a:lnTo>
                    <a:pt x="27" y="97"/>
                  </a:lnTo>
                  <a:lnTo>
                    <a:pt x="30" y="108"/>
                  </a:lnTo>
                  <a:lnTo>
                    <a:pt x="28" y="95"/>
                  </a:lnTo>
                  <a:lnTo>
                    <a:pt x="26" y="83"/>
                  </a:lnTo>
                  <a:lnTo>
                    <a:pt x="25" y="72"/>
                  </a:lnTo>
                  <a:lnTo>
                    <a:pt x="23" y="61"/>
                  </a:lnTo>
                  <a:lnTo>
                    <a:pt x="21" y="51"/>
                  </a:lnTo>
                  <a:lnTo>
                    <a:pt x="17" y="42"/>
                  </a:lnTo>
                  <a:lnTo>
                    <a:pt x="15" y="30"/>
                  </a:lnTo>
                  <a:lnTo>
                    <a:pt x="11" y="22"/>
                  </a:lnTo>
                  <a:lnTo>
                    <a:pt x="9" y="19"/>
                  </a:lnTo>
                  <a:lnTo>
                    <a:pt x="8" y="15"/>
                  </a:lnTo>
                  <a:lnTo>
                    <a:pt x="7" y="13"/>
                  </a:lnTo>
                  <a:lnTo>
                    <a:pt x="6" y="11"/>
                  </a:lnTo>
                  <a:lnTo>
                    <a:pt x="5" y="7"/>
                  </a:lnTo>
                  <a:lnTo>
                    <a:pt x="4" y="5"/>
                  </a:lnTo>
                  <a:lnTo>
                    <a:pt x="3" y="1"/>
                  </a:lnTo>
                  <a:lnTo>
                    <a:pt x="3" y="0"/>
                  </a:lnTo>
                  <a:lnTo>
                    <a:pt x="2" y="0"/>
                  </a:lnTo>
                  <a:lnTo>
                    <a:pt x="2" y="1"/>
                  </a:lnTo>
                  <a:lnTo>
                    <a:pt x="0" y="3"/>
                  </a:lnTo>
                  <a:lnTo>
                    <a:pt x="0" y="5"/>
                  </a:lnTo>
                  <a:lnTo>
                    <a:pt x="2" y="15"/>
                  </a:lnTo>
                  <a:lnTo>
                    <a:pt x="3" y="24"/>
                  </a:lnTo>
                  <a:lnTo>
                    <a:pt x="5" y="32"/>
                  </a:lnTo>
                  <a:lnTo>
                    <a:pt x="7" y="42"/>
                  </a:lnTo>
                  <a:lnTo>
                    <a:pt x="9" y="49"/>
                  </a:lnTo>
                  <a:lnTo>
                    <a:pt x="11" y="57"/>
                  </a:lnTo>
                  <a:lnTo>
                    <a:pt x="13" y="64"/>
                  </a:lnTo>
                  <a:lnTo>
                    <a:pt x="15" y="72"/>
                  </a:lnTo>
                  <a:lnTo>
                    <a:pt x="17" y="80"/>
                  </a:lnTo>
                  <a:lnTo>
                    <a:pt x="19" y="87"/>
                  </a:lnTo>
                  <a:lnTo>
                    <a:pt x="22" y="95"/>
                  </a:lnTo>
                  <a:lnTo>
                    <a:pt x="24" y="103"/>
                  </a:lnTo>
                  <a:lnTo>
                    <a:pt x="26" y="110"/>
                  </a:lnTo>
                  <a:lnTo>
                    <a:pt x="28" y="118"/>
                  </a:lnTo>
                  <a:lnTo>
                    <a:pt x="30" y="125"/>
                  </a:lnTo>
                  <a:lnTo>
                    <a:pt x="32" y="133"/>
                  </a:lnTo>
                  <a:lnTo>
                    <a:pt x="32" y="131"/>
                  </a:lnTo>
                  <a:lnTo>
                    <a:pt x="32" y="129"/>
                  </a:lnTo>
                  <a:lnTo>
                    <a:pt x="33" y="12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9" name="Freeform 39"/>
            <p:cNvSpPr/>
            <p:nvPr/>
          </p:nvSpPr>
          <p:spPr>
            <a:xfrm>
              <a:off x="4280" y="3840"/>
              <a:ext cx="7" cy="29"/>
            </a:xfrm>
            <a:custGeom>
              <a:avLst/>
              <a:gdLst/>
              <a:ahLst/>
              <a:cxnLst>
                <a:cxn ang="0">
                  <a:pos x="7" y="25"/>
                </a:cxn>
                <a:cxn ang="0">
                  <a:pos x="0" y="0"/>
                </a:cxn>
                <a:cxn ang="0">
                  <a:pos x="4" y="29"/>
                </a:cxn>
                <a:cxn ang="0">
                  <a:pos x="4" y="27"/>
                </a:cxn>
                <a:cxn ang="0">
                  <a:pos x="6" y="27"/>
                </a:cxn>
                <a:cxn ang="0">
                  <a:pos x="7" y="25"/>
                </a:cxn>
              </a:cxnLst>
              <a:rect l="0" t="0" r="0" b="0"/>
              <a:pathLst>
                <a:path w="7" h="29">
                  <a:moveTo>
                    <a:pt x="7" y="25"/>
                  </a:moveTo>
                  <a:lnTo>
                    <a:pt x="0" y="0"/>
                  </a:lnTo>
                  <a:lnTo>
                    <a:pt x="4" y="29"/>
                  </a:lnTo>
                  <a:lnTo>
                    <a:pt x="4" y="27"/>
                  </a:lnTo>
                  <a:lnTo>
                    <a:pt x="6" y="27"/>
                  </a:lnTo>
                  <a:lnTo>
                    <a:pt x="7" y="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0" name="Freeform 40"/>
            <p:cNvSpPr/>
            <p:nvPr/>
          </p:nvSpPr>
          <p:spPr>
            <a:xfrm>
              <a:off x="4461" y="1392"/>
              <a:ext cx="915" cy="1276"/>
            </a:xfrm>
            <a:custGeom>
              <a:avLst/>
              <a:gdLst/>
              <a:ahLst/>
              <a:cxnLst>
                <a:cxn ang="0">
                  <a:pos x="61" y="917"/>
                </a:cxn>
                <a:cxn ang="0">
                  <a:pos x="95" y="738"/>
                </a:cxn>
                <a:cxn ang="0">
                  <a:pos x="127" y="614"/>
                </a:cxn>
                <a:cxn ang="0">
                  <a:pos x="179" y="456"/>
                </a:cxn>
                <a:cxn ang="0">
                  <a:pos x="251" y="301"/>
                </a:cxn>
                <a:cxn ang="0">
                  <a:pos x="315" y="210"/>
                </a:cxn>
                <a:cxn ang="0">
                  <a:pos x="372" y="132"/>
                </a:cxn>
                <a:cxn ang="0">
                  <a:pos x="410" y="101"/>
                </a:cxn>
                <a:cxn ang="0">
                  <a:pos x="461" y="67"/>
                </a:cxn>
                <a:cxn ang="0">
                  <a:pos x="509" y="48"/>
                </a:cxn>
                <a:cxn ang="0">
                  <a:pos x="600" y="48"/>
                </a:cxn>
                <a:cxn ang="0">
                  <a:pos x="667" y="69"/>
                </a:cxn>
                <a:cxn ang="0">
                  <a:pos x="737" y="111"/>
                </a:cxn>
                <a:cxn ang="0">
                  <a:pos x="807" y="164"/>
                </a:cxn>
                <a:cxn ang="0">
                  <a:pos x="841" y="194"/>
                </a:cxn>
                <a:cxn ang="0">
                  <a:pos x="888" y="229"/>
                </a:cxn>
                <a:cxn ang="0">
                  <a:pos x="906" y="229"/>
                </a:cxn>
                <a:cxn ang="0">
                  <a:pos x="838" y="158"/>
                </a:cxn>
                <a:cxn ang="0">
                  <a:pos x="751" y="80"/>
                </a:cxn>
                <a:cxn ang="0">
                  <a:pos x="654" y="25"/>
                </a:cxn>
                <a:cxn ang="0">
                  <a:pos x="576" y="6"/>
                </a:cxn>
                <a:cxn ang="0">
                  <a:pos x="515" y="6"/>
                </a:cxn>
                <a:cxn ang="0">
                  <a:pos x="442" y="36"/>
                </a:cxn>
                <a:cxn ang="0">
                  <a:pos x="404" y="50"/>
                </a:cxn>
                <a:cxn ang="0">
                  <a:pos x="337" y="114"/>
                </a:cxn>
                <a:cxn ang="0">
                  <a:pos x="257" y="219"/>
                </a:cxn>
                <a:cxn ang="0">
                  <a:pos x="191" y="355"/>
                </a:cxn>
                <a:cxn ang="0">
                  <a:pos x="130" y="522"/>
                </a:cxn>
                <a:cxn ang="0">
                  <a:pos x="87" y="692"/>
                </a:cxn>
                <a:cxn ang="0">
                  <a:pos x="61" y="824"/>
                </a:cxn>
                <a:cxn ang="0">
                  <a:pos x="37" y="986"/>
                </a:cxn>
                <a:cxn ang="0">
                  <a:pos x="13" y="1173"/>
                </a:cxn>
                <a:cxn ang="0">
                  <a:pos x="11" y="1217"/>
                </a:cxn>
                <a:cxn ang="0">
                  <a:pos x="32" y="1045"/>
                </a:cxn>
                <a:cxn ang="0">
                  <a:pos x="56" y="879"/>
                </a:cxn>
                <a:cxn ang="0">
                  <a:pos x="104" y="645"/>
                </a:cxn>
                <a:cxn ang="0">
                  <a:pos x="141" y="500"/>
                </a:cxn>
                <a:cxn ang="0">
                  <a:pos x="183" y="379"/>
                </a:cxn>
                <a:cxn ang="0">
                  <a:pos x="242" y="252"/>
                </a:cxn>
                <a:cxn ang="0">
                  <a:pos x="297" y="168"/>
                </a:cxn>
                <a:cxn ang="0">
                  <a:pos x="375" y="80"/>
                </a:cxn>
                <a:cxn ang="0">
                  <a:pos x="422" y="51"/>
                </a:cxn>
                <a:cxn ang="0">
                  <a:pos x="469" y="25"/>
                </a:cxn>
                <a:cxn ang="0">
                  <a:pos x="546" y="8"/>
                </a:cxn>
                <a:cxn ang="0">
                  <a:pos x="654" y="32"/>
                </a:cxn>
                <a:cxn ang="0">
                  <a:pos x="698" y="51"/>
                </a:cxn>
                <a:cxn ang="0">
                  <a:pos x="775" y="109"/>
                </a:cxn>
                <a:cxn ang="0">
                  <a:pos x="873" y="196"/>
                </a:cxn>
                <a:cxn ang="0">
                  <a:pos x="877" y="214"/>
                </a:cxn>
                <a:cxn ang="0">
                  <a:pos x="810" y="162"/>
                </a:cxn>
                <a:cxn ang="0">
                  <a:pos x="761" y="120"/>
                </a:cxn>
                <a:cxn ang="0">
                  <a:pos x="724" y="97"/>
                </a:cxn>
                <a:cxn ang="0">
                  <a:pos x="697" y="78"/>
                </a:cxn>
                <a:cxn ang="0">
                  <a:pos x="602" y="42"/>
                </a:cxn>
                <a:cxn ang="0">
                  <a:pos x="504" y="42"/>
                </a:cxn>
                <a:cxn ang="0">
                  <a:pos x="427" y="84"/>
                </a:cxn>
                <a:cxn ang="0">
                  <a:pos x="388" y="111"/>
                </a:cxn>
                <a:cxn ang="0">
                  <a:pos x="247" y="299"/>
                </a:cxn>
                <a:cxn ang="0">
                  <a:pos x="170" y="465"/>
                </a:cxn>
                <a:cxn ang="0">
                  <a:pos x="98" y="698"/>
                </a:cxn>
                <a:cxn ang="0">
                  <a:pos x="55" y="936"/>
                </a:cxn>
              </a:cxnLst>
              <a:rect l="0" t="0" r="0" b="0"/>
              <a:pathLst>
                <a:path w="915" h="1276">
                  <a:moveTo>
                    <a:pt x="32" y="1133"/>
                  </a:moveTo>
                  <a:lnTo>
                    <a:pt x="35" y="1106"/>
                  </a:lnTo>
                  <a:lnTo>
                    <a:pt x="37" y="1083"/>
                  </a:lnTo>
                  <a:lnTo>
                    <a:pt x="40" y="1060"/>
                  </a:lnTo>
                  <a:lnTo>
                    <a:pt x="42" y="1039"/>
                  </a:lnTo>
                  <a:lnTo>
                    <a:pt x="46" y="1020"/>
                  </a:lnTo>
                  <a:lnTo>
                    <a:pt x="48" y="1001"/>
                  </a:lnTo>
                  <a:lnTo>
                    <a:pt x="51" y="982"/>
                  </a:lnTo>
                  <a:lnTo>
                    <a:pt x="55" y="963"/>
                  </a:lnTo>
                  <a:lnTo>
                    <a:pt x="55" y="957"/>
                  </a:lnTo>
                  <a:lnTo>
                    <a:pt x="56" y="952"/>
                  </a:lnTo>
                  <a:lnTo>
                    <a:pt x="56" y="946"/>
                  </a:lnTo>
                  <a:lnTo>
                    <a:pt x="57" y="940"/>
                  </a:lnTo>
                  <a:lnTo>
                    <a:pt x="58" y="934"/>
                  </a:lnTo>
                  <a:lnTo>
                    <a:pt x="59" y="931"/>
                  </a:lnTo>
                  <a:lnTo>
                    <a:pt x="60" y="925"/>
                  </a:lnTo>
                  <a:lnTo>
                    <a:pt x="60" y="921"/>
                  </a:lnTo>
                  <a:lnTo>
                    <a:pt x="60" y="919"/>
                  </a:lnTo>
                  <a:lnTo>
                    <a:pt x="61" y="919"/>
                  </a:lnTo>
                  <a:lnTo>
                    <a:pt x="61" y="917"/>
                  </a:lnTo>
                  <a:lnTo>
                    <a:pt x="63" y="911"/>
                  </a:lnTo>
                  <a:lnTo>
                    <a:pt x="64" y="908"/>
                  </a:lnTo>
                  <a:lnTo>
                    <a:pt x="64" y="900"/>
                  </a:lnTo>
                  <a:lnTo>
                    <a:pt x="66" y="894"/>
                  </a:lnTo>
                  <a:lnTo>
                    <a:pt x="67" y="890"/>
                  </a:lnTo>
                  <a:lnTo>
                    <a:pt x="67" y="885"/>
                  </a:lnTo>
                  <a:lnTo>
                    <a:pt x="68" y="877"/>
                  </a:lnTo>
                  <a:lnTo>
                    <a:pt x="68" y="871"/>
                  </a:lnTo>
                  <a:lnTo>
                    <a:pt x="70" y="858"/>
                  </a:lnTo>
                  <a:lnTo>
                    <a:pt x="73" y="847"/>
                  </a:lnTo>
                  <a:lnTo>
                    <a:pt x="74" y="835"/>
                  </a:lnTo>
                  <a:lnTo>
                    <a:pt x="76" y="824"/>
                  </a:lnTo>
                  <a:lnTo>
                    <a:pt x="78" y="814"/>
                  </a:lnTo>
                  <a:lnTo>
                    <a:pt x="80" y="803"/>
                  </a:lnTo>
                  <a:lnTo>
                    <a:pt x="83" y="793"/>
                  </a:lnTo>
                  <a:lnTo>
                    <a:pt x="86" y="782"/>
                  </a:lnTo>
                  <a:lnTo>
                    <a:pt x="88" y="772"/>
                  </a:lnTo>
                  <a:lnTo>
                    <a:pt x="90" y="759"/>
                  </a:lnTo>
                  <a:lnTo>
                    <a:pt x="92" y="749"/>
                  </a:lnTo>
                  <a:lnTo>
                    <a:pt x="95" y="738"/>
                  </a:lnTo>
                  <a:lnTo>
                    <a:pt x="97" y="727"/>
                  </a:lnTo>
                  <a:lnTo>
                    <a:pt x="99" y="717"/>
                  </a:lnTo>
                  <a:lnTo>
                    <a:pt x="102" y="706"/>
                  </a:lnTo>
                  <a:lnTo>
                    <a:pt x="104" y="696"/>
                  </a:lnTo>
                  <a:lnTo>
                    <a:pt x="106" y="688"/>
                  </a:lnTo>
                  <a:lnTo>
                    <a:pt x="107" y="681"/>
                  </a:lnTo>
                  <a:lnTo>
                    <a:pt x="109" y="673"/>
                  </a:lnTo>
                  <a:lnTo>
                    <a:pt x="112" y="665"/>
                  </a:lnTo>
                  <a:lnTo>
                    <a:pt x="114" y="658"/>
                  </a:lnTo>
                  <a:lnTo>
                    <a:pt x="117" y="650"/>
                  </a:lnTo>
                  <a:lnTo>
                    <a:pt x="120" y="645"/>
                  </a:lnTo>
                  <a:lnTo>
                    <a:pt x="122" y="637"/>
                  </a:lnTo>
                  <a:lnTo>
                    <a:pt x="122" y="635"/>
                  </a:lnTo>
                  <a:lnTo>
                    <a:pt x="123" y="631"/>
                  </a:lnTo>
                  <a:lnTo>
                    <a:pt x="124" y="629"/>
                  </a:lnTo>
                  <a:lnTo>
                    <a:pt x="124" y="625"/>
                  </a:lnTo>
                  <a:lnTo>
                    <a:pt x="125" y="624"/>
                  </a:lnTo>
                  <a:lnTo>
                    <a:pt x="126" y="620"/>
                  </a:lnTo>
                  <a:lnTo>
                    <a:pt x="126" y="616"/>
                  </a:lnTo>
                  <a:lnTo>
                    <a:pt x="127" y="614"/>
                  </a:lnTo>
                  <a:lnTo>
                    <a:pt x="130" y="606"/>
                  </a:lnTo>
                  <a:lnTo>
                    <a:pt x="132" y="599"/>
                  </a:lnTo>
                  <a:lnTo>
                    <a:pt x="134" y="591"/>
                  </a:lnTo>
                  <a:lnTo>
                    <a:pt x="136" y="585"/>
                  </a:lnTo>
                  <a:lnTo>
                    <a:pt x="139" y="578"/>
                  </a:lnTo>
                  <a:lnTo>
                    <a:pt x="141" y="572"/>
                  </a:lnTo>
                  <a:lnTo>
                    <a:pt x="143" y="564"/>
                  </a:lnTo>
                  <a:lnTo>
                    <a:pt x="145" y="557"/>
                  </a:lnTo>
                  <a:lnTo>
                    <a:pt x="147" y="547"/>
                  </a:lnTo>
                  <a:lnTo>
                    <a:pt x="150" y="540"/>
                  </a:lnTo>
                  <a:lnTo>
                    <a:pt x="153" y="532"/>
                  </a:lnTo>
                  <a:lnTo>
                    <a:pt x="155" y="524"/>
                  </a:lnTo>
                  <a:lnTo>
                    <a:pt x="158" y="517"/>
                  </a:lnTo>
                  <a:lnTo>
                    <a:pt x="160" y="509"/>
                  </a:lnTo>
                  <a:lnTo>
                    <a:pt x="162" y="502"/>
                  </a:lnTo>
                  <a:lnTo>
                    <a:pt x="165" y="494"/>
                  </a:lnTo>
                  <a:lnTo>
                    <a:pt x="169" y="484"/>
                  </a:lnTo>
                  <a:lnTo>
                    <a:pt x="172" y="473"/>
                  </a:lnTo>
                  <a:lnTo>
                    <a:pt x="175" y="463"/>
                  </a:lnTo>
                  <a:lnTo>
                    <a:pt x="179" y="456"/>
                  </a:lnTo>
                  <a:lnTo>
                    <a:pt x="182" y="446"/>
                  </a:lnTo>
                  <a:lnTo>
                    <a:pt x="185" y="437"/>
                  </a:lnTo>
                  <a:lnTo>
                    <a:pt x="189" y="429"/>
                  </a:lnTo>
                  <a:lnTo>
                    <a:pt x="192" y="420"/>
                  </a:lnTo>
                  <a:lnTo>
                    <a:pt x="195" y="412"/>
                  </a:lnTo>
                  <a:lnTo>
                    <a:pt x="199" y="402"/>
                  </a:lnTo>
                  <a:lnTo>
                    <a:pt x="203" y="395"/>
                  </a:lnTo>
                  <a:lnTo>
                    <a:pt x="207" y="387"/>
                  </a:lnTo>
                  <a:lnTo>
                    <a:pt x="210" y="379"/>
                  </a:lnTo>
                  <a:lnTo>
                    <a:pt x="213" y="372"/>
                  </a:lnTo>
                  <a:lnTo>
                    <a:pt x="218" y="364"/>
                  </a:lnTo>
                  <a:lnTo>
                    <a:pt x="221" y="357"/>
                  </a:lnTo>
                  <a:lnTo>
                    <a:pt x="225" y="349"/>
                  </a:lnTo>
                  <a:lnTo>
                    <a:pt x="228" y="341"/>
                  </a:lnTo>
                  <a:lnTo>
                    <a:pt x="232" y="336"/>
                  </a:lnTo>
                  <a:lnTo>
                    <a:pt x="236" y="328"/>
                  </a:lnTo>
                  <a:lnTo>
                    <a:pt x="240" y="320"/>
                  </a:lnTo>
                  <a:lnTo>
                    <a:pt x="244" y="313"/>
                  </a:lnTo>
                  <a:lnTo>
                    <a:pt x="248" y="307"/>
                  </a:lnTo>
                  <a:lnTo>
                    <a:pt x="251" y="301"/>
                  </a:lnTo>
                  <a:lnTo>
                    <a:pt x="255" y="294"/>
                  </a:lnTo>
                  <a:lnTo>
                    <a:pt x="259" y="288"/>
                  </a:lnTo>
                  <a:lnTo>
                    <a:pt x="263" y="282"/>
                  </a:lnTo>
                  <a:lnTo>
                    <a:pt x="267" y="276"/>
                  </a:lnTo>
                  <a:lnTo>
                    <a:pt x="270" y="269"/>
                  </a:lnTo>
                  <a:lnTo>
                    <a:pt x="275" y="263"/>
                  </a:lnTo>
                  <a:lnTo>
                    <a:pt x="279" y="257"/>
                  </a:lnTo>
                  <a:lnTo>
                    <a:pt x="283" y="252"/>
                  </a:lnTo>
                  <a:lnTo>
                    <a:pt x="286" y="248"/>
                  </a:lnTo>
                  <a:lnTo>
                    <a:pt x="288" y="244"/>
                  </a:lnTo>
                  <a:lnTo>
                    <a:pt x="292" y="240"/>
                  </a:lnTo>
                  <a:lnTo>
                    <a:pt x="295" y="236"/>
                  </a:lnTo>
                  <a:lnTo>
                    <a:pt x="297" y="233"/>
                  </a:lnTo>
                  <a:lnTo>
                    <a:pt x="301" y="229"/>
                  </a:lnTo>
                  <a:lnTo>
                    <a:pt x="303" y="227"/>
                  </a:lnTo>
                  <a:lnTo>
                    <a:pt x="305" y="223"/>
                  </a:lnTo>
                  <a:lnTo>
                    <a:pt x="308" y="219"/>
                  </a:lnTo>
                  <a:lnTo>
                    <a:pt x="311" y="215"/>
                  </a:lnTo>
                  <a:lnTo>
                    <a:pt x="313" y="212"/>
                  </a:lnTo>
                  <a:lnTo>
                    <a:pt x="315" y="210"/>
                  </a:lnTo>
                  <a:lnTo>
                    <a:pt x="317" y="206"/>
                  </a:lnTo>
                  <a:lnTo>
                    <a:pt x="320" y="202"/>
                  </a:lnTo>
                  <a:lnTo>
                    <a:pt x="322" y="198"/>
                  </a:lnTo>
                  <a:lnTo>
                    <a:pt x="324" y="194"/>
                  </a:lnTo>
                  <a:lnTo>
                    <a:pt x="327" y="193"/>
                  </a:lnTo>
                  <a:lnTo>
                    <a:pt x="330" y="189"/>
                  </a:lnTo>
                  <a:lnTo>
                    <a:pt x="333" y="185"/>
                  </a:lnTo>
                  <a:lnTo>
                    <a:pt x="336" y="179"/>
                  </a:lnTo>
                  <a:lnTo>
                    <a:pt x="339" y="175"/>
                  </a:lnTo>
                  <a:lnTo>
                    <a:pt x="342" y="172"/>
                  </a:lnTo>
                  <a:lnTo>
                    <a:pt x="344" y="168"/>
                  </a:lnTo>
                  <a:lnTo>
                    <a:pt x="347" y="162"/>
                  </a:lnTo>
                  <a:lnTo>
                    <a:pt x="351" y="158"/>
                  </a:lnTo>
                  <a:lnTo>
                    <a:pt x="353" y="154"/>
                  </a:lnTo>
                  <a:lnTo>
                    <a:pt x="356" y="149"/>
                  </a:lnTo>
                  <a:lnTo>
                    <a:pt x="359" y="145"/>
                  </a:lnTo>
                  <a:lnTo>
                    <a:pt x="362" y="141"/>
                  </a:lnTo>
                  <a:lnTo>
                    <a:pt x="365" y="137"/>
                  </a:lnTo>
                  <a:lnTo>
                    <a:pt x="369" y="135"/>
                  </a:lnTo>
                  <a:lnTo>
                    <a:pt x="372" y="132"/>
                  </a:lnTo>
                  <a:lnTo>
                    <a:pt x="373" y="130"/>
                  </a:lnTo>
                  <a:lnTo>
                    <a:pt x="375" y="128"/>
                  </a:lnTo>
                  <a:lnTo>
                    <a:pt x="378" y="124"/>
                  </a:lnTo>
                  <a:lnTo>
                    <a:pt x="380" y="122"/>
                  </a:lnTo>
                  <a:lnTo>
                    <a:pt x="382" y="120"/>
                  </a:lnTo>
                  <a:lnTo>
                    <a:pt x="383" y="118"/>
                  </a:lnTo>
                  <a:lnTo>
                    <a:pt x="385" y="116"/>
                  </a:lnTo>
                  <a:lnTo>
                    <a:pt x="388" y="116"/>
                  </a:lnTo>
                  <a:lnTo>
                    <a:pt x="390" y="113"/>
                  </a:lnTo>
                  <a:lnTo>
                    <a:pt x="391" y="113"/>
                  </a:lnTo>
                  <a:lnTo>
                    <a:pt x="393" y="111"/>
                  </a:lnTo>
                  <a:lnTo>
                    <a:pt x="395" y="109"/>
                  </a:lnTo>
                  <a:lnTo>
                    <a:pt x="398" y="107"/>
                  </a:lnTo>
                  <a:lnTo>
                    <a:pt x="400" y="107"/>
                  </a:lnTo>
                  <a:lnTo>
                    <a:pt x="401" y="105"/>
                  </a:lnTo>
                  <a:lnTo>
                    <a:pt x="404" y="103"/>
                  </a:lnTo>
                  <a:lnTo>
                    <a:pt x="406" y="103"/>
                  </a:lnTo>
                  <a:lnTo>
                    <a:pt x="407" y="103"/>
                  </a:lnTo>
                  <a:lnTo>
                    <a:pt x="408" y="101"/>
                  </a:lnTo>
                  <a:lnTo>
                    <a:pt x="410" y="101"/>
                  </a:lnTo>
                  <a:lnTo>
                    <a:pt x="411" y="101"/>
                  </a:lnTo>
                  <a:lnTo>
                    <a:pt x="413" y="99"/>
                  </a:lnTo>
                  <a:lnTo>
                    <a:pt x="414" y="99"/>
                  </a:lnTo>
                  <a:lnTo>
                    <a:pt x="418" y="95"/>
                  </a:lnTo>
                  <a:lnTo>
                    <a:pt x="421" y="93"/>
                  </a:lnTo>
                  <a:lnTo>
                    <a:pt x="425" y="92"/>
                  </a:lnTo>
                  <a:lnTo>
                    <a:pt x="428" y="90"/>
                  </a:lnTo>
                  <a:lnTo>
                    <a:pt x="430" y="86"/>
                  </a:lnTo>
                  <a:lnTo>
                    <a:pt x="433" y="84"/>
                  </a:lnTo>
                  <a:lnTo>
                    <a:pt x="437" y="82"/>
                  </a:lnTo>
                  <a:lnTo>
                    <a:pt x="440" y="78"/>
                  </a:lnTo>
                  <a:lnTo>
                    <a:pt x="442" y="76"/>
                  </a:lnTo>
                  <a:lnTo>
                    <a:pt x="445" y="76"/>
                  </a:lnTo>
                  <a:lnTo>
                    <a:pt x="447" y="74"/>
                  </a:lnTo>
                  <a:lnTo>
                    <a:pt x="449" y="72"/>
                  </a:lnTo>
                  <a:lnTo>
                    <a:pt x="452" y="71"/>
                  </a:lnTo>
                  <a:lnTo>
                    <a:pt x="455" y="69"/>
                  </a:lnTo>
                  <a:lnTo>
                    <a:pt x="457" y="69"/>
                  </a:lnTo>
                  <a:lnTo>
                    <a:pt x="459" y="67"/>
                  </a:lnTo>
                  <a:lnTo>
                    <a:pt x="461" y="67"/>
                  </a:lnTo>
                  <a:lnTo>
                    <a:pt x="464" y="65"/>
                  </a:lnTo>
                  <a:lnTo>
                    <a:pt x="466" y="65"/>
                  </a:lnTo>
                  <a:lnTo>
                    <a:pt x="468" y="63"/>
                  </a:lnTo>
                  <a:lnTo>
                    <a:pt x="471" y="61"/>
                  </a:lnTo>
                  <a:lnTo>
                    <a:pt x="474" y="61"/>
                  </a:lnTo>
                  <a:lnTo>
                    <a:pt x="476" y="61"/>
                  </a:lnTo>
                  <a:lnTo>
                    <a:pt x="478" y="61"/>
                  </a:lnTo>
                  <a:lnTo>
                    <a:pt x="480" y="59"/>
                  </a:lnTo>
                  <a:lnTo>
                    <a:pt x="482" y="57"/>
                  </a:lnTo>
                  <a:lnTo>
                    <a:pt x="484" y="57"/>
                  </a:lnTo>
                  <a:lnTo>
                    <a:pt x="485" y="57"/>
                  </a:lnTo>
                  <a:lnTo>
                    <a:pt x="487" y="55"/>
                  </a:lnTo>
                  <a:lnTo>
                    <a:pt x="488" y="55"/>
                  </a:lnTo>
                  <a:lnTo>
                    <a:pt x="489" y="53"/>
                  </a:lnTo>
                  <a:lnTo>
                    <a:pt x="492" y="51"/>
                  </a:lnTo>
                  <a:lnTo>
                    <a:pt x="495" y="51"/>
                  </a:lnTo>
                  <a:lnTo>
                    <a:pt x="498" y="50"/>
                  </a:lnTo>
                  <a:lnTo>
                    <a:pt x="502" y="50"/>
                  </a:lnTo>
                  <a:lnTo>
                    <a:pt x="505" y="48"/>
                  </a:lnTo>
                  <a:lnTo>
                    <a:pt x="509" y="48"/>
                  </a:lnTo>
                  <a:lnTo>
                    <a:pt x="513" y="46"/>
                  </a:lnTo>
                  <a:lnTo>
                    <a:pt x="516" y="46"/>
                  </a:lnTo>
                  <a:lnTo>
                    <a:pt x="519" y="44"/>
                  </a:lnTo>
                  <a:lnTo>
                    <a:pt x="523" y="44"/>
                  </a:lnTo>
                  <a:lnTo>
                    <a:pt x="526" y="44"/>
                  </a:lnTo>
                  <a:lnTo>
                    <a:pt x="531" y="44"/>
                  </a:lnTo>
                  <a:lnTo>
                    <a:pt x="534" y="44"/>
                  </a:lnTo>
                  <a:lnTo>
                    <a:pt x="537" y="44"/>
                  </a:lnTo>
                  <a:lnTo>
                    <a:pt x="541" y="44"/>
                  </a:lnTo>
                  <a:lnTo>
                    <a:pt x="544" y="44"/>
                  </a:lnTo>
                  <a:lnTo>
                    <a:pt x="547" y="44"/>
                  </a:lnTo>
                  <a:lnTo>
                    <a:pt x="553" y="44"/>
                  </a:lnTo>
                  <a:lnTo>
                    <a:pt x="560" y="44"/>
                  </a:lnTo>
                  <a:lnTo>
                    <a:pt x="565" y="44"/>
                  </a:lnTo>
                  <a:lnTo>
                    <a:pt x="571" y="44"/>
                  </a:lnTo>
                  <a:lnTo>
                    <a:pt x="576" y="44"/>
                  </a:lnTo>
                  <a:lnTo>
                    <a:pt x="582" y="46"/>
                  </a:lnTo>
                  <a:lnTo>
                    <a:pt x="589" y="46"/>
                  </a:lnTo>
                  <a:lnTo>
                    <a:pt x="594" y="46"/>
                  </a:lnTo>
                  <a:lnTo>
                    <a:pt x="600" y="48"/>
                  </a:lnTo>
                  <a:lnTo>
                    <a:pt x="606" y="50"/>
                  </a:lnTo>
                  <a:lnTo>
                    <a:pt x="611" y="50"/>
                  </a:lnTo>
                  <a:lnTo>
                    <a:pt x="617" y="51"/>
                  </a:lnTo>
                  <a:lnTo>
                    <a:pt x="622" y="53"/>
                  </a:lnTo>
                  <a:lnTo>
                    <a:pt x="629" y="53"/>
                  </a:lnTo>
                  <a:lnTo>
                    <a:pt x="635" y="57"/>
                  </a:lnTo>
                  <a:lnTo>
                    <a:pt x="640" y="59"/>
                  </a:lnTo>
                  <a:lnTo>
                    <a:pt x="642" y="59"/>
                  </a:lnTo>
                  <a:lnTo>
                    <a:pt x="645" y="59"/>
                  </a:lnTo>
                  <a:lnTo>
                    <a:pt x="647" y="61"/>
                  </a:lnTo>
                  <a:lnTo>
                    <a:pt x="649" y="61"/>
                  </a:lnTo>
                  <a:lnTo>
                    <a:pt x="650" y="61"/>
                  </a:lnTo>
                  <a:lnTo>
                    <a:pt x="652" y="61"/>
                  </a:lnTo>
                  <a:lnTo>
                    <a:pt x="655" y="63"/>
                  </a:lnTo>
                  <a:lnTo>
                    <a:pt x="657" y="63"/>
                  </a:lnTo>
                  <a:lnTo>
                    <a:pt x="659" y="65"/>
                  </a:lnTo>
                  <a:lnTo>
                    <a:pt x="661" y="65"/>
                  </a:lnTo>
                  <a:lnTo>
                    <a:pt x="664" y="67"/>
                  </a:lnTo>
                  <a:lnTo>
                    <a:pt x="666" y="67"/>
                  </a:lnTo>
                  <a:lnTo>
                    <a:pt x="667" y="69"/>
                  </a:lnTo>
                  <a:lnTo>
                    <a:pt x="669" y="69"/>
                  </a:lnTo>
                  <a:lnTo>
                    <a:pt x="671" y="71"/>
                  </a:lnTo>
                  <a:lnTo>
                    <a:pt x="674" y="71"/>
                  </a:lnTo>
                  <a:lnTo>
                    <a:pt x="677" y="74"/>
                  </a:lnTo>
                  <a:lnTo>
                    <a:pt x="680" y="76"/>
                  </a:lnTo>
                  <a:lnTo>
                    <a:pt x="683" y="76"/>
                  </a:lnTo>
                  <a:lnTo>
                    <a:pt x="687" y="78"/>
                  </a:lnTo>
                  <a:lnTo>
                    <a:pt x="690" y="80"/>
                  </a:lnTo>
                  <a:lnTo>
                    <a:pt x="693" y="82"/>
                  </a:lnTo>
                  <a:lnTo>
                    <a:pt x="696" y="84"/>
                  </a:lnTo>
                  <a:lnTo>
                    <a:pt x="699" y="88"/>
                  </a:lnTo>
                  <a:lnTo>
                    <a:pt x="704" y="90"/>
                  </a:lnTo>
                  <a:lnTo>
                    <a:pt x="708" y="92"/>
                  </a:lnTo>
                  <a:lnTo>
                    <a:pt x="712" y="95"/>
                  </a:lnTo>
                  <a:lnTo>
                    <a:pt x="716" y="97"/>
                  </a:lnTo>
                  <a:lnTo>
                    <a:pt x="721" y="101"/>
                  </a:lnTo>
                  <a:lnTo>
                    <a:pt x="725" y="103"/>
                  </a:lnTo>
                  <a:lnTo>
                    <a:pt x="730" y="105"/>
                  </a:lnTo>
                  <a:lnTo>
                    <a:pt x="734" y="107"/>
                  </a:lnTo>
                  <a:lnTo>
                    <a:pt x="737" y="111"/>
                  </a:lnTo>
                  <a:lnTo>
                    <a:pt x="742" y="113"/>
                  </a:lnTo>
                  <a:lnTo>
                    <a:pt x="746" y="116"/>
                  </a:lnTo>
                  <a:lnTo>
                    <a:pt x="751" y="118"/>
                  </a:lnTo>
                  <a:lnTo>
                    <a:pt x="754" y="120"/>
                  </a:lnTo>
                  <a:lnTo>
                    <a:pt x="759" y="124"/>
                  </a:lnTo>
                  <a:lnTo>
                    <a:pt x="762" y="128"/>
                  </a:lnTo>
                  <a:lnTo>
                    <a:pt x="766" y="132"/>
                  </a:lnTo>
                  <a:lnTo>
                    <a:pt x="770" y="133"/>
                  </a:lnTo>
                  <a:lnTo>
                    <a:pt x="772" y="135"/>
                  </a:lnTo>
                  <a:lnTo>
                    <a:pt x="775" y="139"/>
                  </a:lnTo>
                  <a:lnTo>
                    <a:pt x="779" y="141"/>
                  </a:lnTo>
                  <a:lnTo>
                    <a:pt x="781" y="145"/>
                  </a:lnTo>
                  <a:lnTo>
                    <a:pt x="784" y="147"/>
                  </a:lnTo>
                  <a:lnTo>
                    <a:pt x="788" y="149"/>
                  </a:lnTo>
                  <a:lnTo>
                    <a:pt x="791" y="153"/>
                  </a:lnTo>
                  <a:lnTo>
                    <a:pt x="793" y="154"/>
                  </a:lnTo>
                  <a:lnTo>
                    <a:pt x="797" y="156"/>
                  </a:lnTo>
                  <a:lnTo>
                    <a:pt x="800" y="158"/>
                  </a:lnTo>
                  <a:lnTo>
                    <a:pt x="803" y="160"/>
                  </a:lnTo>
                  <a:lnTo>
                    <a:pt x="807" y="164"/>
                  </a:lnTo>
                  <a:lnTo>
                    <a:pt x="810" y="166"/>
                  </a:lnTo>
                  <a:lnTo>
                    <a:pt x="812" y="170"/>
                  </a:lnTo>
                  <a:lnTo>
                    <a:pt x="816" y="172"/>
                  </a:lnTo>
                  <a:lnTo>
                    <a:pt x="817" y="172"/>
                  </a:lnTo>
                  <a:lnTo>
                    <a:pt x="818" y="172"/>
                  </a:lnTo>
                  <a:lnTo>
                    <a:pt x="818" y="174"/>
                  </a:lnTo>
                  <a:lnTo>
                    <a:pt x="819" y="174"/>
                  </a:lnTo>
                  <a:lnTo>
                    <a:pt x="819" y="175"/>
                  </a:lnTo>
                  <a:lnTo>
                    <a:pt x="820" y="175"/>
                  </a:lnTo>
                  <a:lnTo>
                    <a:pt x="821" y="175"/>
                  </a:lnTo>
                  <a:lnTo>
                    <a:pt x="822" y="175"/>
                  </a:lnTo>
                  <a:lnTo>
                    <a:pt x="825" y="177"/>
                  </a:lnTo>
                  <a:lnTo>
                    <a:pt x="827" y="179"/>
                  </a:lnTo>
                  <a:lnTo>
                    <a:pt x="828" y="183"/>
                  </a:lnTo>
                  <a:lnTo>
                    <a:pt x="830" y="185"/>
                  </a:lnTo>
                  <a:lnTo>
                    <a:pt x="832" y="187"/>
                  </a:lnTo>
                  <a:lnTo>
                    <a:pt x="835" y="189"/>
                  </a:lnTo>
                  <a:lnTo>
                    <a:pt x="837" y="191"/>
                  </a:lnTo>
                  <a:lnTo>
                    <a:pt x="839" y="193"/>
                  </a:lnTo>
                  <a:lnTo>
                    <a:pt x="841" y="194"/>
                  </a:lnTo>
                  <a:lnTo>
                    <a:pt x="843" y="196"/>
                  </a:lnTo>
                  <a:lnTo>
                    <a:pt x="846" y="198"/>
                  </a:lnTo>
                  <a:lnTo>
                    <a:pt x="848" y="200"/>
                  </a:lnTo>
                  <a:lnTo>
                    <a:pt x="850" y="202"/>
                  </a:lnTo>
                  <a:lnTo>
                    <a:pt x="852" y="204"/>
                  </a:lnTo>
                  <a:lnTo>
                    <a:pt x="855" y="204"/>
                  </a:lnTo>
                  <a:lnTo>
                    <a:pt x="857" y="206"/>
                  </a:lnTo>
                  <a:lnTo>
                    <a:pt x="859" y="208"/>
                  </a:lnTo>
                  <a:lnTo>
                    <a:pt x="862" y="210"/>
                  </a:lnTo>
                  <a:lnTo>
                    <a:pt x="865" y="212"/>
                  </a:lnTo>
                  <a:lnTo>
                    <a:pt x="867" y="212"/>
                  </a:lnTo>
                  <a:lnTo>
                    <a:pt x="869" y="215"/>
                  </a:lnTo>
                  <a:lnTo>
                    <a:pt x="871" y="217"/>
                  </a:lnTo>
                  <a:lnTo>
                    <a:pt x="874" y="219"/>
                  </a:lnTo>
                  <a:lnTo>
                    <a:pt x="877" y="221"/>
                  </a:lnTo>
                  <a:lnTo>
                    <a:pt x="879" y="221"/>
                  </a:lnTo>
                  <a:lnTo>
                    <a:pt x="881" y="225"/>
                  </a:lnTo>
                  <a:lnTo>
                    <a:pt x="884" y="225"/>
                  </a:lnTo>
                  <a:lnTo>
                    <a:pt x="886" y="227"/>
                  </a:lnTo>
                  <a:lnTo>
                    <a:pt x="888" y="229"/>
                  </a:lnTo>
                  <a:lnTo>
                    <a:pt x="892" y="229"/>
                  </a:lnTo>
                  <a:lnTo>
                    <a:pt x="894" y="231"/>
                  </a:lnTo>
                  <a:lnTo>
                    <a:pt x="896" y="231"/>
                  </a:lnTo>
                  <a:lnTo>
                    <a:pt x="898" y="233"/>
                  </a:lnTo>
                  <a:lnTo>
                    <a:pt x="900" y="235"/>
                  </a:lnTo>
                  <a:lnTo>
                    <a:pt x="903" y="235"/>
                  </a:lnTo>
                  <a:lnTo>
                    <a:pt x="905" y="236"/>
                  </a:lnTo>
                  <a:lnTo>
                    <a:pt x="906" y="238"/>
                  </a:lnTo>
                  <a:lnTo>
                    <a:pt x="908" y="240"/>
                  </a:lnTo>
                  <a:lnTo>
                    <a:pt x="911" y="242"/>
                  </a:lnTo>
                  <a:lnTo>
                    <a:pt x="912" y="244"/>
                  </a:lnTo>
                  <a:lnTo>
                    <a:pt x="915" y="240"/>
                  </a:lnTo>
                  <a:lnTo>
                    <a:pt x="915" y="238"/>
                  </a:lnTo>
                  <a:lnTo>
                    <a:pt x="914" y="238"/>
                  </a:lnTo>
                  <a:lnTo>
                    <a:pt x="914" y="236"/>
                  </a:lnTo>
                  <a:lnTo>
                    <a:pt x="913" y="235"/>
                  </a:lnTo>
                  <a:lnTo>
                    <a:pt x="911" y="235"/>
                  </a:lnTo>
                  <a:lnTo>
                    <a:pt x="908" y="233"/>
                  </a:lnTo>
                  <a:lnTo>
                    <a:pt x="907" y="231"/>
                  </a:lnTo>
                  <a:lnTo>
                    <a:pt x="906" y="229"/>
                  </a:lnTo>
                  <a:lnTo>
                    <a:pt x="904" y="225"/>
                  </a:lnTo>
                  <a:lnTo>
                    <a:pt x="903" y="223"/>
                  </a:lnTo>
                  <a:lnTo>
                    <a:pt x="900" y="221"/>
                  </a:lnTo>
                  <a:lnTo>
                    <a:pt x="899" y="219"/>
                  </a:lnTo>
                  <a:lnTo>
                    <a:pt x="896" y="215"/>
                  </a:lnTo>
                  <a:lnTo>
                    <a:pt x="892" y="210"/>
                  </a:lnTo>
                  <a:lnTo>
                    <a:pt x="888" y="206"/>
                  </a:lnTo>
                  <a:lnTo>
                    <a:pt x="885" y="202"/>
                  </a:lnTo>
                  <a:lnTo>
                    <a:pt x="880" y="196"/>
                  </a:lnTo>
                  <a:lnTo>
                    <a:pt x="877" y="193"/>
                  </a:lnTo>
                  <a:lnTo>
                    <a:pt x="873" y="189"/>
                  </a:lnTo>
                  <a:lnTo>
                    <a:pt x="869" y="185"/>
                  </a:lnTo>
                  <a:lnTo>
                    <a:pt x="866" y="181"/>
                  </a:lnTo>
                  <a:lnTo>
                    <a:pt x="861" y="177"/>
                  </a:lnTo>
                  <a:lnTo>
                    <a:pt x="858" y="175"/>
                  </a:lnTo>
                  <a:lnTo>
                    <a:pt x="854" y="172"/>
                  </a:lnTo>
                  <a:lnTo>
                    <a:pt x="850" y="168"/>
                  </a:lnTo>
                  <a:lnTo>
                    <a:pt x="846" y="164"/>
                  </a:lnTo>
                  <a:lnTo>
                    <a:pt x="842" y="160"/>
                  </a:lnTo>
                  <a:lnTo>
                    <a:pt x="838" y="158"/>
                  </a:lnTo>
                  <a:lnTo>
                    <a:pt x="833" y="154"/>
                  </a:lnTo>
                  <a:lnTo>
                    <a:pt x="829" y="151"/>
                  </a:lnTo>
                  <a:lnTo>
                    <a:pt x="826" y="147"/>
                  </a:lnTo>
                  <a:lnTo>
                    <a:pt x="821" y="143"/>
                  </a:lnTo>
                  <a:lnTo>
                    <a:pt x="817" y="139"/>
                  </a:lnTo>
                  <a:lnTo>
                    <a:pt x="812" y="135"/>
                  </a:lnTo>
                  <a:lnTo>
                    <a:pt x="808" y="132"/>
                  </a:lnTo>
                  <a:lnTo>
                    <a:pt x="803" y="128"/>
                  </a:lnTo>
                  <a:lnTo>
                    <a:pt x="799" y="124"/>
                  </a:lnTo>
                  <a:lnTo>
                    <a:pt x="795" y="120"/>
                  </a:lnTo>
                  <a:lnTo>
                    <a:pt x="791" y="116"/>
                  </a:lnTo>
                  <a:lnTo>
                    <a:pt x="787" y="111"/>
                  </a:lnTo>
                  <a:lnTo>
                    <a:pt x="782" y="107"/>
                  </a:lnTo>
                  <a:lnTo>
                    <a:pt x="778" y="103"/>
                  </a:lnTo>
                  <a:lnTo>
                    <a:pt x="773" y="99"/>
                  </a:lnTo>
                  <a:lnTo>
                    <a:pt x="769" y="95"/>
                  </a:lnTo>
                  <a:lnTo>
                    <a:pt x="764" y="92"/>
                  </a:lnTo>
                  <a:lnTo>
                    <a:pt x="760" y="88"/>
                  </a:lnTo>
                  <a:lnTo>
                    <a:pt x="755" y="84"/>
                  </a:lnTo>
                  <a:lnTo>
                    <a:pt x="751" y="80"/>
                  </a:lnTo>
                  <a:lnTo>
                    <a:pt x="747" y="76"/>
                  </a:lnTo>
                  <a:lnTo>
                    <a:pt x="742" y="72"/>
                  </a:lnTo>
                  <a:lnTo>
                    <a:pt x="738" y="69"/>
                  </a:lnTo>
                  <a:lnTo>
                    <a:pt x="734" y="67"/>
                  </a:lnTo>
                  <a:lnTo>
                    <a:pt x="728" y="63"/>
                  </a:lnTo>
                  <a:lnTo>
                    <a:pt x="724" y="59"/>
                  </a:lnTo>
                  <a:lnTo>
                    <a:pt x="719" y="57"/>
                  </a:lnTo>
                  <a:lnTo>
                    <a:pt x="715" y="53"/>
                  </a:lnTo>
                  <a:lnTo>
                    <a:pt x="711" y="51"/>
                  </a:lnTo>
                  <a:lnTo>
                    <a:pt x="706" y="48"/>
                  </a:lnTo>
                  <a:lnTo>
                    <a:pt x="702" y="46"/>
                  </a:lnTo>
                  <a:lnTo>
                    <a:pt x="697" y="42"/>
                  </a:lnTo>
                  <a:lnTo>
                    <a:pt x="692" y="40"/>
                  </a:lnTo>
                  <a:lnTo>
                    <a:pt x="686" y="38"/>
                  </a:lnTo>
                  <a:lnTo>
                    <a:pt x="680" y="36"/>
                  </a:lnTo>
                  <a:lnTo>
                    <a:pt x="675" y="32"/>
                  </a:lnTo>
                  <a:lnTo>
                    <a:pt x="670" y="31"/>
                  </a:lnTo>
                  <a:lnTo>
                    <a:pt x="665" y="29"/>
                  </a:lnTo>
                  <a:lnTo>
                    <a:pt x="659" y="27"/>
                  </a:lnTo>
                  <a:lnTo>
                    <a:pt x="654" y="25"/>
                  </a:lnTo>
                  <a:lnTo>
                    <a:pt x="649" y="23"/>
                  </a:lnTo>
                  <a:lnTo>
                    <a:pt x="644" y="21"/>
                  </a:lnTo>
                  <a:lnTo>
                    <a:pt x="638" y="19"/>
                  </a:lnTo>
                  <a:lnTo>
                    <a:pt x="632" y="17"/>
                  </a:lnTo>
                  <a:lnTo>
                    <a:pt x="627" y="15"/>
                  </a:lnTo>
                  <a:lnTo>
                    <a:pt x="622" y="11"/>
                  </a:lnTo>
                  <a:lnTo>
                    <a:pt x="617" y="10"/>
                  </a:lnTo>
                  <a:lnTo>
                    <a:pt x="611" y="8"/>
                  </a:lnTo>
                  <a:lnTo>
                    <a:pt x="609" y="6"/>
                  </a:lnTo>
                  <a:lnTo>
                    <a:pt x="606" y="6"/>
                  </a:lnTo>
                  <a:lnTo>
                    <a:pt x="602" y="4"/>
                  </a:lnTo>
                  <a:lnTo>
                    <a:pt x="600" y="4"/>
                  </a:lnTo>
                  <a:lnTo>
                    <a:pt x="597" y="4"/>
                  </a:lnTo>
                  <a:lnTo>
                    <a:pt x="594" y="4"/>
                  </a:lnTo>
                  <a:lnTo>
                    <a:pt x="591" y="4"/>
                  </a:lnTo>
                  <a:lnTo>
                    <a:pt x="589" y="4"/>
                  </a:lnTo>
                  <a:lnTo>
                    <a:pt x="585" y="4"/>
                  </a:lnTo>
                  <a:lnTo>
                    <a:pt x="582" y="4"/>
                  </a:lnTo>
                  <a:lnTo>
                    <a:pt x="580" y="4"/>
                  </a:lnTo>
                  <a:lnTo>
                    <a:pt x="576" y="6"/>
                  </a:lnTo>
                  <a:lnTo>
                    <a:pt x="574" y="6"/>
                  </a:lnTo>
                  <a:lnTo>
                    <a:pt x="571" y="4"/>
                  </a:lnTo>
                  <a:lnTo>
                    <a:pt x="569" y="4"/>
                  </a:lnTo>
                  <a:lnTo>
                    <a:pt x="565" y="4"/>
                  </a:lnTo>
                  <a:lnTo>
                    <a:pt x="563" y="2"/>
                  </a:lnTo>
                  <a:lnTo>
                    <a:pt x="561" y="2"/>
                  </a:lnTo>
                  <a:lnTo>
                    <a:pt x="557" y="2"/>
                  </a:lnTo>
                  <a:lnTo>
                    <a:pt x="555" y="2"/>
                  </a:lnTo>
                  <a:lnTo>
                    <a:pt x="553" y="2"/>
                  </a:lnTo>
                  <a:lnTo>
                    <a:pt x="550" y="2"/>
                  </a:lnTo>
                  <a:lnTo>
                    <a:pt x="547" y="0"/>
                  </a:lnTo>
                  <a:lnTo>
                    <a:pt x="545" y="0"/>
                  </a:lnTo>
                  <a:lnTo>
                    <a:pt x="542" y="0"/>
                  </a:lnTo>
                  <a:lnTo>
                    <a:pt x="537" y="0"/>
                  </a:lnTo>
                  <a:lnTo>
                    <a:pt x="534" y="2"/>
                  </a:lnTo>
                  <a:lnTo>
                    <a:pt x="531" y="2"/>
                  </a:lnTo>
                  <a:lnTo>
                    <a:pt x="526" y="2"/>
                  </a:lnTo>
                  <a:lnTo>
                    <a:pt x="523" y="2"/>
                  </a:lnTo>
                  <a:lnTo>
                    <a:pt x="518" y="4"/>
                  </a:lnTo>
                  <a:lnTo>
                    <a:pt x="515" y="6"/>
                  </a:lnTo>
                  <a:lnTo>
                    <a:pt x="512" y="6"/>
                  </a:lnTo>
                  <a:lnTo>
                    <a:pt x="507" y="8"/>
                  </a:lnTo>
                  <a:lnTo>
                    <a:pt x="504" y="8"/>
                  </a:lnTo>
                  <a:lnTo>
                    <a:pt x="501" y="10"/>
                  </a:lnTo>
                  <a:lnTo>
                    <a:pt x="496" y="10"/>
                  </a:lnTo>
                  <a:lnTo>
                    <a:pt x="493" y="11"/>
                  </a:lnTo>
                  <a:lnTo>
                    <a:pt x="489" y="13"/>
                  </a:lnTo>
                  <a:lnTo>
                    <a:pt x="486" y="15"/>
                  </a:lnTo>
                  <a:lnTo>
                    <a:pt x="482" y="15"/>
                  </a:lnTo>
                  <a:lnTo>
                    <a:pt x="478" y="17"/>
                  </a:lnTo>
                  <a:lnTo>
                    <a:pt x="475" y="19"/>
                  </a:lnTo>
                  <a:lnTo>
                    <a:pt x="471" y="21"/>
                  </a:lnTo>
                  <a:lnTo>
                    <a:pt x="467" y="23"/>
                  </a:lnTo>
                  <a:lnTo>
                    <a:pt x="464" y="25"/>
                  </a:lnTo>
                  <a:lnTo>
                    <a:pt x="460" y="27"/>
                  </a:lnTo>
                  <a:lnTo>
                    <a:pt x="456" y="29"/>
                  </a:lnTo>
                  <a:lnTo>
                    <a:pt x="452" y="31"/>
                  </a:lnTo>
                  <a:lnTo>
                    <a:pt x="449" y="32"/>
                  </a:lnTo>
                  <a:lnTo>
                    <a:pt x="446" y="32"/>
                  </a:lnTo>
                  <a:lnTo>
                    <a:pt x="442" y="36"/>
                  </a:lnTo>
                  <a:lnTo>
                    <a:pt x="438" y="36"/>
                  </a:lnTo>
                  <a:lnTo>
                    <a:pt x="435" y="40"/>
                  </a:lnTo>
                  <a:lnTo>
                    <a:pt x="430" y="42"/>
                  </a:lnTo>
                  <a:lnTo>
                    <a:pt x="427" y="44"/>
                  </a:lnTo>
                  <a:lnTo>
                    <a:pt x="426" y="44"/>
                  </a:lnTo>
                  <a:lnTo>
                    <a:pt x="425" y="44"/>
                  </a:lnTo>
                  <a:lnTo>
                    <a:pt x="423" y="44"/>
                  </a:lnTo>
                  <a:lnTo>
                    <a:pt x="422" y="44"/>
                  </a:lnTo>
                  <a:lnTo>
                    <a:pt x="421" y="44"/>
                  </a:lnTo>
                  <a:lnTo>
                    <a:pt x="420" y="44"/>
                  </a:lnTo>
                  <a:lnTo>
                    <a:pt x="419" y="44"/>
                  </a:lnTo>
                  <a:lnTo>
                    <a:pt x="418" y="46"/>
                  </a:lnTo>
                  <a:lnTo>
                    <a:pt x="417" y="46"/>
                  </a:lnTo>
                  <a:lnTo>
                    <a:pt x="416" y="48"/>
                  </a:lnTo>
                  <a:lnTo>
                    <a:pt x="414" y="48"/>
                  </a:lnTo>
                  <a:lnTo>
                    <a:pt x="413" y="48"/>
                  </a:lnTo>
                  <a:lnTo>
                    <a:pt x="412" y="50"/>
                  </a:lnTo>
                  <a:lnTo>
                    <a:pt x="409" y="44"/>
                  </a:lnTo>
                  <a:lnTo>
                    <a:pt x="407" y="48"/>
                  </a:lnTo>
                  <a:lnTo>
                    <a:pt x="404" y="50"/>
                  </a:lnTo>
                  <a:lnTo>
                    <a:pt x="402" y="50"/>
                  </a:lnTo>
                  <a:lnTo>
                    <a:pt x="400" y="51"/>
                  </a:lnTo>
                  <a:lnTo>
                    <a:pt x="398" y="51"/>
                  </a:lnTo>
                  <a:lnTo>
                    <a:pt x="395" y="53"/>
                  </a:lnTo>
                  <a:lnTo>
                    <a:pt x="393" y="57"/>
                  </a:lnTo>
                  <a:lnTo>
                    <a:pt x="391" y="59"/>
                  </a:lnTo>
                  <a:lnTo>
                    <a:pt x="389" y="61"/>
                  </a:lnTo>
                  <a:lnTo>
                    <a:pt x="387" y="63"/>
                  </a:lnTo>
                  <a:lnTo>
                    <a:pt x="385" y="65"/>
                  </a:lnTo>
                  <a:lnTo>
                    <a:pt x="384" y="67"/>
                  </a:lnTo>
                  <a:lnTo>
                    <a:pt x="382" y="69"/>
                  </a:lnTo>
                  <a:lnTo>
                    <a:pt x="381" y="72"/>
                  </a:lnTo>
                  <a:lnTo>
                    <a:pt x="379" y="74"/>
                  </a:lnTo>
                  <a:lnTo>
                    <a:pt x="376" y="74"/>
                  </a:lnTo>
                  <a:lnTo>
                    <a:pt x="370" y="82"/>
                  </a:lnTo>
                  <a:lnTo>
                    <a:pt x="364" y="88"/>
                  </a:lnTo>
                  <a:lnTo>
                    <a:pt x="357" y="93"/>
                  </a:lnTo>
                  <a:lnTo>
                    <a:pt x="351" y="101"/>
                  </a:lnTo>
                  <a:lnTo>
                    <a:pt x="344" y="109"/>
                  </a:lnTo>
                  <a:lnTo>
                    <a:pt x="337" y="114"/>
                  </a:lnTo>
                  <a:lnTo>
                    <a:pt x="332" y="122"/>
                  </a:lnTo>
                  <a:lnTo>
                    <a:pt x="325" y="130"/>
                  </a:lnTo>
                  <a:lnTo>
                    <a:pt x="318" y="135"/>
                  </a:lnTo>
                  <a:lnTo>
                    <a:pt x="313" y="143"/>
                  </a:lnTo>
                  <a:lnTo>
                    <a:pt x="306" y="151"/>
                  </a:lnTo>
                  <a:lnTo>
                    <a:pt x="301" y="158"/>
                  </a:lnTo>
                  <a:lnTo>
                    <a:pt x="294" y="168"/>
                  </a:lnTo>
                  <a:lnTo>
                    <a:pt x="288" y="175"/>
                  </a:lnTo>
                  <a:lnTo>
                    <a:pt x="283" y="183"/>
                  </a:lnTo>
                  <a:lnTo>
                    <a:pt x="277" y="193"/>
                  </a:lnTo>
                  <a:lnTo>
                    <a:pt x="275" y="194"/>
                  </a:lnTo>
                  <a:lnTo>
                    <a:pt x="273" y="198"/>
                  </a:lnTo>
                  <a:lnTo>
                    <a:pt x="270" y="202"/>
                  </a:lnTo>
                  <a:lnTo>
                    <a:pt x="268" y="204"/>
                  </a:lnTo>
                  <a:lnTo>
                    <a:pt x="267" y="208"/>
                  </a:lnTo>
                  <a:lnTo>
                    <a:pt x="265" y="210"/>
                  </a:lnTo>
                  <a:lnTo>
                    <a:pt x="263" y="212"/>
                  </a:lnTo>
                  <a:lnTo>
                    <a:pt x="261" y="215"/>
                  </a:lnTo>
                  <a:lnTo>
                    <a:pt x="259" y="217"/>
                  </a:lnTo>
                  <a:lnTo>
                    <a:pt x="257" y="219"/>
                  </a:lnTo>
                  <a:lnTo>
                    <a:pt x="256" y="223"/>
                  </a:lnTo>
                  <a:lnTo>
                    <a:pt x="254" y="225"/>
                  </a:lnTo>
                  <a:lnTo>
                    <a:pt x="251" y="229"/>
                  </a:lnTo>
                  <a:lnTo>
                    <a:pt x="250" y="231"/>
                  </a:lnTo>
                  <a:lnTo>
                    <a:pt x="248" y="235"/>
                  </a:lnTo>
                  <a:lnTo>
                    <a:pt x="246" y="236"/>
                  </a:lnTo>
                  <a:lnTo>
                    <a:pt x="242" y="244"/>
                  </a:lnTo>
                  <a:lnTo>
                    <a:pt x="238" y="252"/>
                  </a:lnTo>
                  <a:lnTo>
                    <a:pt x="235" y="259"/>
                  </a:lnTo>
                  <a:lnTo>
                    <a:pt x="230" y="269"/>
                  </a:lnTo>
                  <a:lnTo>
                    <a:pt x="226" y="276"/>
                  </a:lnTo>
                  <a:lnTo>
                    <a:pt x="222" y="284"/>
                  </a:lnTo>
                  <a:lnTo>
                    <a:pt x="218" y="294"/>
                  </a:lnTo>
                  <a:lnTo>
                    <a:pt x="214" y="301"/>
                  </a:lnTo>
                  <a:lnTo>
                    <a:pt x="210" y="311"/>
                  </a:lnTo>
                  <a:lnTo>
                    <a:pt x="207" y="320"/>
                  </a:lnTo>
                  <a:lnTo>
                    <a:pt x="202" y="328"/>
                  </a:lnTo>
                  <a:lnTo>
                    <a:pt x="198" y="338"/>
                  </a:lnTo>
                  <a:lnTo>
                    <a:pt x="194" y="345"/>
                  </a:lnTo>
                  <a:lnTo>
                    <a:pt x="191" y="355"/>
                  </a:lnTo>
                  <a:lnTo>
                    <a:pt x="187" y="362"/>
                  </a:lnTo>
                  <a:lnTo>
                    <a:pt x="183" y="370"/>
                  </a:lnTo>
                  <a:lnTo>
                    <a:pt x="180" y="378"/>
                  </a:lnTo>
                  <a:lnTo>
                    <a:pt x="179" y="383"/>
                  </a:lnTo>
                  <a:lnTo>
                    <a:pt x="175" y="389"/>
                  </a:lnTo>
                  <a:lnTo>
                    <a:pt x="173" y="395"/>
                  </a:lnTo>
                  <a:lnTo>
                    <a:pt x="171" y="399"/>
                  </a:lnTo>
                  <a:lnTo>
                    <a:pt x="169" y="404"/>
                  </a:lnTo>
                  <a:lnTo>
                    <a:pt x="166" y="410"/>
                  </a:lnTo>
                  <a:lnTo>
                    <a:pt x="164" y="416"/>
                  </a:lnTo>
                  <a:lnTo>
                    <a:pt x="160" y="427"/>
                  </a:lnTo>
                  <a:lnTo>
                    <a:pt x="156" y="437"/>
                  </a:lnTo>
                  <a:lnTo>
                    <a:pt x="152" y="446"/>
                  </a:lnTo>
                  <a:lnTo>
                    <a:pt x="149" y="458"/>
                  </a:lnTo>
                  <a:lnTo>
                    <a:pt x="145" y="469"/>
                  </a:lnTo>
                  <a:lnTo>
                    <a:pt x="142" y="479"/>
                  </a:lnTo>
                  <a:lnTo>
                    <a:pt x="139" y="490"/>
                  </a:lnTo>
                  <a:lnTo>
                    <a:pt x="135" y="502"/>
                  </a:lnTo>
                  <a:lnTo>
                    <a:pt x="133" y="511"/>
                  </a:lnTo>
                  <a:lnTo>
                    <a:pt x="130" y="522"/>
                  </a:lnTo>
                  <a:lnTo>
                    <a:pt x="126" y="534"/>
                  </a:lnTo>
                  <a:lnTo>
                    <a:pt x="124" y="545"/>
                  </a:lnTo>
                  <a:lnTo>
                    <a:pt x="121" y="557"/>
                  </a:lnTo>
                  <a:lnTo>
                    <a:pt x="118" y="568"/>
                  </a:lnTo>
                  <a:lnTo>
                    <a:pt x="115" y="580"/>
                  </a:lnTo>
                  <a:lnTo>
                    <a:pt x="113" y="589"/>
                  </a:lnTo>
                  <a:lnTo>
                    <a:pt x="111" y="599"/>
                  </a:lnTo>
                  <a:lnTo>
                    <a:pt x="109" y="606"/>
                  </a:lnTo>
                  <a:lnTo>
                    <a:pt x="107" y="614"/>
                  </a:lnTo>
                  <a:lnTo>
                    <a:pt x="105" y="622"/>
                  </a:lnTo>
                  <a:lnTo>
                    <a:pt x="104" y="629"/>
                  </a:lnTo>
                  <a:lnTo>
                    <a:pt x="102" y="635"/>
                  </a:lnTo>
                  <a:lnTo>
                    <a:pt x="99" y="643"/>
                  </a:lnTo>
                  <a:lnTo>
                    <a:pt x="98" y="650"/>
                  </a:lnTo>
                  <a:lnTo>
                    <a:pt x="96" y="656"/>
                  </a:lnTo>
                  <a:lnTo>
                    <a:pt x="94" y="664"/>
                  </a:lnTo>
                  <a:lnTo>
                    <a:pt x="92" y="671"/>
                  </a:lnTo>
                  <a:lnTo>
                    <a:pt x="90" y="679"/>
                  </a:lnTo>
                  <a:lnTo>
                    <a:pt x="89" y="686"/>
                  </a:lnTo>
                  <a:lnTo>
                    <a:pt x="87" y="692"/>
                  </a:lnTo>
                  <a:lnTo>
                    <a:pt x="85" y="700"/>
                  </a:lnTo>
                  <a:lnTo>
                    <a:pt x="84" y="707"/>
                  </a:lnTo>
                  <a:lnTo>
                    <a:pt x="83" y="713"/>
                  </a:lnTo>
                  <a:lnTo>
                    <a:pt x="82" y="717"/>
                  </a:lnTo>
                  <a:lnTo>
                    <a:pt x="80" y="721"/>
                  </a:lnTo>
                  <a:lnTo>
                    <a:pt x="80" y="725"/>
                  </a:lnTo>
                  <a:lnTo>
                    <a:pt x="79" y="730"/>
                  </a:lnTo>
                  <a:lnTo>
                    <a:pt x="78" y="732"/>
                  </a:lnTo>
                  <a:lnTo>
                    <a:pt x="77" y="736"/>
                  </a:lnTo>
                  <a:lnTo>
                    <a:pt x="77" y="740"/>
                  </a:lnTo>
                  <a:lnTo>
                    <a:pt x="76" y="746"/>
                  </a:lnTo>
                  <a:lnTo>
                    <a:pt x="75" y="751"/>
                  </a:lnTo>
                  <a:lnTo>
                    <a:pt x="74" y="755"/>
                  </a:lnTo>
                  <a:lnTo>
                    <a:pt x="74" y="761"/>
                  </a:lnTo>
                  <a:lnTo>
                    <a:pt x="71" y="772"/>
                  </a:lnTo>
                  <a:lnTo>
                    <a:pt x="70" y="782"/>
                  </a:lnTo>
                  <a:lnTo>
                    <a:pt x="68" y="793"/>
                  </a:lnTo>
                  <a:lnTo>
                    <a:pt x="66" y="803"/>
                  </a:lnTo>
                  <a:lnTo>
                    <a:pt x="64" y="812"/>
                  </a:lnTo>
                  <a:lnTo>
                    <a:pt x="61" y="824"/>
                  </a:lnTo>
                  <a:lnTo>
                    <a:pt x="60" y="833"/>
                  </a:lnTo>
                  <a:lnTo>
                    <a:pt x="58" y="845"/>
                  </a:lnTo>
                  <a:lnTo>
                    <a:pt x="56" y="854"/>
                  </a:lnTo>
                  <a:lnTo>
                    <a:pt x="54" y="864"/>
                  </a:lnTo>
                  <a:lnTo>
                    <a:pt x="51" y="875"/>
                  </a:lnTo>
                  <a:lnTo>
                    <a:pt x="50" y="885"/>
                  </a:lnTo>
                  <a:lnTo>
                    <a:pt x="48" y="896"/>
                  </a:lnTo>
                  <a:lnTo>
                    <a:pt x="46" y="908"/>
                  </a:lnTo>
                  <a:lnTo>
                    <a:pt x="45" y="917"/>
                  </a:lnTo>
                  <a:lnTo>
                    <a:pt x="44" y="929"/>
                  </a:lnTo>
                  <a:lnTo>
                    <a:pt x="42" y="934"/>
                  </a:lnTo>
                  <a:lnTo>
                    <a:pt x="42" y="940"/>
                  </a:lnTo>
                  <a:lnTo>
                    <a:pt x="44" y="944"/>
                  </a:lnTo>
                  <a:lnTo>
                    <a:pt x="42" y="950"/>
                  </a:lnTo>
                  <a:lnTo>
                    <a:pt x="41" y="957"/>
                  </a:lnTo>
                  <a:lnTo>
                    <a:pt x="40" y="963"/>
                  </a:lnTo>
                  <a:lnTo>
                    <a:pt x="39" y="969"/>
                  </a:lnTo>
                  <a:lnTo>
                    <a:pt x="39" y="974"/>
                  </a:lnTo>
                  <a:lnTo>
                    <a:pt x="38" y="980"/>
                  </a:lnTo>
                  <a:lnTo>
                    <a:pt x="37" y="986"/>
                  </a:lnTo>
                  <a:lnTo>
                    <a:pt x="36" y="992"/>
                  </a:lnTo>
                  <a:lnTo>
                    <a:pt x="35" y="997"/>
                  </a:lnTo>
                  <a:lnTo>
                    <a:pt x="33" y="1011"/>
                  </a:lnTo>
                  <a:lnTo>
                    <a:pt x="31" y="1022"/>
                  </a:lnTo>
                  <a:lnTo>
                    <a:pt x="30" y="1034"/>
                  </a:lnTo>
                  <a:lnTo>
                    <a:pt x="28" y="1043"/>
                  </a:lnTo>
                  <a:lnTo>
                    <a:pt x="27" y="1054"/>
                  </a:lnTo>
                  <a:lnTo>
                    <a:pt x="25" y="1066"/>
                  </a:lnTo>
                  <a:lnTo>
                    <a:pt x="23" y="1075"/>
                  </a:lnTo>
                  <a:lnTo>
                    <a:pt x="21" y="1087"/>
                  </a:lnTo>
                  <a:lnTo>
                    <a:pt x="20" y="1095"/>
                  </a:lnTo>
                  <a:lnTo>
                    <a:pt x="20" y="1100"/>
                  </a:lnTo>
                  <a:lnTo>
                    <a:pt x="19" y="1108"/>
                  </a:lnTo>
                  <a:lnTo>
                    <a:pt x="18" y="1114"/>
                  </a:lnTo>
                  <a:lnTo>
                    <a:pt x="18" y="1121"/>
                  </a:lnTo>
                  <a:lnTo>
                    <a:pt x="18" y="1127"/>
                  </a:lnTo>
                  <a:lnTo>
                    <a:pt x="17" y="1135"/>
                  </a:lnTo>
                  <a:lnTo>
                    <a:pt x="17" y="1140"/>
                  </a:lnTo>
                  <a:lnTo>
                    <a:pt x="16" y="1157"/>
                  </a:lnTo>
                  <a:lnTo>
                    <a:pt x="13" y="1173"/>
                  </a:lnTo>
                  <a:lnTo>
                    <a:pt x="12" y="1188"/>
                  </a:lnTo>
                  <a:lnTo>
                    <a:pt x="10" y="1203"/>
                  </a:lnTo>
                  <a:lnTo>
                    <a:pt x="9" y="1218"/>
                  </a:lnTo>
                  <a:lnTo>
                    <a:pt x="7" y="1236"/>
                  </a:lnTo>
                  <a:lnTo>
                    <a:pt x="6" y="1249"/>
                  </a:lnTo>
                  <a:lnTo>
                    <a:pt x="3" y="1264"/>
                  </a:lnTo>
                  <a:lnTo>
                    <a:pt x="3" y="1268"/>
                  </a:lnTo>
                  <a:lnTo>
                    <a:pt x="2" y="1270"/>
                  </a:lnTo>
                  <a:lnTo>
                    <a:pt x="1" y="1272"/>
                  </a:lnTo>
                  <a:lnTo>
                    <a:pt x="0" y="1276"/>
                  </a:lnTo>
                  <a:lnTo>
                    <a:pt x="1" y="1276"/>
                  </a:lnTo>
                  <a:lnTo>
                    <a:pt x="2" y="1276"/>
                  </a:lnTo>
                  <a:lnTo>
                    <a:pt x="3" y="1276"/>
                  </a:lnTo>
                  <a:lnTo>
                    <a:pt x="4" y="1264"/>
                  </a:lnTo>
                  <a:lnTo>
                    <a:pt x="6" y="1255"/>
                  </a:lnTo>
                  <a:lnTo>
                    <a:pt x="7" y="1247"/>
                  </a:lnTo>
                  <a:lnTo>
                    <a:pt x="8" y="1238"/>
                  </a:lnTo>
                  <a:lnTo>
                    <a:pt x="9" y="1230"/>
                  </a:lnTo>
                  <a:lnTo>
                    <a:pt x="10" y="1224"/>
                  </a:lnTo>
                  <a:lnTo>
                    <a:pt x="11" y="1217"/>
                  </a:lnTo>
                  <a:lnTo>
                    <a:pt x="11" y="1209"/>
                  </a:lnTo>
                  <a:lnTo>
                    <a:pt x="12" y="1201"/>
                  </a:lnTo>
                  <a:lnTo>
                    <a:pt x="12" y="1196"/>
                  </a:lnTo>
                  <a:lnTo>
                    <a:pt x="13" y="1188"/>
                  </a:lnTo>
                  <a:lnTo>
                    <a:pt x="15" y="1180"/>
                  </a:lnTo>
                  <a:lnTo>
                    <a:pt x="16" y="1169"/>
                  </a:lnTo>
                  <a:lnTo>
                    <a:pt x="17" y="1156"/>
                  </a:lnTo>
                  <a:lnTo>
                    <a:pt x="18" y="1142"/>
                  </a:lnTo>
                  <a:lnTo>
                    <a:pt x="19" y="1131"/>
                  </a:lnTo>
                  <a:lnTo>
                    <a:pt x="21" y="1117"/>
                  </a:lnTo>
                  <a:lnTo>
                    <a:pt x="22" y="1106"/>
                  </a:lnTo>
                  <a:lnTo>
                    <a:pt x="25" y="1095"/>
                  </a:lnTo>
                  <a:lnTo>
                    <a:pt x="26" y="1083"/>
                  </a:lnTo>
                  <a:lnTo>
                    <a:pt x="27" y="1077"/>
                  </a:lnTo>
                  <a:lnTo>
                    <a:pt x="28" y="1074"/>
                  </a:lnTo>
                  <a:lnTo>
                    <a:pt x="28" y="1068"/>
                  </a:lnTo>
                  <a:lnTo>
                    <a:pt x="29" y="1064"/>
                  </a:lnTo>
                  <a:lnTo>
                    <a:pt x="30" y="1058"/>
                  </a:lnTo>
                  <a:lnTo>
                    <a:pt x="31" y="1051"/>
                  </a:lnTo>
                  <a:lnTo>
                    <a:pt x="32" y="1045"/>
                  </a:lnTo>
                  <a:lnTo>
                    <a:pt x="32" y="1037"/>
                  </a:lnTo>
                  <a:lnTo>
                    <a:pt x="33" y="1030"/>
                  </a:lnTo>
                  <a:lnTo>
                    <a:pt x="35" y="1022"/>
                  </a:lnTo>
                  <a:lnTo>
                    <a:pt x="36" y="1014"/>
                  </a:lnTo>
                  <a:lnTo>
                    <a:pt x="37" y="1007"/>
                  </a:lnTo>
                  <a:lnTo>
                    <a:pt x="38" y="1001"/>
                  </a:lnTo>
                  <a:lnTo>
                    <a:pt x="39" y="993"/>
                  </a:lnTo>
                  <a:lnTo>
                    <a:pt x="39" y="988"/>
                  </a:lnTo>
                  <a:lnTo>
                    <a:pt x="40" y="982"/>
                  </a:lnTo>
                  <a:lnTo>
                    <a:pt x="41" y="976"/>
                  </a:lnTo>
                  <a:lnTo>
                    <a:pt x="41" y="971"/>
                  </a:lnTo>
                  <a:lnTo>
                    <a:pt x="42" y="965"/>
                  </a:lnTo>
                  <a:lnTo>
                    <a:pt x="44" y="961"/>
                  </a:lnTo>
                  <a:lnTo>
                    <a:pt x="45" y="950"/>
                  </a:lnTo>
                  <a:lnTo>
                    <a:pt x="45" y="942"/>
                  </a:lnTo>
                  <a:lnTo>
                    <a:pt x="46" y="934"/>
                  </a:lnTo>
                  <a:lnTo>
                    <a:pt x="47" y="925"/>
                  </a:lnTo>
                  <a:lnTo>
                    <a:pt x="49" y="910"/>
                  </a:lnTo>
                  <a:lnTo>
                    <a:pt x="52" y="894"/>
                  </a:lnTo>
                  <a:lnTo>
                    <a:pt x="56" y="879"/>
                  </a:lnTo>
                  <a:lnTo>
                    <a:pt x="58" y="864"/>
                  </a:lnTo>
                  <a:lnTo>
                    <a:pt x="61" y="849"/>
                  </a:lnTo>
                  <a:lnTo>
                    <a:pt x="64" y="833"/>
                  </a:lnTo>
                  <a:lnTo>
                    <a:pt x="67" y="818"/>
                  </a:lnTo>
                  <a:lnTo>
                    <a:pt x="69" y="801"/>
                  </a:lnTo>
                  <a:lnTo>
                    <a:pt x="73" y="788"/>
                  </a:lnTo>
                  <a:lnTo>
                    <a:pt x="75" y="772"/>
                  </a:lnTo>
                  <a:lnTo>
                    <a:pt x="78" y="757"/>
                  </a:lnTo>
                  <a:lnTo>
                    <a:pt x="82" y="742"/>
                  </a:lnTo>
                  <a:lnTo>
                    <a:pt x="84" y="727"/>
                  </a:lnTo>
                  <a:lnTo>
                    <a:pt x="87" y="713"/>
                  </a:lnTo>
                  <a:lnTo>
                    <a:pt x="90" y="700"/>
                  </a:lnTo>
                  <a:lnTo>
                    <a:pt x="94" y="686"/>
                  </a:lnTo>
                  <a:lnTo>
                    <a:pt x="95" y="681"/>
                  </a:lnTo>
                  <a:lnTo>
                    <a:pt x="96" y="675"/>
                  </a:lnTo>
                  <a:lnTo>
                    <a:pt x="97" y="671"/>
                  </a:lnTo>
                  <a:lnTo>
                    <a:pt x="98" y="667"/>
                  </a:lnTo>
                  <a:lnTo>
                    <a:pt x="101" y="660"/>
                  </a:lnTo>
                  <a:lnTo>
                    <a:pt x="102" y="652"/>
                  </a:lnTo>
                  <a:lnTo>
                    <a:pt x="104" y="645"/>
                  </a:lnTo>
                  <a:lnTo>
                    <a:pt x="105" y="637"/>
                  </a:lnTo>
                  <a:lnTo>
                    <a:pt x="107" y="629"/>
                  </a:lnTo>
                  <a:lnTo>
                    <a:pt x="109" y="622"/>
                  </a:lnTo>
                  <a:lnTo>
                    <a:pt x="111" y="614"/>
                  </a:lnTo>
                  <a:lnTo>
                    <a:pt x="113" y="606"/>
                  </a:lnTo>
                  <a:lnTo>
                    <a:pt x="115" y="599"/>
                  </a:lnTo>
                  <a:lnTo>
                    <a:pt x="116" y="591"/>
                  </a:lnTo>
                  <a:lnTo>
                    <a:pt x="118" y="583"/>
                  </a:lnTo>
                  <a:lnTo>
                    <a:pt x="120" y="576"/>
                  </a:lnTo>
                  <a:lnTo>
                    <a:pt x="122" y="568"/>
                  </a:lnTo>
                  <a:lnTo>
                    <a:pt x="124" y="561"/>
                  </a:lnTo>
                  <a:lnTo>
                    <a:pt x="126" y="553"/>
                  </a:lnTo>
                  <a:lnTo>
                    <a:pt x="127" y="545"/>
                  </a:lnTo>
                  <a:lnTo>
                    <a:pt x="130" y="540"/>
                  </a:lnTo>
                  <a:lnTo>
                    <a:pt x="131" y="532"/>
                  </a:lnTo>
                  <a:lnTo>
                    <a:pt x="133" y="526"/>
                  </a:lnTo>
                  <a:lnTo>
                    <a:pt x="134" y="521"/>
                  </a:lnTo>
                  <a:lnTo>
                    <a:pt x="136" y="513"/>
                  </a:lnTo>
                  <a:lnTo>
                    <a:pt x="139" y="507"/>
                  </a:lnTo>
                  <a:lnTo>
                    <a:pt x="141" y="500"/>
                  </a:lnTo>
                  <a:lnTo>
                    <a:pt x="143" y="494"/>
                  </a:lnTo>
                  <a:lnTo>
                    <a:pt x="145" y="488"/>
                  </a:lnTo>
                  <a:lnTo>
                    <a:pt x="147" y="481"/>
                  </a:lnTo>
                  <a:lnTo>
                    <a:pt x="150" y="475"/>
                  </a:lnTo>
                  <a:lnTo>
                    <a:pt x="151" y="469"/>
                  </a:lnTo>
                  <a:lnTo>
                    <a:pt x="153" y="463"/>
                  </a:lnTo>
                  <a:lnTo>
                    <a:pt x="155" y="458"/>
                  </a:lnTo>
                  <a:lnTo>
                    <a:pt x="158" y="452"/>
                  </a:lnTo>
                  <a:lnTo>
                    <a:pt x="160" y="446"/>
                  </a:lnTo>
                  <a:lnTo>
                    <a:pt x="161" y="444"/>
                  </a:lnTo>
                  <a:lnTo>
                    <a:pt x="161" y="442"/>
                  </a:lnTo>
                  <a:lnTo>
                    <a:pt x="161" y="440"/>
                  </a:lnTo>
                  <a:lnTo>
                    <a:pt x="162" y="439"/>
                  </a:lnTo>
                  <a:lnTo>
                    <a:pt x="175" y="402"/>
                  </a:lnTo>
                  <a:lnTo>
                    <a:pt x="177" y="397"/>
                  </a:lnTo>
                  <a:lnTo>
                    <a:pt x="178" y="393"/>
                  </a:lnTo>
                  <a:lnTo>
                    <a:pt x="179" y="389"/>
                  </a:lnTo>
                  <a:lnTo>
                    <a:pt x="180" y="387"/>
                  </a:lnTo>
                  <a:lnTo>
                    <a:pt x="181" y="383"/>
                  </a:lnTo>
                  <a:lnTo>
                    <a:pt x="183" y="379"/>
                  </a:lnTo>
                  <a:lnTo>
                    <a:pt x="184" y="376"/>
                  </a:lnTo>
                  <a:lnTo>
                    <a:pt x="185" y="372"/>
                  </a:lnTo>
                  <a:lnTo>
                    <a:pt x="189" y="364"/>
                  </a:lnTo>
                  <a:lnTo>
                    <a:pt x="192" y="358"/>
                  </a:lnTo>
                  <a:lnTo>
                    <a:pt x="194" y="353"/>
                  </a:lnTo>
                  <a:lnTo>
                    <a:pt x="198" y="345"/>
                  </a:lnTo>
                  <a:lnTo>
                    <a:pt x="201" y="338"/>
                  </a:lnTo>
                  <a:lnTo>
                    <a:pt x="204" y="330"/>
                  </a:lnTo>
                  <a:lnTo>
                    <a:pt x="208" y="324"/>
                  </a:lnTo>
                  <a:lnTo>
                    <a:pt x="211" y="317"/>
                  </a:lnTo>
                  <a:lnTo>
                    <a:pt x="214" y="309"/>
                  </a:lnTo>
                  <a:lnTo>
                    <a:pt x="218" y="303"/>
                  </a:lnTo>
                  <a:lnTo>
                    <a:pt x="221" y="296"/>
                  </a:lnTo>
                  <a:lnTo>
                    <a:pt x="223" y="288"/>
                  </a:lnTo>
                  <a:lnTo>
                    <a:pt x="227" y="282"/>
                  </a:lnTo>
                  <a:lnTo>
                    <a:pt x="231" y="276"/>
                  </a:lnTo>
                  <a:lnTo>
                    <a:pt x="235" y="269"/>
                  </a:lnTo>
                  <a:lnTo>
                    <a:pt x="238" y="263"/>
                  </a:lnTo>
                  <a:lnTo>
                    <a:pt x="240" y="257"/>
                  </a:lnTo>
                  <a:lnTo>
                    <a:pt x="242" y="252"/>
                  </a:lnTo>
                  <a:lnTo>
                    <a:pt x="245" y="248"/>
                  </a:lnTo>
                  <a:lnTo>
                    <a:pt x="247" y="244"/>
                  </a:lnTo>
                  <a:lnTo>
                    <a:pt x="250" y="240"/>
                  </a:lnTo>
                  <a:lnTo>
                    <a:pt x="252" y="236"/>
                  </a:lnTo>
                  <a:lnTo>
                    <a:pt x="255" y="233"/>
                  </a:lnTo>
                  <a:lnTo>
                    <a:pt x="257" y="227"/>
                  </a:lnTo>
                  <a:lnTo>
                    <a:pt x="260" y="225"/>
                  </a:lnTo>
                  <a:lnTo>
                    <a:pt x="263" y="221"/>
                  </a:lnTo>
                  <a:lnTo>
                    <a:pt x="265" y="217"/>
                  </a:lnTo>
                  <a:lnTo>
                    <a:pt x="267" y="214"/>
                  </a:lnTo>
                  <a:lnTo>
                    <a:pt x="269" y="210"/>
                  </a:lnTo>
                  <a:lnTo>
                    <a:pt x="271" y="208"/>
                  </a:lnTo>
                  <a:lnTo>
                    <a:pt x="274" y="204"/>
                  </a:lnTo>
                  <a:lnTo>
                    <a:pt x="276" y="200"/>
                  </a:lnTo>
                  <a:lnTo>
                    <a:pt x="279" y="194"/>
                  </a:lnTo>
                  <a:lnTo>
                    <a:pt x="283" y="189"/>
                  </a:lnTo>
                  <a:lnTo>
                    <a:pt x="287" y="183"/>
                  </a:lnTo>
                  <a:lnTo>
                    <a:pt x="290" y="177"/>
                  </a:lnTo>
                  <a:lnTo>
                    <a:pt x="294" y="174"/>
                  </a:lnTo>
                  <a:lnTo>
                    <a:pt x="297" y="168"/>
                  </a:lnTo>
                  <a:lnTo>
                    <a:pt x="302" y="162"/>
                  </a:lnTo>
                  <a:lnTo>
                    <a:pt x="305" y="158"/>
                  </a:lnTo>
                  <a:lnTo>
                    <a:pt x="308" y="153"/>
                  </a:lnTo>
                  <a:lnTo>
                    <a:pt x="313" y="149"/>
                  </a:lnTo>
                  <a:lnTo>
                    <a:pt x="316" y="143"/>
                  </a:lnTo>
                  <a:lnTo>
                    <a:pt x="321" y="139"/>
                  </a:lnTo>
                  <a:lnTo>
                    <a:pt x="324" y="133"/>
                  </a:lnTo>
                  <a:lnTo>
                    <a:pt x="327" y="130"/>
                  </a:lnTo>
                  <a:lnTo>
                    <a:pt x="332" y="126"/>
                  </a:lnTo>
                  <a:lnTo>
                    <a:pt x="336" y="120"/>
                  </a:lnTo>
                  <a:lnTo>
                    <a:pt x="340" y="116"/>
                  </a:lnTo>
                  <a:lnTo>
                    <a:pt x="344" y="113"/>
                  </a:lnTo>
                  <a:lnTo>
                    <a:pt x="347" y="109"/>
                  </a:lnTo>
                  <a:lnTo>
                    <a:pt x="352" y="103"/>
                  </a:lnTo>
                  <a:lnTo>
                    <a:pt x="355" y="99"/>
                  </a:lnTo>
                  <a:lnTo>
                    <a:pt x="360" y="95"/>
                  </a:lnTo>
                  <a:lnTo>
                    <a:pt x="364" y="92"/>
                  </a:lnTo>
                  <a:lnTo>
                    <a:pt x="368" y="88"/>
                  </a:lnTo>
                  <a:lnTo>
                    <a:pt x="372" y="84"/>
                  </a:lnTo>
                  <a:lnTo>
                    <a:pt x="375" y="80"/>
                  </a:lnTo>
                  <a:lnTo>
                    <a:pt x="380" y="76"/>
                  </a:lnTo>
                  <a:lnTo>
                    <a:pt x="384" y="72"/>
                  </a:lnTo>
                  <a:lnTo>
                    <a:pt x="389" y="69"/>
                  </a:lnTo>
                  <a:lnTo>
                    <a:pt x="393" y="65"/>
                  </a:lnTo>
                  <a:lnTo>
                    <a:pt x="397" y="61"/>
                  </a:lnTo>
                  <a:lnTo>
                    <a:pt x="401" y="57"/>
                  </a:lnTo>
                  <a:lnTo>
                    <a:pt x="402" y="57"/>
                  </a:lnTo>
                  <a:lnTo>
                    <a:pt x="402" y="59"/>
                  </a:lnTo>
                  <a:lnTo>
                    <a:pt x="403" y="59"/>
                  </a:lnTo>
                  <a:lnTo>
                    <a:pt x="404" y="61"/>
                  </a:lnTo>
                  <a:lnTo>
                    <a:pt x="407" y="59"/>
                  </a:lnTo>
                  <a:lnTo>
                    <a:pt x="408" y="57"/>
                  </a:lnTo>
                  <a:lnTo>
                    <a:pt x="410" y="57"/>
                  </a:lnTo>
                  <a:lnTo>
                    <a:pt x="411" y="55"/>
                  </a:lnTo>
                  <a:lnTo>
                    <a:pt x="413" y="55"/>
                  </a:lnTo>
                  <a:lnTo>
                    <a:pt x="414" y="53"/>
                  </a:lnTo>
                  <a:lnTo>
                    <a:pt x="417" y="53"/>
                  </a:lnTo>
                  <a:lnTo>
                    <a:pt x="418" y="51"/>
                  </a:lnTo>
                  <a:lnTo>
                    <a:pt x="420" y="51"/>
                  </a:lnTo>
                  <a:lnTo>
                    <a:pt x="422" y="51"/>
                  </a:lnTo>
                  <a:lnTo>
                    <a:pt x="425" y="50"/>
                  </a:lnTo>
                  <a:lnTo>
                    <a:pt x="427" y="48"/>
                  </a:lnTo>
                  <a:lnTo>
                    <a:pt x="429" y="46"/>
                  </a:lnTo>
                  <a:lnTo>
                    <a:pt x="431" y="46"/>
                  </a:lnTo>
                  <a:lnTo>
                    <a:pt x="433" y="44"/>
                  </a:lnTo>
                  <a:lnTo>
                    <a:pt x="435" y="44"/>
                  </a:lnTo>
                  <a:lnTo>
                    <a:pt x="436" y="42"/>
                  </a:lnTo>
                  <a:lnTo>
                    <a:pt x="438" y="42"/>
                  </a:lnTo>
                  <a:lnTo>
                    <a:pt x="439" y="40"/>
                  </a:lnTo>
                  <a:lnTo>
                    <a:pt x="440" y="40"/>
                  </a:lnTo>
                  <a:lnTo>
                    <a:pt x="441" y="40"/>
                  </a:lnTo>
                  <a:lnTo>
                    <a:pt x="442" y="40"/>
                  </a:lnTo>
                  <a:lnTo>
                    <a:pt x="442" y="38"/>
                  </a:lnTo>
                  <a:lnTo>
                    <a:pt x="447" y="36"/>
                  </a:lnTo>
                  <a:lnTo>
                    <a:pt x="450" y="34"/>
                  </a:lnTo>
                  <a:lnTo>
                    <a:pt x="455" y="32"/>
                  </a:lnTo>
                  <a:lnTo>
                    <a:pt x="458" y="31"/>
                  </a:lnTo>
                  <a:lnTo>
                    <a:pt x="461" y="29"/>
                  </a:lnTo>
                  <a:lnTo>
                    <a:pt x="466" y="27"/>
                  </a:lnTo>
                  <a:lnTo>
                    <a:pt x="469" y="25"/>
                  </a:lnTo>
                  <a:lnTo>
                    <a:pt x="474" y="25"/>
                  </a:lnTo>
                  <a:lnTo>
                    <a:pt x="477" y="23"/>
                  </a:lnTo>
                  <a:lnTo>
                    <a:pt x="482" y="21"/>
                  </a:lnTo>
                  <a:lnTo>
                    <a:pt x="485" y="19"/>
                  </a:lnTo>
                  <a:lnTo>
                    <a:pt x="489" y="19"/>
                  </a:lnTo>
                  <a:lnTo>
                    <a:pt x="493" y="17"/>
                  </a:lnTo>
                  <a:lnTo>
                    <a:pt x="497" y="15"/>
                  </a:lnTo>
                  <a:lnTo>
                    <a:pt x="501" y="15"/>
                  </a:lnTo>
                  <a:lnTo>
                    <a:pt x="504" y="13"/>
                  </a:lnTo>
                  <a:lnTo>
                    <a:pt x="508" y="13"/>
                  </a:lnTo>
                  <a:lnTo>
                    <a:pt x="513" y="11"/>
                  </a:lnTo>
                  <a:lnTo>
                    <a:pt x="516" y="11"/>
                  </a:lnTo>
                  <a:lnTo>
                    <a:pt x="519" y="11"/>
                  </a:lnTo>
                  <a:lnTo>
                    <a:pt x="524" y="10"/>
                  </a:lnTo>
                  <a:lnTo>
                    <a:pt x="527" y="10"/>
                  </a:lnTo>
                  <a:lnTo>
                    <a:pt x="532" y="10"/>
                  </a:lnTo>
                  <a:lnTo>
                    <a:pt x="535" y="10"/>
                  </a:lnTo>
                  <a:lnTo>
                    <a:pt x="540" y="8"/>
                  </a:lnTo>
                  <a:lnTo>
                    <a:pt x="543" y="8"/>
                  </a:lnTo>
                  <a:lnTo>
                    <a:pt x="546" y="8"/>
                  </a:lnTo>
                  <a:lnTo>
                    <a:pt x="551" y="8"/>
                  </a:lnTo>
                  <a:lnTo>
                    <a:pt x="554" y="8"/>
                  </a:lnTo>
                  <a:lnTo>
                    <a:pt x="559" y="8"/>
                  </a:lnTo>
                  <a:lnTo>
                    <a:pt x="562" y="8"/>
                  </a:lnTo>
                  <a:lnTo>
                    <a:pt x="565" y="8"/>
                  </a:lnTo>
                  <a:lnTo>
                    <a:pt x="572" y="8"/>
                  </a:lnTo>
                  <a:lnTo>
                    <a:pt x="578" y="8"/>
                  </a:lnTo>
                  <a:lnTo>
                    <a:pt x="583" y="8"/>
                  </a:lnTo>
                  <a:lnTo>
                    <a:pt x="590" y="10"/>
                  </a:lnTo>
                  <a:lnTo>
                    <a:pt x="595" y="10"/>
                  </a:lnTo>
                  <a:lnTo>
                    <a:pt x="601" y="11"/>
                  </a:lnTo>
                  <a:lnTo>
                    <a:pt x="607" y="13"/>
                  </a:lnTo>
                  <a:lnTo>
                    <a:pt x="612" y="15"/>
                  </a:lnTo>
                  <a:lnTo>
                    <a:pt x="619" y="17"/>
                  </a:lnTo>
                  <a:lnTo>
                    <a:pt x="625" y="21"/>
                  </a:lnTo>
                  <a:lnTo>
                    <a:pt x="630" y="23"/>
                  </a:lnTo>
                  <a:lnTo>
                    <a:pt x="636" y="25"/>
                  </a:lnTo>
                  <a:lnTo>
                    <a:pt x="641" y="27"/>
                  </a:lnTo>
                  <a:lnTo>
                    <a:pt x="648" y="31"/>
                  </a:lnTo>
                  <a:lnTo>
                    <a:pt x="654" y="32"/>
                  </a:lnTo>
                  <a:lnTo>
                    <a:pt x="659" y="34"/>
                  </a:lnTo>
                  <a:lnTo>
                    <a:pt x="661" y="36"/>
                  </a:lnTo>
                  <a:lnTo>
                    <a:pt x="664" y="36"/>
                  </a:lnTo>
                  <a:lnTo>
                    <a:pt x="665" y="36"/>
                  </a:lnTo>
                  <a:lnTo>
                    <a:pt x="667" y="36"/>
                  </a:lnTo>
                  <a:lnTo>
                    <a:pt x="669" y="36"/>
                  </a:lnTo>
                  <a:lnTo>
                    <a:pt x="671" y="38"/>
                  </a:lnTo>
                  <a:lnTo>
                    <a:pt x="674" y="40"/>
                  </a:lnTo>
                  <a:lnTo>
                    <a:pt x="675" y="42"/>
                  </a:lnTo>
                  <a:lnTo>
                    <a:pt x="677" y="42"/>
                  </a:lnTo>
                  <a:lnTo>
                    <a:pt x="679" y="42"/>
                  </a:lnTo>
                  <a:lnTo>
                    <a:pt x="681" y="44"/>
                  </a:lnTo>
                  <a:lnTo>
                    <a:pt x="684" y="44"/>
                  </a:lnTo>
                  <a:lnTo>
                    <a:pt x="686" y="46"/>
                  </a:lnTo>
                  <a:lnTo>
                    <a:pt x="688" y="46"/>
                  </a:lnTo>
                  <a:lnTo>
                    <a:pt x="690" y="48"/>
                  </a:lnTo>
                  <a:lnTo>
                    <a:pt x="692" y="50"/>
                  </a:lnTo>
                  <a:lnTo>
                    <a:pt x="694" y="50"/>
                  </a:lnTo>
                  <a:lnTo>
                    <a:pt x="696" y="51"/>
                  </a:lnTo>
                  <a:lnTo>
                    <a:pt x="698" y="51"/>
                  </a:lnTo>
                  <a:lnTo>
                    <a:pt x="700" y="53"/>
                  </a:lnTo>
                  <a:lnTo>
                    <a:pt x="703" y="53"/>
                  </a:lnTo>
                  <a:lnTo>
                    <a:pt x="705" y="55"/>
                  </a:lnTo>
                  <a:lnTo>
                    <a:pt x="707" y="57"/>
                  </a:lnTo>
                  <a:lnTo>
                    <a:pt x="709" y="57"/>
                  </a:lnTo>
                  <a:lnTo>
                    <a:pt x="712" y="59"/>
                  </a:lnTo>
                  <a:lnTo>
                    <a:pt x="714" y="61"/>
                  </a:lnTo>
                  <a:lnTo>
                    <a:pt x="716" y="61"/>
                  </a:lnTo>
                  <a:lnTo>
                    <a:pt x="717" y="63"/>
                  </a:lnTo>
                  <a:lnTo>
                    <a:pt x="719" y="65"/>
                  </a:lnTo>
                  <a:lnTo>
                    <a:pt x="722" y="67"/>
                  </a:lnTo>
                  <a:lnTo>
                    <a:pt x="724" y="67"/>
                  </a:lnTo>
                  <a:lnTo>
                    <a:pt x="726" y="69"/>
                  </a:lnTo>
                  <a:lnTo>
                    <a:pt x="734" y="74"/>
                  </a:lnTo>
                  <a:lnTo>
                    <a:pt x="741" y="78"/>
                  </a:lnTo>
                  <a:lnTo>
                    <a:pt x="747" y="84"/>
                  </a:lnTo>
                  <a:lnTo>
                    <a:pt x="754" y="92"/>
                  </a:lnTo>
                  <a:lnTo>
                    <a:pt x="762" y="95"/>
                  </a:lnTo>
                  <a:lnTo>
                    <a:pt x="769" y="103"/>
                  </a:lnTo>
                  <a:lnTo>
                    <a:pt x="775" y="109"/>
                  </a:lnTo>
                  <a:lnTo>
                    <a:pt x="782" y="114"/>
                  </a:lnTo>
                  <a:lnTo>
                    <a:pt x="789" y="120"/>
                  </a:lnTo>
                  <a:lnTo>
                    <a:pt x="795" y="126"/>
                  </a:lnTo>
                  <a:lnTo>
                    <a:pt x="802" y="133"/>
                  </a:lnTo>
                  <a:lnTo>
                    <a:pt x="809" y="139"/>
                  </a:lnTo>
                  <a:lnTo>
                    <a:pt x="816" y="145"/>
                  </a:lnTo>
                  <a:lnTo>
                    <a:pt x="822" y="151"/>
                  </a:lnTo>
                  <a:lnTo>
                    <a:pt x="829" y="156"/>
                  </a:lnTo>
                  <a:lnTo>
                    <a:pt x="836" y="162"/>
                  </a:lnTo>
                  <a:lnTo>
                    <a:pt x="839" y="168"/>
                  </a:lnTo>
                  <a:lnTo>
                    <a:pt x="842" y="170"/>
                  </a:lnTo>
                  <a:lnTo>
                    <a:pt x="846" y="172"/>
                  </a:lnTo>
                  <a:lnTo>
                    <a:pt x="850" y="174"/>
                  </a:lnTo>
                  <a:lnTo>
                    <a:pt x="854" y="175"/>
                  </a:lnTo>
                  <a:lnTo>
                    <a:pt x="857" y="177"/>
                  </a:lnTo>
                  <a:lnTo>
                    <a:pt x="860" y="181"/>
                  </a:lnTo>
                  <a:lnTo>
                    <a:pt x="864" y="185"/>
                  </a:lnTo>
                  <a:lnTo>
                    <a:pt x="867" y="189"/>
                  </a:lnTo>
                  <a:lnTo>
                    <a:pt x="870" y="193"/>
                  </a:lnTo>
                  <a:lnTo>
                    <a:pt x="873" y="196"/>
                  </a:lnTo>
                  <a:lnTo>
                    <a:pt x="875" y="200"/>
                  </a:lnTo>
                  <a:lnTo>
                    <a:pt x="878" y="204"/>
                  </a:lnTo>
                  <a:lnTo>
                    <a:pt x="880" y="208"/>
                  </a:lnTo>
                  <a:lnTo>
                    <a:pt x="884" y="210"/>
                  </a:lnTo>
                  <a:lnTo>
                    <a:pt x="887" y="214"/>
                  </a:lnTo>
                  <a:lnTo>
                    <a:pt x="888" y="215"/>
                  </a:lnTo>
                  <a:lnTo>
                    <a:pt x="889" y="217"/>
                  </a:lnTo>
                  <a:lnTo>
                    <a:pt x="890" y="219"/>
                  </a:lnTo>
                  <a:lnTo>
                    <a:pt x="892" y="223"/>
                  </a:lnTo>
                  <a:lnTo>
                    <a:pt x="893" y="223"/>
                  </a:lnTo>
                  <a:lnTo>
                    <a:pt x="892" y="223"/>
                  </a:lnTo>
                  <a:lnTo>
                    <a:pt x="892" y="221"/>
                  </a:lnTo>
                  <a:lnTo>
                    <a:pt x="890" y="221"/>
                  </a:lnTo>
                  <a:lnTo>
                    <a:pt x="888" y="219"/>
                  </a:lnTo>
                  <a:lnTo>
                    <a:pt x="886" y="217"/>
                  </a:lnTo>
                  <a:lnTo>
                    <a:pt x="885" y="217"/>
                  </a:lnTo>
                  <a:lnTo>
                    <a:pt x="883" y="215"/>
                  </a:lnTo>
                  <a:lnTo>
                    <a:pt x="880" y="215"/>
                  </a:lnTo>
                  <a:lnTo>
                    <a:pt x="878" y="214"/>
                  </a:lnTo>
                  <a:lnTo>
                    <a:pt x="877" y="214"/>
                  </a:lnTo>
                  <a:lnTo>
                    <a:pt x="875" y="212"/>
                  </a:lnTo>
                  <a:lnTo>
                    <a:pt x="871" y="210"/>
                  </a:lnTo>
                  <a:lnTo>
                    <a:pt x="868" y="206"/>
                  </a:lnTo>
                  <a:lnTo>
                    <a:pt x="864" y="204"/>
                  </a:lnTo>
                  <a:lnTo>
                    <a:pt x="860" y="200"/>
                  </a:lnTo>
                  <a:lnTo>
                    <a:pt x="857" y="198"/>
                  </a:lnTo>
                  <a:lnTo>
                    <a:pt x="854" y="194"/>
                  </a:lnTo>
                  <a:lnTo>
                    <a:pt x="849" y="193"/>
                  </a:lnTo>
                  <a:lnTo>
                    <a:pt x="846" y="191"/>
                  </a:lnTo>
                  <a:lnTo>
                    <a:pt x="841" y="187"/>
                  </a:lnTo>
                  <a:lnTo>
                    <a:pt x="838" y="185"/>
                  </a:lnTo>
                  <a:lnTo>
                    <a:pt x="835" y="183"/>
                  </a:lnTo>
                  <a:lnTo>
                    <a:pt x="831" y="179"/>
                  </a:lnTo>
                  <a:lnTo>
                    <a:pt x="827" y="177"/>
                  </a:lnTo>
                  <a:lnTo>
                    <a:pt x="823" y="174"/>
                  </a:lnTo>
                  <a:lnTo>
                    <a:pt x="820" y="172"/>
                  </a:lnTo>
                  <a:lnTo>
                    <a:pt x="817" y="168"/>
                  </a:lnTo>
                  <a:lnTo>
                    <a:pt x="814" y="166"/>
                  </a:lnTo>
                  <a:lnTo>
                    <a:pt x="812" y="164"/>
                  </a:lnTo>
                  <a:lnTo>
                    <a:pt x="810" y="162"/>
                  </a:lnTo>
                  <a:lnTo>
                    <a:pt x="807" y="160"/>
                  </a:lnTo>
                  <a:lnTo>
                    <a:pt x="804" y="158"/>
                  </a:lnTo>
                  <a:lnTo>
                    <a:pt x="802" y="154"/>
                  </a:lnTo>
                  <a:lnTo>
                    <a:pt x="800" y="153"/>
                  </a:lnTo>
                  <a:lnTo>
                    <a:pt x="798" y="151"/>
                  </a:lnTo>
                  <a:lnTo>
                    <a:pt x="795" y="149"/>
                  </a:lnTo>
                  <a:lnTo>
                    <a:pt x="793" y="147"/>
                  </a:lnTo>
                  <a:lnTo>
                    <a:pt x="790" y="145"/>
                  </a:lnTo>
                  <a:lnTo>
                    <a:pt x="788" y="143"/>
                  </a:lnTo>
                  <a:lnTo>
                    <a:pt x="785" y="141"/>
                  </a:lnTo>
                  <a:lnTo>
                    <a:pt x="783" y="137"/>
                  </a:lnTo>
                  <a:lnTo>
                    <a:pt x="781" y="135"/>
                  </a:lnTo>
                  <a:lnTo>
                    <a:pt x="779" y="133"/>
                  </a:lnTo>
                  <a:lnTo>
                    <a:pt x="776" y="132"/>
                  </a:lnTo>
                  <a:lnTo>
                    <a:pt x="773" y="128"/>
                  </a:lnTo>
                  <a:lnTo>
                    <a:pt x="771" y="126"/>
                  </a:lnTo>
                  <a:lnTo>
                    <a:pt x="769" y="124"/>
                  </a:lnTo>
                  <a:lnTo>
                    <a:pt x="765" y="124"/>
                  </a:lnTo>
                  <a:lnTo>
                    <a:pt x="763" y="122"/>
                  </a:lnTo>
                  <a:lnTo>
                    <a:pt x="761" y="120"/>
                  </a:lnTo>
                  <a:lnTo>
                    <a:pt x="757" y="118"/>
                  </a:lnTo>
                  <a:lnTo>
                    <a:pt x="756" y="118"/>
                  </a:lnTo>
                  <a:lnTo>
                    <a:pt x="754" y="116"/>
                  </a:lnTo>
                  <a:lnTo>
                    <a:pt x="753" y="114"/>
                  </a:lnTo>
                  <a:lnTo>
                    <a:pt x="752" y="113"/>
                  </a:lnTo>
                  <a:lnTo>
                    <a:pt x="751" y="111"/>
                  </a:lnTo>
                  <a:lnTo>
                    <a:pt x="750" y="111"/>
                  </a:lnTo>
                  <a:lnTo>
                    <a:pt x="747" y="109"/>
                  </a:lnTo>
                  <a:lnTo>
                    <a:pt x="746" y="109"/>
                  </a:lnTo>
                  <a:lnTo>
                    <a:pt x="744" y="105"/>
                  </a:lnTo>
                  <a:lnTo>
                    <a:pt x="743" y="103"/>
                  </a:lnTo>
                  <a:lnTo>
                    <a:pt x="741" y="103"/>
                  </a:lnTo>
                  <a:lnTo>
                    <a:pt x="738" y="103"/>
                  </a:lnTo>
                  <a:lnTo>
                    <a:pt x="736" y="103"/>
                  </a:lnTo>
                  <a:lnTo>
                    <a:pt x="735" y="103"/>
                  </a:lnTo>
                  <a:lnTo>
                    <a:pt x="733" y="103"/>
                  </a:lnTo>
                  <a:lnTo>
                    <a:pt x="731" y="101"/>
                  </a:lnTo>
                  <a:lnTo>
                    <a:pt x="728" y="101"/>
                  </a:lnTo>
                  <a:lnTo>
                    <a:pt x="726" y="99"/>
                  </a:lnTo>
                  <a:lnTo>
                    <a:pt x="724" y="97"/>
                  </a:lnTo>
                  <a:lnTo>
                    <a:pt x="722" y="95"/>
                  </a:lnTo>
                  <a:lnTo>
                    <a:pt x="719" y="93"/>
                  </a:lnTo>
                  <a:lnTo>
                    <a:pt x="718" y="92"/>
                  </a:lnTo>
                  <a:lnTo>
                    <a:pt x="716" y="90"/>
                  </a:lnTo>
                  <a:lnTo>
                    <a:pt x="714" y="90"/>
                  </a:lnTo>
                  <a:lnTo>
                    <a:pt x="713" y="88"/>
                  </a:lnTo>
                  <a:lnTo>
                    <a:pt x="712" y="88"/>
                  </a:lnTo>
                  <a:lnTo>
                    <a:pt x="711" y="86"/>
                  </a:lnTo>
                  <a:lnTo>
                    <a:pt x="709" y="88"/>
                  </a:lnTo>
                  <a:lnTo>
                    <a:pt x="708" y="88"/>
                  </a:lnTo>
                  <a:lnTo>
                    <a:pt x="707" y="88"/>
                  </a:lnTo>
                  <a:lnTo>
                    <a:pt x="706" y="86"/>
                  </a:lnTo>
                  <a:lnTo>
                    <a:pt x="705" y="86"/>
                  </a:lnTo>
                  <a:lnTo>
                    <a:pt x="704" y="86"/>
                  </a:lnTo>
                  <a:lnTo>
                    <a:pt x="703" y="84"/>
                  </a:lnTo>
                  <a:lnTo>
                    <a:pt x="702" y="82"/>
                  </a:lnTo>
                  <a:lnTo>
                    <a:pt x="700" y="80"/>
                  </a:lnTo>
                  <a:lnTo>
                    <a:pt x="699" y="78"/>
                  </a:lnTo>
                  <a:lnTo>
                    <a:pt x="698" y="78"/>
                  </a:lnTo>
                  <a:lnTo>
                    <a:pt x="697" y="78"/>
                  </a:lnTo>
                  <a:lnTo>
                    <a:pt x="695" y="76"/>
                  </a:lnTo>
                  <a:lnTo>
                    <a:pt x="694" y="74"/>
                  </a:lnTo>
                  <a:lnTo>
                    <a:pt x="692" y="74"/>
                  </a:lnTo>
                  <a:lnTo>
                    <a:pt x="689" y="72"/>
                  </a:lnTo>
                  <a:lnTo>
                    <a:pt x="687" y="72"/>
                  </a:lnTo>
                  <a:lnTo>
                    <a:pt x="685" y="72"/>
                  </a:lnTo>
                  <a:lnTo>
                    <a:pt x="683" y="72"/>
                  </a:lnTo>
                  <a:lnTo>
                    <a:pt x="680" y="71"/>
                  </a:lnTo>
                  <a:lnTo>
                    <a:pt x="675" y="69"/>
                  </a:lnTo>
                  <a:lnTo>
                    <a:pt x="668" y="65"/>
                  </a:lnTo>
                  <a:lnTo>
                    <a:pt x="661" y="61"/>
                  </a:lnTo>
                  <a:lnTo>
                    <a:pt x="655" y="59"/>
                  </a:lnTo>
                  <a:lnTo>
                    <a:pt x="648" y="57"/>
                  </a:lnTo>
                  <a:lnTo>
                    <a:pt x="641" y="53"/>
                  </a:lnTo>
                  <a:lnTo>
                    <a:pt x="636" y="51"/>
                  </a:lnTo>
                  <a:lnTo>
                    <a:pt x="629" y="50"/>
                  </a:lnTo>
                  <a:lnTo>
                    <a:pt x="622" y="48"/>
                  </a:lnTo>
                  <a:lnTo>
                    <a:pt x="616" y="46"/>
                  </a:lnTo>
                  <a:lnTo>
                    <a:pt x="609" y="44"/>
                  </a:lnTo>
                  <a:lnTo>
                    <a:pt x="602" y="42"/>
                  </a:lnTo>
                  <a:lnTo>
                    <a:pt x="595" y="42"/>
                  </a:lnTo>
                  <a:lnTo>
                    <a:pt x="590" y="40"/>
                  </a:lnTo>
                  <a:lnTo>
                    <a:pt x="583" y="38"/>
                  </a:lnTo>
                  <a:lnTo>
                    <a:pt x="576" y="36"/>
                  </a:lnTo>
                  <a:lnTo>
                    <a:pt x="572" y="36"/>
                  </a:lnTo>
                  <a:lnTo>
                    <a:pt x="566" y="36"/>
                  </a:lnTo>
                  <a:lnTo>
                    <a:pt x="562" y="36"/>
                  </a:lnTo>
                  <a:lnTo>
                    <a:pt x="559" y="36"/>
                  </a:lnTo>
                  <a:lnTo>
                    <a:pt x="553" y="36"/>
                  </a:lnTo>
                  <a:lnTo>
                    <a:pt x="549" y="36"/>
                  </a:lnTo>
                  <a:lnTo>
                    <a:pt x="544" y="36"/>
                  </a:lnTo>
                  <a:lnTo>
                    <a:pt x="540" y="36"/>
                  </a:lnTo>
                  <a:lnTo>
                    <a:pt x="535" y="38"/>
                  </a:lnTo>
                  <a:lnTo>
                    <a:pt x="531" y="38"/>
                  </a:lnTo>
                  <a:lnTo>
                    <a:pt x="526" y="40"/>
                  </a:lnTo>
                  <a:lnTo>
                    <a:pt x="522" y="40"/>
                  </a:lnTo>
                  <a:lnTo>
                    <a:pt x="517" y="40"/>
                  </a:lnTo>
                  <a:lnTo>
                    <a:pt x="513" y="42"/>
                  </a:lnTo>
                  <a:lnTo>
                    <a:pt x="508" y="42"/>
                  </a:lnTo>
                  <a:lnTo>
                    <a:pt x="504" y="42"/>
                  </a:lnTo>
                  <a:lnTo>
                    <a:pt x="499" y="44"/>
                  </a:lnTo>
                  <a:lnTo>
                    <a:pt x="495" y="46"/>
                  </a:lnTo>
                  <a:lnTo>
                    <a:pt x="490" y="48"/>
                  </a:lnTo>
                  <a:lnTo>
                    <a:pt x="486" y="50"/>
                  </a:lnTo>
                  <a:lnTo>
                    <a:pt x="482" y="50"/>
                  </a:lnTo>
                  <a:lnTo>
                    <a:pt x="477" y="51"/>
                  </a:lnTo>
                  <a:lnTo>
                    <a:pt x="473" y="53"/>
                  </a:lnTo>
                  <a:lnTo>
                    <a:pt x="468" y="55"/>
                  </a:lnTo>
                  <a:lnTo>
                    <a:pt x="464" y="57"/>
                  </a:lnTo>
                  <a:lnTo>
                    <a:pt x="459" y="61"/>
                  </a:lnTo>
                  <a:lnTo>
                    <a:pt x="455" y="63"/>
                  </a:lnTo>
                  <a:lnTo>
                    <a:pt x="450" y="65"/>
                  </a:lnTo>
                  <a:lnTo>
                    <a:pt x="446" y="69"/>
                  </a:lnTo>
                  <a:lnTo>
                    <a:pt x="441" y="71"/>
                  </a:lnTo>
                  <a:lnTo>
                    <a:pt x="437" y="74"/>
                  </a:lnTo>
                  <a:lnTo>
                    <a:pt x="432" y="78"/>
                  </a:lnTo>
                  <a:lnTo>
                    <a:pt x="431" y="78"/>
                  </a:lnTo>
                  <a:lnTo>
                    <a:pt x="429" y="80"/>
                  </a:lnTo>
                  <a:lnTo>
                    <a:pt x="428" y="82"/>
                  </a:lnTo>
                  <a:lnTo>
                    <a:pt x="427" y="84"/>
                  </a:lnTo>
                  <a:lnTo>
                    <a:pt x="425" y="86"/>
                  </a:lnTo>
                  <a:lnTo>
                    <a:pt x="423" y="88"/>
                  </a:lnTo>
                  <a:lnTo>
                    <a:pt x="422" y="90"/>
                  </a:lnTo>
                  <a:lnTo>
                    <a:pt x="420" y="90"/>
                  </a:lnTo>
                  <a:lnTo>
                    <a:pt x="418" y="92"/>
                  </a:lnTo>
                  <a:lnTo>
                    <a:pt x="417" y="93"/>
                  </a:lnTo>
                  <a:lnTo>
                    <a:pt x="414" y="93"/>
                  </a:lnTo>
                  <a:lnTo>
                    <a:pt x="413" y="95"/>
                  </a:lnTo>
                  <a:lnTo>
                    <a:pt x="411" y="97"/>
                  </a:lnTo>
                  <a:lnTo>
                    <a:pt x="409" y="99"/>
                  </a:lnTo>
                  <a:lnTo>
                    <a:pt x="408" y="99"/>
                  </a:lnTo>
                  <a:lnTo>
                    <a:pt x="406" y="101"/>
                  </a:lnTo>
                  <a:lnTo>
                    <a:pt x="403" y="101"/>
                  </a:lnTo>
                  <a:lnTo>
                    <a:pt x="401" y="103"/>
                  </a:lnTo>
                  <a:lnTo>
                    <a:pt x="399" y="103"/>
                  </a:lnTo>
                  <a:lnTo>
                    <a:pt x="397" y="105"/>
                  </a:lnTo>
                  <a:lnTo>
                    <a:pt x="394" y="107"/>
                  </a:lnTo>
                  <a:lnTo>
                    <a:pt x="392" y="109"/>
                  </a:lnTo>
                  <a:lnTo>
                    <a:pt x="390" y="109"/>
                  </a:lnTo>
                  <a:lnTo>
                    <a:pt x="388" y="111"/>
                  </a:lnTo>
                  <a:lnTo>
                    <a:pt x="385" y="111"/>
                  </a:lnTo>
                  <a:lnTo>
                    <a:pt x="383" y="113"/>
                  </a:lnTo>
                  <a:lnTo>
                    <a:pt x="381" y="114"/>
                  </a:lnTo>
                  <a:lnTo>
                    <a:pt x="379" y="116"/>
                  </a:lnTo>
                  <a:lnTo>
                    <a:pt x="376" y="116"/>
                  </a:lnTo>
                  <a:lnTo>
                    <a:pt x="374" y="118"/>
                  </a:lnTo>
                  <a:lnTo>
                    <a:pt x="372" y="118"/>
                  </a:lnTo>
                  <a:lnTo>
                    <a:pt x="370" y="120"/>
                  </a:lnTo>
                  <a:lnTo>
                    <a:pt x="351" y="147"/>
                  </a:lnTo>
                  <a:lnTo>
                    <a:pt x="292" y="233"/>
                  </a:lnTo>
                  <a:lnTo>
                    <a:pt x="287" y="238"/>
                  </a:lnTo>
                  <a:lnTo>
                    <a:pt x="283" y="246"/>
                  </a:lnTo>
                  <a:lnTo>
                    <a:pt x="278" y="252"/>
                  </a:lnTo>
                  <a:lnTo>
                    <a:pt x="274" y="259"/>
                  </a:lnTo>
                  <a:lnTo>
                    <a:pt x="269" y="265"/>
                  </a:lnTo>
                  <a:lnTo>
                    <a:pt x="265" y="273"/>
                  </a:lnTo>
                  <a:lnTo>
                    <a:pt x="260" y="278"/>
                  </a:lnTo>
                  <a:lnTo>
                    <a:pt x="256" y="286"/>
                  </a:lnTo>
                  <a:lnTo>
                    <a:pt x="251" y="292"/>
                  </a:lnTo>
                  <a:lnTo>
                    <a:pt x="247" y="299"/>
                  </a:lnTo>
                  <a:lnTo>
                    <a:pt x="242" y="307"/>
                  </a:lnTo>
                  <a:lnTo>
                    <a:pt x="238" y="315"/>
                  </a:lnTo>
                  <a:lnTo>
                    <a:pt x="235" y="322"/>
                  </a:lnTo>
                  <a:lnTo>
                    <a:pt x="230" y="332"/>
                  </a:lnTo>
                  <a:lnTo>
                    <a:pt x="226" y="339"/>
                  </a:lnTo>
                  <a:lnTo>
                    <a:pt x="222" y="349"/>
                  </a:lnTo>
                  <a:lnTo>
                    <a:pt x="218" y="355"/>
                  </a:lnTo>
                  <a:lnTo>
                    <a:pt x="213" y="362"/>
                  </a:lnTo>
                  <a:lnTo>
                    <a:pt x="210" y="370"/>
                  </a:lnTo>
                  <a:lnTo>
                    <a:pt x="207" y="378"/>
                  </a:lnTo>
                  <a:lnTo>
                    <a:pt x="202" y="385"/>
                  </a:lnTo>
                  <a:lnTo>
                    <a:pt x="199" y="395"/>
                  </a:lnTo>
                  <a:lnTo>
                    <a:pt x="194" y="402"/>
                  </a:lnTo>
                  <a:lnTo>
                    <a:pt x="191" y="410"/>
                  </a:lnTo>
                  <a:lnTo>
                    <a:pt x="188" y="420"/>
                  </a:lnTo>
                  <a:lnTo>
                    <a:pt x="183" y="429"/>
                  </a:lnTo>
                  <a:lnTo>
                    <a:pt x="180" y="437"/>
                  </a:lnTo>
                  <a:lnTo>
                    <a:pt x="177" y="446"/>
                  </a:lnTo>
                  <a:lnTo>
                    <a:pt x="173" y="456"/>
                  </a:lnTo>
                  <a:lnTo>
                    <a:pt x="170" y="465"/>
                  </a:lnTo>
                  <a:lnTo>
                    <a:pt x="168" y="475"/>
                  </a:lnTo>
                  <a:lnTo>
                    <a:pt x="164" y="484"/>
                  </a:lnTo>
                  <a:lnTo>
                    <a:pt x="161" y="496"/>
                  </a:lnTo>
                  <a:lnTo>
                    <a:pt x="156" y="507"/>
                  </a:lnTo>
                  <a:lnTo>
                    <a:pt x="153" y="519"/>
                  </a:lnTo>
                  <a:lnTo>
                    <a:pt x="150" y="530"/>
                  </a:lnTo>
                  <a:lnTo>
                    <a:pt x="146" y="542"/>
                  </a:lnTo>
                  <a:lnTo>
                    <a:pt x="142" y="553"/>
                  </a:lnTo>
                  <a:lnTo>
                    <a:pt x="139" y="564"/>
                  </a:lnTo>
                  <a:lnTo>
                    <a:pt x="134" y="576"/>
                  </a:lnTo>
                  <a:lnTo>
                    <a:pt x="131" y="587"/>
                  </a:lnTo>
                  <a:lnTo>
                    <a:pt x="127" y="599"/>
                  </a:lnTo>
                  <a:lnTo>
                    <a:pt x="124" y="612"/>
                  </a:lnTo>
                  <a:lnTo>
                    <a:pt x="120" y="624"/>
                  </a:lnTo>
                  <a:lnTo>
                    <a:pt x="116" y="635"/>
                  </a:lnTo>
                  <a:lnTo>
                    <a:pt x="113" y="646"/>
                  </a:lnTo>
                  <a:lnTo>
                    <a:pt x="109" y="658"/>
                  </a:lnTo>
                  <a:lnTo>
                    <a:pt x="105" y="671"/>
                  </a:lnTo>
                  <a:lnTo>
                    <a:pt x="102" y="685"/>
                  </a:lnTo>
                  <a:lnTo>
                    <a:pt x="98" y="698"/>
                  </a:lnTo>
                  <a:lnTo>
                    <a:pt x="96" y="713"/>
                  </a:lnTo>
                  <a:lnTo>
                    <a:pt x="93" y="727"/>
                  </a:lnTo>
                  <a:lnTo>
                    <a:pt x="90" y="740"/>
                  </a:lnTo>
                  <a:lnTo>
                    <a:pt x="87" y="755"/>
                  </a:lnTo>
                  <a:lnTo>
                    <a:pt x="85" y="768"/>
                  </a:lnTo>
                  <a:lnTo>
                    <a:pt x="82" y="782"/>
                  </a:lnTo>
                  <a:lnTo>
                    <a:pt x="80" y="789"/>
                  </a:lnTo>
                  <a:lnTo>
                    <a:pt x="79" y="795"/>
                  </a:lnTo>
                  <a:lnTo>
                    <a:pt x="77" y="801"/>
                  </a:lnTo>
                  <a:lnTo>
                    <a:pt x="76" y="807"/>
                  </a:lnTo>
                  <a:lnTo>
                    <a:pt x="75" y="814"/>
                  </a:lnTo>
                  <a:lnTo>
                    <a:pt x="74" y="820"/>
                  </a:lnTo>
                  <a:lnTo>
                    <a:pt x="71" y="828"/>
                  </a:lnTo>
                  <a:lnTo>
                    <a:pt x="70" y="833"/>
                  </a:lnTo>
                  <a:lnTo>
                    <a:pt x="68" y="850"/>
                  </a:lnTo>
                  <a:lnTo>
                    <a:pt x="66" y="868"/>
                  </a:lnTo>
                  <a:lnTo>
                    <a:pt x="63" y="885"/>
                  </a:lnTo>
                  <a:lnTo>
                    <a:pt x="60" y="902"/>
                  </a:lnTo>
                  <a:lnTo>
                    <a:pt x="57" y="919"/>
                  </a:lnTo>
                  <a:lnTo>
                    <a:pt x="55" y="936"/>
                  </a:lnTo>
                  <a:lnTo>
                    <a:pt x="52" y="953"/>
                  </a:lnTo>
                  <a:lnTo>
                    <a:pt x="49" y="971"/>
                  </a:lnTo>
                  <a:lnTo>
                    <a:pt x="47" y="988"/>
                  </a:lnTo>
                  <a:lnTo>
                    <a:pt x="45" y="1005"/>
                  </a:lnTo>
                  <a:lnTo>
                    <a:pt x="42" y="1022"/>
                  </a:lnTo>
                  <a:lnTo>
                    <a:pt x="40" y="1041"/>
                  </a:lnTo>
                  <a:lnTo>
                    <a:pt x="38" y="1058"/>
                  </a:lnTo>
                  <a:lnTo>
                    <a:pt x="36" y="1075"/>
                  </a:lnTo>
                  <a:lnTo>
                    <a:pt x="33" y="1095"/>
                  </a:lnTo>
                  <a:lnTo>
                    <a:pt x="31" y="1114"/>
                  </a:lnTo>
                  <a:lnTo>
                    <a:pt x="31" y="1116"/>
                  </a:lnTo>
                  <a:lnTo>
                    <a:pt x="31" y="1117"/>
                  </a:lnTo>
                  <a:lnTo>
                    <a:pt x="29" y="1169"/>
                  </a:lnTo>
                  <a:lnTo>
                    <a:pt x="29" y="1165"/>
                  </a:lnTo>
                  <a:lnTo>
                    <a:pt x="30" y="1157"/>
                  </a:lnTo>
                  <a:lnTo>
                    <a:pt x="31" y="1144"/>
                  </a:lnTo>
                  <a:lnTo>
                    <a:pt x="32" y="1133"/>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1" name="Freeform 41"/>
            <p:cNvSpPr/>
            <p:nvPr/>
          </p:nvSpPr>
          <p:spPr>
            <a:xfrm>
              <a:off x="4494" y="1628"/>
              <a:ext cx="711" cy="902"/>
            </a:xfrm>
            <a:custGeom>
              <a:avLst/>
              <a:gdLst/>
              <a:ahLst/>
              <a:cxnLst>
                <a:cxn ang="0">
                  <a:pos x="7" y="887"/>
                </a:cxn>
                <a:cxn ang="0">
                  <a:pos x="23" y="838"/>
                </a:cxn>
                <a:cxn ang="0">
                  <a:pos x="40" y="786"/>
                </a:cxn>
                <a:cxn ang="0">
                  <a:pos x="57" y="733"/>
                </a:cxn>
                <a:cxn ang="0">
                  <a:pos x="82" y="658"/>
                </a:cxn>
                <a:cxn ang="0">
                  <a:pos x="117" y="567"/>
                </a:cxn>
                <a:cxn ang="0">
                  <a:pos x="140" y="515"/>
                </a:cxn>
                <a:cxn ang="0">
                  <a:pos x="159" y="479"/>
                </a:cxn>
                <a:cxn ang="0">
                  <a:pos x="187" y="429"/>
                </a:cxn>
                <a:cxn ang="0">
                  <a:pos x="204" y="407"/>
                </a:cxn>
                <a:cxn ang="0">
                  <a:pos x="228" y="370"/>
                </a:cxn>
                <a:cxn ang="0">
                  <a:pos x="261" y="325"/>
                </a:cxn>
                <a:cxn ang="0">
                  <a:pos x="319" y="262"/>
                </a:cxn>
                <a:cxn ang="0">
                  <a:pos x="362" y="218"/>
                </a:cxn>
                <a:cxn ang="0">
                  <a:pos x="378" y="204"/>
                </a:cxn>
                <a:cxn ang="0">
                  <a:pos x="396" y="185"/>
                </a:cxn>
                <a:cxn ang="0">
                  <a:pos x="407" y="174"/>
                </a:cxn>
                <a:cxn ang="0">
                  <a:pos x="418" y="163"/>
                </a:cxn>
                <a:cxn ang="0">
                  <a:pos x="437" y="149"/>
                </a:cxn>
                <a:cxn ang="0">
                  <a:pos x="449" y="142"/>
                </a:cxn>
                <a:cxn ang="0">
                  <a:pos x="468" y="128"/>
                </a:cxn>
                <a:cxn ang="0">
                  <a:pos x="497" y="111"/>
                </a:cxn>
                <a:cxn ang="0">
                  <a:pos x="510" y="98"/>
                </a:cxn>
                <a:cxn ang="0">
                  <a:pos x="522" y="92"/>
                </a:cxn>
                <a:cxn ang="0">
                  <a:pos x="546" y="79"/>
                </a:cxn>
                <a:cxn ang="0">
                  <a:pos x="560" y="67"/>
                </a:cxn>
                <a:cxn ang="0">
                  <a:pos x="589" y="52"/>
                </a:cxn>
                <a:cxn ang="0">
                  <a:pos x="612" y="42"/>
                </a:cxn>
                <a:cxn ang="0">
                  <a:pos x="635" y="33"/>
                </a:cxn>
                <a:cxn ang="0">
                  <a:pos x="652" y="21"/>
                </a:cxn>
                <a:cxn ang="0">
                  <a:pos x="670" y="12"/>
                </a:cxn>
                <a:cxn ang="0">
                  <a:pos x="704" y="0"/>
                </a:cxn>
                <a:cxn ang="0">
                  <a:pos x="673" y="6"/>
                </a:cxn>
                <a:cxn ang="0">
                  <a:pos x="650" y="16"/>
                </a:cxn>
                <a:cxn ang="0">
                  <a:pos x="623" y="29"/>
                </a:cxn>
                <a:cxn ang="0">
                  <a:pos x="588" y="46"/>
                </a:cxn>
                <a:cxn ang="0">
                  <a:pos x="564" y="58"/>
                </a:cxn>
                <a:cxn ang="0">
                  <a:pos x="542" y="77"/>
                </a:cxn>
                <a:cxn ang="0">
                  <a:pos x="528" y="82"/>
                </a:cxn>
                <a:cxn ang="0">
                  <a:pos x="483" y="113"/>
                </a:cxn>
                <a:cxn ang="0">
                  <a:pos x="449" y="138"/>
                </a:cxn>
                <a:cxn ang="0">
                  <a:pos x="432" y="145"/>
                </a:cxn>
                <a:cxn ang="0">
                  <a:pos x="411" y="163"/>
                </a:cxn>
                <a:cxn ang="0">
                  <a:pos x="385" y="191"/>
                </a:cxn>
                <a:cxn ang="0">
                  <a:pos x="365" y="212"/>
                </a:cxn>
                <a:cxn ang="0">
                  <a:pos x="338" y="237"/>
                </a:cxn>
                <a:cxn ang="0">
                  <a:pos x="312" y="262"/>
                </a:cxn>
                <a:cxn ang="0">
                  <a:pos x="295" y="285"/>
                </a:cxn>
                <a:cxn ang="0">
                  <a:pos x="278" y="304"/>
                </a:cxn>
                <a:cxn ang="0">
                  <a:pos x="250" y="334"/>
                </a:cxn>
                <a:cxn ang="0">
                  <a:pos x="226" y="367"/>
                </a:cxn>
                <a:cxn ang="0">
                  <a:pos x="204" y="403"/>
                </a:cxn>
                <a:cxn ang="0">
                  <a:pos x="159" y="470"/>
                </a:cxn>
                <a:cxn ang="0">
                  <a:pos x="113" y="565"/>
                </a:cxn>
                <a:cxn ang="0">
                  <a:pos x="91" y="624"/>
                </a:cxn>
                <a:cxn ang="0">
                  <a:pos x="66" y="695"/>
                </a:cxn>
                <a:cxn ang="0">
                  <a:pos x="42" y="767"/>
                </a:cxn>
                <a:cxn ang="0">
                  <a:pos x="17" y="849"/>
                </a:cxn>
              </a:cxnLst>
              <a:rect l="0" t="0" r="0" b="0"/>
              <a:pathLst>
                <a:path w="711" h="902">
                  <a:moveTo>
                    <a:pt x="4" y="897"/>
                  </a:moveTo>
                  <a:lnTo>
                    <a:pt x="2" y="899"/>
                  </a:lnTo>
                  <a:lnTo>
                    <a:pt x="2" y="900"/>
                  </a:lnTo>
                  <a:lnTo>
                    <a:pt x="0" y="902"/>
                  </a:lnTo>
                  <a:lnTo>
                    <a:pt x="2" y="902"/>
                  </a:lnTo>
                  <a:lnTo>
                    <a:pt x="3" y="900"/>
                  </a:lnTo>
                  <a:lnTo>
                    <a:pt x="5" y="899"/>
                  </a:lnTo>
                  <a:lnTo>
                    <a:pt x="6" y="895"/>
                  </a:lnTo>
                  <a:lnTo>
                    <a:pt x="7" y="887"/>
                  </a:lnTo>
                  <a:lnTo>
                    <a:pt x="9" y="881"/>
                  </a:lnTo>
                  <a:lnTo>
                    <a:pt x="11" y="876"/>
                  </a:lnTo>
                  <a:lnTo>
                    <a:pt x="13" y="870"/>
                  </a:lnTo>
                  <a:lnTo>
                    <a:pt x="15" y="864"/>
                  </a:lnTo>
                  <a:lnTo>
                    <a:pt x="16" y="859"/>
                  </a:lnTo>
                  <a:lnTo>
                    <a:pt x="18" y="855"/>
                  </a:lnTo>
                  <a:lnTo>
                    <a:pt x="19" y="849"/>
                  </a:lnTo>
                  <a:lnTo>
                    <a:pt x="22" y="843"/>
                  </a:lnTo>
                  <a:lnTo>
                    <a:pt x="23" y="838"/>
                  </a:lnTo>
                  <a:lnTo>
                    <a:pt x="25" y="832"/>
                  </a:lnTo>
                  <a:lnTo>
                    <a:pt x="27" y="826"/>
                  </a:lnTo>
                  <a:lnTo>
                    <a:pt x="28" y="820"/>
                  </a:lnTo>
                  <a:lnTo>
                    <a:pt x="31" y="815"/>
                  </a:lnTo>
                  <a:lnTo>
                    <a:pt x="32" y="809"/>
                  </a:lnTo>
                  <a:lnTo>
                    <a:pt x="34" y="803"/>
                  </a:lnTo>
                  <a:lnTo>
                    <a:pt x="36" y="798"/>
                  </a:lnTo>
                  <a:lnTo>
                    <a:pt x="37" y="792"/>
                  </a:lnTo>
                  <a:lnTo>
                    <a:pt x="40" y="786"/>
                  </a:lnTo>
                  <a:lnTo>
                    <a:pt x="42" y="780"/>
                  </a:lnTo>
                  <a:lnTo>
                    <a:pt x="44" y="775"/>
                  </a:lnTo>
                  <a:lnTo>
                    <a:pt x="45" y="769"/>
                  </a:lnTo>
                  <a:lnTo>
                    <a:pt x="49" y="763"/>
                  </a:lnTo>
                  <a:lnTo>
                    <a:pt x="51" y="757"/>
                  </a:lnTo>
                  <a:lnTo>
                    <a:pt x="52" y="752"/>
                  </a:lnTo>
                  <a:lnTo>
                    <a:pt x="54" y="746"/>
                  </a:lnTo>
                  <a:lnTo>
                    <a:pt x="56" y="740"/>
                  </a:lnTo>
                  <a:lnTo>
                    <a:pt x="57" y="733"/>
                  </a:lnTo>
                  <a:lnTo>
                    <a:pt x="60" y="727"/>
                  </a:lnTo>
                  <a:lnTo>
                    <a:pt x="61" y="721"/>
                  </a:lnTo>
                  <a:lnTo>
                    <a:pt x="63" y="716"/>
                  </a:lnTo>
                  <a:lnTo>
                    <a:pt x="64" y="712"/>
                  </a:lnTo>
                  <a:lnTo>
                    <a:pt x="68" y="700"/>
                  </a:lnTo>
                  <a:lnTo>
                    <a:pt x="72" y="691"/>
                  </a:lnTo>
                  <a:lnTo>
                    <a:pt x="75" y="679"/>
                  </a:lnTo>
                  <a:lnTo>
                    <a:pt x="79" y="670"/>
                  </a:lnTo>
                  <a:lnTo>
                    <a:pt x="82" y="658"/>
                  </a:lnTo>
                  <a:lnTo>
                    <a:pt x="87" y="649"/>
                  </a:lnTo>
                  <a:lnTo>
                    <a:pt x="90" y="637"/>
                  </a:lnTo>
                  <a:lnTo>
                    <a:pt x="93" y="628"/>
                  </a:lnTo>
                  <a:lnTo>
                    <a:pt x="97" y="616"/>
                  </a:lnTo>
                  <a:lnTo>
                    <a:pt x="101" y="607"/>
                  </a:lnTo>
                  <a:lnTo>
                    <a:pt x="104" y="597"/>
                  </a:lnTo>
                  <a:lnTo>
                    <a:pt x="109" y="586"/>
                  </a:lnTo>
                  <a:lnTo>
                    <a:pt x="112" y="576"/>
                  </a:lnTo>
                  <a:lnTo>
                    <a:pt x="117" y="567"/>
                  </a:lnTo>
                  <a:lnTo>
                    <a:pt x="121" y="557"/>
                  </a:lnTo>
                  <a:lnTo>
                    <a:pt x="126" y="548"/>
                  </a:lnTo>
                  <a:lnTo>
                    <a:pt x="127" y="542"/>
                  </a:lnTo>
                  <a:lnTo>
                    <a:pt x="129" y="536"/>
                  </a:lnTo>
                  <a:lnTo>
                    <a:pt x="131" y="532"/>
                  </a:lnTo>
                  <a:lnTo>
                    <a:pt x="133" y="527"/>
                  </a:lnTo>
                  <a:lnTo>
                    <a:pt x="136" y="523"/>
                  </a:lnTo>
                  <a:lnTo>
                    <a:pt x="138" y="519"/>
                  </a:lnTo>
                  <a:lnTo>
                    <a:pt x="140" y="515"/>
                  </a:lnTo>
                  <a:lnTo>
                    <a:pt x="141" y="510"/>
                  </a:lnTo>
                  <a:lnTo>
                    <a:pt x="144" y="506"/>
                  </a:lnTo>
                  <a:lnTo>
                    <a:pt x="146" y="502"/>
                  </a:lnTo>
                  <a:lnTo>
                    <a:pt x="148" y="498"/>
                  </a:lnTo>
                  <a:lnTo>
                    <a:pt x="150" y="494"/>
                  </a:lnTo>
                  <a:lnTo>
                    <a:pt x="154" y="489"/>
                  </a:lnTo>
                  <a:lnTo>
                    <a:pt x="155" y="485"/>
                  </a:lnTo>
                  <a:lnTo>
                    <a:pt x="157" y="481"/>
                  </a:lnTo>
                  <a:lnTo>
                    <a:pt x="159" y="479"/>
                  </a:lnTo>
                  <a:lnTo>
                    <a:pt x="162" y="471"/>
                  </a:lnTo>
                  <a:lnTo>
                    <a:pt x="166" y="468"/>
                  </a:lnTo>
                  <a:lnTo>
                    <a:pt x="169" y="460"/>
                  </a:lnTo>
                  <a:lnTo>
                    <a:pt x="173" y="454"/>
                  </a:lnTo>
                  <a:lnTo>
                    <a:pt x="176" y="449"/>
                  </a:lnTo>
                  <a:lnTo>
                    <a:pt x="179" y="443"/>
                  </a:lnTo>
                  <a:lnTo>
                    <a:pt x="183" y="437"/>
                  </a:lnTo>
                  <a:lnTo>
                    <a:pt x="187" y="431"/>
                  </a:lnTo>
                  <a:lnTo>
                    <a:pt x="187" y="429"/>
                  </a:lnTo>
                  <a:lnTo>
                    <a:pt x="187" y="428"/>
                  </a:lnTo>
                  <a:lnTo>
                    <a:pt x="188" y="428"/>
                  </a:lnTo>
                  <a:lnTo>
                    <a:pt x="190" y="424"/>
                  </a:lnTo>
                  <a:lnTo>
                    <a:pt x="193" y="422"/>
                  </a:lnTo>
                  <a:lnTo>
                    <a:pt x="195" y="418"/>
                  </a:lnTo>
                  <a:lnTo>
                    <a:pt x="197" y="414"/>
                  </a:lnTo>
                  <a:lnTo>
                    <a:pt x="199" y="412"/>
                  </a:lnTo>
                  <a:lnTo>
                    <a:pt x="202" y="409"/>
                  </a:lnTo>
                  <a:lnTo>
                    <a:pt x="204" y="407"/>
                  </a:lnTo>
                  <a:lnTo>
                    <a:pt x="206" y="403"/>
                  </a:lnTo>
                  <a:lnTo>
                    <a:pt x="209" y="399"/>
                  </a:lnTo>
                  <a:lnTo>
                    <a:pt x="213" y="395"/>
                  </a:lnTo>
                  <a:lnTo>
                    <a:pt x="215" y="391"/>
                  </a:lnTo>
                  <a:lnTo>
                    <a:pt x="218" y="388"/>
                  </a:lnTo>
                  <a:lnTo>
                    <a:pt x="221" y="384"/>
                  </a:lnTo>
                  <a:lnTo>
                    <a:pt x="223" y="380"/>
                  </a:lnTo>
                  <a:lnTo>
                    <a:pt x="226" y="376"/>
                  </a:lnTo>
                  <a:lnTo>
                    <a:pt x="228" y="370"/>
                  </a:lnTo>
                  <a:lnTo>
                    <a:pt x="232" y="367"/>
                  </a:lnTo>
                  <a:lnTo>
                    <a:pt x="235" y="361"/>
                  </a:lnTo>
                  <a:lnTo>
                    <a:pt x="238" y="355"/>
                  </a:lnTo>
                  <a:lnTo>
                    <a:pt x="242" y="351"/>
                  </a:lnTo>
                  <a:lnTo>
                    <a:pt x="245" y="346"/>
                  </a:lnTo>
                  <a:lnTo>
                    <a:pt x="249" y="342"/>
                  </a:lnTo>
                  <a:lnTo>
                    <a:pt x="252" y="336"/>
                  </a:lnTo>
                  <a:lnTo>
                    <a:pt x="255" y="332"/>
                  </a:lnTo>
                  <a:lnTo>
                    <a:pt x="261" y="325"/>
                  </a:lnTo>
                  <a:lnTo>
                    <a:pt x="268" y="317"/>
                  </a:lnTo>
                  <a:lnTo>
                    <a:pt x="274" y="311"/>
                  </a:lnTo>
                  <a:lnTo>
                    <a:pt x="280" y="304"/>
                  </a:lnTo>
                  <a:lnTo>
                    <a:pt x="287" y="296"/>
                  </a:lnTo>
                  <a:lnTo>
                    <a:pt x="293" y="288"/>
                  </a:lnTo>
                  <a:lnTo>
                    <a:pt x="300" y="283"/>
                  </a:lnTo>
                  <a:lnTo>
                    <a:pt x="307" y="275"/>
                  </a:lnTo>
                  <a:lnTo>
                    <a:pt x="312" y="269"/>
                  </a:lnTo>
                  <a:lnTo>
                    <a:pt x="319" y="262"/>
                  </a:lnTo>
                  <a:lnTo>
                    <a:pt x="324" y="256"/>
                  </a:lnTo>
                  <a:lnTo>
                    <a:pt x="331" y="250"/>
                  </a:lnTo>
                  <a:lnTo>
                    <a:pt x="338" y="243"/>
                  </a:lnTo>
                  <a:lnTo>
                    <a:pt x="345" y="237"/>
                  </a:lnTo>
                  <a:lnTo>
                    <a:pt x="350" y="229"/>
                  </a:lnTo>
                  <a:lnTo>
                    <a:pt x="357" y="224"/>
                  </a:lnTo>
                  <a:lnTo>
                    <a:pt x="359" y="220"/>
                  </a:lnTo>
                  <a:lnTo>
                    <a:pt x="360" y="220"/>
                  </a:lnTo>
                  <a:lnTo>
                    <a:pt x="362" y="218"/>
                  </a:lnTo>
                  <a:lnTo>
                    <a:pt x="364" y="216"/>
                  </a:lnTo>
                  <a:lnTo>
                    <a:pt x="366" y="216"/>
                  </a:lnTo>
                  <a:lnTo>
                    <a:pt x="367" y="214"/>
                  </a:lnTo>
                  <a:lnTo>
                    <a:pt x="368" y="212"/>
                  </a:lnTo>
                  <a:lnTo>
                    <a:pt x="370" y="212"/>
                  </a:lnTo>
                  <a:lnTo>
                    <a:pt x="373" y="210"/>
                  </a:lnTo>
                  <a:lnTo>
                    <a:pt x="375" y="208"/>
                  </a:lnTo>
                  <a:lnTo>
                    <a:pt x="376" y="206"/>
                  </a:lnTo>
                  <a:lnTo>
                    <a:pt x="378" y="204"/>
                  </a:lnTo>
                  <a:lnTo>
                    <a:pt x="380" y="203"/>
                  </a:lnTo>
                  <a:lnTo>
                    <a:pt x="383" y="201"/>
                  </a:lnTo>
                  <a:lnTo>
                    <a:pt x="385" y="199"/>
                  </a:lnTo>
                  <a:lnTo>
                    <a:pt x="386" y="197"/>
                  </a:lnTo>
                  <a:lnTo>
                    <a:pt x="388" y="195"/>
                  </a:lnTo>
                  <a:lnTo>
                    <a:pt x="390" y="193"/>
                  </a:lnTo>
                  <a:lnTo>
                    <a:pt x="393" y="191"/>
                  </a:lnTo>
                  <a:lnTo>
                    <a:pt x="395" y="187"/>
                  </a:lnTo>
                  <a:lnTo>
                    <a:pt x="396" y="185"/>
                  </a:lnTo>
                  <a:lnTo>
                    <a:pt x="398" y="184"/>
                  </a:lnTo>
                  <a:lnTo>
                    <a:pt x="399" y="182"/>
                  </a:lnTo>
                  <a:lnTo>
                    <a:pt x="402" y="180"/>
                  </a:lnTo>
                  <a:lnTo>
                    <a:pt x="403" y="178"/>
                  </a:lnTo>
                  <a:lnTo>
                    <a:pt x="404" y="178"/>
                  </a:lnTo>
                  <a:lnTo>
                    <a:pt x="405" y="176"/>
                  </a:lnTo>
                  <a:lnTo>
                    <a:pt x="406" y="176"/>
                  </a:lnTo>
                  <a:lnTo>
                    <a:pt x="406" y="174"/>
                  </a:lnTo>
                  <a:lnTo>
                    <a:pt x="407" y="174"/>
                  </a:lnTo>
                  <a:lnTo>
                    <a:pt x="408" y="172"/>
                  </a:lnTo>
                  <a:lnTo>
                    <a:pt x="409" y="172"/>
                  </a:lnTo>
                  <a:lnTo>
                    <a:pt x="411" y="170"/>
                  </a:lnTo>
                  <a:lnTo>
                    <a:pt x="412" y="170"/>
                  </a:lnTo>
                  <a:lnTo>
                    <a:pt x="413" y="168"/>
                  </a:lnTo>
                  <a:lnTo>
                    <a:pt x="414" y="168"/>
                  </a:lnTo>
                  <a:lnTo>
                    <a:pt x="415" y="166"/>
                  </a:lnTo>
                  <a:lnTo>
                    <a:pt x="416" y="166"/>
                  </a:lnTo>
                  <a:lnTo>
                    <a:pt x="418" y="163"/>
                  </a:lnTo>
                  <a:lnTo>
                    <a:pt x="421" y="161"/>
                  </a:lnTo>
                  <a:lnTo>
                    <a:pt x="423" y="159"/>
                  </a:lnTo>
                  <a:lnTo>
                    <a:pt x="425" y="157"/>
                  </a:lnTo>
                  <a:lnTo>
                    <a:pt x="427" y="155"/>
                  </a:lnTo>
                  <a:lnTo>
                    <a:pt x="430" y="153"/>
                  </a:lnTo>
                  <a:lnTo>
                    <a:pt x="432" y="151"/>
                  </a:lnTo>
                  <a:lnTo>
                    <a:pt x="434" y="151"/>
                  </a:lnTo>
                  <a:lnTo>
                    <a:pt x="436" y="151"/>
                  </a:lnTo>
                  <a:lnTo>
                    <a:pt x="437" y="149"/>
                  </a:lnTo>
                  <a:lnTo>
                    <a:pt x="438" y="149"/>
                  </a:lnTo>
                  <a:lnTo>
                    <a:pt x="440" y="149"/>
                  </a:lnTo>
                  <a:lnTo>
                    <a:pt x="441" y="147"/>
                  </a:lnTo>
                  <a:lnTo>
                    <a:pt x="442" y="147"/>
                  </a:lnTo>
                  <a:lnTo>
                    <a:pt x="443" y="145"/>
                  </a:lnTo>
                  <a:lnTo>
                    <a:pt x="444" y="145"/>
                  </a:lnTo>
                  <a:lnTo>
                    <a:pt x="445" y="143"/>
                  </a:lnTo>
                  <a:lnTo>
                    <a:pt x="446" y="143"/>
                  </a:lnTo>
                  <a:lnTo>
                    <a:pt x="449" y="142"/>
                  </a:lnTo>
                  <a:lnTo>
                    <a:pt x="450" y="142"/>
                  </a:lnTo>
                  <a:lnTo>
                    <a:pt x="451" y="140"/>
                  </a:lnTo>
                  <a:lnTo>
                    <a:pt x="452" y="140"/>
                  </a:lnTo>
                  <a:lnTo>
                    <a:pt x="453" y="138"/>
                  </a:lnTo>
                  <a:lnTo>
                    <a:pt x="455" y="136"/>
                  </a:lnTo>
                  <a:lnTo>
                    <a:pt x="457" y="134"/>
                  </a:lnTo>
                  <a:lnTo>
                    <a:pt x="461" y="132"/>
                  </a:lnTo>
                  <a:lnTo>
                    <a:pt x="464" y="130"/>
                  </a:lnTo>
                  <a:lnTo>
                    <a:pt x="468" y="128"/>
                  </a:lnTo>
                  <a:lnTo>
                    <a:pt x="470" y="126"/>
                  </a:lnTo>
                  <a:lnTo>
                    <a:pt x="473" y="124"/>
                  </a:lnTo>
                  <a:lnTo>
                    <a:pt x="476" y="122"/>
                  </a:lnTo>
                  <a:lnTo>
                    <a:pt x="480" y="121"/>
                  </a:lnTo>
                  <a:lnTo>
                    <a:pt x="483" y="119"/>
                  </a:lnTo>
                  <a:lnTo>
                    <a:pt x="486" y="117"/>
                  </a:lnTo>
                  <a:lnTo>
                    <a:pt x="490" y="115"/>
                  </a:lnTo>
                  <a:lnTo>
                    <a:pt x="493" y="113"/>
                  </a:lnTo>
                  <a:lnTo>
                    <a:pt x="497" y="111"/>
                  </a:lnTo>
                  <a:lnTo>
                    <a:pt x="499" y="109"/>
                  </a:lnTo>
                  <a:lnTo>
                    <a:pt x="502" y="107"/>
                  </a:lnTo>
                  <a:lnTo>
                    <a:pt x="505" y="105"/>
                  </a:lnTo>
                  <a:lnTo>
                    <a:pt x="505" y="103"/>
                  </a:lnTo>
                  <a:lnTo>
                    <a:pt x="507" y="102"/>
                  </a:lnTo>
                  <a:lnTo>
                    <a:pt x="508" y="102"/>
                  </a:lnTo>
                  <a:lnTo>
                    <a:pt x="508" y="100"/>
                  </a:lnTo>
                  <a:lnTo>
                    <a:pt x="509" y="100"/>
                  </a:lnTo>
                  <a:lnTo>
                    <a:pt x="510" y="98"/>
                  </a:lnTo>
                  <a:lnTo>
                    <a:pt x="511" y="96"/>
                  </a:lnTo>
                  <a:lnTo>
                    <a:pt x="512" y="96"/>
                  </a:lnTo>
                  <a:lnTo>
                    <a:pt x="513" y="96"/>
                  </a:lnTo>
                  <a:lnTo>
                    <a:pt x="514" y="96"/>
                  </a:lnTo>
                  <a:lnTo>
                    <a:pt x="517" y="94"/>
                  </a:lnTo>
                  <a:lnTo>
                    <a:pt x="518" y="94"/>
                  </a:lnTo>
                  <a:lnTo>
                    <a:pt x="519" y="94"/>
                  </a:lnTo>
                  <a:lnTo>
                    <a:pt x="521" y="92"/>
                  </a:lnTo>
                  <a:lnTo>
                    <a:pt x="522" y="92"/>
                  </a:lnTo>
                  <a:lnTo>
                    <a:pt x="524" y="90"/>
                  </a:lnTo>
                  <a:lnTo>
                    <a:pt x="528" y="90"/>
                  </a:lnTo>
                  <a:lnTo>
                    <a:pt x="530" y="86"/>
                  </a:lnTo>
                  <a:lnTo>
                    <a:pt x="533" y="84"/>
                  </a:lnTo>
                  <a:lnTo>
                    <a:pt x="537" y="84"/>
                  </a:lnTo>
                  <a:lnTo>
                    <a:pt x="539" y="82"/>
                  </a:lnTo>
                  <a:lnTo>
                    <a:pt x="542" y="81"/>
                  </a:lnTo>
                  <a:lnTo>
                    <a:pt x="545" y="81"/>
                  </a:lnTo>
                  <a:lnTo>
                    <a:pt x="546" y="79"/>
                  </a:lnTo>
                  <a:lnTo>
                    <a:pt x="547" y="79"/>
                  </a:lnTo>
                  <a:lnTo>
                    <a:pt x="548" y="77"/>
                  </a:lnTo>
                  <a:lnTo>
                    <a:pt x="549" y="77"/>
                  </a:lnTo>
                  <a:lnTo>
                    <a:pt x="549" y="75"/>
                  </a:lnTo>
                  <a:lnTo>
                    <a:pt x="550" y="75"/>
                  </a:lnTo>
                  <a:lnTo>
                    <a:pt x="551" y="75"/>
                  </a:lnTo>
                  <a:lnTo>
                    <a:pt x="555" y="71"/>
                  </a:lnTo>
                  <a:lnTo>
                    <a:pt x="557" y="69"/>
                  </a:lnTo>
                  <a:lnTo>
                    <a:pt x="560" y="67"/>
                  </a:lnTo>
                  <a:lnTo>
                    <a:pt x="564" y="65"/>
                  </a:lnTo>
                  <a:lnTo>
                    <a:pt x="567" y="61"/>
                  </a:lnTo>
                  <a:lnTo>
                    <a:pt x="570" y="60"/>
                  </a:lnTo>
                  <a:lnTo>
                    <a:pt x="573" y="60"/>
                  </a:lnTo>
                  <a:lnTo>
                    <a:pt x="576" y="58"/>
                  </a:lnTo>
                  <a:lnTo>
                    <a:pt x="579" y="56"/>
                  </a:lnTo>
                  <a:lnTo>
                    <a:pt x="583" y="54"/>
                  </a:lnTo>
                  <a:lnTo>
                    <a:pt x="586" y="52"/>
                  </a:lnTo>
                  <a:lnTo>
                    <a:pt x="589" y="52"/>
                  </a:lnTo>
                  <a:lnTo>
                    <a:pt x="593" y="50"/>
                  </a:lnTo>
                  <a:lnTo>
                    <a:pt x="596" y="48"/>
                  </a:lnTo>
                  <a:lnTo>
                    <a:pt x="598" y="46"/>
                  </a:lnTo>
                  <a:lnTo>
                    <a:pt x="602" y="44"/>
                  </a:lnTo>
                  <a:lnTo>
                    <a:pt x="604" y="44"/>
                  </a:lnTo>
                  <a:lnTo>
                    <a:pt x="606" y="44"/>
                  </a:lnTo>
                  <a:lnTo>
                    <a:pt x="607" y="42"/>
                  </a:lnTo>
                  <a:lnTo>
                    <a:pt x="609" y="42"/>
                  </a:lnTo>
                  <a:lnTo>
                    <a:pt x="612" y="42"/>
                  </a:lnTo>
                  <a:lnTo>
                    <a:pt x="613" y="40"/>
                  </a:lnTo>
                  <a:lnTo>
                    <a:pt x="615" y="40"/>
                  </a:lnTo>
                  <a:lnTo>
                    <a:pt x="616" y="40"/>
                  </a:lnTo>
                  <a:lnTo>
                    <a:pt x="619" y="39"/>
                  </a:lnTo>
                  <a:lnTo>
                    <a:pt x="623" y="37"/>
                  </a:lnTo>
                  <a:lnTo>
                    <a:pt x="626" y="35"/>
                  </a:lnTo>
                  <a:lnTo>
                    <a:pt x="630" y="35"/>
                  </a:lnTo>
                  <a:lnTo>
                    <a:pt x="632" y="33"/>
                  </a:lnTo>
                  <a:lnTo>
                    <a:pt x="635" y="33"/>
                  </a:lnTo>
                  <a:lnTo>
                    <a:pt x="638" y="31"/>
                  </a:lnTo>
                  <a:lnTo>
                    <a:pt x="642" y="27"/>
                  </a:lnTo>
                  <a:lnTo>
                    <a:pt x="644" y="27"/>
                  </a:lnTo>
                  <a:lnTo>
                    <a:pt x="645" y="25"/>
                  </a:lnTo>
                  <a:lnTo>
                    <a:pt x="646" y="25"/>
                  </a:lnTo>
                  <a:lnTo>
                    <a:pt x="647" y="25"/>
                  </a:lnTo>
                  <a:lnTo>
                    <a:pt x="650" y="23"/>
                  </a:lnTo>
                  <a:lnTo>
                    <a:pt x="651" y="23"/>
                  </a:lnTo>
                  <a:lnTo>
                    <a:pt x="652" y="21"/>
                  </a:lnTo>
                  <a:lnTo>
                    <a:pt x="654" y="21"/>
                  </a:lnTo>
                  <a:lnTo>
                    <a:pt x="655" y="20"/>
                  </a:lnTo>
                  <a:lnTo>
                    <a:pt x="657" y="20"/>
                  </a:lnTo>
                  <a:lnTo>
                    <a:pt x="660" y="18"/>
                  </a:lnTo>
                  <a:lnTo>
                    <a:pt x="662" y="16"/>
                  </a:lnTo>
                  <a:lnTo>
                    <a:pt x="663" y="14"/>
                  </a:lnTo>
                  <a:lnTo>
                    <a:pt x="665" y="14"/>
                  </a:lnTo>
                  <a:lnTo>
                    <a:pt x="667" y="12"/>
                  </a:lnTo>
                  <a:lnTo>
                    <a:pt x="670" y="12"/>
                  </a:lnTo>
                  <a:lnTo>
                    <a:pt x="671" y="12"/>
                  </a:lnTo>
                  <a:lnTo>
                    <a:pt x="671" y="14"/>
                  </a:lnTo>
                  <a:lnTo>
                    <a:pt x="671" y="16"/>
                  </a:lnTo>
                  <a:lnTo>
                    <a:pt x="671" y="18"/>
                  </a:lnTo>
                  <a:lnTo>
                    <a:pt x="672" y="20"/>
                  </a:lnTo>
                  <a:lnTo>
                    <a:pt x="671" y="20"/>
                  </a:lnTo>
                  <a:lnTo>
                    <a:pt x="711" y="2"/>
                  </a:lnTo>
                  <a:lnTo>
                    <a:pt x="708" y="2"/>
                  </a:lnTo>
                  <a:lnTo>
                    <a:pt x="704" y="0"/>
                  </a:lnTo>
                  <a:lnTo>
                    <a:pt x="701" y="0"/>
                  </a:lnTo>
                  <a:lnTo>
                    <a:pt x="698" y="0"/>
                  </a:lnTo>
                  <a:lnTo>
                    <a:pt x="694" y="0"/>
                  </a:lnTo>
                  <a:lnTo>
                    <a:pt x="691" y="0"/>
                  </a:lnTo>
                  <a:lnTo>
                    <a:pt x="688" y="0"/>
                  </a:lnTo>
                  <a:lnTo>
                    <a:pt x="684" y="0"/>
                  </a:lnTo>
                  <a:lnTo>
                    <a:pt x="681" y="2"/>
                  </a:lnTo>
                  <a:lnTo>
                    <a:pt x="676" y="4"/>
                  </a:lnTo>
                  <a:lnTo>
                    <a:pt x="673" y="6"/>
                  </a:lnTo>
                  <a:lnTo>
                    <a:pt x="670" y="6"/>
                  </a:lnTo>
                  <a:lnTo>
                    <a:pt x="666" y="8"/>
                  </a:lnTo>
                  <a:lnTo>
                    <a:pt x="663" y="10"/>
                  </a:lnTo>
                  <a:lnTo>
                    <a:pt x="660" y="12"/>
                  </a:lnTo>
                  <a:lnTo>
                    <a:pt x="656" y="14"/>
                  </a:lnTo>
                  <a:lnTo>
                    <a:pt x="654" y="16"/>
                  </a:lnTo>
                  <a:lnTo>
                    <a:pt x="653" y="16"/>
                  </a:lnTo>
                  <a:lnTo>
                    <a:pt x="651" y="16"/>
                  </a:lnTo>
                  <a:lnTo>
                    <a:pt x="650" y="16"/>
                  </a:lnTo>
                  <a:lnTo>
                    <a:pt x="647" y="16"/>
                  </a:lnTo>
                  <a:lnTo>
                    <a:pt x="646" y="18"/>
                  </a:lnTo>
                  <a:lnTo>
                    <a:pt x="644" y="18"/>
                  </a:lnTo>
                  <a:lnTo>
                    <a:pt x="643" y="20"/>
                  </a:lnTo>
                  <a:lnTo>
                    <a:pt x="638" y="21"/>
                  </a:lnTo>
                  <a:lnTo>
                    <a:pt x="635" y="23"/>
                  </a:lnTo>
                  <a:lnTo>
                    <a:pt x="631" y="25"/>
                  </a:lnTo>
                  <a:lnTo>
                    <a:pt x="627" y="27"/>
                  </a:lnTo>
                  <a:lnTo>
                    <a:pt x="623" y="29"/>
                  </a:lnTo>
                  <a:lnTo>
                    <a:pt x="619" y="31"/>
                  </a:lnTo>
                  <a:lnTo>
                    <a:pt x="615" y="33"/>
                  </a:lnTo>
                  <a:lnTo>
                    <a:pt x="612" y="35"/>
                  </a:lnTo>
                  <a:lnTo>
                    <a:pt x="607" y="37"/>
                  </a:lnTo>
                  <a:lnTo>
                    <a:pt x="604" y="39"/>
                  </a:lnTo>
                  <a:lnTo>
                    <a:pt x="599" y="40"/>
                  </a:lnTo>
                  <a:lnTo>
                    <a:pt x="596" y="42"/>
                  </a:lnTo>
                  <a:lnTo>
                    <a:pt x="592" y="44"/>
                  </a:lnTo>
                  <a:lnTo>
                    <a:pt x="588" y="46"/>
                  </a:lnTo>
                  <a:lnTo>
                    <a:pt x="584" y="48"/>
                  </a:lnTo>
                  <a:lnTo>
                    <a:pt x="580" y="50"/>
                  </a:lnTo>
                  <a:lnTo>
                    <a:pt x="577" y="52"/>
                  </a:lnTo>
                  <a:lnTo>
                    <a:pt x="575" y="52"/>
                  </a:lnTo>
                  <a:lnTo>
                    <a:pt x="573" y="54"/>
                  </a:lnTo>
                  <a:lnTo>
                    <a:pt x="570" y="54"/>
                  </a:lnTo>
                  <a:lnTo>
                    <a:pt x="568" y="56"/>
                  </a:lnTo>
                  <a:lnTo>
                    <a:pt x="566" y="56"/>
                  </a:lnTo>
                  <a:lnTo>
                    <a:pt x="564" y="58"/>
                  </a:lnTo>
                  <a:lnTo>
                    <a:pt x="561" y="60"/>
                  </a:lnTo>
                  <a:lnTo>
                    <a:pt x="559" y="61"/>
                  </a:lnTo>
                  <a:lnTo>
                    <a:pt x="557" y="63"/>
                  </a:lnTo>
                  <a:lnTo>
                    <a:pt x="555" y="65"/>
                  </a:lnTo>
                  <a:lnTo>
                    <a:pt x="552" y="67"/>
                  </a:lnTo>
                  <a:lnTo>
                    <a:pt x="550" y="71"/>
                  </a:lnTo>
                  <a:lnTo>
                    <a:pt x="548" y="73"/>
                  </a:lnTo>
                  <a:lnTo>
                    <a:pt x="545" y="75"/>
                  </a:lnTo>
                  <a:lnTo>
                    <a:pt x="542" y="77"/>
                  </a:lnTo>
                  <a:lnTo>
                    <a:pt x="541" y="77"/>
                  </a:lnTo>
                  <a:lnTo>
                    <a:pt x="540" y="77"/>
                  </a:lnTo>
                  <a:lnTo>
                    <a:pt x="539" y="77"/>
                  </a:lnTo>
                  <a:lnTo>
                    <a:pt x="538" y="77"/>
                  </a:lnTo>
                  <a:lnTo>
                    <a:pt x="537" y="77"/>
                  </a:lnTo>
                  <a:lnTo>
                    <a:pt x="536" y="77"/>
                  </a:lnTo>
                  <a:lnTo>
                    <a:pt x="535" y="77"/>
                  </a:lnTo>
                  <a:lnTo>
                    <a:pt x="532" y="79"/>
                  </a:lnTo>
                  <a:lnTo>
                    <a:pt x="528" y="82"/>
                  </a:lnTo>
                  <a:lnTo>
                    <a:pt x="522" y="84"/>
                  </a:lnTo>
                  <a:lnTo>
                    <a:pt x="518" y="88"/>
                  </a:lnTo>
                  <a:lnTo>
                    <a:pt x="513" y="92"/>
                  </a:lnTo>
                  <a:lnTo>
                    <a:pt x="508" y="94"/>
                  </a:lnTo>
                  <a:lnTo>
                    <a:pt x="503" y="98"/>
                  </a:lnTo>
                  <a:lnTo>
                    <a:pt x="498" y="102"/>
                  </a:lnTo>
                  <a:lnTo>
                    <a:pt x="493" y="105"/>
                  </a:lnTo>
                  <a:lnTo>
                    <a:pt x="488" y="109"/>
                  </a:lnTo>
                  <a:lnTo>
                    <a:pt x="483" y="113"/>
                  </a:lnTo>
                  <a:lnTo>
                    <a:pt x="479" y="117"/>
                  </a:lnTo>
                  <a:lnTo>
                    <a:pt x="473" y="119"/>
                  </a:lnTo>
                  <a:lnTo>
                    <a:pt x="469" y="122"/>
                  </a:lnTo>
                  <a:lnTo>
                    <a:pt x="464" y="126"/>
                  </a:lnTo>
                  <a:lnTo>
                    <a:pt x="459" y="128"/>
                  </a:lnTo>
                  <a:lnTo>
                    <a:pt x="454" y="132"/>
                  </a:lnTo>
                  <a:lnTo>
                    <a:pt x="452" y="134"/>
                  </a:lnTo>
                  <a:lnTo>
                    <a:pt x="451" y="136"/>
                  </a:lnTo>
                  <a:lnTo>
                    <a:pt x="449" y="138"/>
                  </a:lnTo>
                  <a:lnTo>
                    <a:pt x="446" y="140"/>
                  </a:lnTo>
                  <a:lnTo>
                    <a:pt x="445" y="140"/>
                  </a:lnTo>
                  <a:lnTo>
                    <a:pt x="443" y="140"/>
                  </a:lnTo>
                  <a:lnTo>
                    <a:pt x="441" y="142"/>
                  </a:lnTo>
                  <a:lnTo>
                    <a:pt x="440" y="142"/>
                  </a:lnTo>
                  <a:lnTo>
                    <a:pt x="437" y="143"/>
                  </a:lnTo>
                  <a:lnTo>
                    <a:pt x="436" y="143"/>
                  </a:lnTo>
                  <a:lnTo>
                    <a:pt x="434" y="145"/>
                  </a:lnTo>
                  <a:lnTo>
                    <a:pt x="432" y="145"/>
                  </a:lnTo>
                  <a:lnTo>
                    <a:pt x="431" y="147"/>
                  </a:lnTo>
                  <a:lnTo>
                    <a:pt x="428" y="149"/>
                  </a:lnTo>
                  <a:lnTo>
                    <a:pt x="427" y="149"/>
                  </a:lnTo>
                  <a:lnTo>
                    <a:pt x="425" y="151"/>
                  </a:lnTo>
                  <a:lnTo>
                    <a:pt x="422" y="153"/>
                  </a:lnTo>
                  <a:lnTo>
                    <a:pt x="419" y="157"/>
                  </a:lnTo>
                  <a:lnTo>
                    <a:pt x="416" y="159"/>
                  </a:lnTo>
                  <a:lnTo>
                    <a:pt x="413" y="161"/>
                  </a:lnTo>
                  <a:lnTo>
                    <a:pt x="411" y="163"/>
                  </a:lnTo>
                  <a:lnTo>
                    <a:pt x="407" y="166"/>
                  </a:lnTo>
                  <a:lnTo>
                    <a:pt x="405" y="168"/>
                  </a:lnTo>
                  <a:lnTo>
                    <a:pt x="402" y="172"/>
                  </a:lnTo>
                  <a:lnTo>
                    <a:pt x="398" y="174"/>
                  </a:lnTo>
                  <a:lnTo>
                    <a:pt x="396" y="178"/>
                  </a:lnTo>
                  <a:lnTo>
                    <a:pt x="393" y="182"/>
                  </a:lnTo>
                  <a:lnTo>
                    <a:pt x="390" y="184"/>
                  </a:lnTo>
                  <a:lnTo>
                    <a:pt x="387" y="187"/>
                  </a:lnTo>
                  <a:lnTo>
                    <a:pt x="385" y="191"/>
                  </a:lnTo>
                  <a:lnTo>
                    <a:pt x="381" y="193"/>
                  </a:lnTo>
                  <a:lnTo>
                    <a:pt x="379" y="197"/>
                  </a:lnTo>
                  <a:lnTo>
                    <a:pt x="377" y="199"/>
                  </a:lnTo>
                  <a:lnTo>
                    <a:pt x="375" y="201"/>
                  </a:lnTo>
                  <a:lnTo>
                    <a:pt x="373" y="203"/>
                  </a:lnTo>
                  <a:lnTo>
                    <a:pt x="370" y="204"/>
                  </a:lnTo>
                  <a:lnTo>
                    <a:pt x="368" y="208"/>
                  </a:lnTo>
                  <a:lnTo>
                    <a:pt x="367" y="210"/>
                  </a:lnTo>
                  <a:lnTo>
                    <a:pt x="365" y="212"/>
                  </a:lnTo>
                  <a:lnTo>
                    <a:pt x="362" y="214"/>
                  </a:lnTo>
                  <a:lnTo>
                    <a:pt x="359" y="218"/>
                  </a:lnTo>
                  <a:lnTo>
                    <a:pt x="356" y="220"/>
                  </a:lnTo>
                  <a:lnTo>
                    <a:pt x="354" y="224"/>
                  </a:lnTo>
                  <a:lnTo>
                    <a:pt x="350" y="225"/>
                  </a:lnTo>
                  <a:lnTo>
                    <a:pt x="347" y="229"/>
                  </a:lnTo>
                  <a:lnTo>
                    <a:pt x="345" y="231"/>
                  </a:lnTo>
                  <a:lnTo>
                    <a:pt x="341" y="235"/>
                  </a:lnTo>
                  <a:lnTo>
                    <a:pt x="338" y="237"/>
                  </a:lnTo>
                  <a:lnTo>
                    <a:pt x="336" y="241"/>
                  </a:lnTo>
                  <a:lnTo>
                    <a:pt x="332" y="243"/>
                  </a:lnTo>
                  <a:lnTo>
                    <a:pt x="329" y="245"/>
                  </a:lnTo>
                  <a:lnTo>
                    <a:pt x="327" y="248"/>
                  </a:lnTo>
                  <a:lnTo>
                    <a:pt x="323" y="250"/>
                  </a:lnTo>
                  <a:lnTo>
                    <a:pt x="321" y="254"/>
                  </a:lnTo>
                  <a:lnTo>
                    <a:pt x="318" y="256"/>
                  </a:lnTo>
                  <a:lnTo>
                    <a:pt x="314" y="260"/>
                  </a:lnTo>
                  <a:lnTo>
                    <a:pt x="312" y="262"/>
                  </a:lnTo>
                  <a:lnTo>
                    <a:pt x="310" y="264"/>
                  </a:lnTo>
                  <a:lnTo>
                    <a:pt x="308" y="267"/>
                  </a:lnTo>
                  <a:lnTo>
                    <a:pt x="307" y="269"/>
                  </a:lnTo>
                  <a:lnTo>
                    <a:pt x="304" y="273"/>
                  </a:lnTo>
                  <a:lnTo>
                    <a:pt x="303" y="275"/>
                  </a:lnTo>
                  <a:lnTo>
                    <a:pt x="301" y="277"/>
                  </a:lnTo>
                  <a:lnTo>
                    <a:pt x="299" y="279"/>
                  </a:lnTo>
                  <a:lnTo>
                    <a:pt x="297" y="283"/>
                  </a:lnTo>
                  <a:lnTo>
                    <a:pt x="295" y="285"/>
                  </a:lnTo>
                  <a:lnTo>
                    <a:pt x="294" y="285"/>
                  </a:lnTo>
                  <a:lnTo>
                    <a:pt x="292" y="286"/>
                  </a:lnTo>
                  <a:lnTo>
                    <a:pt x="291" y="288"/>
                  </a:lnTo>
                  <a:lnTo>
                    <a:pt x="290" y="288"/>
                  </a:lnTo>
                  <a:lnTo>
                    <a:pt x="288" y="290"/>
                  </a:lnTo>
                  <a:lnTo>
                    <a:pt x="287" y="292"/>
                  </a:lnTo>
                  <a:lnTo>
                    <a:pt x="283" y="296"/>
                  </a:lnTo>
                  <a:lnTo>
                    <a:pt x="280" y="300"/>
                  </a:lnTo>
                  <a:lnTo>
                    <a:pt x="278" y="304"/>
                  </a:lnTo>
                  <a:lnTo>
                    <a:pt x="274" y="307"/>
                  </a:lnTo>
                  <a:lnTo>
                    <a:pt x="271" y="309"/>
                  </a:lnTo>
                  <a:lnTo>
                    <a:pt x="268" y="313"/>
                  </a:lnTo>
                  <a:lnTo>
                    <a:pt x="265" y="317"/>
                  </a:lnTo>
                  <a:lnTo>
                    <a:pt x="262" y="319"/>
                  </a:lnTo>
                  <a:lnTo>
                    <a:pt x="259" y="323"/>
                  </a:lnTo>
                  <a:lnTo>
                    <a:pt x="255" y="327"/>
                  </a:lnTo>
                  <a:lnTo>
                    <a:pt x="252" y="330"/>
                  </a:lnTo>
                  <a:lnTo>
                    <a:pt x="250" y="334"/>
                  </a:lnTo>
                  <a:lnTo>
                    <a:pt x="246" y="338"/>
                  </a:lnTo>
                  <a:lnTo>
                    <a:pt x="244" y="342"/>
                  </a:lnTo>
                  <a:lnTo>
                    <a:pt x="241" y="346"/>
                  </a:lnTo>
                  <a:lnTo>
                    <a:pt x="237" y="351"/>
                  </a:lnTo>
                  <a:lnTo>
                    <a:pt x="235" y="353"/>
                  </a:lnTo>
                  <a:lnTo>
                    <a:pt x="234" y="357"/>
                  </a:lnTo>
                  <a:lnTo>
                    <a:pt x="231" y="361"/>
                  </a:lnTo>
                  <a:lnTo>
                    <a:pt x="228" y="363"/>
                  </a:lnTo>
                  <a:lnTo>
                    <a:pt x="226" y="367"/>
                  </a:lnTo>
                  <a:lnTo>
                    <a:pt x="224" y="370"/>
                  </a:lnTo>
                  <a:lnTo>
                    <a:pt x="222" y="372"/>
                  </a:lnTo>
                  <a:lnTo>
                    <a:pt x="221" y="376"/>
                  </a:lnTo>
                  <a:lnTo>
                    <a:pt x="217" y="380"/>
                  </a:lnTo>
                  <a:lnTo>
                    <a:pt x="214" y="384"/>
                  </a:lnTo>
                  <a:lnTo>
                    <a:pt x="212" y="388"/>
                  </a:lnTo>
                  <a:lnTo>
                    <a:pt x="208" y="393"/>
                  </a:lnTo>
                  <a:lnTo>
                    <a:pt x="206" y="397"/>
                  </a:lnTo>
                  <a:lnTo>
                    <a:pt x="204" y="403"/>
                  </a:lnTo>
                  <a:lnTo>
                    <a:pt x="200" y="405"/>
                  </a:lnTo>
                  <a:lnTo>
                    <a:pt x="198" y="409"/>
                  </a:lnTo>
                  <a:lnTo>
                    <a:pt x="192" y="418"/>
                  </a:lnTo>
                  <a:lnTo>
                    <a:pt x="187" y="426"/>
                  </a:lnTo>
                  <a:lnTo>
                    <a:pt x="180" y="435"/>
                  </a:lnTo>
                  <a:lnTo>
                    <a:pt x="175" y="443"/>
                  </a:lnTo>
                  <a:lnTo>
                    <a:pt x="170" y="452"/>
                  </a:lnTo>
                  <a:lnTo>
                    <a:pt x="165" y="460"/>
                  </a:lnTo>
                  <a:lnTo>
                    <a:pt x="159" y="470"/>
                  </a:lnTo>
                  <a:lnTo>
                    <a:pt x="154" y="479"/>
                  </a:lnTo>
                  <a:lnTo>
                    <a:pt x="148" y="489"/>
                  </a:lnTo>
                  <a:lnTo>
                    <a:pt x="144" y="498"/>
                  </a:lnTo>
                  <a:lnTo>
                    <a:pt x="138" y="508"/>
                  </a:lnTo>
                  <a:lnTo>
                    <a:pt x="133" y="519"/>
                  </a:lnTo>
                  <a:lnTo>
                    <a:pt x="128" y="529"/>
                  </a:lnTo>
                  <a:lnTo>
                    <a:pt x="122" y="540"/>
                  </a:lnTo>
                  <a:lnTo>
                    <a:pt x="118" y="552"/>
                  </a:lnTo>
                  <a:lnTo>
                    <a:pt x="113" y="565"/>
                  </a:lnTo>
                  <a:lnTo>
                    <a:pt x="110" y="571"/>
                  </a:lnTo>
                  <a:lnTo>
                    <a:pt x="108" y="576"/>
                  </a:lnTo>
                  <a:lnTo>
                    <a:pt x="104" y="582"/>
                  </a:lnTo>
                  <a:lnTo>
                    <a:pt x="102" y="590"/>
                  </a:lnTo>
                  <a:lnTo>
                    <a:pt x="100" y="597"/>
                  </a:lnTo>
                  <a:lnTo>
                    <a:pt x="98" y="603"/>
                  </a:lnTo>
                  <a:lnTo>
                    <a:pt x="95" y="611"/>
                  </a:lnTo>
                  <a:lnTo>
                    <a:pt x="93" y="616"/>
                  </a:lnTo>
                  <a:lnTo>
                    <a:pt x="91" y="624"/>
                  </a:lnTo>
                  <a:lnTo>
                    <a:pt x="89" y="632"/>
                  </a:lnTo>
                  <a:lnTo>
                    <a:pt x="87" y="639"/>
                  </a:lnTo>
                  <a:lnTo>
                    <a:pt x="83" y="647"/>
                  </a:lnTo>
                  <a:lnTo>
                    <a:pt x="81" y="654"/>
                  </a:lnTo>
                  <a:lnTo>
                    <a:pt x="78" y="664"/>
                  </a:lnTo>
                  <a:lnTo>
                    <a:pt x="75" y="672"/>
                  </a:lnTo>
                  <a:lnTo>
                    <a:pt x="72" y="679"/>
                  </a:lnTo>
                  <a:lnTo>
                    <a:pt x="70" y="687"/>
                  </a:lnTo>
                  <a:lnTo>
                    <a:pt x="66" y="695"/>
                  </a:lnTo>
                  <a:lnTo>
                    <a:pt x="64" y="700"/>
                  </a:lnTo>
                  <a:lnTo>
                    <a:pt x="61" y="708"/>
                  </a:lnTo>
                  <a:lnTo>
                    <a:pt x="59" y="716"/>
                  </a:lnTo>
                  <a:lnTo>
                    <a:pt x="56" y="723"/>
                  </a:lnTo>
                  <a:lnTo>
                    <a:pt x="53" y="733"/>
                  </a:lnTo>
                  <a:lnTo>
                    <a:pt x="51" y="740"/>
                  </a:lnTo>
                  <a:lnTo>
                    <a:pt x="47" y="748"/>
                  </a:lnTo>
                  <a:lnTo>
                    <a:pt x="44" y="757"/>
                  </a:lnTo>
                  <a:lnTo>
                    <a:pt x="42" y="767"/>
                  </a:lnTo>
                  <a:lnTo>
                    <a:pt x="38" y="775"/>
                  </a:lnTo>
                  <a:lnTo>
                    <a:pt x="36" y="782"/>
                  </a:lnTo>
                  <a:lnTo>
                    <a:pt x="33" y="792"/>
                  </a:lnTo>
                  <a:lnTo>
                    <a:pt x="31" y="799"/>
                  </a:lnTo>
                  <a:lnTo>
                    <a:pt x="28" y="809"/>
                  </a:lnTo>
                  <a:lnTo>
                    <a:pt x="26" y="818"/>
                  </a:lnTo>
                  <a:lnTo>
                    <a:pt x="23" y="828"/>
                  </a:lnTo>
                  <a:lnTo>
                    <a:pt x="19" y="838"/>
                  </a:lnTo>
                  <a:lnTo>
                    <a:pt x="17" y="849"/>
                  </a:lnTo>
                  <a:lnTo>
                    <a:pt x="14" y="859"/>
                  </a:lnTo>
                  <a:lnTo>
                    <a:pt x="11" y="872"/>
                  </a:lnTo>
                  <a:lnTo>
                    <a:pt x="7" y="883"/>
                  </a:lnTo>
                  <a:lnTo>
                    <a:pt x="4" y="897"/>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2" name="Freeform 42"/>
            <p:cNvSpPr/>
            <p:nvPr/>
          </p:nvSpPr>
          <p:spPr>
            <a:xfrm>
              <a:off x="4440" y="2702"/>
              <a:ext cx="861" cy="1001"/>
            </a:xfrm>
            <a:custGeom>
              <a:avLst/>
              <a:gdLst/>
              <a:ahLst/>
              <a:cxnLst>
                <a:cxn ang="0">
                  <a:pos x="18" y="866"/>
                </a:cxn>
                <a:cxn ang="0">
                  <a:pos x="24" y="900"/>
                </a:cxn>
                <a:cxn ang="0">
                  <a:pos x="50" y="734"/>
                </a:cxn>
                <a:cxn ang="0">
                  <a:pos x="72" y="641"/>
                </a:cxn>
                <a:cxn ang="0">
                  <a:pos x="75" y="584"/>
                </a:cxn>
                <a:cxn ang="0">
                  <a:pos x="149" y="421"/>
                </a:cxn>
                <a:cxn ang="0">
                  <a:pos x="127" y="505"/>
                </a:cxn>
                <a:cxn ang="0">
                  <a:pos x="96" y="664"/>
                </a:cxn>
                <a:cxn ang="0">
                  <a:pos x="79" y="759"/>
                </a:cxn>
                <a:cxn ang="0">
                  <a:pos x="67" y="866"/>
                </a:cxn>
                <a:cxn ang="0">
                  <a:pos x="44" y="993"/>
                </a:cxn>
                <a:cxn ang="0">
                  <a:pos x="69" y="875"/>
                </a:cxn>
                <a:cxn ang="0">
                  <a:pos x="98" y="747"/>
                </a:cxn>
                <a:cxn ang="0">
                  <a:pos x="144" y="658"/>
                </a:cxn>
                <a:cxn ang="0">
                  <a:pos x="180" y="597"/>
                </a:cxn>
                <a:cxn ang="0">
                  <a:pos x="266" y="456"/>
                </a:cxn>
                <a:cxn ang="0">
                  <a:pos x="322" y="368"/>
                </a:cxn>
                <a:cxn ang="0">
                  <a:pos x="376" y="297"/>
                </a:cxn>
                <a:cxn ang="0">
                  <a:pos x="427" y="238"/>
                </a:cxn>
                <a:cxn ang="0">
                  <a:pos x="497" y="172"/>
                </a:cxn>
                <a:cxn ang="0">
                  <a:pos x="524" y="168"/>
                </a:cxn>
                <a:cxn ang="0">
                  <a:pos x="583" y="217"/>
                </a:cxn>
                <a:cxn ang="0">
                  <a:pos x="667" y="328"/>
                </a:cxn>
                <a:cxn ang="0">
                  <a:pos x="734" y="454"/>
                </a:cxn>
                <a:cxn ang="0">
                  <a:pos x="796" y="618"/>
                </a:cxn>
                <a:cxn ang="0">
                  <a:pos x="846" y="778"/>
                </a:cxn>
                <a:cxn ang="0">
                  <a:pos x="835" y="694"/>
                </a:cxn>
                <a:cxn ang="0">
                  <a:pos x="771" y="475"/>
                </a:cxn>
                <a:cxn ang="0">
                  <a:pos x="711" y="355"/>
                </a:cxn>
                <a:cxn ang="0">
                  <a:pos x="684" y="315"/>
                </a:cxn>
                <a:cxn ang="0">
                  <a:pos x="625" y="219"/>
                </a:cxn>
                <a:cxn ang="0">
                  <a:pos x="593" y="187"/>
                </a:cxn>
                <a:cxn ang="0">
                  <a:pos x="548" y="149"/>
                </a:cxn>
                <a:cxn ang="0">
                  <a:pos x="563" y="126"/>
                </a:cxn>
                <a:cxn ang="0">
                  <a:pos x="641" y="120"/>
                </a:cxn>
                <a:cxn ang="0">
                  <a:pos x="718" y="137"/>
                </a:cxn>
                <a:cxn ang="0">
                  <a:pos x="789" y="137"/>
                </a:cxn>
                <a:cxn ang="0">
                  <a:pos x="823" y="135"/>
                </a:cxn>
                <a:cxn ang="0">
                  <a:pos x="857" y="132"/>
                </a:cxn>
                <a:cxn ang="0">
                  <a:pos x="813" y="95"/>
                </a:cxn>
                <a:cxn ang="0">
                  <a:pos x="785" y="76"/>
                </a:cxn>
                <a:cxn ang="0">
                  <a:pos x="716" y="69"/>
                </a:cxn>
                <a:cxn ang="0">
                  <a:pos x="627" y="92"/>
                </a:cxn>
                <a:cxn ang="0">
                  <a:pos x="564" y="113"/>
                </a:cxn>
                <a:cxn ang="0">
                  <a:pos x="528" y="124"/>
                </a:cxn>
                <a:cxn ang="0">
                  <a:pos x="498" y="116"/>
                </a:cxn>
                <a:cxn ang="0">
                  <a:pos x="453" y="111"/>
                </a:cxn>
                <a:cxn ang="0">
                  <a:pos x="380" y="118"/>
                </a:cxn>
                <a:cxn ang="0">
                  <a:pos x="327" y="139"/>
                </a:cxn>
                <a:cxn ang="0">
                  <a:pos x="290" y="172"/>
                </a:cxn>
                <a:cxn ang="0">
                  <a:pos x="237" y="223"/>
                </a:cxn>
                <a:cxn ang="0">
                  <a:pos x="200" y="286"/>
                </a:cxn>
                <a:cxn ang="0">
                  <a:pos x="116" y="420"/>
                </a:cxn>
                <a:cxn ang="0">
                  <a:pos x="155" y="288"/>
                </a:cxn>
                <a:cxn ang="0">
                  <a:pos x="227" y="114"/>
                </a:cxn>
                <a:cxn ang="0">
                  <a:pos x="269" y="50"/>
                </a:cxn>
                <a:cxn ang="0">
                  <a:pos x="265" y="44"/>
                </a:cxn>
                <a:cxn ang="0">
                  <a:pos x="215" y="122"/>
                </a:cxn>
                <a:cxn ang="0">
                  <a:pos x="152" y="278"/>
                </a:cxn>
                <a:cxn ang="0">
                  <a:pos x="98" y="463"/>
                </a:cxn>
                <a:cxn ang="0">
                  <a:pos x="85" y="383"/>
                </a:cxn>
                <a:cxn ang="0">
                  <a:pos x="50" y="597"/>
                </a:cxn>
              </a:cxnLst>
              <a:rect l="0" t="0" r="0" b="0"/>
              <a:pathLst>
                <a:path w="861" h="1001">
                  <a:moveTo>
                    <a:pt x="0" y="809"/>
                  </a:moveTo>
                  <a:lnTo>
                    <a:pt x="32" y="709"/>
                  </a:lnTo>
                  <a:lnTo>
                    <a:pt x="33" y="709"/>
                  </a:lnTo>
                  <a:lnTo>
                    <a:pt x="34" y="709"/>
                  </a:lnTo>
                  <a:lnTo>
                    <a:pt x="34" y="711"/>
                  </a:lnTo>
                  <a:lnTo>
                    <a:pt x="36" y="711"/>
                  </a:lnTo>
                  <a:lnTo>
                    <a:pt x="36" y="715"/>
                  </a:lnTo>
                  <a:lnTo>
                    <a:pt x="33" y="730"/>
                  </a:lnTo>
                  <a:lnTo>
                    <a:pt x="31" y="747"/>
                  </a:lnTo>
                  <a:lnTo>
                    <a:pt x="29" y="765"/>
                  </a:lnTo>
                  <a:lnTo>
                    <a:pt x="27" y="782"/>
                  </a:lnTo>
                  <a:lnTo>
                    <a:pt x="24" y="799"/>
                  </a:lnTo>
                  <a:lnTo>
                    <a:pt x="22" y="816"/>
                  </a:lnTo>
                  <a:lnTo>
                    <a:pt x="21" y="833"/>
                  </a:lnTo>
                  <a:lnTo>
                    <a:pt x="19" y="850"/>
                  </a:lnTo>
                  <a:lnTo>
                    <a:pt x="18" y="866"/>
                  </a:lnTo>
                  <a:lnTo>
                    <a:pt x="17" y="879"/>
                  </a:lnTo>
                  <a:lnTo>
                    <a:pt x="15" y="892"/>
                  </a:lnTo>
                  <a:lnTo>
                    <a:pt x="14" y="906"/>
                  </a:lnTo>
                  <a:lnTo>
                    <a:pt x="14" y="913"/>
                  </a:lnTo>
                  <a:lnTo>
                    <a:pt x="13" y="923"/>
                  </a:lnTo>
                  <a:lnTo>
                    <a:pt x="13" y="931"/>
                  </a:lnTo>
                  <a:lnTo>
                    <a:pt x="12" y="938"/>
                  </a:lnTo>
                  <a:lnTo>
                    <a:pt x="11" y="946"/>
                  </a:lnTo>
                  <a:lnTo>
                    <a:pt x="10" y="953"/>
                  </a:lnTo>
                  <a:lnTo>
                    <a:pt x="9" y="961"/>
                  </a:lnTo>
                  <a:lnTo>
                    <a:pt x="9" y="971"/>
                  </a:lnTo>
                  <a:lnTo>
                    <a:pt x="20" y="944"/>
                  </a:lnTo>
                  <a:lnTo>
                    <a:pt x="21" y="921"/>
                  </a:lnTo>
                  <a:lnTo>
                    <a:pt x="22" y="913"/>
                  </a:lnTo>
                  <a:lnTo>
                    <a:pt x="23" y="906"/>
                  </a:lnTo>
                  <a:lnTo>
                    <a:pt x="24" y="900"/>
                  </a:lnTo>
                  <a:lnTo>
                    <a:pt x="25" y="894"/>
                  </a:lnTo>
                  <a:lnTo>
                    <a:pt x="27" y="887"/>
                  </a:lnTo>
                  <a:lnTo>
                    <a:pt x="27" y="881"/>
                  </a:lnTo>
                  <a:lnTo>
                    <a:pt x="28" y="873"/>
                  </a:lnTo>
                  <a:lnTo>
                    <a:pt x="29" y="868"/>
                  </a:lnTo>
                  <a:lnTo>
                    <a:pt x="30" y="862"/>
                  </a:lnTo>
                  <a:lnTo>
                    <a:pt x="30" y="858"/>
                  </a:lnTo>
                  <a:lnTo>
                    <a:pt x="31" y="852"/>
                  </a:lnTo>
                  <a:lnTo>
                    <a:pt x="31" y="849"/>
                  </a:lnTo>
                  <a:lnTo>
                    <a:pt x="33" y="829"/>
                  </a:lnTo>
                  <a:lnTo>
                    <a:pt x="36" y="814"/>
                  </a:lnTo>
                  <a:lnTo>
                    <a:pt x="38" y="797"/>
                  </a:lnTo>
                  <a:lnTo>
                    <a:pt x="41" y="782"/>
                  </a:lnTo>
                  <a:lnTo>
                    <a:pt x="43" y="765"/>
                  </a:lnTo>
                  <a:lnTo>
                    <a:pt x="47" y="749"/>
                  </a:lnTo>
                  <a:lnTo>
                    <a:pt x="50" y="734"/>
                  </a:lnTo>
                  <a:lnTo>
                    <a:pt x="53" y="717"/>
                  </a:lnTo>
                  <a:lnTo>
                    <a:pt x="53" y="713"/>
                  </a:lnTo>
                  <a:lnTo>
                    <a:pt x="54" y="709"/>
                  </a:lnTo>
                  <a:lnTo>
                    <a:pt x="56" y="706"/>
                  </a:lnTo>
                  <a:lnTo>
                    <a:pt x="57" y="702"/>
                  </a:lnTo>
                  <a:lnTo>
                    <a:pt x="58" y="700"/>
                  </a:lnTo>
                  <a:lnTo>
                    <a:pt x="58" y="696"/>
                  </a:lnTo>
                  <a:lnTo>
                    <a:pt x="59" y="692"/>
                  </a:lnTo>
                  <a:lnTo>
                    <a:pt x="60" y="688"/>
                  </a:lnTo>
                  <a:lnTo>
                    <a:pt x="61" y="681"/>
                  </a:lnTo>
                  <a:lnTo>
                    <a:pt x="63" y="675"/>
                  </a:lnTo>
                  <a:lnTo>
                    <a:pt x="65" y="667"/>
                  </a:lnTo>
                  <a:lnTo>
                    <a:pt x="67" y="660"/>
                  </a:lnTo>
                  <a:lnTo>
                    <a:pt x="68" y="654"/>
                  </a:lnTo>
                  <a:lnTo>
                    <a:pt x="70" y="648"/>
                  </a:lnTo>
                  <a:lnTo>
                    <a:pt x="72" y="641"/>
                  </a:lnTo>
                  <a:lnTo>
                    <a:pt x="73" y="635"/>
                  </a:lnTo>
                  <a:lnTo>
                    <a:pt x="76" y="627"/>
                  </a:lnTo>
                  <a:lnTo>
                    <a:pt x="78" y="622"/>
                  </a:lnTo>
                  <a:lnTo>
                    <a:pt x="79" y="616"/>
                  </a:lnTo>
                  <a:lnTo>
                    <a:pt x="81" y="608"/>
                  </a:lnTo>
                  <a:lnTo>
                    <a:pt x="82" y="603"/>
                  </a:lnTo>
                  <a:lnTo>
                    <a:pt x="85" y="597"/>
                  </a:lnTo>
                  <a:lnTo>
                    <a:pt x="87" y="589"/>
                  </a:lnTo>
                  <a:lnTo>
                    <a:pt x="89" y="584"/>
                  </a:lnTo>
                  <a:lnTo>
                    <a:pt x="66" y="631"/>
                  </a:lnTo>
                  <a:lnTo>
                    <a:pt x="65" y="631"/>
                  </a:lnTo>
                  <a:lnTo>
                    <a:pt x="63" y="631"/>
                  </a:lnTo>
                  <a:lnTo>
                    <a:pt x="62" y="627"/>
                  </a:lnTo>
                  <a:lnTo>
                    <a:pt x="67" y="612"/>
                  </a:lnTo>
                  <a:lnTo>
                    <a:pt x="70" y="599"/>
                  </a:lnTo>
                  <a:lnTo>
                    <a:pt x="75" y="584"/>
                  </a:lnTo>
                  <a:lnTo>
                    <a:pt x="79" y="568"/>
                  </a:lnTo>
                  <a:lnTo>
                    <a:pt x="85" y="553"/>
                  </a:lnTo>
                  <a:lnTo>
                    <a:pt x="89" y="538"/>
                  </a:lnTo>
                  <a:lnTo>
                    <a:pt x="95" y="524"/>
                  </a:lnTo>
                  <a:lnTo>
                    <a:pt x="100" y="509"/>
                  </a:lnTo>
                  <a:lnTo>
                    <a:pt x="106" y="496"/>
                  </a:lnTo>
                  <a:lnTo>
                    <a:pt x="111" y="482"/>
                  </a:lnTo>
                  <a:lnTo>
                    <a:pt x="117" y="469"/>
                  </a:lnTo>
                  <a:lnTo>
                    <a:pt x="123" y="458"/>
                  </a:lnTo>
                  <a:lnTo>
                    <a:pt x="129" y="446"/>
                  </a:lnTo>
                  <a:lnTo>
                    <a:pt x="135" y="435"/>
                  </a:lnTo>
                  <a:lnTo>
                    <a:pt x="142" y="425"/>
                  </a:lnTo>
                  <a:lnTo>
                    <a:pt x="147" y="416"/>
                  </a:lnTo>
                  <a:lnTo>
                    <a:pt x="148" y="416"/>
                  </a:lnTo>
                  <a:lnTo>
                    <a:pt x="149" y="418"/>
                  </a:lnTo>
                  <a:lnTo>
                    <a:pt x="149" y="421"/>
                  </a:lnTo>
                  <a:lnTo>
                    <a:pt x="149" y="423"/>
                  </a:lnTo>
                  <a:lnTo>
                    <a:pt x="148" y="425"/>
                  </a:lnTo>
                  <a:lnTo>
                    <a:pt x="147" y="427"/>
                  </a:lnTo>
                  <a:lnTo>
                    <a:pt x="147" y="429"/>
                  </a:lnTo>
                  <a:lnTo>
                    <a:pt x="146" y="431"/>
                  </a:lnTo>
                  <a:lnTo>
                    <a:pt x="145" y="431"/>
                  </a:lnTo>
                  <a:lnTo>
                    <a:pt x="145" y="435"/>
                  </a:lnTo>
                  <a:lnTo>
                    <a:pt x="144" y="437"/>
                  </a:lnTo>
                  <a:lnTo>
                    <a:pt x="142" y="444"/>
                  </a:lnTo>
                  <a:lnTo>
                    <a:pt x="138" y="454"/>
                  </a:lnTo>
                  <a:lnTo>
                    <a:pt x="136" y="461"/>
                  </a:lnTo>
                  <a:lnTo>
                    <a:pt x="134" y="471"/>
                  </a:lnTo>
                  <a:lnTo>
                    <a:pt x="132" y="479"/>
                  </a:lnTo>
                  <a:lnTo>
                    <a:pt x="130" y="488"/>
                  </a:lnTo>
                  <a:lnTo>
                    <a:pt x="128" y="496"/>
                  </a:lnTo>
                  <a:lnTo>
                    <a:pt x="127" y="505"/>
                  </a:lnTo>
                  <a:lnTo>
                    <a:pt x="126" y="507"/>
                  </a:lnTo>
                  <a:lnTo>
                    <a:pt x="125" y="507"/>
                  </a:lnTo>
                  <a:lnTo>
                    <a:pt x="125" y="509"/>
                  </a:lnTo>
                  <a:lnTo>
                    <a:pt x="122" y="524"/>
                  </a:lnTo>
                  <a:lnTo>
                    <a:pt x="119" y="540"/>
                  </a:lnTo>
                  <a:lnTo>
                    <a:pt x="116" y="555"/>
                  </a:lnTo>
                  <a:lnTo>
                    <a:pt x="113" y="570"/>
                  </a:lnTo>
                  <a:lnTo>
                    <a:pt x="110" y="585"/>
                  </a:lnTo>
                  <a:lnTo>
                    <a:pt x="108" y="601"/>
                  </a:lnTo>
                  <a:lnTo>
                    <a:pt x="105" y="616"/>
                  </a:lnTo>
                  <a:lnTo>
                    <a:pt x="101" y="631"/>
                  </a:lnTo>
                  <a:lnTo>
                    <a:pt x="100" y="637"/>
                  </a:lnTo>
                  <a:lnTo>
                    <a:pt x="99" y="643"/>
                  </a:lnTo>
                  <a:lnTo>
                    <a:pt x="98" y="650"/>
                  </a:lnTo>
                  <a:lnTo>
                    <a:pt x="97" y="656"/>
                  </a:lnTo>
                  <a:lnTo>
                    <a:pt x="96" y="664"/>
                  </a:lnTo>
                  <a:lnTo>
                    <a:pt x="95" y="669"/>
                  </a:lnTo>
                  <a:lnTo>
                    <a:pt x="94" y="675"/>
                  </a:lnTo>
                  <a:lnTo>
                    <a:pt x="92" y="681"/>
                  </a:lnTo>
                  <a:lnTo>
                    <a:pt x="91" y="686"/>
                  </a:lnTo>
                  <a:lnTo>
                    <a:pt x="90" y="692"/>
                  </a:lnTo>
                  <a:lnTo>
                    <a:pt x="90" y="700"/>
                  </a:lnTo>
                  <a:lnTo>
                    <a:pt x="89" y="706"/>
                  </a:lnTo>
                  <a:lnTo>
                    <a:pt x="88" y="711"/>
                  </a:lnTo>
                  <a:lnTo>
                    <a:pt x="87" y="717"/>
                  </a:lnTo>
                  <a:lnTo>
                    <a:pt x="86" y="723"/>
                  </a:lnTo>
                  <a:lnTo>
                    <a:pt x="85" y="728"/>
                  </a:lnTo>
                  <a:lnTo>
                    <a:pt x="85" y="734"/>
                  </a:lnTo>
                  <a:lnTo>
                    <a:pt x="84" y="740"/>
                  </a:lnTo>
                  <a:lnTo>
                    <a:pt x="82" y="746"/>
                  </a:lnTo>
                  <a:lnTo>
                    <a:pt x="80" y="753"/>
                  </a:lnTo>
                  <a:lnTo>
                    <a:pt x="79" y="759"/>
                  </a:lnTo>
                  <a:lnTo>
                    <a:pt x="78" y="765"/>
                  </a:lnTo>
                  <a:lnTo>
                    <a:pt x="77" y="768"/>
                  </a:lnTo>
                  <a:lnTo>
                    <a:pt x="76" y="774"/>
                  </a:lnTo>
                  <a:lnTo>
                    <a:pt x="42" y="904"/>
                  </a:lnTo>
                  <a:lnTo>
                    <a:pt x="46" y="896"/>
                  </a:lnTo>
                  <a:lnTo>
                    <a:pt x="49" y="889"/>
                  </a:lnTo>
                  <a:lnTo>
                    <a:pt x="52" y="881"/>
                  </a:lnTo>
                  <a:lnTo>
                    <a:pt x="54" y="871"/>
                  </a:lnTo>
                  <a:lnTo>
                    <a:pt x="58" y="864"/>
                  </a:lnTo>
                  <a:lnTo>
                    <a:pt x="60" y="856"/>
                  </a:lnTo>
                  <a:lnTo>
                    <a:pt x="63" y="849"/>
                  </a:lnTo>
                  <a:lnTo>
                    <a:pt x="67" y="843"/>
                  </a:lnTo>
                  <a:lnTo>
                    <a:pt x="69" y="845"/>
                  </a:lnTo>
                  <a:lnTo>
                    <a:pt x="69" y="852"/>
                  </a:lnTo>
                  <a:lnTo>
                    <a:pt x="67" y="858"/>
                  </a:lnTo>
                  <a:lnTo>
                    <a:pt x="67" y="866"/>
                  </a:lnTo>
                  <a:lnTo>
                    <a:pt x="66" y="871"/>
                  </a:lnTo>
                  <a:lnTo>
                    <a:pt x="63" y="879"/>
                  </a:lnTo>
                  <a:lnTo>
                    <a:pt x="61" y="889"/>
                  </a:lnTo>
                  <a:lnTo>
                    <a:pt x="59" y="898"/>
                  </a:lnTo>
                  <a:lnTo>
                    <a:pt x="58" y="908"/>
                  </a:lnTo>
                  <a:lnTo>
                    <a:pt x="56" y="917"/>
                  </a:lnTo>
                  <a:lnTo>
                    <a:pt x="54" y="927"/>
                  </a:lnTo>
                  <a:lnTo>
                    <a:pt x="52" y="936"/>
                  </a:lnTo>
                  <a:lnTo>
                    <a:pt x="51" y="946"/>
                  </a:lnTo>
                  <a:lnTo>
                    <a:pt x="50" y="952"/>
                  </a:lnTo>
                  <a:lnTo>
                    <a:pt x="49" y="959"/>
                  </a:lnTo>
                  <a:lnTo>
                    <a:pt x="48" y="967"/>
                  </a:lnTo>
                  <a:lnTo>
                    <a:pt x="48" y="974"/>
                  </a:lnTo>
                  <a:lnTo>
                    <a:pt x="47" y="980"/>
                  </a:lnTo>
                  <a:lnTo>
                    <a:pt x="46" y="988"/>
                  </a:lnTo>
                  <a:lnTo>
                    <a:pt x="44" y="993"/>
                  </a:lnTo>
                  <a:lnTo>
                    <a:pt x="43" y="1001"/>
                  </a:lnTo>
                  <a:lnTo>
                    <a:pt x="46" y="997"/>
                  </a:lnTo>
                  <a:lnTo>
                    <a:pt x="48" y="993"/>
                  </a:lnTo>
                  <a:lnTo>
                    <a:pt x="49" y="992"/>
                  </a:lnTo>
                  <a:lnTo>
                    <a:pt x="50" y="986"/>
                  </a:lnTo>
                  <a:lnTo>
                    <a:pt x="52" y="982"/>
                  </a:lnTo>
                  <a:lnTo>
                    <a:pt x="52" y="976"/>
                  </a:lnTo>
                  <a:lnTo>
                    <a:pt x="53" y="971"/>
                  </a:lnTo>
                  <a:lnTo>
                    <a:pt x="54" y="967"/>
                  </a:lnTo>
                  <a:lnTo>
                    <a:pt x="57" y="953"/>
                  </a:lnTo>
                  <a:lnTo>
                    <a:pt x="59" y="940"/>
                  </a:lnTo>
                  <a:lnTo>
                    <a:pt x="60" y="927"/>
                  </a:lnTo>
                  <a:lnTo>
                    <a:pt x="62" y="913"/>
                  </a:lnTo>
                  <a:lnTo>
                    <a:pt x="65" y="902"/>
                  </a:lnTo>
                  <a:lnTo>
                    <a:pt x="67" y="889"/>
                  </a:lnTo>
                  <a:lnTo>
                    <a:pt x="69" y="875"/>
                  </a:lnTo>
                  <a:lnTo>
                    <a:pt x="71" y="862"/>
                  </a:lnTo>
                  <a:lnTo>
                    <a:pt x="73" y="852"/>
                  </a:lnTo>
                  <a:lnTo>
                    <a:pt x="75" y="843"/>
                  </a:lnTo>
                  <a:lnTo>
                    <a:pt x="77" y="833"/>
                  </a:lnTo>
                  <a:lnTo>
                    <a:pt x="79" y="822"/>
                  </a:lnTo>
                  <a:lnTo>
                    <a:pt x="80" y="812"/>
                  </a:lnTo>
                  <a:lnTo>
                    <a:pt x="82" y="803"/>
                  </a:lnTo>
                  <a:lnTo>
                    <a:pt x="85" y="793"/>
                  </a:lnTo>
                  <a:lnTo>
                    <a:pt x="87" y="784"/>
                  </a:lnTo>
                  <a:lnTo>
                    <a:pt x="87" y="780"/>
                  </a:lnTo>
                  <a:lnTo>
                    <a:pt x="88" y="776"/>
                  </a:lnTo>
                  <a:lnTo>
                    <a:pt x="89" y="772"/>
                  </a:lnTo>
                  <a:lnTo>
                    <a:pt x="90" y="768"/>
                  </a:lnTo>
                  <a:lnTo>
                    <a:pt x="92" y="761"/>
                  </a:lnTo>
                  <a:lnTo>
                    <a:pt x="96" y="753"/>
                  </a:lnTo>
                  <a:lnTo>
                    <a:pt x="98" y="747"/>
                  </a:lnTo>
                  <a:lnTo>
                    <a:pt x="101" y="740"/>
                  </a:lnTo>
                  <a:lnTo>
                    <a:pt x="105" y="732"/>
                  </a:lnTo>
                  <a:lnTo>
                    <a:pt x="107" y="725"/>
                  </a:lnTo>
                  <a:lnTo>
                    <a:pt x="110" y="719"/>
                  </a:lnTo>
                  <a:lnTo>
                    <a:pt x="113" y="711"/>
                  </a:lnTo>
                  <a:lnTo>
                    <a:pt x="116" y="706"/>
                  </a:lnTo>
                  <a:lnTo>
                    <a:pt x="119" y="700"/>
                  </a:lnTo>
                  <a:lnTo>
                    <a:pt x="123" y="692"/>
                  </a:lnTo>
                  <a:lnTo>
                    <a:pt x="125" y="686"/>
                  </a:lnTo>
                  <a:lnTo>
                    <a:pt x="128" y="683"/>
                  </a:lnTo>
                  <a:lnTo>
                    <a:pt x="132" y="677"/>
                  </a:lnTo>
                  <a:lnTo>
                    <a:pt x="135" y="673"/>
                  </a:lnTo>
                  <a:lnTo>
                    <a:pt x="138" y="667"/>
                  </a:lnTo>
                  <a:lnTo>
                    <a:pt x="141" y="664"/>
                  </a:lnTo>
                  <a:lnTo>
                    <a:pt x="142" y="660"/>
                  </a:lnTo>
                  <a:lnTo>
                    <a:pt x="144" y="658"/>
                  </a:lnTo>
                  <a:lnTo>
                    <a:pt x="146" y="654"/>
                  </a:lnTo>
                  <a:lnTo>
                    <a:pt x="147" y="650"/>
                  </a:lnTo>
                  <a:lnTo>
                    <a:pt x="149" y="648"/>
                  </a:lnTo>
                  <a:lnTo>
                    <a:pt x="152" y="645"/>
                  </a:lnTo>
                  <a:lnTo>
                    <a:pt x="154" y="643"/>
                  </a:lnTo>
                  <a:lnTo>
                    <a:pt x="156" y="639"/>
                  </a:lnTo>
                  <a:lnTo>
                    <a:pt x="158" y="633"/>
                  </a:lnTo>
                  <a:lnTo>
                    <a:pt x="161" y="629"/>
                  </a:lnTo>
                  <a:lnTo>
                    <a:pt x="163" y="625"/>
                  </a:lnTo>
                  <a:lnTo>
                    <a:pt x="165" y="622"/>
                  </a:lnTo>
                  <a:lnTo>
                    <a:pt x="167" y="618"/>
                  </a:lnTo>
                  <a:lnTo>
                    <a:pt x="170" y="614"/>
                  </a:lnTo>
                  <a:lnTo>
                    <a:pt x="172" y="608"/>
                  </a:lnTo>
                  <a:lnTo>
                    <a:pt x="174" y="606"/>
                  </a:lnTo>
                  <a:lnTo>
                    <a:pt x="176" y="601"/>
                  </a:lnTo>
                  <a:lnTo>
                    <a:pt x="180" y="597"/>
                  </a:lnTo>
                  <a:lnTo>
                    <a:pt x="182" y="593"/>
                  </a:lnTo>
                  <a:lnTo>
                    <a:pt x="184" y="589"/>
                  </a:lnTo>
                  <a:lnTo>
                    <a:pt x="186" y="585"/>
                  </a:lnTo>
                  <a:lnTo>
                    <a:pt x="189" y="582"/>
                  </a:lnTo>
                  <a:lnTo>
                    <a:pt x="191" y="578"/>
                  </a:lnTo>
                  <a:lnTo>
                    <a:pt x="198" y="566"/>
                  </a:lnTo>
                  <a:lnTo>
                    <a:pt x="204" y="555"/>
                  </a:lnTo>
                  <a:lnTo>
                    <a:pt x="211" y="543"/>
                  </a:lnTo>
                  <a:lnTo>
                    <a:pt x="218" y="532"/>
                  </a:lnTo>
                  <a:lnTo>
                    <a:pt x="224" y="522"/>
                  </a:lnTo>
                  <a:lnTo>
                    <a:pt x="231" y="511"/>
                  </a:lnTo>
                  <a:lnTo>
                    <a:pt x="238" y="500"/>
                  </a:lnTo>
                  <a:lnTo>
                    <a:pt x="246" y="490"/>
                  </a:lnTo>
                  <a:lnTo>
                    <a:pt x="252" y="479"/>
                  </a:lnTo>
                  <a:lnTo>
                    <a:pt x="259" y="467"/>
                  </a:lnTo>
                  <a:lnTo>
                    <a:pt x="266" y="456"/>
                  </a:lnTo>
                  <a:lnTo>
                    <a:pt x="272" y="444"/>
                  </a:lnTo>
                  <a:lnTo>
                    <a:pt x="279" y="433"/>
                  </a:lnTo>
                  <a:lnTo>
                    <a:pt x="286" y="421"/>
                  </a:lnTo>
                  <a:lnTo>
                    <a:pt x="291" y="410"/>
                  </a:lnTo>
                  <a:lnTo>
                    <a:pt x="298" y="399"/>
                  </a:lnTo>
                  <a:lnTo>
                    <a:pt x="300" y="395"/>
                  </a:lnTo>
                  <a:lnTo>
                    <a:pt x="303" y="391"/>
                  </a:lnTo>
                  <a:lnTo>
                    <a:pt x="305" y="389"/>
                  </a:lnTo>
                  <a:lnTo>
                    <a:pt x="307" y="387"/>
                  </a:lnTo>
                  <a:lnTo>
                    <a:pt x="309" y="383"/>
                  </a:lnTo>
                  <a:lnTo>
                    <a:pt x="311" y="381"/>
                  </a:lnTo>
                  <a:lnTo>
                    <a:pt x="313" y="379"/>
                  </a:lnTo>
                  <a:lnTo>
                    <a:pt x="315" y="376"/>
                  </a:lnTo>
                  <a:lnTo>
                    <a:pt x="317" y="374"/>
                  </a:lnTo>
                  <a:lnTo>
                    <a:pt x="319" y="372"/>
                  </a:lnTo>
                  <a:lnTo>
                    <a:pt x="322" y="368"/>
                  </a:lnTo>
                  <a:lnTo>
                    <a:pt x="324" y="366"/>
                  </a:lnTo>
                  <a:lnTo>
                    <a:pt x="326" y="364"/>
                  </a:lnTo>
                  <a:lnTo>
                    <a:pt x="327" y="360"/>
                  </a:lnTo>
                  <a:lnTo>
                    <a:pt x="329" y="358"/>
                  </a:lnTo>
                  <a:lnTo>
                    <a:pt x="332" y="355"/>
                  </a:lnTo>
                  <a:lnTo>
                    <a:pt x="336" y="351"/>
                  </a:lnTo>
                  <a:lnTo>
                    <a:pt x="341" y="347"/>
                  </a:lnTo>
                  <a:lnTo>
                    <a:pt x="344" y="341"/>
                  </a:lnTo>
                  <a:lnTo>
                    <a:pt x="348" y="336"/>
                  </a:lnTo>
                  <a:lnTo>
                    <a:pt x="352" y="330"/>
                  </a:lnTo>
                  <a:lnTo>
                    <a:pt x="356" y="324"/>
                  </a:lnTo>
                  <a:lnTo>
                    <a:pt x="361" y="318"/>
                  </a:lnTo>
                  <a:lnTo>
                    <a:pt x="364" y="313"/>
                  </a:lnTo>
                  <a:lnTo>
                    <a:pt x="368" y="307"/>
                  </a:lnTo>
                  <a:lnTo>
                    <a:pt x="372" y="303"/>
                  </a:lnTo>
                  <a:lnTo>
                    <a:pt x="376" y="297"/>
                  </a:lnTo>
                  <a:lnTo>
                    <a:pt x="380" y="292"/>
                  </a:lnTo>
                  <a:lnTo>
                    <a:pt x="384" y="286"/>
                  </a:lnTo>
                  <a:lnTo>
                    <a:pt x="389" y="282"/>
                  </a:lnTo>
                  <a:lnTo>
                    <a:pt x="392" y="276"/>
                  </a:lnTo>
                  <a:lnTo>
                    <a:pt x="396" y="273"/>
                  </a:lnTo>
                  <a:lnTo>
                    <a:pt x="399" y="271"/>
                  </a:lnTo>
                  <a:lnTo>
                    <a:pt x="400" y="267"/>
                  </a:lnTo>
                  <a:lnTo>
                    <a:pt x="402" y="265"/>
                  </a:lnTo>
                  <a:lnTo>
                    <a:pt x="404" y="263"/>
                  </a:lnTo>
                  <a:lnTo>
                    <a:pt x="405" y="261"/>
                  </a:lnTo>
                  <a:lnTo>
                    <a:pt x="408" y="259"/>
                  </a:lnTo>
                  <a:lnTo>
                    <a:pt x="409" y="257"/>
                  </a:lnTo>
                  <a:lnTo>
                    <a:pt x="411" y="256"/>
                  </a:lnTo>
                  <a:lnTo>
                    <a:pt x="416" y="252"/>
                  </a:lnTo>
                  <a:lnTo>
                    <a:pt x="422" y="244"/>
                  </a:lnTo>
                  <a:lnTo>
                    <a:pt x="427" y="238"/>
                  </a:lnTo>
                  <a:lnTo>
                    <a:pt x="432" y="235"/>
                  </a:lnTo>
                  <a:lnTo>
                    <a:pt x="438" y="229"/>
                  </a:lnTo>
                  <a:lnTo>
                    <a:pt x="442" y="223"/>
                  </a:lnTo>
                  <a:lnTo>
                    <a:pt x="448" y="217"/>
                  </a:lnTo>
                  <a:lnTo>
                    <a:pt x="453" y="214"/>
                  </a:lnTo>
                  <a:lnTo>
                    <a:pt x="458" y="208"/>
                  </a:lnTo>
                  <a:lnTo>
                    <a:pt x="463" y="202"/>
                  </a:lnTo>
                  <a:lnTo>
                    <a:pt x="468" y="198"/>
                  </a:lnTo>
                  <a:lnTo>
                    <a:pt x="473" y="193"/>
                  </a:lnTo>
                  <a:lnTo>
                    <a:pt x="479" y="187"/>
                  </a:lnTo>
                  <a:lnTo>
                    <a:pt x="484" y="183"/>
                  </a:lnTo>
                  <a:lnTo>
                    <a:pt x="489" y="177"/>
                  </a:lnTo>
                  <a:lnTo>
                    <a:pt x="494" y="172"/>
                  </a:lnTo>
                  <a:lnTo>
                    <a:pt x="495" y="172"/>
                  </a:lnTo>
                  <a:lnTo>
                    <a:pt x="496" y="172"/>
                  </a:lnTo>
                  <a:lnTo>
                    <a:pt x="497" y="172"/>
                  </a:lnTo>
                  <a:lnTo>
                    <a:pt x="498" y="170"/>
                  </a:lnTo>
                  <a:lnTo>
                    <a:pt x="499" y="170"/>
                  </a:lnTo>
                  <a:lnTo>
                    <a:pt x="500" y="170"/>
                  </a:lnTo>
                  <a:lnTo>
                    <a:pt x="501" y="168"/>
                  </a:lnTo>
                  <a:lnTo>
                    <a:pt x="503" y="168"/>
                  </a:lnTo>
                  <a:lnTo>
                    <a:pt x="504" y="166"/>
                  </a:lnTo>
                  <a:lnTo>
                    <a:pt x="506" y="164"/>
                  </a:lnTo>
                  <a:lnTo>
                    <a:pt x="508" y="162"/>
                  </a:lnTo>
                  <a:lnTo>
                    <a:pt x="509" y="162"/>
                  </a:lnTo>
                  <a:lnTo>
                    <a:pt x="511" y="162"/>
                  </a:lnTo>
                  <a:lnTo>
                    <a:pt x="514" y="162"/>
                  </a:lnTo>
                  <a:lnTo>
                    <a:pt x="516" y="162"/>
                  </a:lnTo>
                  <a:lnTo>
                    <a:pt x="517" y="164"/>
                  </a:lnTo>
                  <a:lnTo>
                    <a:pt x="519" y="164"/>
                  </a:lnTo>
                  <a:lnTo>
                    <a:pt x="522" y="166"/>
                  </a:lnTo>
                  <a:lnTo>
                    <a:pt x="524" y="168"/>
                  </a:lnTo>
                  <a:lnTo>
                    <a:pt x="526" y="170"/>
                  </a:lnTo>
                  <a:lnTo>
                    <a:pt x="528" y="172"/>
                  </a:lnTo>
                  <a:lnTo>
                    <a:pt x="529" y="172"/>
                  </a:lnTo>
                  <a:lnTo>
                    <a:pt x="532" y="174"/>
                  </a:lnTo>
                  <a:lnTo>
                    <a:pt x="534" y="175"/>
                  </a:lnTo>
                  <a:lnTo>
                    <a:pt x="538" y="179"/>
                  </a:lnTo>
                  <a:lnTo>
                    <a:pt x="543" y="183"/>
                  </a:lnTo>
                  <a:lnTo>
                    <a:pt x="548" y="187"/>
                  </a:lnTo>
                  <a:lnTo>
                    <a:pt x="553" y="189"/>
                  </a:lnTo>
                  <a:lnTo>
                    <a:pt x="557" y="195"/>
                  </a:lnTo>
                  <a:lnTo>
                    <a:pt x="562" y="198"/>
                  </a:lnTo>
                  <a:lnTo>
                    <a:pt x="566" y="202"/>
                  </a:lnTo>
                  <a:lnTo>
                    <a:pt x="571" y="206"/>
                  </a:lnTo>
                  <a:lnTo>
                    <a:pt x="575" y="210"/>
                  </a:lnTo>
                  <a:lnTo>
                    <a:pt x="580" y="214"/>
                  </a:lnTo>
                  <a:lnTo>
                    <a:pt x="583" y="217"/>
                  </a:lnTo>
                  <a:lnTo>
                    <a:pt x="587" y="223"/>
                  </a:lnTo>
                  <a:lnTo>
                    <a:pt x="592" y="227"/>
                  </a:lnTo>
                  <a:lnTo>
                    <a:pt x="596" y="231"/>
                  </a:lnTo>
                  <a:lnTo>
                    <a:pt x="601" y="236"/>
                  </a:lnTo>
                  <a:lnTo>
                    <a:pt x="605" y="240"/>
                  </a:lnTo>
                  <a:lnTo>
                    <a:pt x="611" y="250"/>
                  </a:lnTo>
                  <a:lnTo>
                    <a:pt x="616" y="257"/>
                  </a:lnTo>
                  <a:lnTo>
                    <a:pt x="622" y="265"/>
                  </a:lnTo>
                  <a:lnTo>
                    <a:pt x="628" y="273"/>
                  </a:lnTo>
                  <a:lnTo>
                    <a:pt x="633" y="280"/>
                  </a:lnTo>
                  <a:lnTo>
                    <a:pt x="639" y="288"/>
                  </a:lnTo>
                  <a:lnTo>
                    <a:pt x="644" y="296"/>
                  </a:lnTo>
                  <a:lnTo>
                    <a:pt x="651" y="303"/>
                  </a:lnTo>
                  <a:lnTo>
                    <a:pt x="657" y="311"/>
                  </a:lnTo>
                  <a:lnTo>
                    <a:pt x="661" y="318"/>
                  </a:lnTo>
                  <a:lnTo>
                    <a:pt x="667" y="328"/>
                  </a:lnTo>
                  <a:lnTo>
                    <a:pt x="672" y="336"/>
                  </a:lnTo>
                  <a:lnTo>
                    <a:pt x="677" y="345"/>
                  </a:lnTo>
                  <a:lnTo>
                    <a:pt x="682" y="355"/>
                  </a:lnTo>
                  <a:lnTo>
                    <a:pt x="688" y="364"/>
                  </a:lnTo>
                  <a:lnTo>
                    <a:pt x="692" y="376"/>
                  </a:lnTo>
                  <a:lnTo>
                    <a:pt x="696" y="381"/>
                  </a:lnTo>
                  <a:lnTo>
                    <a:pt x="699" y="389"/>
                  </a:lnTo>
                  <a:lnTo>
                    <a:pt x="702" y="395"/>
                  </a:lnTo>
                  <a:lnTo>
                    <a:pt x="707" y="400"/>
                  </a:lnTo>
                  <a:lnTo>
                    <a:pt x="710" y="408"/>
                  </a:lnTo>
                  <a:lnTo>
                    <a:pt x="714" y="414"/>
                  </a:lnTo>
                  <a:lnTo>
                    <a:pt x="717" y="420"/>
                  </a:lnTo>
                  <a:lnTo>
                    <a:pt x="720" y="427"/>
                  </a:lnTo>
                  <a:lnTo>
                    <a:pt x="725" y="435"/>
                  </a:lnTo>
                  <a:lnTo>
                    <a:pt x="729" y="444"/>
                  </a:lnTo>
                  <a:lnTo>
                    <a:pt x="734" y="454"/>
                  </a:lnTo>
                  <a:lnTo>
                    <a:pt x="738" y="463"/>
                  </a:lnTo>
                  <a:lnTo>
                    <a:pt x="743" y="471"/>
                  </a:lnTo>
                  <a:lnTo>
                    <a:pt x="746" y="482"/>
                  </a:lnTo>
                  <a:lnTo>
                    <a:pt x="751" y="492"/>
                  </a:lnTo>
                  <a:lnTo>
                    <a:pt x="755" y="502"/>
                  </a:lnTo>
                  <a:lnTo>
                    <a:pt x="758" y="511"/>
                  </a:lnTo>
                  <a:lnTo>
                    <a:pt x="763" y="522"/>
                  </a:lnTo>
                  <a:lnTo>
                    <a:pt x="766" y="532"/>
                  </a:lnTo>
                  <a:lnTo>
                    <a:pt x="771" y="542"/>
                  </a:lnTo>
                  <a:lnTo>
                    <a:pt x="774" y="553"/>
                  </a:lnTo>
                  <a:lnTo>
                    <a:pt x="778" y="564"/>
                  </a:lnTo>
                  <a:lnTo>
                    <a:pt x="782" y="574"/>
                  </a:lnTo>
                  <a:lnTo>
                    <a:pt x="785" y="585"/>
                  </a:lnTo>
                  <a:lnTo>
                    <a:pt x="789" y="597"/>
                  </a:lnTo>
                  <a:lnTo>
                    <a:pt x="792" y="606"/>
                  </a:lnTo>
                  <a:lnTo>
                    <a:pt x="796" y="618"/>
                  </a:lnTo>
                  <a:lnTo>
                    <a:pt x="800" y="629"/>
                  </a:lnTo>
                  <a:lnTo>
                    <a:pt x="803" y="639"/>
                  </a:lnTo>
                  <a:lnTo>
                    <a:pt x="806" y="650"/>
                  </a:lnTo>
                  <a:lnTo>
                    <a:pt x="810" y="662"/>
                  </a:lnTo>
                  <a:lnTo>
                    <a:pt x="813" y="673"/>
                  </a:lnTo>
                  <a:lnTo>
                    <a:pt x="816" y="683"/>
                  </a:lnTo>
                  <a:lnTo>
                    <a:pt x="819" y="694"/>
                  </a:lnTo>
                  <a:lnTo>
                    <a:pt x="822" y="706"/>
                  </a:lnTo>
                  <a:lnTo>
                    <a:pt x="825" y="715"/>
                  </a:lnTo>
                  <a:lnTo>
                    <a:pt x="829" y="727"/>
                  </a:lnTo>
                  <a:lnTo>
                    <a:pt x="832" y="738"/>
                  </a:lnTo>
                  <a:lnTo>
                    <a:pt x="835" y="747"/>
                  </a:lnTo>
                  <a:lnTo>
                    <a:pt x="839" y="759"/>
                  </a:lnTo>
                  <a:lnTo>
                    <a:pt x="841" y="765"/>
                  </a:lnTo>
                  <a:lnTo>
                    <a:pt x="843" y="770"/>
                  </a:lnTo>
                  <a:lnTo>
                    <a:pt x="846" y="778"/>
                  </a:lnTo>
                  <a:lnTo>
                    <a:pt x="847" y="784"/>
                  </a:lnTo>
                  <a:lnTo>
                    <a:pt x="849" y="791"/>
                  </a:lnTo>
                  <a:lnTo>
                    <a:pt x="851" y="795"/>
                  </a:lnTo>
                  <a:lnTo>
                    <a:pt x="853" y="803"/>
                  </a:lnTo>
                  <a:lnTo>
                    <a:pt x="856" y="809"/>
                  </a:lnTo>
                  <a:lnTo>
                    <a:pt x="856" y="810"/>
                  </a:lnTo>
                  <a:lnTo>
                    <a:pt x="857" y="814"/>
                  </a:lnTo>
                  <a:lnTo>
                    <a:pt x="858" y="816"/>
                  </a:lnTo>
                  <a:lnTo>
                    <a:pt x="859" y="820"/>
                  </a:lnTo>
                  <a:lnTo>
                    <a:pt x="859" y="822"/>
                  </a:lnTo>
                  <a:lnTo>
                    <a:pt x="860" y="824"/>
                  </a:lnTo>
                  <a:lnTo>
                    <a:pt x="861" y="826"/>
                  </a:lnTo>
                  <a:lnTo>
                    <a:pt x="861" y="828"/>
                  </a:lnTo>
                  <a:lnTo>
                    <a:pt x="838" y="706"/>
                  </a:lnTo>
                  <a:lnTo>
                    <a:pt x="837" y="700"/>
                  </a:lnTo>
                  <a:lnTo>
                    <a:pt x="835" y="694"/>
                  </a:lnTo>
                  <a:lnTo>
                    <a:pt x="834" y="686"/>
                  </a:lnTo>
                  <a:lnTo>
                    <a:pt x="833" y="683"/>
                  </a:lnTo>
                  <a:lnTo>
                    <a:pt x="832" y="677"/>
                  </a:lnTo>
                  <a:lnTo>
                    <a:pt x="830" y="669"/>
                  </a:lnTo>
                  <a:lnTo>
                    <a:pt x="829" y="664"/>
                  </a:lnTo>
                  <a:lnTo>
                    <a:pt x="828" y="658"/>
                  </a:lnTo>
                  <a:lnTo>
                    <a:pt x="823" y="639"/>
                  </a:lnTo>
                  <a:lnTo>
                    <a:pt x="819" y="620"/>
                  </a:lnTo>
                  <a:lnTo>
                    <a:pt x="813" y="601"/>
                  </a:lnTo>
                  <a:lnTo>
                    <a:pt x="808" y="582"/>
                  </a:lnTo>
                  <a:lnTo>
                    <a:pt x="802" y="563"/>
                  </a:lnTo>
                  <a:lnTo>
                    <a:pt x="796" y="543"/>
                  </a:lnTo>
                  <a:lnTo>
                    <a:pt x="790" y="526"/>
                  </a:lnTo>
                  <a:lnTo>
                    <a:pt x="784" y="509"/>
                  </a:lnTo>
                  <a:lnTo>
                    <a:pt x="777" y="490"/>
                  </a:lnTo>
                  <a:lnTo>
                    <a:pt x="771" y="475"/>
                  </a:lnTo>
                  <a:lnTo>
                    <a:pt x="763" y="458"/>
                  </a:lnTo>
                  <a:lnTo>
                    <a:pt x="756" y="440"/>
                  </a:lnTo>
                  <a:lnTo>
                    <a:pt x="749" y="425"/>
                  </a:lnTo>
                  <a:lnTo>
                    <a:pt x="742" y="410"/>
                  </a:lnTo>
                  <a:lnTo>
                    <a:pt x="734" y="397"/>
                  </a:lnTo>
                  <a:lnTo>
                    <a:pt x="727" y="381"/>
                  </a:lnTo>
                  <a:lnTo>
                    <a:pt x="725" y="379"/>
                  </a:lnTo>
                  <a:lnTo>
                    <a:pt x="724" y="378"/>
                  </a:lnTo>
                  <a:lnTo>
                    <a:pt x="723" y="374"/>
                  </a:lnTo>
                  <a:lnTo>
                    <a:pt x="720" y="372"/>
                  </a:lnTo>
                  <a:lnTo>
                    <a:pt x="719" y="368"/>
                  </a:lnTo>
                  <a:lnTo>
                    <a:pt x="718" y="366"/>
                  </a:lnTo>
                  <a:lnTo>
                    <a:pt x="717" y="362"/>
                  </a:lnTo>
                  <a:lnTo>
                    <a:pt x="715" y="360"/>
                  </a:lnTo>
                  <a:lnTo>
                    <a:pt x="714" y="357"/>
                  </a:lnTo>
                  <a:lnTo>
                    <a:pt x="711" y="355"/>
                  </a:lnTo>
                  <a:lnTo>
                    <a:pt x="710" y="351"/>
                  </a:lnTo>
                  <a:lnTo>
                    <a:pt x="708" y="349"/>
                  </a:lnTo>
                  <a:lnTo>
                    <a:pt x="706" y="345"/>
                  </a:lnTo>
                  <a:lnTo>
                    <a:pt x="705" y="343"/>
                  </a:lnTo>
                  <a:lnTo>
                    <a:pt x="702" y="339"/>
                  </a:lnTo>
                  <a:lnTo>
                    <a:pt x="700" y="338"/>
                  </a:lnTo>
                  <a:lnTo>
                    <a:pt x="699" y="336"/>
                  </a:lnTo>
                  <a:lnTo>
                    <a:pt x="697" y="332"/>
                  </a:lnTo>
                  <a:lnTo>
                    <a:pt x="695" y="330"/>
                  </a:lnTo>
                  <a:lnTo>
                    <a:pt x="692" y="328"/>
                  </a:lnTo>
                  <a:lnTo>
                    <a:pt x="691" y="324"/>
                  </a:lnTo>
                  <a:lnTo>
                    <a:pt x="689" y="322"/>
                  </a:lnTo>
                  <a:lnTo>
                    <a:pt x="687" y="320"/>
                  </a:lnTo>
                  <a:lnTo>
                    <a:pt x="686" y="317"/>
                  </a:lnTo>
                  <a:lnTo>
                    <a:pt x="685" y="315"/>
                  </a:lnTo>
                  <a:lnTo>
                    <a:pt x="684" y="315"/>
                  </a:lnTo>
                  <a:lnTo>
                    <a:pt x="684" y="313"/>
                  </a:lnTo>
                  <a:lnTo>
                    <a:pt x="684" y="311"/>
                  </a:lnTo>
                  <a:lnTo>
                    <a:pt x="680" y="303"/>
                  </a:lnTo>
                  <a:lnTo>
                    <a:pt x="676" y="297"/>
                  </a:lnTo>
                  <a:lnTo>
                    <a:pt x="671" y="290"/>
                  </a:lnTo>
                  <a:lnTo>
                    <a:pt x="668" y="282"/>
                  </a:lnTo>
                  <a:lnTo>
                    <a:pt x="665" y="276"/>
                  </a:lnTo>
                  <a:lnTo>
                    <a:pt x="660" y="269"/>
                  </a:lnTo>
                  <a:lnTo>
                    <a:pt x="656" y="261"/>
                  </a:lnTo>
                  <a:lnTo>
                    <a:pt x="652" y="256"/>
                  </a:lnTo>
                  <a:lnTo>
                    <a:pt x="648" y="248"/>
                  </a:lnTo>
                  <a:lnTo>
                    <a:pt x="643" y="242"/>
                  </a:lnTo>
                  <a:lnTo>
                    <a:pt x="639" y="236"/>
                  </a:lnTo>
                  <a:lnTo>
                    <a:pt x="634" y="231"/>
                  </a:lnTo>
                  <a:lnTo>
                    <a:pt x="630" y="225"/>
                  </a:lnTo>
                  <a:lnTo>
                    <a:pt x="625" y="219"/>
                  </a:lnTo>
                  <a:lnTo>
                    <a:pt x="621" y="214"/>
                  </a:lnTo>
                  <a:lnTo>
                    <a:pt x="616" y="210"/>
                  </a:lnTo>
                  <a:lnTo>
                    <a:pt x="615" y="210"/>
                  </a:lnTo>
                  <a:lnTo>
                    <a:pt x="614" y="208"/>
                  </a:lnTo>
                  <a:lnTo>
                    <a:pt x="613" y="208"/>
                  </a:lnTo>
                  <a:lnTo>
                    <a:pt x="612" y="206"/>
                  </a:lnTo>
                  <a:lnTo>
                    <a:pt x="612" y="204"/>
                  </a:lnTo>
                  <a:lnTo>
                    <a:pt x="611" y="204"/>
                  </a:lnTo>
                  <a:lnTo>
                    <a:pt x="610" y="202"/>
                  </a:lnTo>
                  <a:lnTo>
                    <a:pt x="609" y="202"/>
                  </a:lnTo>
                  <a:lnTo>
                    <a:pt x="606" y="198"/>
                  </a:lnTo>
                  <a:lnTo>
                    <a:pt x="604" y="196"/>
                  </a:lnTo>
                  <a:lnTo>
                    <a:pt x="601" y="193"/>
                  </a:lnTo>
                  <a:lnTo>
                    <a:pt x="599" y="191"/>
                  </a:lnTo>
                  <a:lnTo>
                    <a:pt x="595" y="189"/>
                  </a:lnTo>
                  <a:lnTo>
                    <a:pt x="593" y="187"/>
                  </a:lnTo>
                  <a:lnTo>
                    <a:pt x="590" y="183"/>
                  </a:lnTo>
                  <a:lnTo>
                    <a:pt x="587" y="181"/>
                  </a:lnTo>
                  <a:lnTo>
                    <a:pt x="584" y="179"/>
                  </a:lnTo>
                  <a:lnTo>
                    <a:pt x="582" y="177"/>
                  </a:lnTo>
                  <a:lnTo>
                    <a:pt x="578" y="175"/>
                  </a:lnTo>
                  <a:lnTo>
                    <a:pt x="576" y="172"/>
                  </a:lnTo>
                  <a:lnTo>
                    <a:pt x="573" y="170"/>
                  </a:lnTo>
                  <a:lnTo>
                    <a:pt x="570" y="168"/>
                  </a:lnTo>
                  <a:lnTo>
                    <a:pt x="567" y="164"/>
                  </a:lnTo>
                  <a:lnTo>
                    <a:pt x="565" y="162"/>
                  </a:lnTo>
                  <a:lnTo>
                    <a:pt x="562" y="160"/>
                  </a:lnTo>
                  <a:lnTo>
                    <a:pt x="559" y="158"/>
                  </a:lnTo>
                  <a:lnTo>
                    <a:pt x="556" y="156"/>
                  </a:lnTo>
                  <a:lnTo>
                    <a:pt x="554" y="154"/>
                  </a:lnTo>
                  <a:lnTo>
                    <a:pt x="552" y="151"/>
                  </a:lnTo>
                  <a:lnTo>
                    <a:pt x="548" y="149"/>
                  </a:lnTo>
                  <a:lnTo>
                    <a:pt x="545" y="147"/>
                  </a:lnTo>
                  <a:lnTo>
                    <a:pt x="543" y="145"/>
                  </a:lnTo>
                  <a:lnTo>
                    <a:pt x="543" y="143"/>
                  </a:lnTo>
                  <a:lnTo>
                    <a:pt x="542" y="143"/>
                  </a:lnTo>
                  <a:lnTo>
                    <a:pt x="542" y="139"/>
                  </a:lnTo>
                  <a:lnTo>
                    <a:pt x="543" y="139"/>
                  </a:lnTo>
                  <a:lnTo>
                    <a:pt x="544" y="137"/>
                  </a:lnTo>
                  <a:lnTo>
                    <a:pt x="546" y="137"/>
                  </a:lnTo>
                  <a:lnTo>
                    <a:pt x="547" y="135"/>
                  </a:lnTo>
                  <a:lnTo>
                    <a:pt x="548" y="135"/>
                  </a:lnTo>
                  <a:lnTo>
                    <a:pt x="549" y="133"/>
                  </a:lnTo>
                  <a:lnTo>
                    <a:pt x="551" y="132"/>
                  </a:lnTo>
                  <a:lnTo>
                    <a:pt x="552" y="130"/>
                  </a:lnTo>
                  <a:lnTo>
                    <a:pt x="553" y="128"/>
                  </a:lnTo>
                  <a:lnTo>
                    <a:pt x="558" y="126"/>
                  </a:lnTo>
                  <a:lnTo>
                    <a:pt x="563" y="126"/>
                  </a:lnTo>
                  <a:lnTo>
                    <a:pt x="567" y="122"/>
                  </a:lnTo>
                  <a:lnTo>
                    <a:pt x="573" y="122"/>
                  </a:lnTo>
                  <a:lnTo>
                    <a:pt x="577" y="120"/>
                  </a:lnTo>
                  <a:lnTo>
                    <a:pt x="583" y="120"/>
                  </a:lnTo>
                  <a:lnTo>
                    <a:pt x="587" y="118"/>
                  </a:lnTo>
                  <a:lnTo>
                    <a:pt x="592" y="118"/>
                  </a:lnTo>
                  <a:lnTo>
                    <a:pt x="597" y="118"/>
                  </a:lnTo>
                  <a:lnTo>
                    <a:pt x="602" y="118"/>
                  </a:lnTo>
                  <a:lnTo>
                    <a:pt x="606" y="118"/>
                  </a:lnTo>
                  <a:lnTo>
                    <a:pt x="612" y="118"/>
                  </a:lnTo>
                  <a:lnTo>
                    <a:pt x="616" y="118"/>
                  </a:lnTo>
                  <a:lnTo>
                    <a:pt x="621" y="118"/>
                  </a:lnTo>
                  <a:lnTo>
                    <a:pt x="627" y="118"/>
                  </a:lnTo>
                  <a:lnTo>
                    <a:pt x="631" y="118"/>
                  </a:lnTo>
                  <a:lnTo>
                    <a:pt x="635" y="118"/>
                  </a:lnTo>
                  <a:lnTo>
                    <a:pt x="641" y="120"/>
                  </a:lnTo>
                  <a:lnTo>
                    <a:pt x="646" y="120"/>
                  </a:lnTo>
                  <a:lnTo>
                    <a:pt x="651" y="120"/>
                  </a:lnTo>
                  <a:lnTo>
                    <a:pt x="656" y="122"/>
                  </a:lnTo>
                  <a:lnTo>
                    <a:pt x="660" y="122"/>
                  </a:lnTo>
                  <a:lnTo>
                    <a:pt x="666" y="124"/>
                  </a:lnTo>
                  <a:lnTo>
                    <a:pt x="670" y="126"/>
                  </a:lnTo>
                  <a:lnTo>
                    <a:pt x="675" y="126"/>
                  </a:lnTo>
                  <a:lnTo>
                    <a:pt x="680" y="128"/>
                  </a:lnTo>
                  <a:lnTo>
                    <a:pt x="685" y="130"/>
                  </a:lnTo>
                  <a:lnTo>
                    <a:pt x="689" y="130"/>
                  </a:lnTo>
                  <a:lnTo>
                    <a:pt x="694" y="132"/>
                  </a:lnTo>
                  <a:lnTo>
                    <a:pt x="699" y="133"/>
                  </a:lnTo>
                  <a:lnTo>
                    <a:pt x="704" y="135"/>
                  </a:lnTo>
                  <a:lnTo>
                    <a:pt x="708" y="135"/>
                  </a:lnTo>
                  <a:lnTo>
                    <a:pt x="714" y="137"/>
                  </a:lnTo>
                  <a:lnTo>
                    <a:pt x="718" y="137"/>
                  </a:lnTo>
                  <a:lnTo>
                    <a:pt x="723" y="137"/>
                  </a:lnTo>
                  <a:lnTo>
                    <a:pt x="727" y="137"/>
                  </a:lnTo>
                  <a:lnTo>
                    <a:pt x="733" y="137"/>
                  </a:lnTo>
                  <a:lnTo>
                    <a:pt x="737" y="137"/>
                  </a:lnTo>
                  <a:lnTo>
                    <a:pt x="742" y="137"/>
                  </a:lnTo>
                  <a:lnTo>
                    <a:pt x="746" y="137"/>
                  </a:lnTo>
                  <a:lnTo>
                    <a:pt x="752" y="137"/>
                  </a:lnTo>
                  <a:lnTo>
                    <a:pt x="756" y="137"/>
                  </a:lnTo>
                  <a:lnTo>
                    <a:pt x="761" y="135"/>
                  </a:lnTo>
                  <a:lnTo>
                    <a:pt x="765" y="135"/>
                  </a:lnTo>
                  <a:lnTo>
                    <a:pt x="771" y="135"/>
                  </a:lnTo>
                  <a:lnTo>
                    <a:pt x="775" y="135"/>
                  </a:lnTo>
                  <a:lnTo>
                    <a:pt x="780" y="135"/>
                  </a:lnTo>
                  <a:lnTo>
                    <a:pt x="784" y="137"/>
                  </a:lnTo>
                  <a:lnTo>
                    <a:pt x="786" y="137"/>
                  </a:lnTo>
                  <a:lnTo>
                    <a:pt x="789" y="137"/>
                  </a:lnTo>
                  <a:lnTo>
                    <a:pt x="791" y="137"/>
                  </a:lnTo>
                  <a:lnTo>
                    <a:pt x="793" y="137"/>
                  </a:lnTo>
                  <a:lnTo>
                    <a:pt x="795" y="137"/>
                  </a:lnTo>
                  <a:lnTo>
                    <a:pt x="797" y="137"/>
                  </a:lnTo>
                  <a:lnTo>
                    <a:pt x="800" y="137"/>
                  </a:lnTo>
                  <a:lnTo>
                    <a:pt x="801" y="135"/>
                  </a:lnTo>
                  <a:lnTo>
                    <a:pt x="803" y="135"/>
                  </a:lnTo>
                  <a:lnTo>
                    <a:pt x="805" y="135"/>
                  </a:lnTo>
                  <a:lnTo>
                    <a:pt x="808" y="135"/>
                  </a:lnTo>
                  <a:lnTo>
                    <a:pt x="809" y="135"/>
                  </a:lnTo>
                  <a:lnTo>
                    <a:pt x="811" y="135"/>
                  </a:lnTo>
                  <a:lnTo>
                    <a:pt x="813" y="135"/>
                  </a:lnTo>
                  <a:lnTo>
                    <a:pt x="815" y="135"/>
                  </a:lnTo>
                  <a:lnTo>
                    <a:pt x="818" y="135"/>
                  </a:lnTo>
                  <a:lnTo>
                    <a:pt x="820" y="135"/>
                  </a:lnTo>
                  <a:lnTo>
                    <a:pt x="823" y="135"/>
                  </a:lnTo>
                  <a:lnTo>
                    <a:pt x="825" y="135"/>
                  </a:lnTo>
                  <a:lnTo>
                    <a:pt x="829" y="137"/>
                  </a:lnTo>
                  <a:lnTo>
                    <a:pt x="831" y="137"/>
                  </a:lnTo>
                  <a:lnTo>
                    <a:pt x="834" y="137"/>
                  </a:lnTo>
                  <a:lnTo>
                    <a:pt x="837" y="137"/>
                  </a:lnTo>
                  <a:lnTo>
                    <a:pt x="840" y="137"/>
                  </a:lnTo>
                  <a:lnTo>
                    <a:pt x="842" y="137"/>
                  </a:lnTo>
                  <a:lnTo>
                    <a:pt x="846" y="137"/>
                  </a:lnTo>
                  <a:lnTo>
                    <a:pt x="848" y="137"/>
                  </a:lnTo>
                  <a:lnTo>
                    <a:pt x="850" y="137"/>
                  </a:lnTo>
                  <a:lnTo>
                    <a:pt x="853" y="137"/>
                  </a:lnTo>
                  <a:lnTo>
                    <a:pt x="856" y="137"/>
                  </a:lnTo>
                  <a:lnTo>
                    <a:pt x="859" y="139"/>
                  </a:lnTo>
                  <a:lnTo>
                    <a:pt x="861" y="139"/>
                  </a:lnTo>
                  <a:lnTo>
                    <a:pt x="859" y="135"/>
                  </a:lnTo>
                  <a:lnTo>
                    <a:pt x="857" y="132"/>
                  </a:lnTo>
                  <a:lnTo>
                    <a:pt x="853" y="130"/>
                  </a:lnTo>
                  <a:lnTo>
                    <a:pt x="851" y="126"/>
                  </a:lnTo>
                  <a:lnTo>
                    <a:pt x="848" y="124"/>
                  </a:lnTo>
                  <a:lnTo>
                    <a:pt x="846" y="120"/>
                  </a:lnTo>
                  <a:lnTo>
                    <a:pt x="842" y="118"/>
                  </a:lnTo>
                  <a:lnTo>
                    <a:pt x="840" y="116"/>
                  </a:lnTo>
                  <a:lnTo>
                    <a:pt x="837" y="114"/>
                  </a:lnTo>
                  <a:lnTo>
                    <a:pt x="833" y="113"/>
                  </a:lnTo>
                  <a:lnTo>
                    <a:pt x="831" y="111"/>
                  </a:lnTo>
                  <a:lnTo>
                    <a:pt x="828" y="107"/>
                  </a:lnTo>
                  <a:lnTo>
                    <a:pt x="824" y="105"/>
                  </a:lnTo>
                  <a:lnTo>
                    <a:pt x="821" y="103"/>
                  </a:lnTo>
                  <a:lnTo>
                    <a:pt x="819" y="99"/>
                  </a:lnTo>
                  <a:lnTo>
                    <a:pt x="815" y="97"/>
                  </a:lnTo>
                  <a:lnTo>
                    <a:pt x="814" y="95"/>
                  </a:lnTo>
                  <a:lnTo>
                    <a:pt x="813" y="95"/>
                  </a:lnTo>
                  <a:lnTo>
                    <a:pt x="813" y="93"/>
                  </a:lnTo>
                  <a:lnTo>
                    <a:pt x="812" y="93"/>
                  </a:lnTo>
                  <a:lnTo>
                    <a:pt x="811" y="92"/>
                  </a:lnTo>
                  <a:lnTo>
                    <a:pt x="810" y="90"/>
                  </a:lnTo>
                  <a:lnTo>
                    <a:pt x="810" y="88"/>
                  </a:lnTo>
                  <a:lnTo>
                    <a:pt x="809" y="88"/>
                  </a:lnTo>
                  <a:lnTo>
                    <a:pt x="806" y="86"/>
                  </a:lnTo>
                  <a:lnTo>
                    <a:pt x="803" y="84"/>
                  </a:lnTo>
                  <a:lnTo>
                    <a:pt x="801" y="84"/>
                  </a:lnTo>
                  <a:lnTo>
                    <a:pt x="799" y="82"/>
                  </a:lnTo>
                  <a:lnTo>
                    <a:pt x="796" y="82"/>
                  </a:lnTo>
                  <a:lnTo>
                    <a:pt x="794" y="80"/>
                  </a:lnTo>
                  <a:lnTo>
                    <a:pt x="792" y="80"/>
                  </a:lnTo>
                  <a:lnTo>
                    <a:pt x="790" y="78"/>
                  </a:lnTo>
                  <a:lnTo>
                    <a:pt x="787" y="78"/>
                  </a:lnTo>
                  <a:lnTo>
                    <a:pt x="785" y="76"/>
                  </a:lnTo>
                  <a:lnTo>
                    <a:pt x="783" y="76"/>
                  </a:lnTo>
                  <a:lnTo>
                    <a:pt x="781" y="74"/>
                  </a:lnTo>
                  <a:lnTo>
                    <a:pt x="780" y="72"/>
                  </a:lnTo>
                  <a:lnTo>
                    <a:pt x="777" y="71"/>
                  </a:lnTo>
                  <a:lnTo>
                    <a:pt x="775" y="71"/>
                  </a:lnTo>
                  <a:lnTo>
                    <a:pt x="773" y="69"/>
                  </a:lnTo>
                  <a:lnTo>
                    <a:pt x="767" y="69"/>
                  </a:lnTo>
                  <a:lnTo>
                    <a:pt x="762" y="69"/>
                  </a:lnTo>
                  <a:lnTo>
                    <a:pt x="756" y="67"/>
                  </a:lnTo>
                  <a:lnTo>
                    <a:pt x="751" y="67"/>
                  </a:lnTo>
                  <a:lnTo>
                    <a:pt x="745" y="67"/>
                  </a:lnTo>
                  <a:lnTo>
                    <a:pt x="739" y="67"/>
                  </a:lnTo>
                  <a:lnTo>
                    <a:pt x="734" y="67"/>
                  </a:lnTo>
                  <a:lnTo>
                    <a:pt x="728" y="67"/>
                  </a:lnTo>
                  <a:lnTo>
                    <a:pt x="723" y="69"/>
                  </a:lnTo>
                  <a:lnTo>
                    <a:pt x="716" y="69"/>
                  </a:lnTo>
                  <a:lnTo>
                    <a:pt x="711" y="71"/>
                  </a:lnTo>
                  <a:lnTo>
                    <a:pt x="705" y="71"/>
                  </a:lnTo>
                  <a:lnTo>
                    <a:pt x="700" y="71"/>
                  </a:lnTo>
                  <a:lnTo>
                    <a:pt x="694" y="72"/>
                  </a:lnTo>
                  <a:lnTo>
                    <a:pt x="688" y="72"/>
                  </a:lnTo>
                  <a:lnTo>
                    <a:pt x="682" y="74"/>
                  </a:lnTo>
                  <a:lnTo>
                    <a:pt x="677" y="76"/>
                  </a:lnTo>
                  <a:lnTo>
                    <a:pt x="671" y="78"/>
                  </a:lnTo>
                  <a:lnTo>
                    <a:pt x="666" y="78"/>
                  </a:lnTo>
                  <a:lnTo>
                    <a:pt x="660" y="80"/>
                  </a:lnTo>
                  <a:lnTo>
                    <a:pt x="654" y="84"/>
                  </a:lnTo>
                  <a:lnTo>
                    <a:pt x="649" y="84"/>
                  </a:lnTo>
                  <a:lnTo>
                    <a:pt x="643" y="86"/>
                  </a:lnTo>
                  <a:lnTo>
                    <a:pt x="638" y="88"/>
                  </a:lnTo>
                  <a:lnTo>
                    <a:pt x="632" y="90"/>
                  </a:lnTo>
                  <a:lnTo>
                    <a:pt x="627" y="92"/>
                  </a:lnTo>
                  <a:lnTo>
                    <a:pt x="621" y="93"/>
                  </a:lnTo>
                  <a:lnTo>
                    <a:pt x="615" y="95"/>
                  </a:lnTo>
                  <a:lnTo>
                    <a:pt x="610" y="97"/>
                  </a:lnTo>
                  <a:lnTo>
                    <a:pt x="603" y="99"/>
                  </a:lnTo>
                  <a:lnTo>
                    <a:pt x="597" y="101"/>
                  </a:lnTo>
                  <a:lnTo>
                    <a:pt x="592" y="103"/>
                  </a:lnTo>
                  <a:lnTo>
                    <a:pt x="590" y="103"/>
                  </a:lnTo>
                  <a:lnTo>
                    <a:pt x="586" y="103"/>
                  </a:lnTo>
                  <a:lnTo>
                    <a:pt x="584" y="105"/>
                  </a:lnTo>
                  <a:lnTo>
                    <a:pt x="581" y="105"/>
                  </a:lnTo>
                  <a:lnTo>
                    <a:pt x="578" y="107"/>
                  </a:lnTo>
                  <a:lnTo>
                    <a:pt x="575" y="109"/>
                  </a:lnTo>
                  <a:lnTo>
                    <a:pt x="572" y="109"/>
                  </a:lnTo>
                  <a:lnTo>
                    <a:pt x="570" y="111"/>
                  </a:lnTo>
                  <a:lnTo>
                    <a:pt x="567" y="111"/>
                  </a:lnTo>
                  <a:lnTo>
                    <a:pt x="564" y="113"/>
                  </a:lnTo>
                  <a:lnTo>
                    <a:pt x="562" y="113"/>
                  </a:lnTo>
                  <a:lnTo>
                    <a:pt x="558" y="114"/>
                  </a:lnTo>
                  <a:lnTo>
                    <a:pt x="556" y="116"/>
                  </a:lnTo>
                  <a:lnTo>
                    <a:pt x="553" y="118"/>
                  </a:lnTo>
                  <a:lnTo>
                    <a:pt x="551" y="118"/>
                  </a:lnTo>
                  <a:lnTo>
                    <a:pt x="547" y="120"/>
                  </a:lnTo>
                  <a:lnTo>
                    <a:pt x="546" y="122"/>
                  </a:lnTo>
                  <a:lnTo>
                    <a:pt x="544" y="122"/>
                  </a:lnTo>
                  <a:lnTo>
                    <a:pt x="542" y="122"/>
                  </a:lnTo>
                  <a:lnTo>
                    <a:pt x="540" y="122"/>
                  </a:lnTo>
                  <a:lnTo>
                    <a:pt x="538" y="122"/>
                  </a:lnTo>
                  <a:lnTo>
                    <a:pt x="537" y="122"/>
                  </a:lnTo>
                  <a:lnTo>
                    <a:pt x="535" y="122"/>
                  </a:lnTo>
                  <a:lnTo>
                    <a:pt x="534" y="124"/>
                  </a:lnTo>
                  <a:lnTo>
                    <a:pt x="532" y="124"/>
                  </a:lnTo>
                  <a:lnTo>
                    <a:pt x="528" y="124"/>
                  </a:lnTo>
                  <a:lnTo>
                    <a:pt x="526" y="122"/>
                  </a:lnTo>
                  <a:lnTo>
                    <a:pt x="524" y="122"/>
                  </a:lnTo>
                  <a:lnTo>
                    <a:pt x="522" y="122"/>
                  </a:lnTo>
                  <a:lnTo>
                    <a:pt x="519" y="120"/>
                  </a:lnTo>
                  <a:lnTo>
                    <a:pt x="517" y="120"/>
                  </a:lnTo>
                  <a:lnTo>
                    <a:pt x="515" y="118"/>
                  </a:lnTo>
                  <a:lnTo>
                    <a:pt x="514" y="118"/>
                  </a:lnTo>
                  <a:lnTo>
                    <a:pt x="513" y="116"/>
                  </a:lnTo>
                  <a:lnTo>
                    <a:pt x="513" y="114"/>
                  </a:lnTo>
                  <a:lnTo>
                    <a:pt x="511" y="114"/>
                  </a:lnTo>
                  <a:lnTo>
                    <a:pt x="510" y="114"/>
                  </a:lnTo>
                  <a:lnTo>
                    <a:pt x="509" y="113"/>
                  </a:lnTo>
                  <a:lnTo>
                    <a:pt x="508" y="113"/>
                  </a:lnTo>
                  <a:lnTo>
                    <a:pt x="503" y="118"/>
                  </a:lnTo>
                  <a:lnTo>
                    <a:pt x="500" y="116"/>
                  </a:lnTo>
                  <a:lnTo>
                    <a:pt x="498" y="116"/>
                  </a:lnTo>
                  <a:lnTo>
                    <a:pt x="496" y="116"/>
                  </a:lnTo>
                  <a:lnTo>
                    <a:pt x="494" y="118"/>
                  </a:lnTo>
                  <a:lnTo>
                    <a:pt x="491" y="118"/>
                  </a:lnTo>
                  <a:lnTo>
                    <a:pt x="489" y="118"/>
                  </a:lnTo>
                  <a:lnTo>
                    <a:pt x="487" y="118"/>
                  </a:lnTo>
                  <a:lnTo>
                    <a:pt x="485" y="116"/>
                  </a:lnTo>
                  <a:lnTo>
                    <a:pt x="481" y="116"/>
                  </a:lnTo>
                  <a:lnTo>
                    <a:pt x="479" y="116"/>
                  </a:lnTo>
                  <a:lnTo>
                    <a:pt x="476" y="116"/>
                  </a:lnTo>
                  <a:lnTo>
                    <a:pt x="472" y="114"/>
                  </a:lnTo>
                  <a:lnTo>
                    <a:pt x="469" y="114"/>
                  </a:lnTo>
                  <a:lnTo>
                    <a:pt x="466" y="114"/>
                  </a:lnTo>
                  <a:lnTo>
                    <a:pt x="463" y="113"/>
                  </a:lnTo>
                  <a:lnTo>
                    <a:pt x="460" y="113"/>
                  </a:lnTo>
                  <a:lnTo>
                    <a:pt x="457" y="111"/>
                  </a:lnTo>
                  <a:lnTo>
                    <a:pt x="453" y="111"/>
                  </a:lnTo>
                  <a:lnTo>
                    <a:pt x="450" y="111"/>
                  </a:lnTo>
                  <a:lnTo>
                    <a:pt x="447" y="111"/>
                  </a:lnTo>
                  <a:lnTo>
                    <a:pt x="443" y="109"/>
                  </a:lnTo>
                  <a:lnTo>
                    <a:pt x="441" y="109"/>
                  </a:lnTo>
                  <a:lnTo>
                    <a:pt x="438" y="109"/>
                  </a:lnTo>
                  <a:lnTo>
                    <a:pt x="434" y="111"/>
                  </a:lnTo>
                  <a:lnTo>
                    <a:pt x="429" y="111"/>
                  </a:lnTo>
                  <a:lnTo>
                    <a:pt x="423" y="111"/>
                  </a:lnTo>
                  <a:lnTo>
                    <a:pt x="418" y="113"/>
                  </a:lnTo>
                  <a:lnTo>
                    <a:pt x="412" y="113"/>
                  </a:lnTo>
                  <a:lnTo>
                    <a:pt x="406" y="113"/>
                  </a:lnTo>
                  <a:lnTo>
                    <a:pt x="401" y="114"/>
                  </a:lnTo>
                  <a:lnTo>
                    <a:pt x="395" y="114"/>
                  </a:lnTo>
                  <a:lnTo>
                    <a:pt x="390" y="116"/>
                  </a:lnTo>
                  <a:lnTo>
                    <a:pt x="385" y="118"/>
                  </a:lnTo>
                  <a:lnTo>
                    <a:pt x="380" y="118"/>
                  </a:lnTo>
                  <a:lnTo>
                    <a:pt x="374" y="120"/>
                  </a:lnTo>
                  <a:lnTo>
                    <a:pt x="368" y="122"/>
                  </a:lnTo>
                  <a:lnTo>
                    <a:pt x="363" y="124"/>
                  </a:lnTo>
                  <a:lnTo>
                    <a:pt x="357" y="126"/>
                  </a:lnTo>
                  <a:lnTo>
                    <a:pt x="352" y="128"/>
                  </a:lnTo>
                  <a:lnTo>
                    <a:pt x="346" y="130"/>
                  </a:lnTo>
                  <a:lnTo>
                    <a:pt x="345" y="132"/>
                  </a:lnTo>
                  <a:lnTo>
                    <a:pt x="343" y="132"/>
                  </a:lnTo>
                  <a:lnTo>
                    <a:pt x="341" y="133"/>
                  </a:lnTo>
                  <a:lnTo>
                    <a:pt x="338" y="135"/>
                  </a:lnTo>
                  <a:lnTo>
                    <a:pt x="337" y="135"/>
                  </a:lnTo>
                  <a:lnTo>
                    <a:pt x="335" y="137"/>
                  </a:lnTo>
                  <a:lnTo>
                    <a:pt x="333" y="137"/>
                  </a:lnTo>
                  <a:lnTo>
                    <a:pt x="332" y="139"/>
                  </a:lnTo>
                  <a:lnTo>
                    <a:pt x="329" y="139"/>
                  </a:lnTo>
                  <a:lnTo>
                    <a:pt x="327" y="139"/>
                  </a:lnTo>
                  <a:lnTo>
                    <a:pt x="325" y="141"/>
                  </a:lnTo>
                  <a:lnTo>
                    <a:pt x="323" y="143"/>
                  </a:lnTo>
                  <a:lnTo>
                    <a:pt x="322" y="143"/>
                  </a:lnTo>
                  <a:lnTo>
                    <a:pt x="319" y="145"/>
                  </a:lnTo>
                  <a:lnTo>
                    <a:pt x="317" y="147"/>
                  </a:lnTo>
                  <a:lnTo>
                    <a:pt x="316" y="147"/>
                  </a:lnTo>
                  <a:lnTo>
                    <a:pt x="314" y="149"/>
                  </a:lnTo>
                  <a:lnTo>
                    <a:pt x="311" y="151"/>
                  </a:lnTo>
                  <a:lnTo>
                    <a:pt x="309" y="154"/>
                  </a:lnTo>
                  <a:lnTo>
                    <a:pt x="307" y="156"/>
                  </a:lnTo>
                  <a:lnTo>
                    <a:pt x="305" y="158"/>
                  </a:lnTo>
                  <a:lnTo>
                    <a:pt x="303" y="162"/>
                  </a:lnTo>
                  <a:lnTo>
                    <a:pt x="300" y="164"/>
                  </a:lnTo>
                  <a:lnTo>
                    <a:pt x="298" y="166"/>
                  </a:lnTo>
                  <a:lnTo>
                    <a:pt x="294" y="170"/>
                  </a:lnTo>
                  <a:lnTo>
                    <a:pt x="290" y="172"/>
                  </a:lnTo>
                  <a:lnTo>
                    <a:pt x="287" y="175"/>
                  </a:lnTo>
                  <a:lnTo>
                    <a:pt x="284" y="179"/>
                  </a:lnTo>
                  <a:lnTo>
                    <a:pt x="279" y="181"/>
                  </a:lnTo>
                  <a:lnTo>
                    <a:pt x="276" y="185"/>
                  </a:lnTo>
                  <a:lnTo>
                    <a:pt x="272" y="187"/>
                  </a:lnTo>
                  <a:lnTo>
                    <a:pt x="269" y="191"/>
                  </a:lnTo>
                  <a:lnTo>
                    <a:pt x="265" y="195"/>
                  </a:lnTo>
                  <a:lnTo>
                    <a:pt x="261" y="196"/>
                  </a:lnTo>
                  <a:lnTo>
                    <a:pt x="258" y="200"/>
                  </a:lnTo>
                  <a:lnTo>
                    <a:pt x="254" y="204"/>
                  </a:lnTo>
                  <a:lnTo>
                    <a:pt x="251" y="206"/>
                  </a:lnTo>
                  <a:lnTo>
                    <a:pt x="248" y="210"/>
                  </a:lnTo>
                  <a:lnTo>
                    <a:pt x="243" y="214"/>
                  </a:lnTo>
                  <a:lnTo>
                    <a:pt x="241" y="217"/>
                  </a:lnTo>
                  <a:lnTo>
                    <a:pt x="239" y="221"/>
                  </a:lnTo>
                  <a:lnTo>
                    <a:pt x="237" y="223"/>
                  </a:lnTo>
                  <a:lnTo>
                    <a:pt x="234" y="227"/>
                  </a:lnTo>
                  <a:lnTo>
                    <a:pt x="232" y="231"/>
                  </a:lnTo>
                  <a:lnTo>
                    <a:pt x="231" y="235"/>
                  </a:lnTo>
                  <a:lnTo>
                    <a:pt x="229" y="236"/>
                  </a:lnTo>
                  <a:lnTo>
                    <a:pt x="227" y="238"/>
                  </a:lnTo>
                  <a:lnTo>
                    <a:pt x="225" y="242"/>
                  </a:lnTo>
                  <a:lnTo>
                    <a:pt x="223" y="246"/>
                  </a:lnTo>
                  <a:lnTo>
                    <a:pt x="221" y="248"/>
                  </a:lnTo>
                  <a:lnTo>
                    <a:pt x="219" y="252"/>
                  </a:lnTo>
                  <a:lnTo>
                    <a:pt x="218" y="256"/>
                  </a:lnTo>
                  <a:lnTo>
                    <a:pt x="215" y="257"/>
                  </a:lnTo>
                  <a:lnTo>
                    <a:pt x="213" y="261"/>
                  </a:lnTo>
                  <a:lnTo>
                    <a:pt x="211" y="263"/>
                  </a:lnTo>
                  <a:lnTo>
                    <a:pt x="210" y="267"/>
                  </a:lnTo>
                  <a:lnTo>
                    <a:pt x="204" y="276"/>
                  </a:lnTo>
                  <a:lnTo>
                    <a:pt x="200" y="286"/>
                  </a:lnTo>
                  <a:lnTo>
                    <a:pt x="194" y="296"/>
                  </a:lnTo>
                  <a:lnTo>
                    <a:pt x="189" y="305"/>
                  </a:lnTo>
                  <a:lnTo>
                    <a:pt x="184" y="313"/>
                  </a:lnTo>
                  <a:lnTo>
                    <a:pt x="179" y="322"/>
                  </a:lnTo>
                  <a:lnTo>
                    <a:pt x="173" y="330"/>
                  </a:lnTo>
                  <a:lnTo>
                    <a:pt x="168" y="339"/>
                  </a:lnTo>
                  <a:lnTo>
                    <a:pt x="163" y="347"/>
                  </a:lnTo>
                  <a:lnTo>
                    <a:pt x="157" y="357"/>
                  </a:lnTo>
                  <a:lnTo>
                    <a:pt x="153" y="364"/>
                  </a:lnTo>
                  <a:lnTo>
                    <a:pt x="147" y="374"/>
                  </a:lnTo>
                  <a:lnTo>
                    <a:pt x="143" y="381"/>
                  </a:lnTo>
                  <a:lnTo>
                    <a:pt x="137" y="391"/>
                  </a:lnTo>
                  <a:lnTo>
                    <a:pt x="133" y="400"/>
                  </a:lnTo>
                  <a:lnTo>
                    <a:pt x="127" y="408"/>
                  </a:lnTo>
                  <a:lnTo>
                    <a:pt x="118" y="421"/>
                  </a:lnTo>
                  <a:lnTo>
                    <a:pt x="116" y="420"/>
                  </a:lnTo>
                  <a:lnTo>
                    <a:pt x="116" y="418"/>
                  </a:lnTo>
                  <a:lnTo>
                    <a:pt x="116" y="416"/>
                  </a:lnTo>
                  <a:lnTo>
                    <a:pt x="116" y="414"/>
                  </a:lnTo>
                  <a:lnTo>
                    <a:pt x="120" y="404"/>
                  </a:lnTo>
                  <a:lnTo>
                    <a:pt x="124" y="393"/>
                  </a:lnTo>
                  <a:lnTo>
                    <a:pt x="127" y="383"/>
                  </a:lnTo>
                  <a:lnTo>
                    <a:pt x="130" y="372"/>
                  </a:lnTo>
                  <a:lnTo>
                    <a:pt x="134" y="362"/>
                  </a:lnTo>
                  <a:lnTo>
                    <a:pt x="136" y="351"/>
                  </a:lnTo>
                  <a:lnTo>
                    <a:pt x="139" y="341"/>
                  </a:lnTo>
                  <a:lnTo>
                    <a:pt x="143" y="330"/>
                  </a:lnTo>
                  <a:lnTo>
                    <a:pt x="145" y="322"/>
                  </a:lnTo>
                  <a:lnTo>
                    <a:pt x="147" y="313"/>
                  </a:lnTo>
                  <a:lnTo>
                    <a:pt x="149" y="305"/>
                  </a:lnTo>
                  <a:lnTo>
                    <a:pt x="153" y="296"/>
                  </a:lnTo>
                  <a:lnTo>
                    <a:pt x="155" y="288"/>
                  </a:lnTo>
                  <a:lnTo>
                    <a:pt x="158" y="280"/>
                  </a:lnTo>
                  <a:lnTo>
                    <a:pt x="161" y="271"/>
                  </a:lnTo>
                  <a:lnTo>
                    <a:pt x="163" y="263"/>
                  </a:lnTo>
                  <a:lnTo>
                    <a:pt x="167" y="252"/>
                  </a:lnTo>
                  <a:lnTo>
                    <a:pt x="172" y="238"/>
                  </a:lnTo>
                  <a:lnTo>
                    <a:pt x="176" y="227"/>
                  </a:lnTo>
                  <a:lnTo>
                    <a:pt x="182" y="214"/>
                  </a:lnTo>
                  <a:lnTo>
                    <a:pt x="186" y="202"/>
                  </a:lnTo>
                  <a:lnTo>
                    <a:pt x="191" y="191"/>
                  </a:lnTo>
                  <a:lnTo>
                    <a:pt x="195" y="179"/>
                  </a:lnTo>
                  <a:lnTo>
                    <a:pt x="201" y="168"/>
                  </a:lnTo>
                  <a:lnTo>
                    <a:pt x="205" y="154"/>
                  </a:lnTo>
                  <a:lnTo>
                    <a:pt x="211" y="145"/>
                  </a:lnTo>
                  <a:lnTo>
                    <a:pt x="215" y="135"/>
                  </a:lnTo>
                  <a:lnTo>
                    <a:pt x="221" y="126"/>
                  </a:lnTo>
                  <a:lnTo>
                    <a:pt x="227" y="114"/>
                  </a:lnTo>
                  <a:lnTo>
                    <a:pt x="232" y="107"/>
                  </a:lnTo>
                  <a:lnTo>
                    <a:pt x="238" y="99"/>
                  </a:lnTo>
                  <a:lnTo>
                    <a:pt x="243" y="92"/>
                  </a:lnTo>
                  <a:lnTo>
                    <a:pt x="246" y="88"/>
                  </a:lnTo>
                  <a:lnTo>
                    <a:pt x="249" y="82"/>
                  </a:lnTo>
                  <a:lnTo>
                    <a:pt x="251" y="78"/>
                  </a:lnTo>
                  <a:lnTo>
                    <a:pt x="254" y="74"/>
                  </a:lnTo>
                  <a:lnTo>
                    <a:pt x="257" y="71"/>
                  </a:lnTo>
                  <a:lnTo>
                    <a:pt x="259" y="65"/>
                  </a:lnTo>
                  <a:lnTo>
                    <a:pt x="262" y="61"/>
                  </a:lnTo>
                  <a:lnTo>
                    <a:pt x="265" y="55"/>
                  </a:lnTo>
                  <a:lnTo>
                    <a:pt x="266" y="55"/>
                  </a:lnTo>
                  <a:lnTo>
                    <a:pt x="267" y="53"/>
                  </a:lnTo>
                  <a:lnTo>
                    <a:pt x="268" y="51"/>
                  </a:lnTo>
                  <a:lnTo>
                    <a:pt x="269" y="51"/>
                  </a:lnTo>
                  <a:lnTo>
                    <a:pt x="269" y="50"/>
                  </a:lnTo>
                  <a:lnTo>
                    <a:pt x="270" y="50"/>
                  </a:lnTo>
                  <a:lnTo>
                    <a:pt x="271" y="50"/>
                  </a:lnTo>
                  <a:lnTo>
                    <a:pt x="305" y="0"/>
                  </a:lnTo>
                  <a:lnTo>
                    <a:pt x="303" y="2"/>
                  </a:lnTo>
                  <a:lnTo>
                    <a:pt x="299" y="4"/>
                  </a:lnTo>
                  <a:lnTo>
                    <a:pt x="296" y="8"/>
                  </a:lnTo>
                  <a:lnTo>
                    <a:pt x="294" y="10"/>
                  </a:lnTo>
                  <a:lnTo>
                    <a:pt x="290" y="11"/>
                  </a:lnTo>
                  <a:lnTo>
                    <a:pt x="287" y="15"/>
                  </a:lnTo>
                  <a:lnTo>
                    <a:pt x="284" y="19"/>
                  </a:lnTo>
                  <a:lnTo>
                    <a:pt x="280" y="21"/>
                  </a:lnTo>
                  <a:lnTo>
                    <a:pt x="277" y="27"/>
                  </a:lnTo>
                  <a:lnTo>
                    <a:pt x="273" y="32"/>
                  </a:lnTo>
                  <a:lnTo>
                    <a:pt x="270" y="36"/>
                  </a:lnTo>
                  <a:lnTo>
                    <a:pt x="267" y="40"/>
                  </a:lnTo>
                  <a:lnTo>
                    <a:pt x="265" y="44"/>
                  </a:lnTo>
                  <a:lnTo>
                    <a:pt x="261" y="50"/>
                  </a:lnTo>
                  <a:lnTo>
                    <a:pt x="258" y="55"/>
                  </a:lnTo>
                  <a:lnTo>
                    <a:pt x="254" y="61"/>
                  </a:lnTo>
                  <a:lnTo>
                    <a:pt x="251" y="65"/>
                  </a:lnTo>
                  <a:lnTo>
                    <a:pt x="248" y="69"/>
                  </a:lnTo>
                  <a:lnTo>
                    <a:pt x="244" y="74"/>
                  </a:lnTo>
                  <a:lnTo>
                    <a:pt x="241" y="78"/>
                  </a:lnTo>
                  <a:lnTo>
                    <a:pt x="239" y="84"/>
                  </a:lnTo>
                  <a:lnTo>
                    <a:pt x="235" y="90"/>
                  </a:lnTo>
                  <a:lnTo>
                    <a:pt x="232" y="95"/>
                  </a:lnTo>
                  <a:lnTo>
                    <a:pt x="229" y="101"/>
                  </a:lnTo>
                  <a:lnTo>
                    <a:pt x="227" y="105"/>
                  </a:lnTo>
                  <a:lnTo>
                    <a:pt x="224" y="111"/>
                  </a:lnTo>
                  <a:lnTo>
                    <a:pt x="221" y="114"/>
                  </a:lnTo>
                  <a:lnTo>
                    <a:pt x="219" y="118"/>
                  </a:lnTo>
                  <a:lnTo>
                    <a:pt x="215" y="122"/>
                  </a:lnTo>
                  <a:lnTo>
                    <a:pt x="213" y="126"/>
                  </a:lnTo>
                  <a:lnTo>
                    <a:pt x="211" y="132"/>
                  </a:lnTo>
                  <a:lnTo>
                    <a:pt x="208" y="135"/>
                  </a:lnTo>
                  <a:lnTo>
                    <a:pt x="203" y="147"/>
                  </a:lnTo>
                  <a:lnTo>
                    <a:pt x="198" y="156"/>
                  </a:lnTo>
                  <a:lnTo>
                    <a:pt x="193" y="168"/>
                  </a:lnTo>
                  <a:lnTo>
                    <a:pt x="189" y="177"/>
                  </a:lnTo>
                  <a:lnTo>
                    <a:pt x="184" y="187"/>
                  </a:lnTo>
                  <a:lnTo>
                    <a:pt x="180" y="198"/>
                  </a:lnTo>
                  <a:lnTo>
                    <a:pt x="175" y="210"/>
                  </a:lnTo>
                  <a:lnTo>
                    <a:pt x="171" y="221"/>
                  </a:lnTo>
                  <a:lnTo>
                    <a:pt x="167" y="231"/>
                  </a:lnTo>
                  <a:lnTo>
                    <a:pt x="163" y="242"/>
                  </a:lnTo>
                  <a:lnTo>
                    <a:pt x="160" y="256"/>
                  </a:lnTo>
                  <a:lnTo>
                    <a:pt x="155" y="265"/>
                  </a:lnTo>
                  <a:lnTo>
                    <a:pt x="152" y="278"/>
                  </a:lnTo>
                  <a:lnTo>
                    <a:pt x="148" y="288"/>
                  </a:lnTo>
                  <a:lnTo>
                    <a:pt x="145" y="299"/>
                  </a:lnTo>
                  <a:lnTo>
                    <a:pt x="142" y="313"/>
                  </a:lnTo>
                  <a:lnTo>
                    <a:pt x="138" y="324"/>
                  </a:lnTo>
                  <a:lnTo>
                    <a:pt x="134" y="336"/>
                  </a:lnTo>
                  <a:lnTo>
                    <a:pt x="130" y="347"/>
                  </a:lnTo>
                  <a:lnTo>
                    <a:pt x="127" y="358"/>
                  </a:lnTo>
                  <a:lnTo>
                    <a:pt x="125" y="370"/>
                  </a:lnTo>
                  <a:lnTo>
                    <a:pt x="122" y="381"/>
                  </a:lnTo>
                  <a:lnTo>
                    <a:pt x="118" y="395"/>
                  </a:lnTo>
                  <a:lnTo>
                    <a:pt x="114" y="406"/>
                  </a:lnTo>
                  <a:lnTo>
                    <a:pt x="111" y="416"/>
                  </a:lnTo>
                  <a:lnTo>
                    <a:pt x="108" y="429"/>
                  </a:lnTo>
                  <a:lnTo>
                    <a:pt x="105" y="440"/>
                  </a:lnTo>
                  <a:lnTo>
                    <a:pt x="101" y="452"/>
                  </a:lnTo>
                  <a:lnTo>
                    <a:pt x="98" y="463"/>
                  </a:lnTo>
                  <a:lnTo>
                    <a:pt x="95" y="475"/>
                  </a:lnTo>
                  <a:lnTo>
                    <a:pt x="90" y="484"/>
                  </a:lnTo>
                  <a:lnTo>
                    <a:pt x="87" y="496"/>
                  </a:lnTo>
                  <a:lnTo>
                    <a:pt x="84" y="492"/>
                  </a:lnTo>
                  <a:lnTo>
                    <a:pt x="82" y="488"/>
                  </a:lnTo>
                  <a:lnTo>
                    <a:pt x="107" y="265"/>
                  </a:lnTo>
                  <a:lnTo>
                    <a:pt x="105" y="276"/>
                  </a:lnTo>
                  <a:lnTo>
                    <a:pt x="103" y="288"/>
                  </a:lnTo>
                  <a:lnTo>
                    <a:pt x="100" y="299"/>
                  </a:lnTo>
                  <a:lnTo>
                    <a:pt x="98" y="311"/>
                  </a:lnTo>
                  <a:lnTo>
                    <a:pt x="96" y="322"/>
                  </a:lnTo>
                  <a:lnTo>
                    <a:pt x="94" y="336"/>
                  </a:lnTo>
                  <a:lnTo>
                    <a:pt x="91" y="347"/>
                  </a:lnTo>
                  <a:lnTo>
                    <a:pt x="89" y="358"/>
                  </a:lnTo>
                  <a:lnTo>
                    <a:pt x="87" y="372"/>
                  </a:lnTo>
                  <a:lnTo>
                    <a:pt x="85" y="383"/>
                  </a:lnTo>
                  <a:lnTo>
                    <a:pt x="82" y="395"/>
                  </a:lnTo>
                  <a:lnTo>
                    <a:pt x="81" y="408"/>
                  </a:lnTo>
                  <a:lnTo>
                    <a:pt x="79" y="420"/>
                  </a:lnTo>
                  <a:lnTo>
                    <a:pt x="77" y="433"/>
                  </a:lnTo>
                  <a:lnTo>
                    <a:pt x="75" y="444"/>
                  </a:lnTo>
                  <a:lnTo>
                    <a:pt x="72" y="456"/>
                  </a:lnTo>
                  <a:lnTo>
                    <a:pt x="71" y="461"/>
                  </a:lnTo>
                  <a:lnTo>
                    <a:pt x="71" y="467"/>
                  </a:lnTo>
                  <a:lnTo>
                    <a:pt x="70" y="471"/>
                  </a:lnTo>
                  <a:lnTo>
                    <a:pt x="69" y="477"/>
                  </a:lnTo>
                  <a:lnTo>
                    <a:pt x="67" y="498"/>
                  </a:lnTo>
                  <a:lnTo>
                    <a:pt x="63" y="519"/>
                  </a:lnTo>
                  <a:lnTo>
                    <a:pt x="60" y="538"/>
                  </a:lnTo>
                  <a:lnTo>
                    <a:pt x="57" y="557"/>
                  </a:lnTo>
                  <a:lnTo>
                    <a:pt x="53" y="576"/>
                  </a:lnTo>
                  <a:lnTo>
                    <a:pt x="50" y="597"/>
                  </a:lnTo>
                  <a:lnTo>
                    <a:pt x="47" y="616"/>
                  </a:lnTo>
                  <a:lnTo>
                    <a:pt x="43" y="635"/>
                  </a:lnTo>
                  <a:lnTo>
                    <a:pt x="0" y="786"/>
                  </a:lnTo>
                  <a:lnTo>
                    <a:pt x="0" y="809"/>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3" name="Freeform 43"/>
            <p:cNvSpPr/>
            <p:nvPr/>
          </p:nvSpPr>
          <p:spPr>
            <a:xfrm>
              <a:off x="4226" y="1478"/>
              <a:ext cx="346" cy="2219"/>
            </a:xfrm>
            <a:custGeom>
              <a:avLst/>
              <a:gdLst/>
              <a:ahLst/>
              <a:cxnLst>
                <a:cxn ang="0">
                  <a:pos x="169" y="2031"/>
                </a:cxn>
                <a:cxn ang="0">
                  <a:pos x="179" y="2090"/>
                </a:cxn>
                <a:cxn ang="0">
                  <a:pos x="198" y="2183"/>
                </a:cxn>
                <a:cxn ang="0">
                  <a:pos x="193" y="2191"/>
                </a:cxn>
                <a:cxn ang="0">
                  <a:pos x="179" y="2155"/>
                </a:cxn>
                <a:cxn ang="0">
                  <a:pos x="166" y="2111"/>
                </a:cxn>
                <a:cxn ang="0">
                  <a:pos x="147" y="2174"/>
                </a:cxn>
                <a:cxn ang="0">
                  <a:pos x="123" y="2101"/>
                </a:cxn>
                <a:cxn ang="0">
                  <a:pos x="105" y="2012"/>
                </a:cxn>
                <a:cxn ang="0">
                  <a:pos x="90" y="1928"/>
                </a:cxn>
                <a:cxn ang="0">
                  <a:pos x="85" y="1813"/>
                </a:cxn>
                <a:cxn ang="0">
                  <a:pos x="76" y="1699"/>
                </a:cxn>
                <a:cxn ang="0">
                  <a:pos x="62" y="1535"/>
                </a:cxn>
                <a:cxn ang="0">
                  <a:pos x="52" y="1457"/>
                </a:cxn>
                <a:cxn ang="0">
                  <a:pos x="38" y="1352"/>
                </a:cxn>
                <a:cxn ang="0">
                  <a:pos x="27" y="1220"/>
                </a:cxn>
                <a:cxn ang="0">
                  <a:pos x="1" y="1193"/>
                </a:cxn>
                <a:cxn ang="0">
                  <a:pos x="15" y="1193"/>
                </a:cxn>
                <a:cxn ang="0">
                  <a:pos x="29" y="1186"/>
                </a:cxn>
                <a:cxn ang="0">
                  <a:pos x="35" y="1241"/>
                </a:cxn>
                <a:cxn ang="0">
                  <a:pos x="45" y="1384"/>
                </a:cxn>
                <a:cxn ang="0">
                  <a:pos x="64" y="1493"/>
                </a:cxn>
                <a:cxn ang="0">
                  <a:pos x="57" y="1279"/>
                </a:cxn>
                <a:cxn ang="0">
                  <a:pos x="64" y="1279"/>
                </a:cxn>
                <a:cxn ang="0">
                  <a:pos x="72" y="1134"/>
                </a:cxn>
                <a:cxn ang="0">
                  <a:pos x="96" y="915"/>
                </a:cxn>
                <a:cxn ang="0">
                  <a:pos x="117" y="785"/>
                </a:cxn>
                <a:cxn ang="0">
                  <a:pos x="136" y="684"/>
                </a:cxn>
                <a:cxn ang="0">
                  <a:pos x="170" y="513"/>
                </a:cxn>
                <a:cxn ang="0">
                  <a:pos x="196" y="416"/>
                </a:cxn>
                <a:cxn ang="0">
                  <a:pos x="253" y="232"/>
                </a:cxn>
                <a:cxn ang="0">
                  <a:pos x="313" y="67"/>
                </a:cxn>
                <a:cxn ang="0">
                  <a:pos x="334" y="23"/>
                </a:cxn>
                <a:cxn ang="0">
                  <a:pos x="328" y="61"/>
                </a:cxn>
                <a:cxn ang="0">
                  <a:pos x="290" y="166"/>
                </a:cxn>
                <a:cxn ang="0">
                  <a:pos x="257" y="259"/>
                </a:cxn>
                <a:cxn ang="0">
                  <a:pos x="228" y="362"/>
                </a:cxn>
                <a:cxn ang="0">
                  <a:pos x="208" y="429"/>
                </a:cxn>
                <a:cxn ang="0">
                  <a:pos x="194" y="484"/>
                </a:cxn>
                <a:cxn ang="0">
                  <a:pos x="170" y="581"/>
                </a:cxn>
                <a:cxn ang="0">
                  <a:pos x="151" y="665"/>
                </a:cxn>
                <a:cxn ang="0">
                  <a:pos x="131" y="804"/>
                </a:cxn>
                <a:cxn ang="0">
                  <a:pos x="105" y="967"/>
                </a:cxn>
                <a:cxn ang="0">
                  <a:pos x="95" y="1039"/>
                </a:cxn>
                <a:cxn ang="0">
                  <a:pos x="83" y="1153"/>
                </a:cxn>
                <a:cxn ang="0">
                  <a:pos x="84" y="1344"/>
                </a:cxn>
                <a:cxn ang="0">
                  <a:pos x="108" y="1466"/>
                </a:cxn>
                <a:cxn ang="0">
                  <a:pos x="117" y="1377"/>
                </a:cxn>
                <a:cxn ang="0">
                  <a:pos x="125" y="1270"/>
                </a:cxn>
                <a:cxn ang="0">
                  <a:pos x="137" y="1184"/>
                </a:cxn>
                <a:cxn ang="0">
                  <a:pos x="201" y="1003"/>
                </a:cxn>
                <a:cxn ang="0">
                  <a:pos x="170" y="1087"/>
                </a:cxn>
                <a:cxn ang="0">
                  <a:pos x="150" y="1153"/>
                </a:cxn>
                <a:cxn ang="0">
                  <a:pos x="137" y="1216"/>
                </a:cxn>
                <a:cxn ang="0">
                  <a:pos x="125" y="1302"/>
                </a:cxn>
                <a:cxn ang="0">
                  <a:pos x="119" y="1520"/>
                </a:cxn>
                <a:cxn ang="0">
                  <a:pos x="125" y="1644"/>
                </a:cxn>
                <a:cxn ang="0">
                  <a:pos x="133" y="1733"/>
                </a:cxn>
                <a:cxn ang="0">
                  <a:pos x="146" y="1867"/>
                </a:cxn>
              </a:cxnLst>
              <a:rect l="0" t="0" r="0" b="0"/>
              <a:pathLst>
                <a:path w="346" h="2219">
                  <a:moveTo>
                    <a:pt x="159" y="1935"/>
                  </a:moveTo>
                  <a:lnTo>
                    <a:pt x="159" y="1943"/>
                  </a:lnTo>
                  <a:lnTo>
                    <a:pt x="159" y="1951"/>
                  </a:lnTo>
                  <a:lnTo>
                    <a:pt x="160" y="1956"/>
                  </a:lnTo>
                  <a:lnTo>
                    <a:pt x="161" y="1964"/>
                  </a:lnTo>
                  <a:lnTo>
                    <a:pt x="162" y="1971"/>
                  </a:lnTo>
                  <a:lnTo>
                    <a:pt x="163" y="1977"/>
                  </a:lnTo>
                  <a:lnTo>
                    <a:pt x="165" y="1985"/>
                  </a:lnTo>
                  <a:lnTo>
                    <a:pt x="166" y="1992"/>
                  </a:lnTo>
                  <a:lnTo>
                    <a:pt x="167" y="2002"/>
                  </a:lnTo>
                  <a:lnTo>
                    <a:pt x="167" y="2012"/>
                  </a:lnTo>
                  <a:lnTo>
                    <a:pt x="168" y="2021"/>
                  </a:lnTo>
                  <a:lnTo>
                    <a:pt x="169" y="2031"/>
                  </a:lnTo>
                  <a:lnTo>
                    <a:pt x="169" y="2038"/>
                  </a:lnTo>
                  <a:lnTo>
                    <a:pt x="170" y="2044"/>
                  </a:lnTo>
                  <a:lnTo>
                    <a:pt x="171" y="2052"/>
                  </a:lnTo>
                  <a:lnTo>
                    <a:pt x="174" y="2057"/>
                  </a:lnTo>
                  <a:lnTo>
                    <a:pt x="175" y="2065"/>
                  </a:lnTo>
                  <a:lnTo>
                    <a:pt x="176" y="2071"/>
                  </a:lnTo>
                  <a:lnTo>
                    <a:pt x="177" y="2078"/>
                  </a:lnTo>
                  <a:lnTo>
                    <a:pt x="178" y="2084"/>
                  </a:lnTo>
                  <a:lnTo>
                    <a:pt x="178" y="2086"/>
                  </a:lnTo>
                  <a:lnTo>
                    <a:pt x="178" y="2088"/>
                  </a:lnTo>
                  <a:lnTo>
                    <a:pt x="177" y="2090"/>
                  </a:lnTo>
                  <a:lnTo>
                    <a:pt x="178" y="2090"/>
                  </a:lnTo>
                  <a:lnTo>
                    <a:pt x="179" y="2090"/>
                  </a:lnTo>
                  <a:lnTo>
                    <a:pt x="180" y="2090"/>
                  </a:lnTo>
                  <a:lnTo>
                    <a:pt x="180" y="2092"/>
                  </a:lnTo>
                  <a:lnTo>
                    <a:pt x="181" y="2095"/>
                  </a:lnTo>
                  <a:lnTo>
                    <a:pt x="182" y="2099"/>
                  </a:lnTo>
                  <a:lnTo>
                    <a:pt x="190" y="2135"/>
                  </a:lnTo>
                  <a:lnTo>
                    <a:pt x="194" y="2143"/>
                  </a:lnTo>
                  <a:lnTo>
                    <a:pt x="194" y="2149"/>
                  </a:lnTo>
                  <a:lnTo>
                    <a:pt x="194" y="2155"/>
                  </a:lnTo>
                  <a:lnTo>
                    <a:pt x="195" y="2160"/>
                  </a:lnTo>
                  <a:lnTo>
                    <a:pt x="195" y="2166"/>
                  </a:lnTo>
                  <a:lnTo>
                    <a:pt x="196" y="2172"/>
                  </a:lnTo>
                  <a:lnTo>
                    <a:pt x="197" y="2177"/>
                  </a:lnTo>
                  <a:lnTo>
                    <a:pt x="198" y="2183"/>
                  </a:lnTo>
                  <a:lnTo>
                    <a:pt x="199" y="2189"/>
                  </a:lnTo>
                  <a:lnTo>
                    <a:pt x="199" y="2193"/>
                  </a:lnTo>
                  <a:lnTo>
                    <a:pt x="200" y="2196"/>
                  </a:lnTo>
                  <a:lnTo>
                    <a:pt x="201" y="2200"/>
                  </a:lnTo>
                  <a:lnTo>
                    <a:pt x="201" y="2204"/>
                  </a:lnTo>
                  <a:lnTo>
                    <a:pt x="203" y="2208"/>
                  </a:lnTo>
                  <a:lnTo>
                    <a:pt x="203" y="2212"/>
                  </a:lnTo>
                  <a:lnTo>
                    <a:pt x="204" y="2216"/>
                  </a:lnTo>
                  <a:lnTo>
                    <a:pt x="205" y="2219"/>
                  </a:lnTo>
                  <a:lnTo>
                    <a:pt x="194" y="2196"/>
                  </a:lnTo>
                  <a:lnTo>
                    <a:pt x="193" y="2195"/>
                  </a:lnTo>
                  <a:lnTo>
                    <a:pt x="193" y="2193"/>
                  </a:lnTo>
                  <a:lnTo>
                    <a:pt x="193" y="2191"/>
                  </a:lnTo>
                  <a:lnTo>
                    <a:pt x="191" y="2191"/>
                  </a:lnTo>
                  <a:lnTo>
                    <a:pt x="188" y="2176"/>
                  </a:lnTo>
                  <a:lnTo>
                    <a:pt x="187" y="2176"/>
                  </a:lnTo>
                  <a:lnTo>
                    <a:pt x="186" y="2176"/>
                  </a:lnTo>
                  <a:lnTo>
                    <a:pt x="185" y="2176"/>
                  </a:lnTo>
                  <a:lnTo>
                    <a:pt x="185" y="2177"/>
                  </a:lnTo>
                  <a:lnTo>
                    <a:pt x="185" y="2179"/>
                  </a:lnTo>
                  <a:lnTo>
                    <a:pt x="184" y="2181"/>
                  </a:lnTo>
                  <a:lnTo>
                    <a:pt x="182" y="2183"/>
                  </a:lnTo>
                  <a:lnTo>
                    <a:pt x="181" y="2183"/>
                  </a:lnTo>
                  <a:lnTo>
                    <a:pt x="181" y="2174"/>
                  </a:lnTo>
                  <a:lnTo>
                    <a:pt x="180" y="2162"/>
                  </a:lnTo>
                  <a:lnTo>
                    <a:pt x="179" y="2155"/>
                  </a:lnTo>
                  <a:lnTo>
                    <a:pt x="178" y="2145"/>
                  </a:lnTo>
                  <a:lnTo>
                    <a:pt x="177" y="2137"/>
                  </a:lnTo>
                  <a:lnTo>
                    <a:pt x="175" y="2130"/>
                  </a:lnTo>
                  <a:lnTo>
                    <a:pt x="174" y="2120"/>
                  </a:lnTo>
                  <a:lnTo>
                    <a:pt x="171" y="2113"/>
                  </a:lnTo>
                  <a:lnTo>
                    <a:pt x="171" y="2111"/>
                  </a:lnTo>
                  <a:lnTo>
                    <a:pt x="171" y="2109"/>
                  </a:lnTo>
                  <a:lnTo>
                    <a:pt x="170" y="2107"/>
                  </a:lnTo>
                  <a:lnTo>
                    <a:pt x="169" y="2105"/>
                  </a:lnTo>
                  <a:lnTo>
                    <a:pt x="168" y="2105"/>
                  </a:lnTo>
                  <a:lnTo>
                    <a:pt x="167" y="2107"/>
                  </a:lnTo>
                  <a:lnTo>
                    <a:pt x="167" y="2109"/>
                  </a:lnTo>
                  <a:lnTo>
                    <a:pt x="166" y="2111"/>
                  </a:lnTo>
                  <a:lnTo>
                    <a:pt x="163" y="2212"/>
                  </a:lnTo>
                  <a:lnTo>
                    <a:pt x="162" y="2208"/>
                  </a:lnTo>
                  <a:lnTo>
                    <a:pt x="160" y="2204"/>
                  </a:lnTo>
                  <a:lnTo>
                    <a:pt x="159" y="2200"/>
                  </a:lnTo>
                  <a:lnTo>
                    <a:pt x="157" y="2196"/>
                  </a:lnTo>
                  <a:lnTo>
                    <a:pt x="156" y="2193"/>
                  </a:lnTo>
                  <a:lnTo>
                    <a:pt x="153" y="2189"/>
                  </a:lnTo>
                  <a:lnTo>
                    <a:pt x="152" y="2185"/>
                  </a:lnTo>
                  <a:lnTo>
                    <a:pt x="150" y="2183"/>
                  </a:lnTo>
                  <a:lnTo>
                    <a:pt x="150" y="2179"/>
                  </a:lnTo>
                  <a:lnTo>
                    <a:pt x="149" y="2177"/>
                  </a:lnTo>
                  <a:lnTo>
                    <a:pt x="148" y="2176"/>
                  </a:lnTo>
                  <a:lnTo>
                    <a:pt x="147" y="2174"/>
                  </a:lnTo>
                  <a:lnTo>
                    <a:pt x="147" y="2172"/>
                  </a:lnTo>
                  <a:lnTo>
                    <a:pt x="146" y="2170"/>
                  </a:lnTo>
                  <a:lnTo>
                    <a:pt x="144" y="2166"/>
                  </a:lnTo>
                  <a:lnTo>
                    <a:pt x="143" y="2164"/>
                  </a:lnTo>
                  <a:lnTo>
                    <a:pt x="141" y="2158"/>
                  </a:lnTo>
                  <a:lnTo>
                    <a:pt x="138" y="2151"/>
                  </a:lnTo>
                  <a:lnTo>
                    <a:pt x="136" y="2145"/>
                  </a:lnTo>
                  <a:lnTo>
                    <a:pt x="133" y="2137"/>
                  </a:lnTo>
                  <a:lnTo>
                    <a:pt x="131" y="2130"/>
                  </a:lnTo>
                  <a:lnTo>
                    <a:pt x="129" y="2124"/>
                  </a:lnTo>
                  <a:lnTo>
                    <a:pt x="127" y="2116"/>
                  </a:lnTo>
                  <a:lnTo>
                    <a:pt x="124" y="2109"/>
                  </a:lnTo>
                  <a:lnTo>
                    <a:pt x="123" y="2101"/>
                  </a:lnTo>
                  <a:lnTo>
                    <a:pt x="121" y="2094"/>
                  </a:lnTo>
                  <a:lnTo>
                    <a:pt x="120" y="2084"/>
                  </a:lnTo>
                  <a:lnTo>
                    <a:pt x="119" y="2076"/>
                  </a:lnTo>
                  <a:lnTo>
                    <a:pt x="117" y="2069"/>
                  </a:lnTo>
                  <a:lnTo>
                    <a:pt x="115" y="2061"/>
                  </a:lnTo>
                  <a:lnTo>
                    <a:pt x="114" y="2052"/>
                  </a:lnTo>
                  <a:lnTo>
                    <a:pt x="113" y="2044"/>
                  </a:lnTo>
                  <a:lnTo>
                    <a:pt x="112" y="2038"/>
                  </a:lnTo>
                  <a:lnTo>
                    <a:pt x="111" y="2033"/>
                  </a:lnTo>
                  <a:lnTo>
                    <a:pt x="110" y="2027"/>
                  </a:lnTo>
                  <a:lnTo>
                    <a:pt x="109" y="2023"/>
                  </a:lnTo>
                  <a:lnTo>
                    <a:pt x="106" y="2017"/>
                  </a:lnTo>
                  <a:lnTo>
                    <a:pt x="105" y="2012"/>
                  </a:lnTo>
                  <a:lnTo>
                    <a:pt x="104" y="2006"/>
                  </a:lnTo>
                  <a:lnTo>
                    <a:pt x="104" y="2000"/>
                  </a:lnTo>
                  <a:lnTo>
                    <a:pt x="63" y="1865"/>
                  </a:lnTo>
                  <a:lnTo>
                    <a:pt x="60" y="1855"/>
                  </a:lnTo>
                  <a:lnTo>
                    <a:pt x="81" y="1893"/>
                  </a:lnTo>
                  <a:lnTo>
                    <a:pt x="82" y="1897"/>
                  </a:lnTo>
                  <a:lnTo>
                    <a:pt x="83" y="1903"/>
                  </a:lnTo>
                  <a:lnTo>
                    <a:pt x="84" y="1907"/>
                  </a:lnTo>
                  <a:lnTo>
                    <a:pt x="84" y="1912"/>
                  </a:lnTo>
                  <a:lnTo>
                    <a:pt x="85" y="1916"/>
                  </a:lnTo>
                  <a:lnTo>
                    <a:pt x="88" y="1922"/>
                  </a:lnTo>
                  <a:lnTo>
                    <a:pt x="89" y="1924"/>
                  </a:lnTo>
                  <a:lnTo>
                    <a:pt x="90" y="1928"/>
                  </a:lnTo>
                  <a:lnTo>
                    <a:pt x="91" y="1926"/>
                  </a:lnTo>
                  <a:lnTo>
                    <a:pt x="91" y="1924"/>
                  </a:lnTo>
                  <a:lnTo>
                    <a:pt x="91" y="1922"/>
                  </a:lnTo>
                  <a:lnTo>
                    <a:pt x="91" y="1918"/>
                  </a:lnTo>
                  <a:lnTo>
                    <a:pt x="91" y="1905"/>
                  </a:lnTo>
                  <a:lnTo>
                    <a:pt x="91" y="1889"/>
                  </a:lnTo>
                  <a:lnTo>
                    <a:pt x="90" y="1874"/>
                  </a:lnTo>
                  <a:lnTo>
                    <a:pt x="90" y="1859"/>
                  </a:lnTo>
                  <a:lnTo>
                    <a:pt x="89" y="1849"/>
                  </a:lnTo>
                  <a:lnTo>
                    <a:pt x="89" y="1842"/>
                  </a:lnTo>
                  <a:lnTo>
                    <a:pt x="88" y="1832"/>
                  </a:lnTo>
                  <a:lnTo>
                    <a:pt x="86" y="1825"/>
                  </a:lnTo>
                  <a:lnTo>
                    <a:pt x="85" y="1813"/>
                  </a:lnTo>
                  <a:lnTo>
                    <a:pt x="85" y="1802"/>
                  </a:lnTo>
                  <a:lnTo>
                    <a:pt x="85" y="1790"/>
                  </a:lnTo>
                  <a:lnTo>
                    <a:pt x="84" y="1779"/>
                  </a:lnTo>
                  <a:lnTo>
                    <a:pt x="83" y="1775"/>
                  </a:lnTo>
                  <a:lnTo>
                    <a:pt x="83" y="1769"/>
                  </a:lnTo>
                  <a:lnTo>
                    <a:pt x="82" y="1764"/>
                  </a:lnTo>
                  <a:lnTo>
                    <a:pt x="81" y="1758"/>
                  </a:lnTo>
                  <a:lnTo>
                    <a:pt x="80" y="1752"/>
                  </a:lnTo>
                  <a:lnTo>
                    <a:pt x="80" y="1746"/>
                  </a:lnTo>
                  <a:lnTo>
                    <a:pt x="79" y="1741"/>
                  </a:lnTo>
                  <a:lnTo>
                    <a:pt x="79" y="1735"/>
                  </a:lnTo>
                  <a:lnTo>
                    <a:pt x="76" y="1718"/>
                  </a:lnTo>
                  <a:lnTo>
                    <a:pt x="76" y="1699"/>
                  </a:lnTo>
                  <a:lnTo>
                    <a:pt x="75" y="1682"/>
                  </a:lnTo>
                  <a:lnTo>
                    <a:pt x="75" y="1663"/>
                  </a:lnTo>
                  <a:lnTo>
                    <a:pt x="74" y="1644"/>
                  </a:lnTo>
                  <a:lnTo>
                    <a:pt x="74" y="1626"/>
                  </a:lnTo>
                  <a:lnTo>
                    <a:pt x="73" y="1607"/>
                  </a:lnTo>
                  <a:lnTo>
                    <a:pt x="73" y="1590"/>
                  </a:lnTo>
                  <a:lnTo>
                    <a:pt x="73" y="1588"/>
                  </a:lnTo>
                  <a:lnTo>
                    <a:pt x="73" y="1586"/>
                  </a:lnTo>
                  <a:lnTo>
                    <a:pt x="73" y="1584"/>
                  </a:lnTo>
                  <a:lnTo>
                    <a:pt x="66" y="1552"/>
                  </a:lnTo>
                  <a:lnTo>
                    <a:pt x="65" y="1546"/>
                  </a:lnTo>
                  <a:lnTo>
                    <a:pt x="63" y="1541"/>
                  </a:lnTo>
                  <a:lnTo>
                    <a:pt x="62" y="1535"/>
                  </a:lnTo>
                  <a:lnTo>
                    <a:pt x="61" y="1527"/>
                  </a:lnTo>
                  <a:lnTo>
                    <a:pt x="60" y="1521"/>
                  </a:lnTo>
                  <a:lnTo>
                    <a:pt x="60" y="1516"/>
                  </a:lnTo>
                  <a:lnTo>
                    <a:pt x="58" y="1508"/>
                  </a:lnTo>
                  <a:lnTo>
                    <a:pt x="57" y="1500"/>
                  </a:lnTo>
                  <a:lnTo>
                    <a:pt x="56" y="1497"/>
                  </a:lnTo>
                  <a:lnTo>
                    <a:pt x="56" y="1491"/>
                  </a:lnTo>
                  <a:lnTo>
                    <a:pt x="55" y="1485"/>
                  </a:lnTo>
                  <a:lnTo>
                    <a:pt x="55" y="1480"/>
                  </a:lnTo>
                  <a:lnTo>
                    <a:pt x="54" y="1474"/>
                  </a:lnTo>
                  <a:lnTo>
                    <a:pt x="54" y="1468"/>
                  </a:lnTo>
                  <a:lnTo>
                    <a:pt x="53" y="1462"/>
                  </a:lnTo>
                  <a:lnTo>
                    <a:pt x="52" y="1457"/>
                  </a:lnTo>
                  <a:lnTo>
                    <a:pt x="51" y="1449"/>
                  </a:lnTo>
                  <a:lnTo>
                    <a:pt x="50" y="1443"/>
                  </a:lnTo>
                  <a:lnTo>
                    <a:pt x="48" y="1436"/>
                  </a:lnTo>
                  <a:lnTo>
                    <a:pt x="47" y="1428"/>
                  </a:lnTo>
                  <a:lnTo>
                    <a:pt x="46" y="1420"/>
                  </a:lnTo>
                  <a:lnTo>
                    <a:pt x="45" y="1415"/>
                  </a:lnTo>
                  <a:lnTo>
                    <a:pt x="44" y="1407"/>
                  </a:lnTo>
                  <a:lnTo>
                    <a:pt x="43" y="1399"/>
                  </a:lnTo>
                  <a:lnTo>
                    <a:pt x="42" y="1394"/>
                  </a:lnTo>
                  <a:lnTo>
                    <a:pt x="42" y="1386"/>
                  </a:lnTo>
                  <a:lnTo>
                    <a:pt x="42" y="1377"/>
                  </a:lnTo>
                  <a:lnTo>
                    <a:pt x="41" y="1369"/>
                  </a:lnTo>
                  <a:lnTo>
                    <a:pt x="38" y="1352"/>
                  </a:lnTo>
                  <a:lnTo>
                    <a:pt x="37" y="1333"/>
                  </a:lnTo>
                  <a:lnTo>
                    <a:pt x="36" y="1316"/>
                  </a:lnTo>
                  <a:lnTo>
                    <a:pt x="36" y="1295"/>
                  </a:lnTo>
                  <a:lnTo>
                    <a:pt x="35" y="1287"/>
                  </a:lnTo>
                  <a:lnTo>
                    <a:pt x="34" y="1279"/>
                  </a:lnTo>
                  <a:lnTo>
                    <a:pt x="34" y="1272"/>
                  </a:lnTo>
                  <a:lnTo>
                    <a:pt x="33" y="1262"/>
                  </a:lnTo>
                  <a:lnTo>
                    <a:pt x="33" y="1255"/>
                  </a:lnTo>
                  <a:lnTo>
                    <a:pt x="32" y="1245"/>
                  </a:lnTo>
                  <a:lnTo>
                    <a:pt x="31" y="1237"/>
                  </a:lnTo>
                  <a:lnTo>
                    <a:pt x="29" y="1228"/>
                  </a:lnTo>
                  <a:lnTo>
                    <a:pt x="28" y="1226"/>
                  </a:lnTo>
                  <a:lnTo>
                    <a:pt x="27" y="1220"/>
                  </a:lnTo>
                  <a:lnTo>
                    <a:pt x="25" y="1218"/>
                  </a:lnTo>
                  <a:lnTo>
                    <a:pt x="24" y="1214"/>
                  </a:lnTo>
                  <a:lnTo>
                    <a:pt x="22" y="1213"/>
                  </a:lnTo>
                  <a:lnTo>
                    <a:pt x="19" y="1211"/>
                  </a:lnTo>
                  <a:lnTo>
                    <a:pt x="18" y="1209"/>
                  </a:lnTo>
                  <a:lnTo>
                    <a:pt x="16" y="1205"/>
                  </a:lnTo>
                  <a:lnTo>
                    <a:pt x="14" y="1203"/>
                  </a:lnTo>
                  <a:lnTo>
                    <a:pt x="13" y="1201"/>
                  </a:lnTo>
                  <a:lnTo>
                    <a:pt x="10" y="1201"/>
                  </a:lnTo>
                  <a:lnTo>
                    <a:pt x="8" y="1199"/>
                  </a:lnTo>
                  <a:lnTo>
                    <a:pt x="6" y="1197"/>
                  </a:lnTo>
                  <a:lnTo>
                    <a:pt x="4" y="1195"/>
                  </a:lnTo>
                  <a:lnTo>
                    <a:pt x="1" y="1193"/>
                  </a:lnTo>
                  <a:lnTo>
                    <a:pt x="0" y="1192"/>
                  </a:lnTo>
                  <a:lnTo>
                    <a:pt x="1" y="1192"/>
                  </a:lnTo>
                  <a:lnTo>
                    <a:pt x="3" y="1192"/>
                  </a:lnTo>
                  <a:lnTo>
                    <a:pt x="4" y="1190"/>
                  </a:lnTo>
                  <a:lnTo>
                    <a:pt x="5" y="1190"/>
                  </a:lnTo>
                  <a:lnTo>
                    <a:pt x="6" y="1190"/>
                  </a:lnTo>
                  <a:lnTo>
                    <a:pt x="7" y="1190"/>
                  </a:lnTo>
                  <a:lnTo>
                    <a:pt x="8" y="1192"/>
                  </a:lnTo>
                  <a:lnTo>
                    <a:pt x="9" y="1192"/>
                  </a:lnTo>
                  <a:lnTo>
                    <a:pt x="10" y="1192"/>
                  </a:lnTo>
                  <a:lnTo>
                    <a:pt x="12" y="1193"/>
                  </a:lnTo>
                  <a:lnTo>
                    <a:pt x="13" y="1193"/>
                  </a:lnTo>
                  <a:lnTo>
                    <a:pt x="15" y="1193"/>
                  </a:lnTo>
                  <a:lnTo>
                    <a:pt x="16" y="1195"/>
                  </a:lnTo>
                  <a:lnTo>
                    <a:pt x="17" y="1197"/>
                  </a:lnTo>
                  <a:lnTo>
                    <a:pt x="19" y="1199"/>
                  </a:lnTo>
                  <a:lnTo>
                    <a:pt x="20" y="1201"/>
                  </a:lnTo>
                  <a:lnTo>
                    <a:pt x="23" y="1203"/>
                  </a:lnTo>
                  <a:lnTo>
                    <a:pt x="24" y="1203"/>
                  </a:lnTo>
                  <a:lnTo>
                    <a:pt x="25" y="1205"/>
                  </a:lnTo>
                  <a:lnTo>
                    <a:pt x="26" y="1203"/>
                  </a:lnTo>
                  <a:lnTo>
                    <a:pt x="26" y="1201"/>
                  </a:lnTo>
                  <a:lnTo>
                    <a:pt x="27" y="1134"/>
                  </a:lnTo>
                  <a:lnTo>
                    <a:pt x="27" y="1152"/>
                  </a:lnTo>
                  <a:lnTo>
                    <a:pt x="28" y="1169"/>
                  </a:lnTo>
                  <a:lnTo>
                    <a:pt x="29" y="1186"/>
                  </a:lnTo>
                  <a:lnTo>
                    <a:pt x="31" y="1203"/>
                  </a:lnTo>
                  <a:lnTo>
                    <a:pt x="32" y="1209"/>
                  </a:lnTo>
                  <a:lnTo>
                    <a:pt x="33" y="1214"/>
                  </a:lnTo>
                  <a:lnTo>
                    <a:pt x="34" y="1220"/>
                  </a:lnTo>
                  <a:lnTo>
                    <a:pt x="35" y="1226"/>
                  </a:lnTo>
                  <a:lnTo>
                    <a:pt x="35" y="1228"/>
                  </a:lnTo>
                  <a:lnTo>
                    <a:pt x="36" y="1230"/>
                  </a:lnTo>
                  <a:lnTo>
                    <a:pt x="37" y="1234"/>
                  </a:lnTo>
                  <a:lnTo>
                    <a:pt x="37" y="1237"/>
                  </a:lnTo>
                  <a:lnTo>
                    <a:pt x="36" y="1237"/>
                  </a:lnTo>
                  <a:lnTo>
                    <a:pt x="35" y="1237"/>
                  </a:lnTo>
                  <a:lnTo>
                    <a:pt x="35" y="1239"/>
                  </a:lnTo>
                  <a:lnTo>
                    <a:pt x="35" y="1241"/>
                  </a:lnTo>
                  <a:lnTo>
                    <a:pt x="35" y="1260"/>
                  </a:lnTo>
                  <a:lnTo>
                    <a:pt x="36" y="1279"/>
                  </a:lnTo>
                  <a:lnTo>
                    <a:pt x="37" y="1300"/>
                  </a:lnTo>
                  <a:lnTo>
                    <a:pt x="38" y="1319"/>
                  </a:lnTo>
                  <a:lnTo>
                    <a:pt x="39" y="1325"/>
                  </a:lnTo>
                  <a:lnTo>
                    <a:pt x="39" y="1333"/>
                  </a:lnTo>
                  <a:lnTo>
                    <a:pt x="41" y="1338"/>
                  </a:lnTo>
                  <a:lnTo>
                    <a:pt x="41" y="1346"/>
                  </a:lnTo>
                  <a:lnTo>
                    <a:pt x="42" y="1354"/>
                  </a:lnTo>
                  <a:lnTo>
                    <a:pt x="43" y="1361"/>
                  </a:lnTo>
                  <a:lnTo>
                    <a:pt x="43" y="1369"/>
                  </a:lnTo>
                  <a:lnTo>
                    <a:pt x="44" y="1377"/>
                  </a:lnTo>
                  <a:lnTo>
                    <a:pt x="45" y="1384"/>
                  </a:lnTo>
                  <a:lnTo>
                    <a:pt x="46" y="1392"/>
                  </a:lnTo>
                  <a:lnTo>
                    <a:pt x="47" y="1399"/>
                  </a:lnTo>
                  <a:lnTo>
                    <a:pt x="48" y="1407"/>
                  </a:lnTo>
                  <a:lnTo>
                    <a:pt x="50" y="1417"/>
                  </a:lnTo>
                  <a:lnTo>
                    <a:pt x="51" y="1424"/>
                  </a:lnTo>
                  <a:lnTo>
                    <a:pt x="53" y="1434"/>
                  </a:lnTo>
                  <a:lnTo>
                    <a:pt x="54" y="1441"/>
                  </a:lnTo>
                  <a:lnTo>
                    <a:pt x="54" y="1445"/>
                  </a:lnTo>
                  <a:lnTo>
                    <a:pt x="55" y="1451"/>
                  </a:lnTo>
                  <a:lnTo>
                    <a:pt x="55" y="1459"/>
                  </a:lnTo>
                  <a:lnTo>
                    <a:pt x="56" y="1462"/>
                  </a:lnTo>
                  <a:lnTo>
                    <a:pt x="62" y="1491"/>
                  </a:lnTo>
                  <a:lnTo>
                    <a:pt x="64" y="1493"/>
                  </a:lnTo>
                  <a:lnTo>
                    <a:pt x="66" y="1487"/>
                  </a:lnTo>
                  <a:lnTo>
                    <a:pt x="67" y="1483"/>
                  </a:lnTo>
                  <a:lnTo>
                    <a:pt x="69" y="1478"/>
                  </a:lnTo>
                  <a:lnTo>
                    <a:pt x="69" y="1470"/>
                  </a:lnTo>
                  <a:lnTo>
                    <a:pt x="69" y="1445"/>
                  </a:lnTo>
                  <a:lnTo>
                    <a:pt x="69" y="1422"/>
                  </a:lnTo>
                  <a:lnTo>
                    <a:pt x="69" y="1398"/>
                  </a:lnTo>
                  <a:lnTo>
                    <a:pt x="69" y="1373"/>
                  </a:lnTo>
                  <a:lnTo>
                    <a:pt x="69" y="1350"/>
                  </a:lnTo>
                  <a:lnTo>
                    <a:pt x="66" y="1327"/>
                  </a:lnTo>
                  <a:lnTo>
                    <a:pt x="63" y="1304"/>
                  </a:lnTo>
                  <a:lnTo>
                    <a:pt x="58" y="1287"/>
                  </a:lnTo>
                  <a:lnTo>
                    <a:pt x="57" y="1279"/>
                  </a:lnTo>
                  <a:lnTo>
                    <a:pt x="55" y="1274"/>
                  </a:lnTo>
                  <a:lnTo>
                    <a:pt x="53" y="1268"/>
                  </a:lnTo>
                  <a:lnTo>
                    <a:pt x="50" y="1262"/>
                  </a:lnTo>
                  <a:lnTo>
                    <a:pt x="47" y="1255"/>
                  </a:lnTo>
                  <a:lnTo>
                    <a:pt x="45" y="1251"/>
                  </a:lnTo>
                  <a:lnTo>
                    <a:pt x="43" y="1243"/>
                  </a:lnTo>
                  <a:lnTo>
                    <a:pt x="42" y="1237"/>
                  </a:lnTo>
                  <a:lnTo>
                    <a:pt x="58" y="1293"/>
                  </a:lnTo>
                  <a:lnTo>
                    <a:pt x="60" y="1293"/>
                  </a:lnTo>
                  <a:lnTo>
                    <a:pt x="61" y="1293"/>
                  </a:lnTo>
                  <a:lnTo>
                    <a:pt x="62" y="1293"/>
                  </a:lnTo>
                  <a:lnTo>
                    <a:pt x="63" y="1287"/>
                  </a:lnTo>
                  <a:lnTo>
                    <a:pt x="64" y="1279"/>
                  </a:lnTo>
                  <a:lnTo>
                    <a:pt x="65" y="1274"/>
                  </a:lnTo>
                  <a:lnTo>
                    <a:pt x="65" y="1266"/>
                  </a:lnTo>
                  <a:lnTo>
                    <a:pt x="65" y="1256"/>
                  </a:lnTo>
                  <a:lnTo>
                    <a:pt x="65" y="1249"/>
                  </a:lnTo>
                  <a:lnTo>
                    <a:pt x="65" y="1239"/>
                  </a:lnTo>
                  <a:lnTo>
                    <a:pt x="66" y="1232"/>
                  </a:lnTo>
                  <a:lnTo>
                    <a:pt x="66" y="1220"/>
                  </a:lnTo>
                  <a:lnTo>
                    <a:pt x="66" y="1209"/>
                  </a:lnTo>
                  <a:lnTo>
                    <a:pt x="67" y="1195"/>
                  </a:lnTo>
                  <a:lnTo>
                    <a:pt x="69" y="1182"/>
                  </a:lnTo>
                  <a:lnTo>
                    <a:pt x="70" y="1167"/>
                  </a:lnTo>
                  <a:lnTo>
                    <a:pt x="71" y="1150"/>
                  </a:lnTo>
                  <a:lnTo>
                    <a:pt x="72" y="1134"/>
                  </a:lnTo>
                  <a:lnTo>
                    <a:pt x="73" y="1117"/>
                  </a:lnTo>
                  <a:lnTo>
                    <a:pt x="75" y="1100"/>
                  </a:lnTo>
                  <a:lnTo>
                    <a:pt x="76" y="1085"/>
                  </a:lnTo>
                  <a:lnTo>
                    <a:pt x="77" y="1068"/>
                  </a:lnTo>
                  <a:lnTo>
                    <a:pt x="80" y="1052"/>
                  </a:lnTo>
                  <a:lnTo>
                    <a:pt x="91" y="940"/>
                  </a:lnTo>
                  <a:lnTo>
                    <a:pt x="92" y="940"/>
                  </a:lnTo>
                  <a:lnTo>
                    <a:pt x="93" y="940"/>
                  </a:lnTo>
                  <a:lnTo>
                    <a:pt x="93" y="934"/>
                  </a:lnTo>
                  <a:lnTo>
                    <a:pt x="94" y="928"/>
                  </a:lnTo>
                  <a:lnTo>
                    <a:pt x="94" y="925"/>
                  </a:lnTo>
                  <a:lnTo>
                    <a:pt x="95" y="919"/>
                  </a:lnTo>
                  <a:lnTo>
                    <a:pt x="96" y="915"/>
                  </a:lnTo>
                  <a:lnTo>
                    <a:pt x="98" y="909"/>
                  </a:lnTo>
                  <a:lnTo>
                    <a:pt x="99" y="906"/>
                  </a:lnTo>
                  <a:lnTo>
                    <a:pt x="99" y="900"/>
                  </a:lnTo>
                  <a:lnTo>
                    <a:pt x="101" y="888"/>
                  </a:lnTo>
                  <a:lnTo>
                    <a:pt x="102" y="877"/>
                  </a:lnTo>
                  <a:lnTo>
                    <a:pt x="104" y="866"/>
                  </a:lnTo>
                  <a:lnTo>
                    <a:pt x="105" y="854"/>
                  </a:lnTo>
                  <a:lnTo>
                    <a:pt x="108" y="843"/>
                  </a:lnTo>
                  <a:lnTo>
                    <a:pt x="110" y="831"/>
                  </a:lnTo>
                  <a:lnTo>
                    <a:pt x="111" y="820"/>
                  </a:lnTo>
                  <a:lnTo>
                    <a:pt x="113" y="808"/>
                  </a:lnTo>
                  <a:lnTo>
                    <a:pt x="114" y="797"/>
                  </a:lnTo>
                  <a:lnTo>
                    <a:pt x="117" y="785"/>
                  </a:lnTo>
                  <a:lnTo>
                    <a:pt x="119" y="774"/>
                  </a:lnTo>
                  <a:lnTo>
                    <a:pt x="120" y="763"/>
                  </a:lnTo>
                  <a:lnTo>
                    <a:pt x="122" y="753"/>
                  </a:lnTo>
                  <a:lnTo>
                    <a:pt x="124" y="742"/>
                  </a:lnTo>
                  <a:lnTo>
                    <a:pt x="127" y="730"/>
                  </a:lnTo>
                  <a:lnTo>
                    <a:pt x="129" y="719"/>
                  </a:lnTo>
                  <a:lnTo>
                    <a:pt x="130" y="715"/>
                  </a:lnTo>
                  <a:lnTo>
                    <a:pt x="131" y="711"/>
                  </a:lnTo>
                  <a:lnTo>
                    <a:pt x="132" y="705"/>
                  </a:lnTo>
                  <a:lnTo>
                    <a:pt x="133" y="700"/>
                  </a:lnTo>
                  <a:lnTo>
                    <a:pt x="133" y="696"/>
                  </a:lnTo>
                  <a:lnTo>
                    <a:pt x="134" y="690"/>
                  </a:lnTo>
                  <a:lnTo>
                    <a:pt x="136" y="684"/>
                  </a:lnTo>
                  <a:lnTo>
                    <a:pt x="137" y="681"/>
                  </a:lnTo>
                  <a:lnTo>
                    <a:pt x="148" y="620"/>
                  </a:lnTo>
                  <a:lnTo>
                    <a:pt x="148" y="618"/>
                  </a:lnTo>
                  <a:lnTo>
                    <a:pt x="149" y="614"/>
                  </a:lnTo>
                  <a:lnTo>
                    <a:pt x="150" y="612"/>
                  </a:lnTo>
                  <a:lnTo>
                    <a:pt x="151" y="608"/>
                  </a:lnTo>
                  <a:lnTo>
                    <a:pt x="153" y="595"/>
                  </a:lnTo>
                  <a:lnTo>
                    <a:pt x="156" y="579"/>
                  </a:lnTo>
                  <a:lnTo>
                    <a:pt x="159" y="568"/>
                  </a:lnTo>
                  <a:lnTo>
                    <a:pt x="161" y="553"/>
                  </a:lnTo>
                  <a:lnTo>
                    <a:pt x="163" y="539"/>
                  </a:lnTo>
                  <a:lnTo>
                    <a:pt x="167" y="526"/>
                  </a:lnTo>
                  <a:lnTo>
                    <a:pt x="170" y="513"/>
                  </a:lnTo>
                  <a:lnTo>
                    <a:pt x="174" y="501"/>
                  </a:lnTo>
                  <a:lnTo>
                    <a:pt x="176" y="494"/>
                  </a:lnTo>
                  <a:lnTo>
                    <a:pt x="177" y="486"/>
                  </a:lnTo>
                  <a:lnTo>
                    <a:pt x="179" y="478"/>
                  </a:lnTo>
                  <a:lnTo>
                    <a:pt x="181" y="471"/>
                  </a:lnTo>
                  <a:lnTo>
                    <a:pt x="182" y="463"/>
                  </a:lnTo>
                  <a:lnTo>
                    <a:pt x="185" y="457"/>
                  </a:lnTo>
                  <a:lnTo>
                    <a:pt x="187" y="450"/>
                  </a:lnTo>
                  <a:lnTo>
                    <a:pt x="188" y="444"/>
                  </a:lnTo>
                  <a:lnTo>
                    <a:pt x="190" y="436"/>
                  </a:lnTo>
                  <a:lnTo>
                    <a:pt x="193" y="429"/>
                  </a:lnTo>
                  <a:lnTo>
                    <a:pt x="195" y="421"/>
                  </a:lnTo>
                  <a:lnTo>
                    <a:pt x="196" y="416"/>
                  </a:lnTo>
                  <a:lnTo>
                    <a:pt x="198" y="408"/>
                  </a:lnTo>
                  <a:lnTo>
                    <a:pt x="200" y="402"/>
                  </a:lnTo>
                  <a:lnTo>
                    <a:pt x="203" y="395"/>
                  </a:lnTo>
                  <a:lnTo>
                    <a:pt x="205" y="387"/>
                  </a:lnTo>
                  <a:lnTo>
                    <a:pt x="209" y="370"/>
                  </a:lnTo>
                  <a:lnTo>
                    <a:pt x="215" y="353"/>
                  </a:lnTo>
                  <a:lnTo>
                    <a:pt x="220" y="335"/>
                  </a:lnTo>
                  <a:lnTo>
                    <a:pt x="225" y="318"/>
                  </a:lnTo>
                  <a:lnTo>
                    <a:pt x="231" y="301"/>
                  </a:lnTo>
                  <a:lnTo>
                    <a:pt x="236" y="284"/>
                  </a:lnTo>
                  <a:lnTo>
                    <a:pt x="242" y="267"/>
                  </a:lnTo>
                  <a:lnTo>
                    <a:pt x="247" y="250"/>
                  </a:lnTo>
                  <a:lnTo>
                    <a:pt x="253" y="232"/>
                  </a:lnTo>
                  <a:lnTo>
                    <a:pt x="258" y="215"/>
                  </a:lnTo>
                  <a:lnTo>
                    <a:pt x="264" y="198"/>
                  </a:lnTo>
                  <a:lnTo>
                    <a:pt x="271" y="181"/>
                  </a:lnTo>
                  <a:lnTo>
                    <a:pt x="276" y="164"/>
                  </a:lnTo>
                  <a:lnTo>
                    <a:pt x="283" y="147"/>
                  </a:lnTo>
                  <a:lnTo>
                    <a:pt x="289" y="129"/>
                  </a:lnTo>
                  <a:lnTo>
                    <a:pt x="295" y="110"/>
                  </a:lnTo>
                  <a:lnTo>
                    <a:pt x="299" y="105"/>
                  </a:lnTo>
                  <a:lnTo>
                    <a:pt x="302" y="97"/>
                  </a:lnTo>
                  <a:lnTo>
                    <a:pt x="304" y="89"/>
                  </a:lnTo>
                  <a:lnTo>
                    <a:pt x="308" y="82"/>
                  </a:lnTo>
                  <a:lnTo>
                    <a:pt x="310" y="74"/>
                  </a:lnTo>
                  <a:lnTo>
                    <a:pt x="313" y="67"/>
                  </a:lnTo>
                  <a:lnTo>
                    <a:pt x="317" y="59"/>
                  </a:lnTo>
                  <a:lnTo>
                    <a:pt x="320" y="53"/>
                  </a:lnTo>
                  <a:lnTo>
                    <a:pt x="321" y="51"/>
                  </a:lnTo>
                  <a:lnTo>
                    <a:pt x="322" y="49"/>
                  </a:lnTo>
                  <a:lnTo>
                    <a:pt x="323" y="47"/>
                  </a:lnTo>
                  <a:lnTo>
                    <a:pt x="324" y="46"/>
                  </a:lnTo>
                  <a:lnTo>
                    <a:pt x="325" y="46"/>
                  </a:lnTo>
                  <a:lnTo>
                    <a:pt x="325" y="42"/>
                  </a:lnTo>
                  <a:lnTo>
                    <a:pt x="327" y="40"/>
                  </a:lnTo>
                  <a:lnTo>
                    <a:pt x="328" y="38"/>
                  </a:lnTo>
                  <a:lnTo>
                    <a:pt x="330" y="32"/>
                  </a:lnTo>
                  <a:lnTo>
                    <a:pt x="332" y="28"/>
                  </a:lnTo>
                  <a:lnTo>
                    <a:pt x="334" y="23"/>
                  </a:lnTo>
                  <a:lnTo>
                    <a:pt x="337" y="17"/>
                  </a:lnTo>
                  <a:lnTo>
                    <a:pt x="339" y="13"/>
                  </a:lnTo>
                  <a:lnTo>
                    <a:pt x="341" y="7"/>
                  </a:lnTo>
                  <a:lnTo>
                    <a:pt x="343" y="4"/>
                  </a:lnTo>
                  <a:lnTo>
                    <a:pt x="346" y="0"/>
                  </a:lnTo>
                  <a:lnTo>
                    <a:pt x="343" y="7"/>
                  </a:lnTo>
                  <a:lnTo>
                    <a:pt x="341" y="15"/>
                  </a:lnTo>
                  <a:lnTo>
                    <a:pt x="340" y="23"/>
                  </a:lnTo>
                  <a:lnTo>
                    <a:pt x="337" y="30"/>
                  </a:lnTo>
                  <a:lnTo>
                    <a:pt x="334" y="38"/>
                  </a:lnTo>
                  <a:lnTo>
                    <a:pt x="332" y="46"/>
                  </a:lnTo>
                  <a:lnTo>
                    <a:pt x="330" y="53"/>
                  </a:lnTo>
                  <a:lnTo>
                    <a:pt x="328" y="61"/>
                  </a:lnTo>
                  <a:lnTo>
                    <a:pt x="324" y="68"/>
                  </a:lnTo>
                  <a:lnTo>
                    <a:pt x="322" y="76"/>
                  </a:lnTo>
                  <a:lnTo>
                    <a:pt x="319" y="84"/>
                  </a:lnTo>
                  <a:lnTo>
                    <a:pt x="315" y="91"/>
                  </a:lnTo>
                  <a:lnTo>
                    <a:pt x="313" y="99"/>
                  </a:lnTo>
                  <a:lnTo>
                    <a:pt x="310" y="108"/>
                  </a:lnTo>
                  <a:lnTo>
                    <a:pt x="308" y="116"/>
                  </a:lnTo>
                  <a:lnTo>
                    <a:pt x="304" y="124"/>
                  </a:lnTo>
                  <a:lnTo>
                    <a:pt x="301" y="133"/>
                  </a:lnTo>
                  <a:lnTo>
                    <a:pt x="299" y="141"/>
                  </a:lnTo>
                  <a:lnTo>
                    <a:pt x="295" y="149"/>
                  </a:lnTo>
                  <a:lnTo>
                    <a:pt x="293" y="158"/>
                  </a:lnTo>
                  <a:lnTo>
                    <a:pt x="290" y="166"/>
                  </a:lnTo>
                  <a:lnTo>
                    <a:pt x="286" y="173"/>
                  </a:lnTo>
                  <a:lnTo>
                    <a:pt x="283" y="183"/>
                  </a:lnTo>
                  <a:lnTo>
                    <a:pt x="280" y="190"/>
                  </a:lnTo>
                  <a:lnTo>
                    <a:pt x="279" y="194"/>
                  </a:lnTo>
                  <a:lnTo>
                    <a:pt x="276" y="200"/>
                  </a:lnTo>
                  <a:lnTo>
                    <a:pt x="274" y="206"/>
                  </a:lnTo>
                  <a:lnTo>
                    <a:pt x="272" y="211"/>
                  </a:lnTo>
                  <a:lnTo>
                    <a:pt x="270" y="217"/>
                  </a:lnTo>
                  <a:lnTo>
                    <a:pt x="267" y="223"/>
                  </a:lnTo>
                  <a:lnTo>
                    <a:pt x="266" y="227"/>
                  </a:lnTo>
                  <a:lnTo>
                    <a:pt x="264" y="234"/>
                  </a:lnTo>
                  <a:lnTo>
                    <a:pt x="261" y="246"/>
                  </a:lnTo>
                  <a:lnTo>
                    <a:pt x="257" y="259"/>
                  </a:lnTo>
                  <a:lnTo>
                    <a:pt x="254" y="272"/>
                  </a:lnTo>
                  <a:lnTo>
                    <a:pt x="251" y="284"/>
                  </a:lnTo>
                  <a:lnTo>
                    <a:pt x="247" y="295"/>
                  </a:lnTo>
                  <a:lnTo>
                    <a:pt x="244" y="309"/>
                  </a:lnTo>
                  <a:lnTo>
                    <a:pt x="239" y="320"/>
                  </a:lnTo>
                  <a:lnTo>
                    <a:pt x="236" y="334"/>
                  </a:lnTo>
                  <a:lnTo>
                    <a:pt x="235" y="337"/>
                  </a:lnTo>
                  <a:lnTo>
                    <a:pt x="234" y="341"/>
                  </a:lnTo>
                  <a:lnTo>
                    <a:pt x="233" y="345"/>
                  </a:lnTo>
                  <a:lnTo>
                    <a:pt x="232" y="349"/>
                  </a:lnTo>
                  <a:lnTo>
                    <a:pt x="232" y="353"/>
                  </a:lnTo>
                  <a:lnTo>
                    <a:pt x="229" y="358"/>
                  </a:lnTo>
                  <a:lnTo>
                    <a:pt x="228" y="362"/>
                  </a:lnTo>
                  <a:lnTo>
                    <a:pt x="227" y="366"/>
                  </a:lnTo>
                  <a:lnTo>
                    <a:pt x="226" y="372"/>
                  </a:lnTo>
                  <a:lnTo>
                    <a:pt x="224" y="377"/>
                  </a:lnTo>
                  <a:lnTo>
                    <a:pt x="223" y="383"/>
                  </a:lnTo>
                  <a:lnTo>
                    <a:pt x="222" y="389"/>
                  </a:lnTo>
                  <a:lnTo>
                    <a:pt x="219" y="395"/>
                  </a:lnTo>
                  <a:lnTo>
                    <a:pt x="218" y="400"/>
                  </a:lnTo>
                  <a:lnTo>
                    <a:pt x="216" y="406"/>
                  </a:lnTo>
                  <a:lnTo>
                    <a:pt x="215" y="412"/>
                  </a:lnTo>
                  <a:lnTo>
                    <a:pt x="213" y="417"/>
                  </a:lnTo>
                  <a:lnTo>
                    <a:pt x="212" y="421"/>
                  </a:lnTo>
                  <a:lnTo>
                    <a:pt x="210" y="425"/>
                  </a:lnTo>
                  <a:lnTo>
                    <a:pt x="208" y="429"/>
                  </a:lnTo>
                  <a:lnTo>
                    <a:pt x="207" y="435"/>
                  </a:lnTo>
                  <a:lnTo>
                    <a:pt x="206" y="438"/>
                  </a:lnTo>
                  <a:lnTo>
                    <a:pt x="205" y="444"/>
                  </a:lnTo>
                  <a:lnTo>
                    <a:pt x="204" y="450"/>
                  </a:lnTo>
                  <a:lnTo>
                    <a:pt x="203" y="450"/>
                  </a:lnTo>
                  <a:lnTo>
                    <a:pt x="203" y="452"/>
                  </a:lnTo>
                  <a:lnTo>
                    <a:pt x="201" y="454"/>
                  </a:lnTo>
                  <a:lnTo>
                    <a:pt x="200" y="459"/>
                  </a:lnTo>
                  <a:lnTo>
                    <a:pt x="199" y="463"/>
                  </a:lnTo>
                  <a:lnTo>
                    <a:pt x="198" y="469"/>
                  </a:lnTo>
                  <a:lnTo>
                    <a:pt x="197" y="475"/>
                  </a:lnTo>
                  <a:lnTo>
                    <a:pt x="195" y="478"/>
                  </a:lnTo>
                  <a:lnTo>
                    <a:pt x="194" y="484"/>
                  </a:lnTo>
                  <a:lnTo>
                    <a:pt x="193" y="490"/>
                  </a:lnTo>
                  <a:lnTo>
                    <a:pt x="191" y="496"/>
                  </a:lnTo>
                  <a:lnTo>
                    <a:pt x="189" y="503"/>
                  </a:lnTo>
                  <a:lnTo>
                    <a:pt x="187" y="513"/>
                  </a:lnTo>
                  <a:lnTo>
                    <a:pt x="185" y="522"/>
                  </a:lnTo>
                  <a:lnTo>
                    <a:pt x="182" y="532"/>
                  </a:lnTo>
                  <a:lnTo>
                    <a:pt x="180" y="539"/>
                  </a:lnTo>
                  <a:lnTo>
                    <a:pt x="178" y="549"/>
                  </a:lnTo>
                  <a:lnTo>
                    <a:pt x="176" y="559"/>
                  </a:lnTo>
                  <a:lnTo>
                    <a:pt x="174" y="568"/>
                  </a:lnTo>
                  <a:lnTo>
                    <a:pt x="172" y="574"/>
                  </a:lnTo>
                  <a:lnTo>
                    <a:pt x="171" y="578"/>
                  </a:lnTo>
                  <a:lnTo>
                    <a:pt x="170" y="581"/>
                  </a:lnTo>
                  <a:lnTo>
                    <a:pt x="170" y="585"/>
                  </a:lnTo>
                  <a:lnTo>
                    <a:pt x="169" y="591"/>
                  </a:lnTo>
                  <a:lnTo>
                    <a:pt x="168" y="595"/>
                  </a:lnTo>
                  <a:lnTo>
                    <a:pt x="167" y="600"/>
                  </a:lnTo>
                  <a:lnTo>
                    <a:pt x="166" y="604"/>
                  </a:lnTo>
                  <a:lnTo>
                    <a:pt x="163" y="612"/>
                  </a:lnTo>
                  <a:lnTo>
                    <a:pt x="162" y="620"/>
                  </a:lnTo>
                  <a:lnTo>
                    <a:pt x="160" y="627"/>
                  </a:lnTo>
                  <a:lnTo>
                    <a:pt x="159" y="635"/>
                  </a:lnTo>
                  <a:lnTo>
                    <a:pt x="157" y="642"/>
                  </a:lnTo>
                  <a:lnTo>
                    <a:pt x="156" y="650"/>
                  </a:lnTo>
                  <a:lnTo>
                    <a:pt x="153" y="658"/>
                  </a:lnTo>
                  <a:lnTo>
                    <a:pt x="151" y="665"/>
                  </a:lnTo>
                  <a:lnTo>
                    <a:pt x="152" y="669"/>
                  </a:lnTo>
                  <a:lnTo>
                    <a:pt x="152" y="671"/>
                  </a:lnTo>
                  <a:lnTo>
                    <a:pt x="150" y="682"/>
                  </a:lnTo>
                  <a:lnTo>
                    <a:pt x="149" y="696"/>
                  </a:lnTo>
                  <a:lnTo>
                    <a:pt x="147" y="707"/>
                  </a:lnTo>
                  <a:lnTo>
                    <a:pt x="144" y="719"/>
                  </a:lnTo>
                  <a:lnTo>
                    <a:pt x="143" y="732"/>
                  </a:lnTo>
                  <a:lnTo>
                    <a:pt x="141" y="743"/>
                  </a:lnTo>
                  <a:lnTo>
                    <a:pt x="139" y="755"/>
                  </a:lnTo>
                  <a:lnTo>
                    <a:pt x="137" y="766"/>
                  </a:lnTo>
                  <a:lnTo>
                    <a:pt x="134" y="780"/>
                  </a:lnTo>
                  <a:lnTo>
                    <a:pt x="133" y="791"/>
                  </a:lnTo>
                  <a:lnTo>
                    <a:pt x="131" y="804"/>
                  </a:lnTo>
                  <a:lnTo>
                    <a:pt x="129" y="816"/>
                  </a:lnTo>
                  <a:lnTo>
                    <a:pt x="128" y="829"/>
                  </a:lnTo>
                  <a:lnTo>
                    <a:pt x="125" y="843"/>
                  </a:lnTo>
                  <a:lnTo>
                    <a:pt x="123" y="854"/>
                  </a:lnTo>
                  <a:lnTo>
                    <a:pt x="121" y="867"/>
                  </a:lnTo>
                  <a:lnTo>
                    <a:pt x="119" y="879"/>
                  </a:lnTo>
                  <a:lnTo>
                    <a:pt x="118" y="892"/>
                  </a:lnTo>
                  <a:lnTo>
                    <a:pt x="115" y="906"/>
                  </a:lnTo>
                  <a:lnTo>
                    <a:pt x="113" y="917"/>
                  </a:lnTo>
                  <a:lnTo>
                    <a:pt x="111" y="930"/>
                  </a:lnTo>
                  <a:lnTo>
                    <a:pt x="109" y="942"/>
                  </a:lnTo>
                  <a:lnTo>
                    <a:pt x="108" y="955"/>
                  </a:lnTo>
                  <a:lnTo>
                    <a:pt x="105" y="967"/>
                  </a:lnTo>
                  <a:lnTo>
                    <a:pt x="104" y="972"/>
                  </a:lnTo>
                  <a:lnTo>
                    <a:pt x="104" y="976"/>
                  </a:lnTo>
                  <a:lnTo>
                    <a:pt x="103" y="982"/>
                  </a:lnTo>
                  <a:lnTo>
                    <a:pt x="102" y="986"/>
                  </a:lnTo>
                  <a:lnTo>
                    <a:pt x="101" y="989"/>
                  </a:lnTo>
                  <a:lnTo>
                    <a:pt x="101" y="995"/>
                  </a:lnTo>
                  <a:lnTo>
                    <a:pt x="100" y="1001"/>
                  </a:lnTo>
                  <a:lnTo>
                    <a:pt x="99" y="1005"/>
                  </a:lnTo>
                  <a:lnTo>
                    <a:pt x="99" y="1012"/>
                  </a:lnTo>
                  <a:lnTo>
                    <a:pt x="98" y="1018"/>
                  </a:lnTo>
                  <a:lnTo>
                    <a:pt x="96" y="1026"/>
                  </a:lnTo>
                  <a:lnTo>
                    <a:pt x="96" y="1031"/>
                  </a:lnTo>
                  <a:lnTo>
                    <a:pt x="95" y="1039"/>
                  </a:lnTo>
                  <a:lnTo>
                    <a:pt x="94" y="1047"/>
                  </a:lnTo>
                  <a:lnTo>
                    <a:pt x="93" y="1052"/>
                  </a:lnTo>
                  <a:lnTo>
                    <a:pt x="93" y="1060"/>
                  </a:lnTo>
                  <a:lnTo>
                    <a:pt x="92" y="1070"/>
                  </a:lnTo>
                  <a:lnTo>
                    <a:pt x="90" y="1081"/>
                  </a:lnTo>
                  <a:lnTo>
                    <a:pt x="90" y="1091"/>
                  </a:lnTo>
                  <a:lnTo>
                    <a:pt x="89" y="1100"/>
                  </a:lnTo>
                  <a:lnTo>
                    <a:pt x="88" y="1110"/>
                  </a:lnTo>
                  <a:lnTo>
                    <a:pt x="86" y="1121"/>
                  </a:lnTo>
                  <a:lnTo>
                    <a:pt x="85" y="1131"/>
                  </a:lnTo>
                  <a:lnTo>
                    <a:pt x="84" y="1142"/>
                  </a:lnTo>
                  <a:lnTo>
                    <a:pt x="83" y="1148"/>
                  </a:lnTo>
                  <a:lnTo>
                    <a:pt x="83" y="1153"/>
                  </a:lnTo>
                  <a:lnTo>
                    <a:pt x="82" y="1159"/>
                  </a:lnTo>
                  <a:lnTo>
                    <a:pt x="82" y="1165"/>
                  </a:lnTo>
                  <a:lnTo>
                    <a:pt x="81" y="1176"/>
                  </a:lnTo>
                  <a:lnTo>
                    <a:pt x="80" y="1188"/>
                  </a:lnTo>
                  <a:lnTo>
                    <a:pt x="79" y="1199"/>
                  </a:lnTo>
                  <a:lnTo>
                    <a:pt x="77" y="1211"/>
                  </a:lnTo>
                  <a:lnTo>
                    <a:pt x="76" y="1237"/>
                  </a:lnTo>
                  <a:lnTo>
                    <a:pt x="75" y="1262"/>
                  </a:lnTo>
                  <a:lnTo>
                    <a:pt x="74" y="1287"/>
                  </a:lnTo>
                  <a:lnTo>
                    <a:pt x="74" y="1314"/>
                  </a:lnTo>
                  <a:lnTo>
                    <a:pt x="77" y="1323"/>
                  </a:lnTo>
                  <a:lnTo>
                    <a:pt x="81" y="1335"/>
                  </a:lnTo>
                  <a:lnTo>
                    <a:pt x="84" y="1344"/>
                  </a:lnTo>
                  <a:lnTo>
                    <a:pt x="88" y="1354"/>
                  </a:lnTo>
                  <a:lnTo>
                    <a:pt x="91" y="1365"/>
                  </a:lnTo>
                  <a:lnTo>
                    <a:pt x="94" y="1377"/>
                  </a:lnTo>
                  <a:lnTo>
                    <a:pt x="96" y="1388"/>
                  </a:lnTo>
                  <a:lnTo>
                    <a:pt x="99" y="1399"/>
                  </a:lnTo>
                  <a:lnTo>
                    <a:pt x="99" y="1401"/>
                  </a:lnTo>
                  <a:lnTo>
                    <a:pt x="100" y="1401"/>
                  </a:lnTo>
                  <a:lnTo>
                    <a:pt x="101" y="1399"/>
                  </a:lnTo>
                  <a:lnTo>
                    <a:pt x="102" y="1396"/>
                  </a:lnTo>
                  <a:lnTo>
                    <a:pt x="102" y="1394"/>
                  </a:lnTo>
                  <a:lnTo>
                    <a:pt x="103" y="1390"/>
                  </a:lnTo>
                  <a:lnTo>
                    <a:pt x="103" y="1386"/>
                  </a:lnTo>
                  <a:lnTo>
                    <a:pt x="108" y="1466"/>
                  </a:lnTo>
                  <a:lnTo>
                    <a:pt x="109" y="1468"/>
                  </a:lnTo>
                  <a:lnTo>
                    <a:pt x="110" y="1470"/>
                  </a:lnTo>
                  <a:lnTo>
                    <a:pt x="111" y="1470"/>
                  </a:lnTo>
                  <a:lnTo>
                    <a:pt x="112" y="1470"/>
                  </a:lnTo>
                  <a:lnTo>
                    <a:pt x="113" y="1466"/>
                  </a:lnTo>
                  <a:lnTo>
                    <a:pt x="113" y="1464"/>
                  </a:lnTo>
                  <a:lnTo>
                    <a:pt x="114" y="1460"/>
                  </a:lnTo>
                  <a:lnTo>
                    <a:pt x="114" y="1457"/>
                  </a:lnTo>
                  <a:lnTo>
                    <a:pt x="113" y="1439"/>
                  </a:lnTo>
                  <a:lnTo>
                    <a:pt x="114" y="1420"/>
                  </a:lnTo>
                  <a:lnTo>
                    <a:pt x="115" y="1401"/>
                  </a:lnTo>
                  <a:lnTo>
                    <a:pt x="115" y="1382"/>
                  </a:lnTo>
                  <a:lnTo>
                    <a:pt x="117" y="1377"/>
                  </a:lnTo>
                  <a:lnTo>
                    <a:pt x="117" y="1371"/>
                  </a:lnTo>
                  <a:lnTo>
                    <a:pt x="118" y="1365"/>
                  </a:lnTo>
                  <a:lnTo>
                    <a:pt x="119" y="1357"/>
                  </a:lnTo>
                  <a:lnTo>
                    <a:pt x="119" y="1346"/>
                  </a:lnTo>
                  <a:lnTo>
                    <a:pt x="120" y="1333"/>
                  </a:lnTo>
                  <a:lnTo>
                    <a:pt x="120" y="1321"/>
                  </a:lnTo>
                  <a:lnTo>
                    <a:pt x="121" y="1308"/>
                  </a:lnTo>
                  <a:lnTo>
                    <a:pt x="122" y="1300"/>
                  </a:lnTo>
                  <a:lnTo>
                    <a:pt x="123" y="1295"/>
                  </a:lnTo>
                  <a:lnTo>
                    <a:pt x="124" y="1287"/>
                  </a:lnTo>
                  <a:lnTo>
                    <a:pt x="124" y="1279"/>
                  </a:lnTo>
                  <a:lnTo>
                    <a:pt x="125" y="1275"/>
                  </a:lnTo>
                  <a:lnTo>
                    <a:pt x="125" y="1270"/>
                  </a:lnTo>
                  <a:lnTo>
                    <a:pt x="127" y="1264"/>
                  </a:lnTo>
                  <a:lnTo>
                    <a:pt x="128" y="1256"/>
                  </a:lnTo>
                  <a:lnTo>
                    <a:pt x="128" y="1251"/>
                  </a:lnTo>
                  <a:lnTo>
                    <a:pt x="129" y="1245"/>
                  </a:lnTo>
                  <a:lnTo>
                    <a:pt x="129" y="1237"/>
                  </a:lnTo>
                  <a:lnTo>
                    <a:pt x="130" y="1232"/>
                  </a:lnTo>
                  <a:lnTo>
                    <a:pt x="131" y="1224"/>
                  </a:lnTo>
                  <a:lnTo>
                    <a:pt x="131" y="1218"/>
                  </a:lnTo>
                  <a:lnTo>
                    <a:pt x="132" y="1211"/>
                  </a:lnTo>
                  <a:lnTo>
                    <a:pt x="133" y="1205"/>
                  </a:lnTo>
                  <a:lnTo>
                    <a:pt x="134" y="1197"/>
                  </a:lnTo>
                  <a:lnTo>
                    <a:pt x="136" y="1190"/>
                  </a:lnTo>
                  <a:lnTo>
                    <a:pt x="137" y="1184"/>
                  </a:lnTo>
                  <a:lnTo>
                    <a:pt x="138" y="1176"/>
                  </a:lnTo>
                  <a:lnTo>
                    <a:pt x="140" y="1171"/>
                  </a:lnTo>
                  <a:lnTo>
                    <a:pt x="141" y="1165"/>
                  </a:lnTo>
                  <a:lnTo>
                    <a:pt x="142" y="1157"/>
                  </a:lnTo>
                  <a:lnTo>
                    <a:pt x="143" y="1152"/>
                  </a:lnTo>
                  <a:lnTo>
                    <a:pt x="172" y="1014"/>
                  </a:lnTo>
                  <a:lnTo>
                    <a:pt x="160" y="1089"/>
                  </a:lnTo>
                  <a:lnTo>
                    <a:pt x="161" y="1089"/>
                  </a:lnTo>
                  <a:lnTo>
                    <a:pt x="161" y="1091"/>
                  </a:lnTo>
                  <a:lnTo>
                    <a:pt x="162" y="1091"/>
                  </a:lnTo>
                  <a:lnTo>
                    <a:pt x="210" y="976"/>
                  </a:lnTo>
                  <a:lnTo>
                    <a:pt x="205" y="997"/>
                  </a:lnTo>
                  <a:lnTo>
                    <a:pt x="201" y="1003"/>
                  </a:lnTo>
                  <a:lnTo>
                    <a:pt x="200" y="1005"/>
                  </a:lnTo>
                  <a:lnTo>
                    <a:pt x="199" y="1007"/>
                  </a:lnTo>
                  <a:lnTo>
                    <a:pt x="199" y="1009"/>
                  </a:lnTo>
                  <a:lnTo>
                    <a:pt x="196" y="1016"/>
                  </a:lnTo>
                  <a:lnTo>
                    <a:pt x="193" y="1024"/>
                  </a:lnTo>
                  <a:lnTo>
                    <a:pt x="190" y="1031"/>
                  </a:lnTo>
                  <a:lnTo>
                    <a:pt x="187" y="1039"/>
                  </a:lnTo>
                  <a:lnTo>
                    <a:pt x="184" y="1047"/>
                  </a:lnTo>
                  <a:lnTo>
                    <a:pt x="181" y="1054"/>
                  </a:lnTo>
                  <a:lnTo>
                    <a:pt x="178" y="1062"/>
                  </a:lnTo>
                  <a:lnTo>
                    <a:pt x="176" y="1071"/>
                  </a:lnTo>
                  <a:lnTo>
                    <a:pt x="172" y="1077"/>
                  </a:lnTo>
                  <a:lnTo>
                    <a:pt x="170" y="1087"/>
                  </a:lnTo>
                  <a:lnTo>
                    <a:pt x="167" y="1094"/>
                  </a:lnTo>
                  <a:lnTo>
                    <a:pt x="165" y="1102"/>
                  </a:lnTo>
                  <a:lnTo>
                    <a:pt x="162" y="1110"/>
                  </a:lnTo>
                  <a:lnTo>
                    <a:pt x="160" y="1119"/>
                  </a:lnTo>
                  <a:lnTo>
                    <a:pt x="157" y="1127"/>
                  </a:lnTo>
                  <a:lnTo>
                    <a:pt x="155" y="1134"/>
                  </a:lnTo>
                  <a:lnTo>
                    <a:pt x="155" y="1136"/>
                  </a:lnTo>
                  <a:lnTo>
                    <a:pt x="153" y="1140"/>
                  </a:lnTo>
                  <a:lnTo>
                    <a:pt x="152" y="1142"/>
                  </a:lnTo>
                  <a:lnTo>
                    <a:pt x="152" y="1146"/>
                  </a:lnTo>
                  <a:lnTo>
                    <a:pt x="151" y="1148"/>
                  </a:lnTo>
                  <a:lnTo>
                    <a:pt x="150" y="1152"/>
                  </a:lnTo>
                  <a:lnTo>
                    <a:pt x="150" y="1153"/>
                  </a:lnTo>
                  <a:lnTo>
                    <a:pt x="149" y="1157"/>
                  </a:lnTo>
                  <a:lnTo>
                    <a:pt x="149" y="1159"/>
                  </a:lnTo>
                  <a:lnTo>
                    <a:pt x="148" y="1163"/>
                  </a:lnTo>
                  <a:lnTo>
                    <a:pt x="148" y="1167"/>
                  </a:lnTo>
                  <a:lnTo>
                    <a:pt x="147" y="1169"/>
                  </a:lnTo>
                  <a:lnTo>
                    <a:pt x="147" y="1173"/>
                  </a:lnTo>
                  <a:lnTo>
                    <a:pt x="146" y="1176"/>
                  </a:lnTo>
                  <a:lnTo>
                    <a:pt x="144" y="1180"/>
                  </a:lnTo>
                  <a:lnTo>
                    <a:pt x="143" y="1182"/>
                  </a:lnTo>
                  <a:lnTo>
                    <a:pt x="142" y="1192"/>
                  </a:lnTo>
                  <a:lnTo>
                    <a:pt x="140" y="1199"/>
                  </a:lnTo>
                  <a:lnTo>
                    <a:pt x="139" y="1209"/>
                  </a:lnTo>
                  <a:lnTo>
                    <a:pt x="137" y="1216"/>
                  </a:lnTo>
                  <a:lnTo>
                    <a:pt x="136" y="1226"/>
                  </a:lnTo>
                  <a:lnTo>
                    <a:pt x="133" y="1235"/>
                  </a:lnTo>
                  <a:lnTo>
                    <a:pt x="133" y="1243"/>
                  </a:lnTo>
                  <a:lnTo>
                    <a:pt x="132" y="1253"/>
                  </a:lnTo>
                  <a:lnTo>
                    <a:pt x="131" y="1258"/>
                  </a:lnTo>
                  <a:lnTo>
                    <a:pt x="130" y="1264"/>
                  </a:lnTo>
                  <a:lnTo>
                    <a:pt x="130" y="1270"/>
                  </a:lnTo>
                  <a:lnTo>
                    <a:pt x="129" y="1275"/>
                  </a:lnTo>
                  <a:lnTo>
                    <a:pt x="129" y="1279"/>
                  </a:lnTo>
                  <a:lnTo>
                    <a:pt x="128" y="1285"/>
                  </a:lnTo>
                  <a:lnTo>
                    <a:pt x="128" y="1291"/>
                  </a:lnTo>
                  <a:lnTo>
                    <a:pt x="127" y="1296"/>
                  </a:lnTo>
                  <a:lnTo>
                    <a:pt x="125" y="1302"/>
                  </a:lnTo>
                  <a:lnTo>
                    <a:pt x="125" y="1310"/>
                  </a:lnTo>
                  <a:lnTo>
                    <a:pt x="124" y="1316"/>
                  </a:lnTo>
                  <a:lnTo>
                    <a:pt x="124" y="1321"/>
                  </a:lnTo>
                  <a:lnTo>
                    <a:pt x="122" y="1344"/>
                  </a:lnTo>
                  <a:lnTo>
                    <a:pt x="121" y="1367"/>
                  </a:lnTo>
                  <a:lnTo>
                    <a:pt x="120" y="1390"/>
                  </a:lnTo>
                  <a:lnTo>
                    <a:pt x="119" y="1413"/>
                  </a:lnTo>
                  <a:lnTo>
                    <a:pt x="119" y="1434"/>
                  </a:lnTo>
                  <a:lnTo>
                    <a:pt x="118" y="1455"/>
                  </a:lnTo>
                  <a:lnTo>
                    <a:pt x="117" y="1476"/>
                  </a:lnTo>
                  <a:lnTo>
                    <a:pt x="118" y="1499"/>
                  </a:lnTo>
                  <a:lnTo>
                    <a:pt x="118" y="1508"/>
                  </a:lnTo>
                  <a:lnTo>
                    <a:pt x="119" y="1520"/>
                  </a:lnTo>
                  <a:lnTo>
                    <a:pt x="119" y="1529"/>
                  </a:lnTo>
                  <a:lnTo>
                    <a:pt x="120" y="1539"/>
                  </a:lnTo>
                  <a:lnTo>
                    <a:pt x="121" y="1548"/>
                  </a:lnTo>
                  <a:lnTo>
                    <a:pt x="121" y="1556"/>
                  </a:lnTo>
                  <a:lnTo>
                    <a:pt x="121" y="1563"/>
                  </a:lnTo>
                  <a:lnTo>
                    <a:pt x="122" y="1573"/>
                  </a:lnTo>
                  <a:lnTo>
                    <a:pt x="122" y="1582"/>
                  </a:lnTo>
                  <a:lnTo>
                    <a:pt x="123" y="1596"/>
                  </a:lnTo>
                  <a:lnTo>
                    <a:pt x="123" y="1607"/>
                  </a:lnTo>
                  <a:lnTo>
                    <a:pt x="124" y="1621"/>
                  </a:lnTo>
                  <a:lnTo>
                    <a:pt x="124" y="1628"/>
                  </a:lnTo>
                  <a:lnTo>
                    <a:pt x="125" y="1636"/>
                  </a:lnTo>
                  <a:lnTo>
                    <a:pt x="125" y="1644"/>
                  </a:lnTo>
                  <a:lnTo>
                    <a:pt x="125" y="1649"/>
                  </a:lnTo>
                  <a:lnTo>
                    <a:pt x="127" y="1651"/>
                  </a:lnTo>
                  <a:lnTo>
                    <a:pt x="129" y="1653"/>
                  </a:lnTo>
                  <a:lnTo>
                    <a:pt x="130" y="1653"/>
                  </a:lnTo>
                  <a:lnTo>
                    <a:pt x="131" y="1653"/>
                  </a:lnTo>
                  <a:lnTo>
                    <a:pt x="131" y="1664"/>
                  </a:lnTo>
                  <a:lnTo>
                    <a:pt x="130" y="1676"/>
                  </a:lnTo>
                  <a:lnTo>
                    <a:pt x="130" y="1687"/>
                  </a:lnTo>
                  <a:lnTo>
                    <a:pt x="130" y="1699"/>
                  </a:lnTo>
                  <a:lnTo>
                    <a:pt x="131" y="1706"/>
                  </a:lnTo>
                  <a:lnTo>
                    <a:pt x="131" y="1716"/>
                  </a:lnTo>
                  <a:lnTo>
                    <a:pt x="132" y="1724"/>
                  </a:lnTo>
                  <a:lnTo>
                    <a:pt x="133" y="1733"/>
                  </a:lnTo>
                  <a:lnTo>
                    <a:pt x="133" y="1748"/>
                  </a:lnTo>
                  <a:lnTo>
                    <a:pt x="134" y="1764"/>
                  </a:lnTo>
                  <a:lnTo>
                    <a:pt x="137" y="1777"/>
                  </a:lnTo>
                  <a:lnTo>
                    <a:pt x="138" y="1792"/>
                  </a:lnTo>
                  <a:lnTo>
                    <a:pt x="139" y="1800"/>
                  </a:lnTo>
                  <a:lnTo>
                    <a:pt x="139" y="1808"/>
                  </a:lnTo>
                  <a:lnTo>
                    <a:pt x="140" y="1815"/>
                  </a:lnTo>
                  <a:lnTo>
                    <a:pt x="141" y="1823"/>
                  </a:lnTo>
                  <a:lnTo>
                    <a:pt x="142" y="1830"/>
                  </a:lnTo>
                  <a:lnTo>
                    <a:pt x="142" y="1838"/>
                  </a:lnTo>
                  <a:lnTo>
                    <a:pt x="143" y="1846"/>
                  </a:lnTo>
                  <a:lnTo>
                    <a:pt x="144" y="1853"/>
                  </a:lnTo>
                  <a:lnTo>
                    <a:pt x="146" y="1867"/>
                  </a:lnTo>
                  <a:lnTo>
                    <a:pt x="148" y="1882"/>
                  </a:lnTo>
                  <a:lnTo>
                    <a:pt x="149" y="1895"/>
                  </a:lnTo>
                  <a:lnTo>
                    <a:pt x="149" y="1907"/>
                  </a:lnTo>
                  <a:lnTo>
                    <a:pt x="150" y="1909"/>
                  </a:lnTo>
                  <a:lnTo>
                    <a:pt x="151" y="1909"/>
                  </a:lnTo>
                  <a:lnTo>
                    <a:pt x="152" y="1909"/>
                  </a:lnTo>
                  <a:lnTo>
                    <a:pt x="153" y="1910"/>
                  </a:lnTo>
                  <a:lnTo>
                    <a:pt x="159" y="1935"/>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4" name="Freeform 44"/>
            <p:cNvSpPr/>
            <p:nvPr/>
          </p:nvSpPr>
          <p:spPr>
            <a:xfrm>
              <a:off x="4378" y="1403"/>
              <a:ext cx="968" cy="2235"/>
            </a:xfrm>
            <a:custGeom>
              <a:avLst/>
              <a:gdLst/>
              <a:ahLst/>
              <a:cxnLst>
                <a:cxn ang="0">
                  <a:pos x="20" y="1749"/>
                </a:cxn>
                <a:cxn ang="0">
                  <a:pos x="43" y="1518"/>
                </a:cxn>
                <a:cxn ang="0">
                  <a:pos x="98" y="1187"/>
                </a:cxn>
                <a:cxn ang="0">
                  <a:pos x="121" y="992"/>
                </a:cxn>
                <a:cxn ang="0">
                  <a:pos x="149" y="807"/>
                </a:cxn>
                <a:cxn ang="0">
                  <a:pos x="168" y="714"/>
                </a:cxn>
                <a:cxn ang="0">
                  <a:pos x="197" y="590"/>
                </a:cxn>
                <a:cxn ang="0">
                  <a:pos x="246" y="429"/>
                </a:cxn>
                <a:cxn ang="0">
                  <a:pos x="301" y="298"/>
                </a:cxn>
                <a:cxn ang="0">
                  <a:pos x="370" y="174"/>
                </a:cxn>
                <a:cxn ang="0">
                  <a:pos x="480" y="56"/>
                </a:cxn>
                <a:cxn ang="0">
                  <a:pos x="532" y="31"/>
                </a:cxn>
                <a:cxn ang="0">
                  <a:pos x="609" y="4"/>
                </a:cxn>
                <a:cxn ang="0">
                  <a:pos x="708" y="16"/>
                </a:cxn>
                <a:cxn ang="0">
                  <a:pos x="759" y="33"/>
                </a:cxn>
                <a:cxn ang="0">
                  <a:pos x="826" y="75"/>
                </a:cxn>
                <a:cxn ang="0">
                  <a:pos x="886" y="130"/>
                </a:cxn>
                <a:cxn ang="0">
                  <a:pos x="931" y="168"/>
                </a:cxn>
                <a:cxn ang="0">
                  <a:pos x="961" y="204"/>
                </a:cxn>
                <a:cxn ang="0">
                  <a:pos x="914" y="168"/>
                </a:cxn>
                <a:cxn ang="0">
                  <a:pos x="856" y="121"/>
                </a:cxn>
                <a:cxn ang="0">
                  <a:pos x="814" y="88"/>
                </a:cxn>
                <a:cxn ang="0">
                  <a:pos x="760" y="58"/>
                </a:cxn>
                <a:cxn ang="0">
                  <a:pos x="703" y="37"/>
                </a:cxn>
                <a:cxn ang="0">
                  <a:pos x="613" y="31"/>
                </a:cxn>
                <a:cxn ang="0">
                  <a:pos x="553" y="46"/>
                </a:cxn>
                <a:cxn ang="0">
                  <a:pos x="511" y="73"/>
                </a:cxn>
                <a:cxn ang="0">
                  <a:pos x="457" y="109"/>
                </a:cxn>
                <a:cxn ang="0">
                  <a:pos x="415" y="168"/>
                </a:cxn>
                <a:cxn ang="0">
                  <a:pos x="300" y="349"/>
                </a:cxn>
                <a:cxn ang="0">
                  <a:pos x="199" y="630"/>
                </a:cxn>
                <a:cxn ang="0">
                  <a:pos x="146" y="876"/>
                </a:cxn>
                <a:cxn ang="0">
                  <a:pos x="111" y="1148"/>
                </a:cxn>
                <a:cxn ang="0">
                  <a:pos x="179" y="950"/>
                </a:cxn>
                <a:cxn ang="0">
                  <a:pos x="244" y="771"/>
                </a:cxn>
                <a:cxn ang="0">
                  <a:pos x="318" y="641"/>
                </a:cxn>
                <a:cxn ang="0">
                  <a:pos x="384" y="550"/>
                </a:cxn>
                <a:cxn ang="0">
                  <a:pos x="486" y="443"/>
                </a:cxn>
                <a:cxn ang="0">
                  <a:pos x="548" y="386"/>
                </a:cxn>
                <a:cxn ang="0">
                  <a:pos x="652" y="315"/>
                </a:cxn>
                <a:cxn ang="0">
                  <a:pos x="705" y="283"/>
                </a:cxn>
                <a:cxn ang="0">
                  <a:pos x="677" y="315"/>
                </a:cxn>
                <a:cxn ang="0">
                  <a:pos x="602" y="365"/>
                </a:cxn>
                <a:cxn ang="0">
                  <a:pos x="543" y="416"/>
                </a:cxn>
                <a:cxn ang="0">
                  <a:pos x="487" y="471"/>
                </a:cxn>
                <a:cxn ang="0">
                  <a:pos x="385" y="588"/>
                </a:cxn>
                <a:cxn ang="0">
                  <a:pos x="309" y="698"/>
                </a:cxn>
                <a:cxn ang="0">
                  <a:pos x="224" y="889"/>
                </a:cxn>
                <a:cxn ang="0">
                  <a:pos x="141" y="1085"/>
                </a:cxn>
                <a:cxn ang="0">
                  <a:pos x="96" y="1339"/>
                </a:cxn>
                <a:cxn ang="0">
                  <a:pos x="73" y="1617"/>
                </a:cxn>
                <a:cxn ang="0">
                  <a:pos x="84" y="1703"/>
                </a:cxn>
                <a:cxn ang="0">
                  <a:pos x="140" y="1520"/>
                </a:cxn>
                <a:cxn ang="0">
                  <a:pos x="225" y="1318"/>
                </a:cxn>
                <a:cxn ang="0">
                  <a:pos x="210" y="1362"/>
                </a:cxn>
                <a:cxn ang="0">
                  <a:pos x="160" y="1495"/>
                </a:cxn>
                <a:cxn ang="0">
                  <a:pos x="87" y="1745"/>
                </a:cxn>
                <a:cxn ang="0">
                  <a:pos x="58" y="2060"/>
                </a:cxn>
                <a:cxn ang="0">
                  <a:pos x="33" y="2157"/>
                </a:cxn>
                <a:cxn ang="0">
                  <a:pos x="62" y="1591"/>
                </a:cxn>
                <a:cxn ang="0">
                  <a:pos x="68" y="1442"/>
                </a:cxn>
                <a:cxn ang="0">
                  <a:pos x="41" y="1663"/>
                </a:cxn>
                <a:cxn ang="0">
                  <a:pos x="23" y="1865"/>
                </a:cxn>
              </a:cxnLst>
              <a:rect l="0" t="0" r="0" b="0"/>
              <a:pathLst>
                <a:path w="968" h="2235">
                  <a:moveTo>
                    <a:pt x="6" y="2012"/>
                  </a:moveTo>
                  <a:lnTo>
                    <a:pt x="0" y="1987"/>
                  </a:lnTo>
                  <a:lnTo>
                    <a:pt x="3" y="1972"/>
                  </a:lnTo>
                  <a:lnTo>
                    <a:pt x="4" y="1947"/>
                  </a:lnTo>
                  <a:lnTo>
                    <a:pt x="5" y="1934"/>
                  </a:lnTo>
                  <a:lnTo>
                    <a:pt x="6" y="1921"/>
                  </a:lnTo>
                  <a:lnTo>
                    <a:pt x="7" y="1907"/>
                  </a:lnTo>
                  <a:lnTo>
                    <a:pt x="8" y="1894"/>
                  </a:lnTo>
                  <a:lnTo>
                    <a:pt x="9" y="1881"/>
                  </a:lnTo>
                  <a:lnTo>
                    <a:pt x="9" y="1867"/>
                  </a:lnTo>
                  <a:lnTo>
                    <a:pt x="10" y="1854"/>
                  </a:lnTo>
                  <a:lnTo>
                    <a:pt x="11" y="1841"/>
                  </a:lnTo>
                  <a:lnTo>
                    <a:pt x="13" y="1833"/>
                  </a:lnTo>
                  <a:lnTo>
                    <a:pt x="14" y="1825"/>
                  </a:lnTo>
                  <a:lnTo>
                    <a:pt x="15" y="1818"/>
                  </a:lnTo>
                  <a:lnTo>
                    <a:pt x="16" y="1808"/>
                  </a:lnTo>
                  <a:lnTo>
                    <a:pt x="16" y="1802"/>
                  </a:lnTo>
                  <a:lnTo>
                    <a:pt x="17" y="1797"/>
                  </a:lnTo>
                  <a:lnTo>
                    <a:pt x="17" y="1791"/>
                  </a:lnTo>
                  <a:lnTo>
                    <a:pt x="18" y="1783"/>
                  </a:lnTo>
                  <a:lnTo>
                    <a:pt x="18" y="1778"/>
                  </a:lnTo>
                  <a:lnTo>
                    <a:pt x="18" y="1772"/>
                  </a:lnTo>
                  <a:lnTo>
                    <a:pt x="19" y="1764"/>
                  </a:lnTo>
                  <a:lnTo>
                    <a:pt x="19" y="1757"/>
                  </a:lnTo>
                  <a:lnTo>
                    <a:pt x="20" y="1749"/>
                  </a:lnTo>
                  <a:lnTo>
                    <a:pt x="20" y="1741"/>
                  </a:lnTo>
                  <a:lnTo>
                    <a:pt x="20" y="1732"/>
                  </a:lnTo>
                  <a:lnTo>
                    <a:pt x="22" y="1724"/>
                  </a:lnTo>
                  <a:lnTo>
                    <a:pt x="22" y="1722"/>
                  </a:lnTo>
                  <a:lnTo>
                    <a:pt x="22" y="1720"/>
                  </a:lnTo>
                  <a:lnTo>
                    <a:pt x="23" y="1715"/>
                  </a:lnTo>
                  <a:lnTo>
                    <a:pt x="24" y="1711"/>
                  </a:lnTo>
                  <a:lnTo>
                    <a:pt x="24" y="1705"/>
                  </a:lnTo>
                  <a:lnTo>
                    <a:pt x="25" y="1699"/>
                  </a:lnTo>
                  <a:lnTo>
                    <a:pt x="26" y="1694"/>
                  </a:lnTo>
                  <a:lnTo>
                    <a:pt x="26" y="1688"/>
                  </a:lnTo>
                  <a:lnTo>
                    <a:pt x="27" y="1682"/>
                  </a:lnTo>
                  <a:lnTo>
                    <a:pt x="28" y="1677"/>
                  </a:lnTo>
                  <a:lnTo>
                    <a:pt x="29" y="1663"/>
                  </a:lnTo>
                  <a:lnTo>
                    <a:pt x="30" y="1652"/>
                  </a:lnTo>
                  <a:lnTo>
                    <a:pt x="32" y="1638"/>
                  </a:lnTo>
                  <a:lnTo>
                    <a:pt x="33" y="1627"/>
                  </a:lnTo>
                  <a:lnTo>
                    <a:pt x="34" y="1614"/>
                  </a:lnTo>
                  <a:lnTo>
                    <a:pt x="35" y="1600"/>
                  </a:lnTo>
                  <a:lnTo>
                    <a:pt x="36" y="1587"/>
                  </a:lnTo>
                  <a:lnTo>
                    <a:pt x="37" y="1575"/>
                  </a:lnTo>
                  <a:lnTo>
                    <a:pt x="39" y="1560"/>
                  </a:lnTo>
                  <a:lnTo>
                    <a:pt x="41" y="1547"/>
                  </a:lnTo>
                  <a:lnTo>
                    <a:pt x="42" y="1534"/>
                  </a:lnTo>
                  <a:lnTo>
                    <a:pt x="43" y="1518"/>
                  </a:lnTo>
                  <a:lnTo>
                    <a:pt x="45" y="1505"/>
                  </a:lnTo>
                  <a:lnTo>
                    <a:pt x="46" y="1492"/>
                  </a:lnTo>
                  <a:lnTo>
                    <a:pt x="48" y="1478"/>
                  </a:lnTo>
                  <a:lnTo>
                    <a:pt x="51" y="1467"/>
                  </a:lnTo>
                  <a:lnTo>
                    <a:pt x="73" y="1331"/>
                  </a:lnTo>
                  <a:lnTo>
                    <a:pt x="74" y="1328"/>
                  </a:lnTo>
                  <a:lnTo>
                    <a:pt x="75" y="1326"/>
                  </a:lnTo>
                  <a:lnTo>
                    <a:pt x="76" y="1322"/>
                  </a:lnTo>
                  <a:lnTo>
                    <a:pt x="76" y="1318"/>
                  </a:lnTo>
                  <a:lnTo>
                    <a:pt x="79" y="1310"/>
                  </a:lnTo>
                  <a:lnTo>
                    <a:pt x="80" y="1305"/>
                  </a:lnTo>
                  <a:lnTo>
                    <a:pt x="82" y="1299"/>
                  </a:lnTo>
                  <a:lnTo>
                    <a:pt x="83" y="1291"/>
                  </a:lnTo>
                  <a:lnTo>
                    <a:pt x="84" y="1284"/>
                  </a:lnTo>
                  <a:lnTo>
                    <a:pt x="85" y="1278"/>
                  </a:lnTo>
                  <a:lnTo>
                    <a:pt x="86" y="1270"/>
                  </a:lnTo>
                  <a:lnTo>
                    <a:pt x="87" y="1263"/>
                  </a:lnTo>
                  <a:lnTo>
                    <a:pt x="89" y="1253"/>
                  </a:lnTo>
                  <a:lnTo>
                    <a:pt x="90" y="1244"/>
                  </a:lnTo>
                  <a:lnTo>
                    <a:pt x="91" y="1234"/>
                  </a:lnTo>
                  <a:lnTo>
                    <a:pt x="93" y="1225"/>
                  </a:lnTo>
                  <a:lnTo>
                    <a:pt x="94" y="1215"/>
                  </a:lnTo>
                  <a:lnTo>
                    <a:pt x="96" y="1207"/>
                  </a:lnTo>
                  <a:lnTo>
                    <a:pt x="96" y="1198"/>
                  </a:lnTo>
                  <a:lnTo>
                    <a:pt x="98" y="1187"/>
                  </a:lnTo>
                  <a:lnTo>
                    <a:pt x="99" y="1177"/>
                  </a:lnTo>
                  <a:lnTo>
                    <a:pt x="100" y="1166"/>
                  </a:lnTo>
                  <a:lnTo>
                    <a:pt x="100" y="1154"/>
                  </a:lnTo>
                  <a:lnTo>
                    <a:pt x="101" y="1143"/>
                  </a:lnTo>
                  <a:lnTo>
                    <a:pt x="101" y="1139"/>
                  </a:lnTo>
                  <a:lnTo>
                    <a:pt x="102" y="1133"/>
                  </a:lnTo>
                  <a:lnTo>
                    <a:pt x="103" y="1129"/>
                  </a:lnTo>
                  <a:lnTo>
                    <a:pt x="103" y="1124"/>
                  </a:lnTo>
                  <a:lnTo>
                    <a:pt x="105" y="1112"/>
                  </a:lnTo>
                  <a:lnTo>
                    <a:pt x="106" y="1101"/>
                  </a:lnTo>
                  <a:lnTo>
                    <a:pt x="108" y="1091"/>
                  </a:lnTo>
                  <a:lnTo>
                    <a:pt x="110" y="1080"/>
                  </a:lnTo>
                  <a:lnTo>
                    <a:pt x="111" y="1068"/>
                  </a:lnTo>
                  <a:lnTo>
                    <a:pt x="112" y="1059"/>
                  </a:lnTo>
                  <a:lnTo>
                    <a:pt x="113" y="1047"/>
                  </a:lnTo>
                  <a:lnTo>
                    <a:pt x="115" y="1036"/>
                  </a:lnTo>
                  <a:lnTo>
                    <a:pt x="115" y="1034"/>
                  </a:lnTo>
                  <a:lnTo>
                    <a:pt x="116" y="1032"/>
                  </a:lnTo>
                  <a:lnTo>
                    <a:pt x="116" y="1024"/>
                  </a:lnTo>
                  <a:lnTo>
                    <a:pt x="118" y="1019"/>
                  </a:lnTo>
                  <a:lnTo>
                    <a:pt x="118" y="1011"/>
                  </a:lnTo>
                  <a:lnTo>
                    <a:pt x="119" y="1005"/>
                  </a:lnTo>
                  <a:lnTo>
                    <a:pt x="120" y="1000"/>
                  </a:lnTo>
                  <a:lnTo>
                    <a:pt x="120" y="996"/>
                  </a:lnTo>
                  <a:lnTo>
                    <a:pt x="121" y="992"/>
                  </a:lnTo>
                  <a:lnTo>
                    <a:pt x="122" y="986"/>
                  </a:lnTo>
                  <a:lnTo>
                    <a:pt x="123" y="982"/>
                  </a:lnTo>
                  <a:lnTo>
                    <a:pt x="124" y="979"/>
                  </a:lnTo>
                  <a:lnTo>
                    <a:pt x="125" y="973"/>
                  </a:lnTo>
                  <a:lnTo>
                    <a:pt x="125" y="967"/>
                  </a:lnTo>
                  <a:lnTo>
                    <a:pt x="127" y="958"/>
                  </a:lnTo>
                  <a:lnTo>
                    <a:pt x="128" y="948"/>
                  </a:lnTo>
                  <a:lnTo>
                    <a:pt x="129" y="937"/>
                  </a:lnTo>
                  <a:lnTo>
                    <a:pt x="129" y="925"/>
                  </a:lnTo>
                  <a:lnTo>
                    <a:pt x="129" y="921"/>
                  </a:lnTo>
                  <a:lnTo>
                    <a:pt x="130" y="920"/>
                  </a:lnTo>
                  <a:lnTo>
                    <a:pt x="131" y="916"/>
                  </a:lnTo>
                  <a:lnTo>
                    <a:pt x="131" y="912"/>
                  </a:lnTo>
                  <a:lnTo>
                    <a:pt x="132" y="910"/>
                  </a:lnTo>
                  <a:lnTo>
                    <a:pt x="133" y="908"/>
                  </a:lnTo>
                  <a:lnTo>
                    <a:pt x="134" y="904"/>
                  </a:lnTo>
                  <a:lnTo>
                    <a:pt x="134" y="900"/>
                  </a:lnTo>
                  <a:lnTo>
                    <a:pt x="137" y="889"/>
                  </a:lnTo>
                  <a:lnTo>
                    <a:pt x="138" y="879"/>
                  </a:lnTo>
                  <a:lnTo>
                    <a:pt x="140" y="868"/>
                  </a:lnTo>
                  <a:lnTo>
                    <a:pt x="142" y="857"/>
                  </a:lnTo>
                  <a:lnTo>
                    <a:pt x="144" y="845"/>
                  </a:lnTo>
                  <a:lnTo>
                    <a:pt x="146" y="832"/>
                  </a:lnTo>
                  <a:lnTo>
                    <a:pt x="148" y="820"/>
                  </a:lnTo>
                  <a:lnTo>
                    <a:pt x="149" y="807"/>
                  </a:lnTo>
                  <a:lnTo>
                    <a:pt x="150" y="805"/>
                  </a:lnTo>
                  <a:lnTo>
                    <a:pt x="151" y="801"/>
                  </a:lnTo>
                  <a:lnTo>
                    <a:pt x="152" y="799"/>
                  </a:lnTo>
                  <a:lnTo>
                    <a:pt x="153" y="796"/>
                  </a:lnTo>
                  <a:lnTo>
                    <a:pt x="153" y="794"/>
                  </a:lnTo>
                  <a:lnTo>
                    <a:pt x="154" y="790"/>
                  </a:lnTo>
                  <a:lnTo>
                    <a:pt x="156" y="788"/>
                  </a:lnTo>
                  <a:lnTo>
                    <a:pt x="156" y="782"/>
                  </a:lnTo>
                  <a:lnTo>
                    <a:pt x="157" y="778"/>
                  </a:lnTo>
                  <a:lnTo>
                    <a:pt x="158" y="775"/>
                  </a:lnTo>
                  <a:lnTo>
                    <a:pt x="158" y="771"/>
                  </a:lnTo>
                  <a:lnTo>
                    <a:pt x="159" y="765"/>
                  </a:lnTo>
                  <a:lnTo>
                    <a:pt x="159" y="761"/>
                  </a:lnTo>
                  <a:lnTo>
                    <a:pt x="160" y="756"/>
                  </a:lnTo>
                  <a:lnTo>
                    <a:pt x="161" y="752"/>
                  </a:lnTo>
                  <a:lnTo>
                    <a:pt x="162" y="748"/>
                  </a:lnTo>
                  <a:lnTo>
                    <a:pt x="162" y="744"/>
                  </a:lnTo>
                  <a:lnTo>
                    <a:pt x="163" y="742"/>
                  </a:lnTo>
                  <a:lnTo>
                    <a:pt x="165" y="738"/>
                  </a:lnTo>
                  <a:lnTo>
                    <a:pt x="166" y="735"/>
                  </a:lnTo>
                  <a:lnTo>
                    <a:pt x="166" y="731"/>
                  </a:lnTo>
                  <a:lnTo>
                    <a:pt x="167" y="727"/>
                  </a:lnTo>
                  <a:lnTo>
                    <a:pt x="167" y="723"/>
                  </a:lnTo>
                  <a:lnTo>
                    <a:pt x="168" y="719"/>
                  </a:lnTo>
                  <a:lnTo>
                    <a:pt x="168" y="714"/>
                  </a:lnTo>
                  <a:lnTo>
                    <a:pt x="169" y="710"/>
                  </a:lnTo>
                  <a:lnTo>
                    <a:pt x="170" y="704"/>
                  </a:lnTo>
                  <a:lnTo>
                    <a:pt x="171" y="700"/>
                  </a:lnTo>
                  <a:lnTo>
                    <a:pt x="172" y="696"/>
                  </a:lnTo>
                  <a:lnTo>
                    <a:pt x="173" y="691"/>
                  </a:lnTo>
                  <a:lnTo>
                    <a:pt x="175" y="687"/>
                  </a:lnTo>
                  <a:lnTo>
                    <a:pt x="176" y="683"/>
                  </a:lnTo>
                  <a:lnTo>
                    <a:pt x="178" y="679"/>
                  </a:lnTo>
                  <a:lnTo>
                    <a:pt x="179" y="675"/>
                  </a:lnTo>
                  <a:lnTo>
                    <a:pt x="180" y="670"/>
                  </a:lnTo>
                  <a:lnTo>
                    <a:pt x="181" y="664"/>
                  </a:lnTo>
                  <a:lnTo>
                    <a:pt x="182" y="660"/>
                  </a:lnTo>
                  <a:lnTo>
                    <a:pt x="184" y="654"/>
                  </a:lnTo>
                  <a:lnTo>
                    <a:pt x="185" y="649"/>
                  </a:lnTo>
                  <a:lnTo>
                    <a:pt x="186" y="643"/>
                  </a:lnTo>
                  <a:lnTo>
                    <a:pt x="187" y="637"/>
                  </a:lnTo>
                  <a:lnTo>
                    <a:pt x="188" y="632"/>
                  </a:lnTo>
                  <a:lnTo>
                    <a:pt x="188" y="626"/>
                  </a:lnTo>
                  <a:lnTo>
                    <a:pt x="190" y="620"/>
                  </a:lnTo>
                  <a:lnTo>
                    <a:pt x="191" y="616"/>
                  </a:lnTo>
                  <a:lnTo>
                    <a:pt x="192" y="613"/>
                  </a:lnTo>
                  <a:lnTo>
                    <a:pt x="192" y="609"/>
                  </a:lnTo>
                  <a:lnTo>
                    <a:pt x="195" y="603"/>
                  </a:lnTo>
                  <a:lnTo>
                    <a:pt x="196" y="595"/>
                  </a:lnTo>
                  <a:lnTo>
                    <a:pt x="197" y="590"/>
                  </a:lnTo>
                  <a:lnTo>
                    <a:pt x="199" y="584"/>
                  </a:lnTo>
                  <a:lnTo>
                    <a:pt x="200" y="578"/>
                  </a:lnTo>
                  <a:lnTo>
                    <a:pt x="203" y="572"/>
                  </a:lnTo>
                  <a:lnTo>
                    <a:pt x="205" y="567"/>
                  </a:lnTo>
                  <a:lnTo>
                    <a:pt x="206" y="559"/>
                  </a:lnTo>
                  <a:lnTo>
                    <a:pt x="208" y="552"/>
                  </a:lnTo>
                  <a:lnTo>
                    <a:pt x="210" y="546"/>
                  </a:lnTo>
                  <a:lnTo>
                    <a:pt x="211" y="538"/>
                  </a:lnTo>
                  <a:lnTo>
                    <a:pt x="214" y="531"/>
                  </a:lnTo>
                  <a:lnTo>
                    <a:pt x="216" y="523"/>
                  </a:lnTo>
                  <a:lnTo>
                    <a:pt x="217" y="515"/>
                  </a:lnTo>
                  <a:lnTo>
                    <a:pt x="219" y="508"/>
                  </a:lnTo>
                  <a:lnTo>
                    <a:pt x="220" y="500"/>
                  </a:lnTo>
                  <a:lnTo>
                    <a:pt x="223" y="492"/>
                  </a:lnTo>
                  <a:lnTo>
                    <a:pt x="225" y="485"/>
                  </a:lnTo>
                  <a:lnTo>
                    <a:pt x="227" y="479"/>
                  </a:lnTo>
                  <a:lnTo>
                    <a:pt x="230" y="471"/>
                  </a:lnTo>
                  <a:lnTo>
                    <a:pt x="233" y="464"/>
                  </a:lnTo>
                  <a:lnTo>
                    <a:pt x="235" y="456"/>
                  </a:lnTo>
                  <a:lnTo>
                    <a:pt x="237" y="449"/>
                  </a:lnTo>
                  <a:lnTo>
                    <a:pt x="241" y="441"/>
                  </a:lnTo>
                  <a:lnTo>
                    <a:pt x="244" y="433"/>
                  </a:lnTo>
                  <a:lnTo>
                    <a:pt x="245" y="433"/>
                  </a:lnTo>
                  <a:lnTo>
                    <a:pt x="246" y="433"/>
                  </a:lnTo>
                  <a:lnTo>
                    <a:pt x="246" y="429"/>
                  </a:lnTo>
                  <a:lnTo>
                    <a:pt x="246" y="428"/>
                  </a:lnTo>
                  <a:lnTo>
                    <a:pt x="248" y="422"/>
                  </a:lnTo>
                  <a:lnTo>
                    <a:pt x="251" y="416"/>
                  </a:lnTo>
                  <a:lnTo>
                    <a:pt x="253" y="409"/>
                  </a:lnTo>
                  <a:lnTo>
                    <a:pt x="255" y="403"/>
                  </a:lnTo>
                  <a:lnTo>
                    <a:pt x="257" y="395"/>
                  </a:lnTo>
                  <a:lnTo>
                    <a:pt x="258" y="389"/>
                  </a:lnTo>
                  <a:lnTo>
                    <a:pt x="261" y="384"/>
                  </a:lnTo>
                  <a:lnTo>
                    <a:pt x="263" y="378"/>
                  </a:lnTo>
                  <a:lnTo>
                    <a:pt x="265" y="372"/>
                  </a:lnTo>
                  <a:lnTo>
                    <a:pt x="266" y="367"/>
                  </a:lnTo>
                  <a:lnTo>
                    <a:pt x="268" y="363"/>
                  </a:lnTo>
                  <a:lnTo>
                    <a:pt x="271" y="359"/>
                  </a:lnTo>
                  <a:lnTo>
                    <a:pt x="274" y="355"/>
                  </a:lnTo>
                  <a:lnTo>
                    <a:pt x="276" y="351"/>
                  </a:lnTo>
                  <a:lnTo>
                    <a:pt x="278" y="347"/>
                  </a:lnTo>
                  <a:lnTo>
                    <a:pt x="281" y="342"/>
                  </a:lnTo>
                  <a:lnTo>
                    <a:pt x="283" y="336"/>
                  </a:lnTo>
                  <a:lnTo>
                    <a:pt x="285" y="330"/>
                  </a:lnTo>
                  <a:lnTo>
                    <a:pt x="289" y="327"/>
                  </a:lnTo>
                  <a:lnTo>
                    <a:pt x="291" y="321"/>
                  </a:lnTo>
                  <a:lnTo>
                    <a:pt x="293" y="315"/>
                  </a:lnTo>
                  <a:lnTo>
                    <a:pt x="295" y="309"/>
                  </a:lnTo>
                  <a:lnTo>
                    <a:pt x="297" y="304"/>
                  </a:lnTo>
                  <a:lnTo>
                    <a:pt x="301" y="298"/>
                  </a:lnTo>
                  <a:lnTo>
                    <a:pt x="303" y="292"/>
                  </a:lnTo>
                  <a:lnTo>
                    <a:pt x="305" y="286"/>
                  </a:lnTo>
                  <a:lnTo>
                    <a:pt x="308" y="281"/>
                  </a:lnTo>
                  <a:lnTo>
                    <a:pt x="311" y="275"/>
                  </a:lnTo>
                  <a:lnTo>
                    <a:pt x="313" y="269"/>
                  </a:lnTo>
                  <a:lnTo>
                    <a:pt x="315" y="265"/>
                  </a:lnTo>
                  <a:lnTo>
                    <a:pt x="319" y="260"/>
                  </a:lnTo>
                  <a:lnTo>
                    <a:pt x="321" y="254"/>
                  </a:lnTo>
                  <a:lnTo>
                    <a:pt x="323" y="250"/>
                  </a:lnTo>
                  <a:lnTo>
                    <a:pt x="325" y="246"/>
                  </a:lnTo>
                  <a:lnTo>
                    <a:pt x="328" y="243"/>
                  </a:lnTo>
                  <a:lnTo>
                    <a:pt x="330" y="239"/>
                  </a:lnTo>
                  <a:lnTo>
                    <a:pt x="332" y="237"/>
                  </a:lnTo>
                  <a:lnTo>
                    <a:pt x="334" y="233"/>
                  </a:lnTo>
                  <a:lnTo>
                    <a:pt x="337" y="229"/>
                  </a:lnTo>
                  <a:lnTo>
                    <a:pt x="339" y="225"/>
                  </a:lnTo>
                  <a:lnTo>
                    <a:pt x="342" y="220"/>
                  </a:lnTo>
                  <a:lnTo>
                    <a:pt x="346" y="214"/>
                  </a:lnTo>
                  <a:lnTo>
                    <a:pt x="350" y="208"/>
                  </a:lnTo>
                  <a:lnTo>
                    <a:pt x="353" y="203"/>
                  </a:lnTo>
                  <a:lnTo>
                    <a:pt x="357" y="197"/>
                  </a:lnTo>
                  <a:lnTo>
                    <a:pt x="360" y="191"/>
                  </a:lnTo>
                  <a:lnTo>
                    <a:pt x="363" y="185"/>
                  </a:lnTo>
                  <a:lnTo>
                    <a:pt x="367" y="180"/>
                  </a:lnTo>
                  <a:lnTo>
                    <a:pt x="370" y="174"/>
                  </a:lnTo>
                  <a:lnTo>
                    <a:pt x="373" y="168"/>
                  </a:lnTo>
                  <a:lnTo>
                    <a:pt x="378" y="163"/>
                  </a:lnTo>
                  <a:lnTo>
                    <a:pt x="381" y="159"/>
                  </a:lnTo>
                  <a:lnTo>
                    <a:pt x="385" y="153"/>
                  </a:lnTo>
                  <a:lnTo>
                    <a:pt x="389" y="147"/>
                  </a:lnTo>
                  <a:lnTo>
                    <a:pt x="394" y="142"/>
                  </a:lnTo>
                  <a:lnTo>
                    <a:pt x="397" y="138"/>
                  </a:lnTo>
                  <a:lnTo>
                    <a:pt x="401" y="132"/>
                  </a:lnTo>
                  <a:lnTo>
                    <a:pt x="407" y="126"/>
                  </a:lnTo>
                  <a:lnTo>
                    <a:pt x="411" y="121"/>
                  </a:lnTo>
                  <a:lnTo>
                    <a:pt x="416" y="117"/>
                  </a:lnTo>
                  <a:lnTo>
                    <a:pt x="420" y="111"/>
                  </a:lnTo>
                  <a:lnTo>
                    <a:pt x="426" y="105"/>
                  </a:lnTo>
                  <a:lnTo>
                    <a:pt x="430" y="102"/>
                  </a:lnTo>
                  <a:lnTo>
                    <a:pt x="436" y="96"/>
                  </a:lnTo>
                  <a:lnTo>
                    <a:pt x="440" y="92"/>
                  </a:lnTo>
                  <a:lnTo>
                    <a:pt x="445" y="86"/>
                  </a:lnTo>
                  <a:lnTo>
                    <a:pt x="451" y="82"/>
                  </a:lnTo>
                  <a:lnTo>
                    <a:pt x="455" y="79"/>
                  </a:lnTo>
                  <a:lnTo>
                    <a:pt x="461" y="73"/>
                  </a:lnTo>
                  <a:lnTo>
                    <a:pt x="465" y="67"/>
                  </a:lnTo>
                  <a:lnTo>
                    <a:pt x="471" y="63"/>
                  </a:lnTo>
                  <a:lnTo>
                    <a:pt x="476" y="60"/>
                  </a:lnTo>
                  <a:lnTo>
                    <a:pt x="478" y="58"/>
                  </a:lnTo>
                  <a:lnTo>
                    <a:pt x="480" y="56"/>
                  </a:lnTo>
                  <a:lnTo>
                    <a:pt x="482" y="54"/>
                  </a:lnTo>
                  <a:lnTo>
                    <a:pt x="484" y="54"/>
                  </a:lnTo>
                  <a:lnTo>
                    <a:pt x="486" y="52"/>
                  </a:lnTo>
                  <a:lnTo>
                    <a:pt x="489" y="50"/>
                  </a:lnTo>
                  <a:lnTo>
                    <a:pt x="491" y="50"/>
                  </a:lnTo>
                  <a:lnTo>
                    <a:pt x="493" y="48"/>
                  </a:lnTo>
                  <a:lnTo>
                    <a:pt x="495" y="48"/>
                  </a:lnTo>
                  <a:lnTo>
                    <a:pt x="497" y="46"/>
                  </a:lnTo>
                  <a:lnTo>
                    <a:pt x="500" y="46"/>
                  </a:lnTo>
                  <a:lnTo>
                    <a:pt x="502" y="46"/>
                  </a:lnTo>
                  <a:lnTo>
                    <a:pt x="505" y="44"/>
                  </a:lnTo>
                  <a:lnTo>
                    <a:pt x="508" y="42"/>
                  </a:lnTo>
                  <a:lnTo>
                    <a:pt x="510" y="40"/>
                  </a:lnTo>
                  <a:lnTo>
                    <a:pt x="512" y="40"/>
                  </a:lnTo>
                  <a:lnTo>
                    <a:pt x="513" y="39"/>
                  </a:lnTo>
                  <a:lnTo>
                    <a:pt x="515" y="39"/>
                  </a:lnTo>
                  <a:lnTo>
                    <a:pt x="518" y="39"/>
                  </a:lnTo>
                  <a:lnTo>
                    <a:pt x="519" y="39"/>
                  </a:lnTo>
                  <a:lnTo>
                    <a:pt x="521" y="37"/>
                  </a:lnTo>
                  <a:lnTo>
                    <a:pt x="522" y="37"/>
                  </a:lnTo>
                  <a:lnTo>
                    <a:pt x="524" y="37"/>
                  </a:lnTo>
                  <a:lnTo>
                    <a:pt x="525" y="35"/>
                  </a:lnTo>
                  <a:lnTo>
                    <a:pt x="528" y="35"/>
                  </a:lnTo>
                  <a:lnTo>
                    <a:pt x="530" y="33"/>
                  </a:lnTo>
                  <a:lnTo>
                    <a:pt x="532" y="31"/>
                  </a:lnTo>
                  <a:lnTo>
                    <a:pt x="534" y="29"/>
                  </a:lnTo>
                  <a:lnTo>
                    <a:pt x="537" y="29"/>
                  </a:lnTo>
                  <a:lnTo>
                    <a:pt x="539" y="25"/>
                  </a:lnTo>
                  <a:lnTo>
                    <a:pt x="541" y="25"/>
                  </a:lnTo>
                  <a:lnTo>
                    <a:pt x="543" y="23"/>
                  </a:lnTo>
                  <a:lnTo>
                    <a:pt x="546" y="21"/>
                  </a:lnTo>
                  <a:lnTo>
                    <a:pt x="548" y="21"/>
                  </a:lnTo>
                  <a:lnTo>
                    <a:pt x="549" y="21"/>
                  </a:lnTo>
                  <a:lnTo>
                    <a:pt x="551" y="21"/>
                  </a:lnTo>
                  <a:lnTo>
                    <a:pt x="553" y="21"/>
                  </a:lnTo>
                  <a:lnTo>
                    <a:pt x="556" y="21"/>
                  </a:lnTo>
                  <a:lnTo>
                    <a:pt x="557" y="20"/>
                  </a:lnTo>
                  <a:lnTo>
                    <a:pt x="559" y="18"/>
                  </a:lnTo>
                  <a:lnTo>
                    <a:pt x="563" y="16"/>
                  </a:lnTo>
                  <a:lnTo>
                    <a:pt x="568" y="16"/>
                  </a:lnTo>
                  <a:lnTo>
                    <a:pt x="571" y="14"/>
                  </a:lnTo>
                  <a:lnTo>
                    <a:pt x="576" y="14"/>
                  </a:lnTo>
                  <a:lnTo>
                    <a:pt x="580" y="12"/>
                  </a:lnTo>
                  <a:lnTo>
                    <a:pt x="585" y="10"/>
                  </a:lnTo>
                  <a:lnTo>
                    <a:pt x="588" y="10"/>
                  </a:lnTo>
                  <a:lnTo>
                    <a:pt x="592" y="8"/>
                  </a:lnTo>
                  <a:lnTo>
                    <a:pt x="597" y="8"/>
                  </a:lnTo>
                  <a:lnTo>
                    <a:pt x="600" y="6"/>
                  </a:lnTo>
                  <a:lnTo>
                    <a:pt x="605" y="6"/>
                  </a:lnTo>
                  <a:lnTo>
                    <a:pt x="609" y="4"/>
                  </a:lnTo>
                  <a:lnTo>
                    <a:pt x="614" y="4"/>
                  </a:lnTo>
                  <a:lnTo>
                    <a:pt x="617" y="4"/>
                  </a:lnTo>
                  <a:lnTo>
                    <a:pt x="621" y="2"/>
                  </a:lnTo>
                  <a:lnTo>
                    <a:pt x="626" y="2"/>
                  </a:lnTo>
                  <a:lnTo>
                    <a:pt x="629" y="2"/>
                  </a:lnTo>
                  <a:lnTo>
                    <a:pt x="634" y="0"/>
                  </a:lnTo>
                  <a:lnTo>
                    <a:pt x="638" y="0"/>
                  </a:lnTo>
                  <a:lnTo>
                    <a:pt x="643" y="0"/>
                  </a:lnTo>
                  <a:lnTo>
                    <a:pt x="646" y="0"/>
                  </a:lnTo>
                  <a:lnTo>
                    <a:pt x="651" y="0"/>
                  </a:lnTo>
                  <a:lnTo>
                    <a:pt x="655" y="0"/>
                  </a:lnTo>
                  <a:lnTo>
                    <a:pt x="659" y="0"/>
                  </a:lnTo>
                  <a:lnTo>
                    <a:pt x="663" y="2"/>
                  </a:lnTo>
                  <a:lnTo>
                    <a:pt x="667" y="2"/>
                  </a:lnTo>
                  <a:lnTo>
                    <a:pt x="672" y="4"/>
                  </a:lnTo>
                  <a:lnTo>
                    <a:pt x="676" y="4"/>
                  </a:lnTo>
                  <a:lnTo>
                    <a:pt x="680" y="4"/>
                  </a:lnTo>
                  <a:lnTo>
                    <a:pt x="684" y="6"/>
                  </a:lnTo>
                  <a:lnTo>
                    <a:pt x="689" y="6"/>
                  </a:lnTo>
                  <a:lnTo>
                    <a:pt x="693" y="8"/>
                  </a:lnTo>
                  <a:lnTo>
                    <a:pt x="695" y="8"/>
                  </a:lnTo>
                  <a:lnTo>
                    <a:pt x="699" y="10"/>
                  </a:lnTo>
                  <a:lnTo>
                    <a:pt x="702" y="12"/>
                  </a:lnTo>
                  <a:lnTo>
                    <a:pt x="704" y="14"/>
                  </a:lnTo>
                  <a:lnTo>
                    <a:pt x="708" y="16"/>
                  </a:lnTo>
                  <a:lnTo>
                    <a:pt x="711" y="18"/>
                  </a:lnTo>
                  <a:lnTo>
                    <a:pt x="714" y="20"/>
                  </a:lnTo>
                  <a:lnTo>
                    <a:pt x="718" y="21"/>
                  </a:lnTo>
                  <a:lnTo>
                    <a:pt x="719" y="21"/>
                  </a:lnTo>
                  <a:lnTo>
                    <a:pt x="720" y="21"/>
                  </a:lnTo>
                  <a:lnTo>
                    <a:pt x="721" y="21"/>
                  </a:lnTo>
                  <a:lnTo>
                    <a:pt x="722" y="21"/>
                  </a:lnTo>
                  <a:lnTo>
                    <a:pt x="723" y="21"/>
                  </a:lnTo>
                  <a:lnTo>
                    <a:pt x="725" y="21"/>
                  </a:lnTo>
                  <a:lnTo>
                    <a:pt x="727" y="21"/>
                  </a:lnTo>
                  <a:lnTo>
                    <a:pt x="729" y="23"/>
                  </a:lnTo>
                  <a:lnTo>
                    <a:pt x="730" y="23"/>
                  </a:lnTo>
                  <a:lnTo>
                    <a:pt x="732" y="23"/>
                  </a:lnTo>
                  <a:lnTo>
                    <a:pt x="733" y="23"/>
                  </a:lnTo>
                  <a:lnTo>
                    <a:pt x="735" y="25"/>
                  </a:lnTo>
                  <a:lnTo>
                    <a:pt x="738" y="25"/>
                  </a:lnTo>
                  <a:lnTo>
                    <a:pt x="740" y="25"/>
                  </a:lnTo>
                  <a:lnTo>
                    <a:pt x="741" y="27"/>
                  </a:lnTo>
                  <a:lnTo>
                    <a:pt x="743" y="27"/>
                  </a:lnTo>
                  <a:lnTo>
                    <a:pt x="746" y="29"/>
                  </a:lnTo>
                  <a:lnTo>
                    <a:pt x="748" y="31"/>
                  </a:lnTo>
                  <a:lnTo>
                    <a:pt x="751" y="31"/>
                  </a:lnTo>
                  <a:lnTo>
                    <a:pt x="753" y="31"/>
                  </a:lnTo>
                  <a:lnTo>
                    <a:pt x="757" y="33"/>
                  </a:lnTo>
                  <a:lnTo>
                    <a:pt x="759" y="33"/>
                  </a:lnTo>
                  <a:lnTo>
                    <a:pt x="761" y="37"/>
                  </a:lnTo>
                  <a:lnTo>
                    <a:pt x="763" y="39"/>
                  </a:lnTo>
                  <a:lnTo>
                    <a:pt x="766" y="39"/>
                  </a:lnTo>
                  <a:lnTo>
                    <a:pt x="768" y="39"/>
                  </a:lnTo>
                  <a:lnTo>
                    <a:pt x="770" y="40"/>
                  </a:lnTo>
                  <a:lnTo>
                    <a:pt x="772" y="42"/>
                  </a:lnTo>
                  <a:lnTo>
                    <a:pt x="773" y="44"/>
                  </a:lnTo>
                  <a:lnTo>
                    <a:pt x="776" y="46"/>
                  </a:lnTo>
                  <a:lnTo>
                    <a:pt x="778" y="46"/>
                  </a:lnTo>
                  <a:lnTo>
                    <a:pt x="780" y="46"/>
                  </a:lnTo>
                  <a:lnTo>
                    <a:pt x="783" y="48"/>
                  </a:lnTo>
                  <a:lnTo>
                    <a:pt x="787" y="50"/>
                  </a:lnTo>
                  <a:lnTo>
                    <a:pt x="789" y="52"/>
                  </a:lnTo>
                  <a:lnTo>
                    <a:pt x="792" y="54"/>
                  </a:lnTo>
                  <a:lnTo>
                    <a:pt x="796" y="54"/>
                  </a:lnTo>
                  <a:lnTo>
                    <a:pt x="799" y="56"/>
                  </a:lnTo>
                  <a:lnTo>
                    <a:pt x="801" y="58"/>
                  </a:lnTo>
                  <a:lnTo>
                    <a:pt x="805" y="60"/>
                  </a:lnTo>
                  <a:lnTo>
                    <a:pt x="808" y="61"/>
                  </a:lnTo>
                  <a:lnTo>
                    <a:pt x="810" y="63"/>
                  </a:lnTo>
                  <a:lnTo>
                    <a:pt x="814" y="65"/>
                  </a:lnTo>
                  <a:lnTo>
                    <a:pt x="817" y="67"/>
                  </a:lnTo>
                  <a:lnTo>
                    <a:pt x="820" y="71"/>
                  </a:lnTo>
                  <a:lnTo>
                    <a:pt x="823" y="73"/>
                  </a:lnTo>
                  <a:lnTo>
                    <a:pt x="826" y="75"/>
                  </a:lnTo>
                  <a:lnTo>
                    <a:pt x="828" y="77"/>
                  </a:lnTo>
                  <a:lnTo>
                    <a:pt x="830" y="79"/>
                  </a:lnTo>
                  <a:lnTo>
                    <a:pt x="833" y="81"/>
                  </a:lnTo>
                  <a:lnTo>
                    <a:pt x="835" y="82"/>
                  </a:lnTo>
                  <a:lnTo>
                    <a:pt x="837" y="82"/>
                  </a:lnTo>
                  <a:lnTo>
                    <a:pt x="839" y="84"/>
                  </a:lnTo>
                  <a:lnTo>
                    <a:pt x="842" y="88"/>
                  </a:lnTo>
                  <a:lnTo>
                    <a:pt x="844" y="90"/>
                  </a:lnTo>
                  <a:lnTo>
                    <a:pt x="846" y="92"/>
                  </a:lnTo>
                  <a:lnTo>
                    <a:pt x="848" y="94"/>
                  </a:lnTo>
                  <a:lnTo>
                    <a:pt x="851" y="96"/>
                  </a:lnTo>
                  <a:lnTo>
                    <a:pt x="853" y="98"/>
                  </a:lnTo>
                  <a:lnTo>
                    <a:pt x="855" y="100"/>
                  </a:lnTo>
                  <a:lnTo>
                    <a:pt x="857" y="102"/>
                  </a:lnTo>
                  <a:lnTo>
                    <a:pt x="859" y="105"/>
                  </a:lnTo>
                  <a:lnTo>
                    <a:pt x="862" y="105"/>
                  </a:lnTo>
                  <a:lnTo>
                    <a:pt x="864" y="107"/>
                  </a:lnTo>
                  <a:lnTo>
                    <a:pt x="866" y="109"/>
                  </a:lnTo>
                  <a:lnTo>
                    <a:pt x="870" y="113"/>
                  </a:lnTo>
                  <a:lnTo>
                    <a:pt x="873" y="115"/>
                  </a:lnTo>
                  <a:lnTo>
                    <a:pt x="875" y="119"/>
                  </a:lnTo>
                  <a:lnTo>
                    <a:pt x="878" y="121"/>
                  </a:lnTo>
                  <a:lnTo>
                    <a:pt x="881" y="124"/>
                  </a:lnTo>
                  <a:lnTo>
                    <a:pt x="884" y="126"/>
                  </a:lnTo>
                  <a:lnTo>
                    <a:pt x="886" y="130"/>
                  </a:lnTo>
                  <a:lnTo>
                    <a:pt x="890" y="132"/>
                  </a:lnTo>
                  <a:lnTo>
                    <a:pt x="892" y="134"/>
                  </a:lnTo>
                  <a:lnTo>
                    <a:pt x="895" y="138"/>
                  </a:lnTo>
                  <a:lnTo>
                    <a:pt x="897" y="140"/>
                  </a:lnTo>
                  <a:lnTo>
                    <a:pt x="901" y="143"/>
                  </a:lnTo>
                  <a:lnTo>
                    <a:pt x="903" y="145"/>
                  </a:lnTo>
                  <a:lnTo>
                    <a:pt x="906" y="147"/>
                  </a:lnTo>
                  <a:lnTo>
                    <a:pt x="910" y="149"/>
                  </a:lnTo>
                  <a:lnTo>
                    <a:pt x="910" y="151"/>
                  </a:lnTo>
                  <a:lnTo>
                    <a:pt x="911" y="151"/>
                  </a:lnTo>
                  <a:lnTo>
                    <a:pt x="912" y="151"/>
                  </a:lnTo>
                  <a:lnTo>
                    <a:pt x="913" y="151"/>
                  </a:lnTo>
                  <a:lnTo>
                    <a:pt x="914" y="151"/>
                  </a:lnTo>
                  <a:lnTo>
                    <a:pt x="915" y="153"/>
                  </a:lnTo>
                  <a:lnTo>
                    <a:pt x="916" y="153"/>
                  </a:lnTo>
                  <a:lnTo>
                    <a:pt x="918" y="155"/>
                  </a:lnTo>
                  <a:lnTo>
                    <a:pt x="919" y="157"/>
                  </a:lnTo>
                  <a:lnTo>
                    <a:pt x="920" y="159"/>
                  </a:lnTo>
                  <a:lnTo>
                    <a:pt x="921" y="161"/>
                  </a:lnTo>
                  <a:lnTo>
                    <a:pt x="923" y="163"/>
                  </a:lnTo>
                  <a:lnTo>
                    <a:pt x="924" y="164"/>
                  </a:lnTo>
                  <a:lnTo>
                    <a:pt x="925" y="166"/>
                  </a:lnTo>
                  <a:lnTo>
                    <a:pt x="926" y="166"/>
                  </a:lnTo>
                  <a:lnTo>
                    <a:pt x="929" y="168"/>
                  </a:lnTo>
                  <a:lnTo>
                    <a:pt x="931" y="168"/>
                  </a:lnTo>
                  <a:lnTo>
                    <a:pt x="933" y="168"/>
                  </a:lnTo>
                  <a:lnTo>
                    <a:pt x="934" y="170"/>
                  </a:lnTo>
                  <a:lnTo>
                    <a:pt x="937" y="172"/>
                  </a:lnTo>
                  <a:lnTo>
                    <a:pt x="939" y="172"/>
                  </a:lnTo>
                  <a:lnTo>
                    <a:pt x="940" y="174"/>
                  </a:lnTo>
                  <a:lnTo>
                    <a:pt x="942" y="176"/>
                  </a:lnTo>
                  <a:lnTo>
                    <a:pt x="943" y="176"/>
                  </a:lnTo>
                  <a:lnTo>
                    <a:pt x="945" y="178"/>
                  </a:lnTo>
                  <a:lnTo>
                    <a:pt x="947" y="180"/>
                  </a:lnTo>
                  <a:lnTo>
                    <a:pt x="949" y="182"/>
                  </a:lnTo>
                  <a:lnTo>
                    <a:pt x="951" y="183"/>
                  </a:lnTo>
                  <a:lnTo>
                    <a:pt x="953" y="185"/>
                  </a:lnTo>
                  <a:lnTo>
                    <a:pt x="954" y="187"/>
                  </a:lnTo>
                  <a:lnTo>
                    <a:pt x="957" y="189"/>
                  </a:lnTo>
                  <a:lnTo>
                    <a:pt x="958" y="191"/>
                  </a:lnTo>
                  <a:lnTo>
                    <a:pt x="959" y="193"/>
                  </a:lnTo>
                  <a:lnTo>
                    <a:pt x="960" y="197"/>
                  </a:lnTo>
                  <a:lnTo>
                    <a:pt x="961" y="199"/>
                  </a:lnTo>
                  <a:lnTo>
                    <a:pt x="963" y="201"/>
                  </a:lnTo>
                  <a:lnTo>
                    <a:pt x="964" y="203"/>
                  </a:lnTo>
                  <a:lnTo>
                    <a:pt x="966" y="204"/>
                  </a:lnTo>
                  <a:lnTo>
                    <a:pt x="968" y="204"/>
                  </a:lnTo>
                  <a:lnTo>
                    <a:pt x="966" y="204"/>
                  </a:lnTo>
                  <a:lnTo>
                    <a:pt x="963" y="204"/>
                  </a:lnTo>
                  <a:lnTo>
                    <a:pt x="961" y="204"/>
                  </a:lnTo>
                  <a:lnTo>
                    <a:pt x="960" y="203"/>
                  </a:lnTo>
                  <a:lnTo>
                    <a:pt x="958" y="201"/>
                  </a:lnTo>
                  <a:lnTo>
                    <a:pt x="956" y="201"/>
                  </a:lnTo>
                  <a:lnTo>
                    <a:pt x="954" y="199"/>
                  </a:lnTo>
                  <a:lnTo>
                    <a:pt x="952" y="197"/>
                  </a:lnTo>
                  <a:lnTo>
                    <a:pt x="950" y="195"/>
                  </a:lnTo>
                  <a:lnTo>
                    <a:pt x="949" y="193"/>
                  </a:lnTo>
                  <a:lnTo>
                    <a:pt x="947" y="193"/>
                  </a:lnTo>
                  <a:lnTo>
                    <a:pt x="944" y="191"/>
                  </a:lnTo>
                  <a:lnTo>
                    <a:pt x="942" y="189"/>
                  </a:lnTo>
                  <a:lnTo>
                    <a:pt x="941" y="189"/>
                  </a:lnTo>
                  <a:lnTo>
                    <a:pt x="939" y="187"/>
                  </a:lnTo>
                  <a:lnTo>
                    <a:pt x="937" y="185"/>
                  </a:lnTo>
                  <a:lnTo>
                    <a:pt x="934" y="185"/>
                  </a:lnTo>
                  <a:lnTo>
                    <a:pt x="933" y="183"/>
                  </a:lnTo>
                  <a:lnTo>
                    <a:pt x="931" y="183"/>
                  </a:lnTo>
                  <a:lnTo>
                    <a:pt x="929" y="182"/>
                  </a:lnTo>
                  <a:lnTo>
                    <a:pt x="928" y="180"/>
                  </a:lnTo>
                  <a:lnTo>
                    <a:pt x="925" y="180"/>
                  </a:lnTo>
                  <a:lnTo>
                    <a:pt x="923" y="178"/>
                  </a:lnTo>
                  <a:lnTo>
                    <a:pt x="922" y="176"/>
                  </a:lnTo>
                  <a:lnTo>
                    <a:pt x="920" y="174"/>
                  </a:lnTo>
                  <a:lnTo>
                    <a:pt x="918" y="172"/>
                  </a:lnTo>
                  <a:lnTo>
                    <a:pt x="916" y="170"/>
                  </a:lnTo>
                  <a:lnTo>
                    <a:pt x="914" y="168"/>
                  </a:lnTo>
                  <a:lnTo>
                    <a:pt x="912" y="166"/>
                  </a:lnTo>
                  <a:lnTo>
                    <a:pt x="911" y="164"/>
                  </a:lnTo>
                  <a:lnTo>
                    <a:pt x="909" y="163"/>
                  </a:lnTo>
                  <a:lnTo>
                    <a:pt x="908" y="161"/>
                  </a:lnTo>
                  <a:lnTo>
                    <a:pt x="904" y="159"/>
                  </a:lnTo>
                  <a:lnTo>
                    <a:pt x="902" y="159"/>
                  </a:lnTo>
                  <a:lnTo>
                    <a:pt x="900" y="157"/>
                  </a:lnTo>
                  <a:lnTo>
                    <a:pt x="896" y="155"/>
                  </a:lnTo>
                  <a:lnTo>
                    <a:pt x="894" y="153"/>
                  </a:lnTo>
                  <a:lnTo>
                    <a:pt x="892" y="149"/>
                  </a:lnTo>
                  <a:lnTo>
                    <a:pt x="890" y="147"/>
                  </a:lnTo>
                  <a:lnTo>
                    <a:pt x="886" y="145"/>
                  </a:lnTo>
                  <a:lnTo>
                    <a:pt x="884" y="143"/>
                  </a:lnTo>
                  <a:lnTo>
                    <a:pt x="882" y="142"/>
                  </a:lnTo>
                  <a:lnTo>
                    <a:pt x="880" y="140"/>
                  </a:lnTo>
                  <a:lnTo>
                    <a:pt x="876" y="138"/>
                  </a:lnTo>
                  <a:lnTo>
                    <a:pt x="874" y="136"/>
                  </a:lnTo>
                  <a:lnTo>
                    <a:pt x="872" y="134"/>
                  </a:lnTo>
                  <a:lnTo>
                    <a:pt x="868" y="132"/>
                  </a:lnTo>
                  <a:lnTo>
                    <a:pt x="866" y="132"/>
                  </a:lnTo>
                  <a:lnTo>
                    <a:pt x="864" y="128"/>
                  </a:lnTo>
                  <a:lnTo>
                    <a:pt x="863" y="126"/>
                  </a:lnTo>
                  <a:lnTo>
                    <a:pt x="861" y="124"/>
                  </a:lnTo>
                  <a:lnTo>
                    <a:pt x="858" y="122"/>
                  </a:lnTo>
                  <a:lnTo>
                    <a:pt x="856" y="121"/>
                  </a:lnTo>
                  <a:lnTo>
                    <a:pt x="854" y="119"/>
                  </a:lnTo>
                  <a:lnTo>
                    <a:pt x="853" y="117"/>
                  </a:lnTo>
                  <a:lnTo>
                    <a:pt x="851" y="113"/>
                  </a:lnTo>
                  <a:lnTo>
                    <a:pt x="848" y="113"/>
                  </a:lnTo>
                  <a:lnTo>
                    <a:pt x="847" y="111"/>
                  </a:lnTo>
                  <a:lnTo>
                    <a:pt x="846" y="109"/>
                  </a:lnTo>
                  <a:lnTo>
                    <a:pt x="844" y="109"/>
                  </a:lnTo>
                  <a:lnTo>
                    <a:pt x="843" y="107"/>
                  </a:lnTo>
                  <a:lnTo>
                    <a:pt x="842" y="107"/>
                  </a:lnTo>
                  <a:lnTo>
                    <a:pt x="840" y="107"/>
                  </a:lnTo>
                  <a:lnTo>
                    <a:pt x="838" y="105"/>
                  </a:lnTo>
                  <a:lnTo>
                    <a:pt x="837" y="105"/>
                  </a:lnTo>
                  <a:lnTo>
                    <a:pt x="836" y="103"/>
                  </a:lnTo>
                  <a:lnTo>
                    <a:pt x="834" y="102"/>
                  </a:lnTo>
                  <a:lnTo>
                    <a:pt x="833" y="102"/>
                  </a:lnTo>
                  <a:lnTo>
                    <a:pt x="830" y="100"/>
                  </a:lnTo>
                  <a:lnTo>
                    <a:pt x="829" y="98"/>
                  </a:lnTo>
                  <a:lnTo>
                    <a:pt x="827" y="98"/>
                  </a:lnTo>
                  <a:lnTo>
                    <a:pt x="826" y="96"/>
                  </a:lnTo>
                  <a:lnTo>
                    <a:pt x="824" y="94"/>
                  </a:lnTo>
                  <a:lnTo>
                    <a:pt x="821" y="92"/>
                  </a:lnTo>
                  <a:lnTo>
                    <a:pt x="819" y="92"/>
                  </a:lnTo>
                  <a:lnTo>
                    <a:pt x="818" y="90"/>
                  </a:lnTo>
                  <a:lnTo>
                    <a:pt x="816" y="90"/>
                  </a:lnTo>
                  <a:lnTo>
                    <a:pt x="814" y="88"/>
                  </a:lnTo>
                  <a:lnTo>
                    <a:pt x="811" y="88"/>
                  </a:lnTo>
                  <a:lnTo>
                    <a:pt x="809" y="88"/>
                  </a:lnTo>
                  <a:lnTo>
                    <a:pt x="806" y="86"/>
                  </a:lnTo>
                  <a:lnTo>
                    <a:pt x="804" y="84"/>
                  </a:lnTo>
                  <a:lnTo>
                    <a:pt x="800" y="82"/>
                  </a:lnTo>
                  <a:lnTo>
                    <a:pt x="798" y="81"/>
                  </a:lnTo>
                  <a:lnTo>
                    <a:pt x="795" y="79"/>
                  </a:lnTo>
                  <a:lnTo>
                    <a:pt x="792" y="77"/>
                  </a:lnTo>
                  <a:lnTo>
                    <a:pt x="789" y="75"/>
                  </a:lnTo>
                  <a:lnTo>
                    <a:pt x="787" y="73"/>
                  </a:lnTo>
                  <a:lnTo>
                    <a:pt x="785" y="71"/>
                  </a:lnTo>
                  <a:lnTo>
                    <a:pt x="782" y="71"/>
                  </a:lnTo>
                  <a:lnTo>
                    <a:pt x="780" y="69"/>
                  </a:lnTo>
                  <a:lnTo>
                    <a:pt x="778" y="67"/>
                  </a:lnTo>
                  <a:lnTo>
                    <a:pt x="777" y="65"/>
                  </a:lnTo>
                  <a:lnTo>
                    <a:pt x="775" y="63"/>
                  </a:lnTo>
                  <a:lnTo>
                    <a:pt x="772" y="63"/>
                  </a:lnTo>
                  <a:lnTo>
                    <a:pt x="770" y="63"/>
                  </a:lnTo>
                  <a:lnTo>
                    <a:pt x="768" y="61"/>
                  </a:lnTo>
                  <a:lnTo>
                    <a:pt x="767" y="60"/>
                  </a:lnTo>
                  <a:lnTo>
                    <a:pt x="766" y="60"/>
                  </a:lnTo>
                  <a:lnTo>
                    <a:pt x="764" y="60"/>
                  </a:lnTo>
                  <a:lnTo>
                    <a:pt x="762" y="60"/>
                  </a:lnTo>
                  <a:lnTo>
                    <a:pt x="761" y="58"/>
                  </a:lnTo>
                  <a:lnTo>
                    <a:pt x="760" y="58"/>
                  </a:lnTo>
                  <a:lnTo>
                    <a:pt x="759" y="56"/>
                  </a:lnTo>
                  <a:lnTo>
                    <a:pt x="757" y="56"/>
                  </a:lnTo>
                  <a:lnTo>
                    <a:pt x="753" y="54"/>
                  </a:lnTo>
                  <a:lnTo>
                    <a:pt x="751" y="52"/>
                  </a:lnTo>
                  <a:lnTo>
                    <a:pt x="749" y="50"/>
                  </a:lnTo>
                  <a:lnTo>
                    <a:pt x="747" y="50"/>
                  </a:lnTo>
                  <a:lnTo>
                    <a:pt x="744" y="48"/>
                  </a:lnTo>
                  <a:lnTo>
                    <a:pt x="742" y="48"/>
                  </a:lnTo>
                  <a:lnTo>
                    <a:pt x="739" y="46"/>
                  </a:lnTo>
                  <a:lnTo>
                    <a:pt x="737" y="46"/>
                  </a:lnTo>
                  <a:lnTo>
                    <a:pt x="733" y="44"/>
                  </a:lnTo>
                  <a:lnTo>
                    <a:pt x="731" y="44"/>
                  </a:lnTo>
                  <a:lnTo>
                    <a:pt x="728" y="42"/>
                  </a:lnTo>
                  <a:lnTo>
                    <a:pt x="724" y="42"/>
                  </a:lnTo>
                  <a:lnTo>
                    <a:pt x="722" y="42"/>
                  </a:lnTo>
                  <a:lnTo>
                    <a:pt x="719" y="40"/>
                  </a:lnTo>
                  <a:lnTo>
                    <a:pt x="715" y="40"/>
                  </a:lnTo>
                  <a:lnTo>
                    <a:pt x="714" y="40"/>
                  </a:lnTo>
                  <a:lnTo>
                    <a:pt x="713" y="40"/>
                  </a:lnTo>
                  <a:lnTo>
                    <a:pt x="712" y="40"/>
                  </a:lnTo>
                  <a:lnTo>
                    <a:pt x="712" y="39"/>
                  </a:lnTo>
                  <a:lnTo>
                    <a:pt x="711" y="39"/>
                  </a:lnTo>
                  <a:lnTo>
                    <a:pt x="710" y="39"/>
                  </a:lnTo>
                  <a:lnTo>
                    <a:pt x="706" y="39"/>
                  </a:lnTo>
                  <a:lnTo>
                    <a:pt x="703" y="37"/>
                  </a:lnTo>
                  <a:lnTo>
                    <a:pt x="699" y="37"/>
                  </a:lnTo>
                  <a:lnTo>
                    <a:pt x="695" y="35"/>
                  </a:lnTo>
                  <a:lnTo>
                    <a:pt x="692" y="35"/>
                  </a:lnTo>
                  <a:lnTo>
                    <a:pt x="689" y="33"/>
                  </a:lnTo>
                  <a:lnTo>
                    <a:pt x="684" y="33"/>
                  </a:lnTo>
                  <a:lnTo>
                    <a:pt x="681" y="33"/>
                  </a:lnTo>
                  <a:lnTo>
                    <a:pt x="677" y="31"/>
                  </a:lnTo>
                  <a:lnTo>
                    <a:pt x="674" y="31"/>
                  </a:lnTo>
                  <a:lnTo>
                    <a:pt x="670" y="31"/>
                  </a:lnTo>
                  <a:lnTo>
                    <a:pt x="666" y="31"/>
                  </a:lnTo>
                  <a:lnTo>
                    <a:pt x="663" y="31"/>
                  </a:lnTo>
                  <a:lnTo>
                    <a:pt x="659" y="31"/>
                  </a:lnTo>
                  <a:lnTo>
                    <a:pt x="656" y="29"/>
                  </a:lnTo>
                  <a:lnTo>
                    <a:pt x="652" y="29"/>
                  </a:lnTo>
                  <a:lnTo>
                    <a:pt x="648" y="29"/>
                  </a:lnTo>
                  <a:lnTo>
                    <a:pt x="645" y="29"/>
                  </a:lnTo>
                  <a:lnTo>
                    <a:pt x="642" y="29"/>
                  </a:lnTo>
                  <a:lnTo>
                    <a:pt x="637" y="29"/>
                  </a:lnTo>
                  <a:lnTo>
                    <a:pt x="634" y="29"/>
                  </a:lnTo>
                  <a:lnTo>
                    <a:pt x="630" y="29"/>
                  </a:lnTo>
                  <a:lnTo>
                    <a:pt x="627" y="29"/>
                  </a:lnTo>
                  <a:lnTo>
                    <a:pt x="623" y="29"/>
                  </a:lnTo>
                  <a:lnTo>
                    <a:pt x="619" y="29"/>
                  </a:lnTo>
                  <a:lnTo>
                    <a:pt x="616" y="29"/>
                  </a:lnTo>
                  <a:lnTo>
                    <a:pt x="613" y="31"/>
                  </a:lnTo>
                  <a:lnTo>
                    <a:pt x="608" y="31"/>
                  </a:lnTo>
                  <a:lnTo>
                    <a:pt x="605" y="31"/>
                  </a:lnTo>
                  <a:lnTo>
                    <a:pt x="600" y="31"/>
                  </a:lnTo>
                  <a:lnTo>
                    <a:pt x="597" y="31"/>
                  </a:lnTo>
                  <a:lnTo>
                    <a:pt x="594" y="33"/>
                  </a:lnTo>
                  <a:lnTo>
                    <a:pt x="591" y="33"/>
                  </a:lnTo>
                  <a:lnTo>
                    <a:pt x="589" y="33"/>
                  </a:lnTo>
                  <a:lnTo>
                    <a:pt x="587" y="33"/>
                  </a:lnTo>
                  <a:lnTo>
                    <a:pt x="585" y="35"/>
                  </a:lnTo>
                  <a:lnTo>
                    <a:pt x="582" y="35"/>
                  </a:lnTo>
                  <a:lnTo>
                    <a:pt x="580" y="37"/>
                  </a:lnTo>
                  <a:lnTo>
                    <a:pt x="578" y="37"/>
                  </a:lnTo>
                  <a:lnTo>
                    <a:pt x="576" y="37"/>
                  </a:lnTo>
                  <a:lnTo>
                    <a:pt x="573" y="39"/>
                  </a:lnTo>
                  <a:lnTo>
                    <a:pt x="572" y="39"/>
                  </a:lnTo>
                  <a:lnTo>
                    <a:pt x="570" y="40"/>
                  </a:lnTo>
                  <a:lnTo>
                    <a:pt x="569" y="40"/>
                  </a:lnTo>
                  <a:lnTo>
                    <a:pt x="567" y="40"/>
                  </a:lnTo>
                  <a:lnTo>
                    <a:pt x="565" y="40"/>
                  </a:lnTo>
                  <a:lnTo>
                    <a:pt x="563" y="40"/>
                  </a:lnTo>
                  <a:lnTo>
                    <a:pt x="561" y="42"/>
                  </a:lnTo>
                  <a:lnTo>
                    <a:pt x="559" y="42"/>
                  </a:lnTo>
                  <a:lnTo>
                    <a:pt x="557" y="44"/>
                  </a:lnTo>
                  <a:lnTo>
                    <a:pt x="556" y="46"/>
                  </a:lnTo>
                  <a:lnTo>
                    <a:pt x="553" y="46"/>
                  </a:lnTo>
                  <a:lnTo>
                    <a:pt x="551" y="46"/>
                  </a:lnTo>
                  <a:lnTo>
                    <a:pt x="549" y="48"/>
                  </a:lnTo>
                  <a:lnTo>
                    <a:pt x="547" y="50"/>
                  </a:lnTo>
                  <a:lnTo>
                    <a:pt x="544" y="50"/>
                  </a:lnTo>
                  <a:lnTo>
                    <a:pt x="542" y="52"/>
                  </a:lnTo>
                  <a:lnTo>
                    <a:pt x="540" y="52"/>
                  </a:lnTo>
                  <a:lnTo>
                    <a:pt x="538" y="54"/>
                  </a:lnTo>
                  <a:lnTo>
                    <a:pt x="535" y="56"/>
                  </a:lnTo>
                  <a:lnTo>
                    <a:pt x="533" y="56"/>
                  </a:lnTo>
                  <a:lnTo>
                    <a:pt x="532" y="58"/>
                  </a:lnTo>
                  <a:lnTo>
                    <a:pt x="530" y="58"/>
                  </a:lnTo>
                  <a:lnTo>
                    <a:pt x="528" y="60"/>
                  </a:lnTo>
                  <a:lnTo>
                    <a:pt x="527" y="61"/>
                  </a:lnTo>
                  <a:lnTo>
                    <a:pt x="525" y="61"/>
                  </a:lnTo>
                  <a:lnTo>
                    <a:pt x="524" y="61"/>
                  </a:lnTo>
                  <a:lnTo>
                    <a:pt x="524" y="63"/>
                  </a:lnTo>
                  <a:lnTo>
                    <a:pt x="523" y="63"/>
                  </a:lnTo>
                  <a:lnTo>
                    <a:pt x="522" y="63"/>
                  </a:lnTo>
                  <a:lnTo>
                    <a:pt x="521" y="65"/>
                  </a:lnTo>
                  <a:lnTo>
                    <a:pt x="520" y="65"/>
                  </a:lnTo>
                  <a:lnTo>
                    <a:pt x="519" y="67"/>
                  </a:lnTo>
                  <a:lnTo>
                    <a:pt x="516" y="69"/>
                  </a:lnTo>
                  <a:lnTo>
                    <a:pt x="514" y="71"/>
                  </a:lnTo>
                  <a:lnTo>
                    <a:pt x="512" y="73"/>
                  </a:lnTo>
                  <a:lnTo>
                    <a:pt x="511" y="73"/>
                  </a:lnTo>
                  <a:lnTo>
                    <a:pt x="509" y="75"/>
                  </a:lnTo>
                  <a:lnTo>
                    <a:pt x="506" y="77"/>
                  </a:lnTo>
                  <a:lnTo>
                    <a:pt x="504" y="79"/>
                  </a:lnTo>
                  <a:lnTo>
                    <a:pt x="501" y="81"/>
                  </a:lnTo>
                  <a:lnTo>
                    <a:pt x="499" y="81"/>
                  </a:lnTo>
                  <a:lnTo>
                    <a:pt x="497" y="82"/>
                  </a:lnTo>
                  <a:lnTo>
                    <a:pt x="495" y="82"/>
                  </a:lnTo>
                  <a:lnTo>
                    <a:pt x="493" y="84"/>
                  </a:lnTo>
                  <a:lnTo>
                    <a:pt x="491" y="86"/>
                  </a:lnTo>
                  <a:lnTo>
                    <a:pt x="489" y="88"/>
                  </a:lnTo>
                  <a:lnTo>
                    <a:pt x="486" y="88"/>
                  </a:lnTo>
                  <a:lnTo>
                    <a:pt x="483" y="90"/>
                  </a:lnTo>
                  <a:lnTo>
                    <a:pt x="481" y="92"/>
                  </a:lnTo>
                  <a:lnTo>
                    <a:pt x="478" y="94"/>
                  </a:lnTo>
                  <a:lnTo>
                    <a:pt x="476" y="96"/>
                  </a:lnTo>
                  <a:lnTo>
                    <a:pt x="473" y="98"/>
                  </a:lnTo>
                  <a:lnTo>
                    <a:pt x="471" y="100"/>
                  </a:lnTo>
                  <a:lnTo>
                    <a:pt x="468" y="102"/>
                  </a:lnTo>
                  <a:lnTo>
                    <a:pt x="466" y="105"/>
                  </a:lnTo>
                  <a:lnTo>
                    <a:pt x="464" y="105"/>
                  </a:lnTo>
                  <a:lnTo>
                    <a:pt x="463" y="105"/>
                  </a:lnTo>
                  <a:lnTo>
                    <a:pt x="462" y="107"/>
                  </a:lnTo>
                  <a:lnTo>
                    <a:pt x="461" y="107"/>
                  </a:lnTo>
                  <a:lnTo>
                    <a:pt x="458" y="109"/>
                  </a:lnTo>
                  <a:lnTo>
                    <a:pt x="457" y="109"/>
                  </a:lnTo>
                  <a:lnTo>
                    <a:pt x="456" y="111"/>
                  </a:lnTo>
                  <a:lnTo>
                    <a:pt x="455" y="111"/>
                  </a:lnTo>
                  <a:lnTo>
                    <a:pt x="452" y="117"/>
                  </a:lnTo>
                  <a:lnTo>
                    <a:pt x="451" y="117"/>
                  </a:lnTo>
                  <a:lnTo>
                    <a:pt x="449" y="119"/>
                  </a:lnTo>
                  <a:lnTo>
                    <a:pt x="448" y="119"/>
                  </a:lnTo>
                  <a:lnTo>
                    <a:pt x="447" y="122"/>
                  </a:lnTo>
                  <a:lnTo>
                    <a:pt x="445" y="124"/>
                  </a:lnTo>
                  <a:lnTo>
                    <a:pt x="444" y="126"/>
                  </a:lnTo>
                  <a:lnTo>
                    <a:pt x="442" y="128"/>
                  </a:lnTo>
                  <a:lnTo>
                    <a:pt x="440" y="130"/>
                  </a:lnTo>
                  <a:lnTo>
                    <a:pt x="438" y="132"/>
                  </a:lnTo>
                  <a:lnTo>
                    <a:pt x="437" y="134"/>
                  </a:lnTo>
                  <a:lnTo>
                    <a:pt x="435" y="138"/>
                  </a:lnTo>
                  <a:lnTo>
                    <a:pt x="434" y="142"/>
                  </a:lnTo>
                  <a:lnTo>
                    <a:pt x="432" y="143"/>
                  </a:lnTo>
                  <a:lnTo>
                    <a:pt x="429" y="145"/>
                  </a:lnTo>
                  <a:lnTo>
                    <a:pt x="427" y="149"/>
                  </a:lnTo>
                  <a:lnTo>
                    <a:pt x="426" y="151"/>
                  </a:lnTo>
                  <a:lnTo>
                    <a:pt x="424" y="155"/>
                  </a:lnTo>
                  <a:lnTo>
                    <a:pt x="423" y="157"/>
                  </a:lnTo>
                  <a:lnTo>
                    <a:pt x="420" y="161"/>
                  </a:lnTo>
                  <a:lnTo>
                    <a:pt x="418" y="163"/>
                  </a:lnTo>
                  <a:lnTo>
                    <a:pt x="417" y="166"/>
                  </a:lnTo>
                  <a:lnTo>
                    <a:pt x="415" y="168"/>
                  </a:lnTo>
                  <a:lnTo>
                    <a:pt x="413" y="172"/>
                  </a:lnTo>
                  <a:lnTo>
                    <a:pt x="411" y="174"/>
                  </a:lnTo>
                  <a:lnTo>
                    <a:pt x="409" y="178"/>
                  </a:lnTo>
                  <a:lnTo>
                    <a:pt x="407" y="180"/>
                  </a:lnTo>
                  <a:lnTo>
                    <a:pt x="405" y="182"/>
                  </a:lnTo>
                  <a:lnTo>
                    <a:pt x="403" y="185"/>
                  </a:lnTo>
                  <a:lnTo>
                    <a:pt x="399" y="189"/>
                  </a:lnTo>
                  <a:lnTo>
                    <a:pt x="397" y="195"/>
                  </a:lnTo>
                  <a:lnTo>
                    <a:pt x="394" y="199"/>
                  </a:lnTo>
                  <a:lnTo>
                    <a:pt x="391" y="203"/>
                  </a:lnTo>
                  <a:lnTo>
                    <a:pt x="388" y="206"/>
                  </a:lnTo>
                  <a:lnTo>
                    <a:pt x="385" y="210"/>
                  </a:lnTo>
                  <a:lnTo>
                    <a:pt x="382" y="216"/>
                  </a:lnTo>
                  <a:lnTo>
                    <a:pt x="375" y="225"/>
                  </a:lnTo>
                  <a:lnTo>
                    <a:pt x="368" y="235"/>
                  </a:lnTo>
                  <a:lnTo>
                    <a:pt x="360" y="245"/>
                  </a:lnTo>
                  <a:lnTo>
                    <a:pt x="353" y="256"/>
                  </a:lnTo>
                  <a:lnTo>
                    <a:pt x="347" y="265"/>
                  </a:lnTo>
                  <a:lnTo>
                    <a:pt x="340" y="277"/>
                  </a:lnTo>
                  <a:lnTo>
                    <a:pt x="333" y="288"/>
                  </a:lnTo>
                  <a:lnTo>
                    <a:pt x="327" y="300"/>
                  </a:lnTo>
                  <a:lnTo>
                    <a:pt x="320" y="311"/>
                  </a:lnTo>
                  <a:lnTo>
                    <a:pt x="313" y="325"/>
                  </a:lnTo>
                  <a:lnTo>
                    <a:pt x="306" y="336"/>
                  </a:lnTo>
                  <a:lnTo>
                    <a:pt x="300" y="349"/>
                  </a:lnTo>
                  <a:lnTo>
                    <a:pt x="293" y="363"/>
                  </a:lnTo>
                  <a:lnTo>
                    <a:pt x="286" y="376"/>
                  </a:lnTo>
                  <a:lnTo>
                    <a:pt x="280" y="389"/>
                  </a:lnTo>
                  <a:lnTo>
                    <a:pt x="274" y="403"/>
                  </a:lnTo>
                  <a:lnTo>
                    <a:pt x="268" y="416"/>
                  </a:lnTo>
                  <a:lnTo>
                    <a:pt x="264" y="429"/>
                  </a:lnTo>
                  <a:lnTo>
                    <a:pt x="258" y="443"/>
                  </a:lnTo>
                  <a:lnTo>
                    <a:pt x="254" y="456"/>
                  </a:lnTo>
                  <a:lnTo>
                    <a:pt x="249" y="470"/>
                  </a:lnTo>
                  <a:lnTo>
                    <a:pt x="245" y="483"/>
                  </a:lnTo>
                  <a:lnTo>
                    <a:pt x="241" y="496"/>
                  </a:lnTo>
                  <a:lnTo>
                    <a:pt x="236" y="510"/>
                  </a:lnTo>
                  <a:lnTo>
                    <a:pt x="232" y="525"/>
                  </a:lnTo>
                  <a:lnTo>
                    <a:pt x="227" y="536"/>
                  </a:lnTo>
                  <a:lnTo>
                    <a:pt x="223" y="552"/>
                  </a:lnTo>
                  <a:lnTo>
                    <a:pt x="219" y="565"/>
                  </a:lnTo>
                  <a:lnTo>
                    <a:pt x="215" y="578"/>
                  </a:lnTo>
                  <a:lnTo>
                    <a:pt x="211" y="593"/>
                  </a:lnTo>
                  <a:lnTo>
                    <a:pt x="207" y="607"/>
                  </a:lnTo>
                  <a:lnTo>
                    <a:pt x="204" y="620"/>
                  </a:lnTo>
                  <a:lnTo>
                    <a:pt x="203" y="622"/>
                  </a:lnTo>
                  <a:lnTo>
                    <a:pt x="201" y="624"/>
                  </a:lnTo>
                  <a:lnTo>
                    <a:pt x="200" y="626"/>
                  </a:lnTo>
                  <a:lnTo>
                    <a:pt x="200" y="628"/>
                  </a:lnTo>
                  <a:lnTo>
                    <a:pt x="199" y="630"/>
                  </a:lnTo>
                  <a:lnTo>
                    <a:pt x="198" y="634"/>
                  </a:lnTo>
                  <a:lnTo>
                    <a:pt x="198" y="635"/>
                  </a:lnTo>
                  <a:lnTo>
                    <a:pt x="197" y="639"/>
                  </a:lnTo>
                  <a:lnTo>
                    <a:pt x="192" y="653"/>
                  </a:lnTo>
                  <a:lnTo>
                    <a:pt x="189" y="668"/>
                  </a:lnTo>
                  <a:lnTo>
                    <a:pt x="185" y="681"/>
                  </a:lnTo>
                  <a:lnTo>
                    <a:pt x="181" y="695"/>
                  </a:lnTo>
                  <a:lnTo>
                    <a:pt x="178" y="710"/>
                  </a:lnTo>
                  <a:lnTo>
                    <a:pt x="175" y="723"/>
                  </a:lnTo>
                  <a:lnTo>
                    <a:pt x="172" y="738"/>
                  </a:lnTo>
                  <a:lnTo>
                    <a:pt x="169" y="756"/>
                  </a:lnTo>
                  <a:lnTo>
                    <a:pt x="168" y="761"/>
                  </a:lnTo>
                  <a:lnTo>
                    <a:pt x="167" y="765"/>
                  </a:lnTo>
                  <a:lnTo>
                    <a:pt x="166" y="771"/>
                  </a:lnTo>
                  <a:lnTo>
                    <a:pt x="165" y="777"/>
                  </a:lnTo>
                  <a:lnTo>
                    <a:pt x="163" y="782"/>
                  </a:lnTo>
                  <a:lnTo>
                    <a:pt x="162" y="786"/>
                  </a:lnTo>
                  <a:lnTo>
                    <a:pt x="160" y="792"/>
                  </a:lnTo>
                  <a:lnTo>
                    <a:pt x="159" y="798"/>
                  </a:lnTo>
                  <a:lnTo>
                    <a:pt x="157" y="811"/>
                  </a:lnTo>
                  <a:lnTo>
                    <a:pt x="154" y="824"/>
                  </a:lnTo>
                  <a:lnTo>
                    <a:pt x="152" y="838"/>
                  </a:lnTo>
                  <a:lnTo>
                    <a:pt x="150" y="849"/>
                  </a:lnTo>
                  <a:lnTo>
                    <a:pt x="148" y="862"/>
                  </a:lnTo>
                  <a:lnTo>
                    <a:pt x="146" y="876"/>
                  </a:lnTo>
                  <a:lnTo>
                    <a:pt x="143" y="889"/>
                  </a:lnTo>
                  <a:lnTo>
                    <a:pt x="141" y="902"/>
                  </a:lnTo>
                  <a:lnTo>
                    <a:pt x="139" y="916"/>
                  </a:lnTo>
                  <a:lnTo>
                    <a:pt x="138" y="929"/>
                  </a:lnTo>
                  <a:lnTo>
                    <a:pt x="135" y="942"/>
                  </a:lnTo>
                  <a:lnTo>
                    <a:pt x="133" y="956"/>
                  </a:lnTo>
                  <a:lnTo>
                    <a:pt x="131" y="969"/>
                  </a:lnTo>
                  <a:lnTo>
                    <a:pt x="129" y="984"/>
                  </a:lnTo>
                  <a:lnTo>
                    <a:pt x="128" y="998"/>
                  </a:lnTo>
                  <a:lnTo>
                    <a:pt x="125" y="1011"/>
                  </a:lnTo>
                  <a:lnTo>
                    <a:pt x="124" y="1021"/>
                  </a:lnTo>
                  <a:lnTo>
                    <a:pt x="123" y="1030"/>
                  </a:lnTo>
                  <a:lnTo>
                    <a:pt x="122" y="1038"/>
                  </a:lnTo>
                  <a:lnTo>
                    <a:pt x="121" y="1047"/>
                  </a:lnTo>
                  <a:lnTo>
                    <a:pt x="120" y="1055"/>
                  </a:lnTo>
                  <a:lnTo>
                    <a:pt x="119" y="1064"/>
                  </a:lnTo>
                  <a:lnTo>
                    <a:pt x="118" y="1074"/>
                  </a:lnTo>
                  <a:lnTo>
                    <a:pt x="116" y="1082"/>
                  </a:lnTo>
                  <a:lnTo>
                    <a:pt x="115" y="1089"/>
                  </a:lnTo>
                  <a:lnTo>
                    <a:pt x="115" y="1097"/>
                  </a:lnTo>
                  <a:lnTo>
                    <a:pt x="114" y="1105"/>
                  </a:lnTo>
                  <a:lnTo>
                    <a:pt x="114" y="1110"/>
                  </a:lnTo>
                  <a:lnTo>
                    <a:pt x="113" y="1124"/>
                  </a:lnTo>
                  <a:lnTo>
                    <a:pt x="111" y="1135"/>
                  </a:lnTo>
                  <a:lnTo>
                    <a:pt x="111" y="1148"/>
                  </a:lnTo>
                  <a:lnTo>
                    <a:pt x="111" y="1160"/>
                  </a:lnTo>
                  <a:lnTo>
                    <a:pt x="114" y="1166"/>
                  </a:lnTo>
                  <a:lnTo>
                    <a:pt x="114" y="1164"/>
                  </a:lnTo>
                  <a:lnTo>
                    <a:pt x="114" y="1162"/>
                  </a:lnTo>
                  <a:lnTo>
                    <a:pt x="114" y="1160"/>
                  </a:lnTo>
                  <a:lnTo>
                    <a:pt x="115" y="1156"/>
                  </a:lnTo>
                  <a:lnTo>
                    <a:pt x="115" y="1152"/>
                  </a:lnTo>
                  <a:lnTo>
                    <a:pt x="115" y="1148"/>
                  </a:lnTo>
                  <a:lnTo>
                    <a:pt x="115" y="1145"/>
                  </a:lnTo>
                  <a:lnTo>
                    <a:pt x="119" y="1133"/>
                  </a:lnTo>
                  <a:lnTo>
                    <a:pt x="122" y="1120"/>
                  </a:lnTo>
                  <a:lnTo>
                    <a:pt x="125" y="1108"/>
                  </a:lnTo>
                  <a:lnTo>
                    <a:pt x="130" y="1097"/>
                  </a:lnTo>
                  <a:lnTo>
                    <a:pt x="133" y="1084"/>
                  </a:lnTo>
                  <a:lnTo>
                    <a:pt x="138" y="1072"/>
                  </a:lnTo>
                  <a:lnTo>
                    <a:pt x="142" y="1059"/>
                  </a:lnTo>
                  <a:lnTo>
                    <a:pt x="146" y="1047"/>
                  </a:lnTo>
                  <a:lnTo>
                    <a:pt x="150" y="1034"/>
                  </a:lnTo>
                  <a:lnTo>
                    <a:pt x="154" y="1023"/>
                  </a:lnTo>
                  <a:lnTo>
                    <a:pt x="159" y="1009"/>
                  </a:lnTo>
                  <a:lnTo>
                    <a:pt x="163" y="998"/>
                  </a:lnTo>
                  <a:lnTo>
                    <a:pt x="167" y="986"/>
                  </a:lnTo>
                  <a:lnTo>
                    <a:pt x="171" y="975"/>
                  </a:lnTo>
                  <a:lnTo>
                    <a:pt x="176" y="961"/>
                  </a:lnTo>
                  <a:lnTo>
                    <a:pt x="179" y="950"/>
                  </a:lnTo>
                  <a:lnTo>
                    <a:pt x="182" y="942"/>
                  </a:lnTo>
                  <a:lnTo>
                    <a:pt x="185" y="933"/>
                  </a:lnTo>
                  <a:lnTo>
                    <a:pt x="188" y="925"/>
                  </a:lnTo>
                  <a:lnTo>
                    <a:pt x="191" y="916"/>
                  </a:lnTo>
                  <a:lnTo>
                    <a:pt x="194" y="906"/>
                  </a:lnTo>
                  <a:lnTo>
                    <a:pt x="197" y="899"/>
                  </a:lnTo>
                  <a:lnTo>
                    <a:pt x="200" y="889"/>
                  </a:lnTo>
                  <a:lnTo>
                    <a:pt x="203" y="879"/>
                  </a:lnTo>
                  <a:lnTo>
                    <a:pt x="206" y="870"/>
                  </a:lnTo>
                  <a:lnTo>
                    <a:pt x="209" y="862"/>
                  </a:lnTo>
                  <a:lnTo>
                    <a:pt x="213" y="853"/>
                  </a:lnTo>
                  <a:lnTo>
                    <a:pt x="215" y="843"/>
                  </a:lnTo>
                  <a:lnTo>
                    <a:pt x="218" y="836"/>
                  </a:lnTo>
                  <a:lnTo>
                    <a:pt x="222" y="826"/>
                  </a:lnTo>
                  <a:lnTo>
                    <a:pt x="225" y="818"/>
                  </a:lnTo>
                  <a:lnTo>
                    <a:pt x="228" y="811"/>
                  </a:lnTo>
                  <a:lnTo>
                    <a:pt x="230" y="807"/>
                  </a:lnTo>
                  <a:lnTo>
                    <a:pt x="232" y="803"/>
                  </a:lnTo>
                  <a:lnTo>
                    <a:pt x="234" y="798"/>
                  </a:lnTo>
                  <a:lnTo>
                    <a:pt x="235" y="794"/>
                  </a:lnTo>
                  <a:lnTo>
                    <a:pt x="237" y="790"/>
                  </a:lnTo>
                  <a:lnTo>
                    <a:pt x="238" y="784"/>
                  </a:lnTo>
                  <a:lnTo>
                    <a:pt x="241" y="780"/>
                  </a:lnTo>
                  <a:lnTo>
                    <a:pt x="243" y="777"/>
                  </a:lnTo>
                  <a:lnTo>
                    <a:pt x="244" y="771"/>
                  </a:lnTo>
                  <a:lnTo>
                    <a:pt x="246" y="767"/>
                  </a:lnTo>
                  <a:lnTo>
                    <a:pt x="247" y="761"/>
                  </a:lnTo>
                  <a:lnTo>
                    <a:pt x="249" y="757"/>
                  </a:lnTo>
                  <a:lnTo>
                    <a:pt x="251" y="754"/>
                  </a:lnTo>
                  <a:lnTo>
                    <a:pt x="253" y="750"/>
                  </a:lnTo>
                  <a:lnTo>
                    <a:pt x="255" y="746"/>
                  </a:lnTo>
                  <a:lnTo>
                    <a:pt x="257" y="742"/>
                  </a:lnTo>
                  <a:lnTo>
                    <a:pt x="261" y="736"/>
                  </a:lnTo>
                  <a:lnTo>
                    <a:pt x="264" y="731"/>
                  </a:lnTo>
                  <a:lnTo>
                    <a:pt x="267" y="723"/>
                  </a:lnTo>
                  <a:lnTo>
                    <a:pt x="271" y="717"/>
                  </a:lnTo>
                  <a:lnTo>
                    <a:pt x="274" y="712"/>
                  </a:lnTo>
                  <a:lnTo>
                    <a:pt x="277" y="706"/>
                  </a:lnTo>
                  <a:lnTo>
                    <a:pt x="281" y="698"/>
                  </a:lnTo>
                  <a:lnTo>
                    <a:pt x="284" y="693"/>
                  </a:lnTo>
                  <a:lnTo>
                    <a:pt x="287" y="687"/>
                  </a:lnTo>
                  <a:lnTo>
                    <a:pt x="291" y="681"/>
                  </a:lnTo>
                  <a:lnTo>
                    <a:pt x="294" y="675"/>
                  </a:lnTo>
                  <a:lnTo>
                    <a:pt x="299" y="670"/>
                  </a:lnTo>
                  <a:lnTo>
                    <a:pt x="302" y="664"/>
                  </a:lnTo>
                  <a:lnTo>
                    <a:pt x="305" y="658"/>
                  </a:lnTo>
                  <a:lnTo>
                    <a:pt x="310" y="653"/>
                  </a:lnTo>
                  <a:lnTo>
                    <a:pt x="313" y="647"/>
                  </a:lnTo>
                  <a:lnTo>
                    <a:pt x="315" y="645"/>
                  </a:lnTo>
                  <a:lnTo>
                    <a:pt x="318" y="641"/>
                  </a:lnTo>
                  <a:lnTo>
                    <a:pt x="320" y="637"/>
                  </a:lnTo>
                  <a:lnTo>
                    <a:pt x="322" y="635"/>
                  </a:lnTo>
                  <a:lnTo>
                    <a:pt x="324" y="632"/>
                  </a:lnTo>
                  <a:lnTo>
                    <a:pt x="327" y="628"/>
                  </a:lnTo>
                  <a:lnTo>
                    <a:pt x="329" y="624"/>
                  </a:lnTo>
                  <a:lnTo>
                    <a:pt x="331" y="620"/>
                  </a:lnTo>
                  <a:lnTo>
                    <a:pt x="334" y="618"/>
                  </a:lnTo>
                  <a:lnTo>
                    <a:pt x="335" y="614"/>
                  </a:lnTo>
                  <a:lnTo>
                    <a:pt x="338" y="611"/>
                  </a:lnTo>
                  <a:lnTo>
                    <a:pt x="340" y="607"/>
                  </a:lnTo>
                  <a:lnTo>
                    <a:pt x="343" y="603"/>
                  </a:lnTo>
                  <a:lnTo>
                    <a:pt x="346" y="599"/>
                  </a:lnTo>
                  <a:lnTo>
                    <a:pt x="348" y="595"/>
                  </a:lnTo>
                  <a:lnTo>
                    <a:pt x="350" y="593"/>
                  </a:lnTo>
                  <a:lnTo>
                    <a:pt x="352" y="590"/>
                  </a:lnTo>
                  <a:lnTo>
                    <a:pt x="354" y="586"/>
                  </a:lnTo>
                  <a:lnTo>
                    <a:pt x="357" y="582"/>
                  </a:lnTo>
                  <a:lnTo>
                    <a:pt x="359" y="580"/>
                  </a:lnTo>
                  <a:lnTo>
                    <a:pt x="362" y="576"/>
                  </a:lnTo>
                  <a:lnTo>
                    <a:pt x="365" y="572"/>
                  </a:lnTo>
                  <a:lnTo>
                    <a:pt x="367" y="571"/>
                  </a:lnTo>
                  <a:lnTo>
                    <a:pt x="369" y="567"/>
                  </a:lnTo>
                  <a:lnTo>
                    <a:pt x="375" y="561"/>
                  </a:lnTo>
                  <a:lnTo>
                    <a:pt x="379" y="555"/>
                  </a:lnTo>
                  <a:lnTo>
                    <a:pt x="384" y="550"/>
                  </a:lnTo>
                  <a:lnTo>
                    <a:pt x="389" y="544"/>
                  </a:lnTo>
                  <a:lnTo>
                    <a:pt x="394" y="538"/>
                  </a:lnTo>
                  <a:lnTo>
                    <a:pt x="399" y="532"/>
                  </a:lnTo>
                  <a:lnTo>
                    <a:pt x="404" y="527"/>
                  </a:lnTo>
                  <a:lnTo>
                    <a:pt x="408" y="521"/>
                  </a:lnTo>
                  <a:lnTo>
                    <a:pt x="413" y="515"/>
                  </a:lnTo>
                  <a:lnTo>
                    <a:pt x="418" y="510"/>
                  </a:lnTo>
                  <a:lnTo>
                    <a:pt x="423" y="504"/>
                  </a:lnTo>
                  <a:lnTo>
                    <a:pt x="428" y="500"/>
                  </a:lnTo>
                  <a:lnTo>
                    <a:pt x="433" y="494"/>
                  </a:lnTo>
                  <a:lnTo>
                    <a:pt x="437" y="489"/>
                  </a:lnTo>
                  <a:lnTo>
                    <a:pt x="443" y="485"/>
                  </a:lnTo>
                  <a:lnTo>
                    <a:pt x="447" y="479"/>
                  </a:lnTo>
                  <a:lnTo>
                    <a:pt x="451" y="477"/>
                  </a:lnTo>
                  <a:lnTo>
                    <a:pt x="454" y="471"/>
                  </a:lnTo>
                  <a:lnTo>
                    <a:pt x="456" y="470"/>
                  </a:lnTo>
                  <a:lnTo>
                    <a:pt x="459" y="466"/>
                  </a:lnTo>
                  <a:lnTo>
                    <a:pt x="463" y="462"/>
                  </a:lnTo>
                  <a:lnTo>
                    <a:pt x="466" y="460"/>
                  </a:lnTo>
                  <a:lnTo>
                    <a:pt x="470" y="456"/>
                  </a:lnTo>
                  <a:lnTo>
                    <a:pt x="473" y="452"/>
                  </a:lnTo>
                  <a:lnTo>
                    <a:pt x="476" y="450"/>
                  </a:lnTo>
                  <a:lnTo>
                    <a:pt x="480" y="449"/>
                  </a:lnTo>
                  <a:lnTo>
                    <a:pt x="483" y="445"/>
                  </a:lnTo>
                  <a:lnTo>
                    <a:pt x="486" y="443"/>
                  </a:lnTo>
                  <a:lnTo>
                    <a:pt x="490" y="439"/>
                  </a:lnTo>
                  <a:lnTo>
                    <a:pt x="493" y="437"/>
                  </a:lnTo>
                  <a:lnTo>
                    <a:pt x="496" y="433"/>
                  </a:lnTo>
                  <a:lnTo>
                    <a:pt x="500" y="429"/>
                  </a:lnTo>
                  <a:lnTo>
                    <a:pt x="503" y="426"/>
                  </a:lnTo>
                  <a:lnTo>
                    <a:pt x="505" y="424"/>
                  </a:lnTo>
                  <a:lnTo>
                    <a:pt x="508" y="422"/>
                  </a:lnTo>
                  <a:lnTo>
                    <a:pt x="510" y="420"/>
                  </a:lnTo>
                  <a:lnTo>
                    <a:pt x="512" y="418"/>
                  </a:lnTo>
                  <a:lnTo>
                    <a:pt x="514" y="416"/>
                  </a:lnTo>
                  <a:lnTo>
                    <a:pt x="516" y="412"/>
                  </a:lnTo>
                  <a:lnTo>
                    <a:pt x="519" y="410"/>
                  </a:lnTo>
                  <a:lnTo>
                    <a:pt x="521" y="409"/>
                  </a:lnTo>
                  <a:lnTo>
                    <a:pt x="523" y="407"/>
                  </a:lnTo>
                  <a:lnTo>
                    <a:pt x="525" y="405"/>
                  </a:lnTo>
                  <a:lnTo>
                    <a:pt x="527" y="403"/>
                  </a:lnTo>
                  <a:lnTo>
                    <a:pt x="529" y="401"/>
                  </a:lnTo>
                  <a:lnTo>
                    <a:pt x="531" y="401"/>
                  </a:lnTo>
                  <a:lnTo>
                    <a:pt x="533" y="399"/>
                  </a:lnTo>
                  <a:lnTo>
                    <a:pt x="535" y="397"/>
                  </a:lnTo>
                  <a:lnTo>
                    <a:pt x="538" y="393"/>
                  </a:lnTo>
                  <a:lnTo>
                    <a:pt x="540" y="391"/>
                  </a:lnTo>
                  <a:lnTo>
                    <a:pt x="543" y="389"/>
                  </a:lnTo>
                  <a:lnTo>
                    <a:pt x="546" y="388"/>
                  </a:lnTo>
                  <a:lnTo>
                    <a:pt x="548" y="386"/>
                  </a:lnTo>
                  <a:lnTo>
                    <a:pt x="551" y="384"/>
                  </a:lnTo>
                  <a:lnTo>
                    <a:pt x="554" y="382"/>
                  </a:lnTo>
                  <a:lnTo>
                    <a:pt x="557" y="378"/>
                  </a:lnTo>
                  <a:lnTo>
                    <a:pt x="560" y="378"/>
                  </a:lnTo>
                  <a:lnTo>
                    <a:pt x="565" y="374"/>
                  </a:lnTo>
                  <a:lnTo>
                    <a:pt x="570" y="370"/>
                  </a:lnTo>
                  <a:lnTo>
                    <a:pt x="575" y="367"/>
                  </a:lnTo>
                  <a:lnTo>
                    <a:pt x="579" y="365"/>
                  </a:lnTo>
                  <a:lnTo>
                    <a:pt x="585" y="361"/>
                  </a:lnTo>
                  <a:lnTo>
                    <a:pt x="589" y="357"/>
                  </a:lnTo>
                  <a:lnTo>
                    <a:pt x="594" y="353"/>
                  </a:lnTo>
                  <a:lnTo>
                    <a:pt x="599" y="351"/>
                  </a:lnTo>
                  <a:lnTo>
                    <a:pt x="604" y="347"/>
                  </a:lnTo>
                  <a:lnTo>
                    <a:pt x="609" y="344"/>
                  </a:lnTo>
                  <a:lnTo>
                    <a:pt x="614" y="340"/>
                  </a:lnTo>
                  <a:lnTo>
                    <a:pt x="619" y="336"/>
                  </a:lnTo>
                  <a:lnTo>
                    <a:pt x="624" y="334"/>
                  </a:lnTo>
                  <a:lnTo>
                    <a:pt x="629" y="330"/>
                  </a:lnTo>
                  <a:lnTo>
                    <a:pt x="634" y="327"/>
                  </a:lnTo>
                  <a:lnTo>
                    <a:pt x="639" y="325"/>
                  </a:lnTo>
                  <a:lnTo>
                    <a:pt x="642" y="323"/>
                  </a:lnTo>
                  <a:lnTo>
                    <a:pt x="644" y="321"/>
                  </a:lnTo>
                  <a:lnTo>
                    <a:pt x="646" y="319"/>
                  </a:lnTo>
                  <a:lnTo>
                    <a:pt x="648" y="317"/>
                  </a:lnTo>
                  <a:lnTo>
                    <a:pt x="652" y="315"/>
                  </a:lnTo>
                  <a:lnTo>
                    <a:pt x="654" y="311"/>
                  </a:lnTo>
                  <a:lnTo>
                    <a:pt x="656" y="311"/>
                  </a:lnTo>
                  <a:lnTo>
                    <a:pt x="658" y="309"/>
                  </a:lnTo>
                  <a:lnTo>
                    <a:pt x="661" y="309"/>
                  </a:lnTo>
                  <a:lnTo>
                    <a:pt x="662" y="307"/>
                  </a:lnTo>
                  <a:lnTo>
                    <a:pt x="664" y="306"/>
                  </a:lnTo>
                  <a:lnTo>
                    <a:pt x="666" y="304"/>
                  </a:lnTo>
                  <a:lnTo>
                    <a:pt x="668" y="302"/>
                  </a:lnTo>
                  <a:lnTo>
                    <a:pt x="670" y="302"/>
                  </a:lnTo>
                  <a:lnTo>
                    <a:pt x="672" y="300"/>
                  </a:lnTo>
                  <a:lnTo>
                    <a:pt x="674" y="300"/>
                  </a:lnTo>
                  <a:lnTo>
                    <a:pt x="675" y="298"/>
                  </a:lnTo>
                  <a:lnTo>
                    <a:pt x="677" y="296"/>
                  </a:lnTo>
                  <a:lnTo>
                    <a:pt x="680" y="294"/>
                  </a:lnTo>
                  <a:lnTo>
                    <a:pt x="682" y="294"/>
                  </a:lnTo>
                  <a:lnTo>
                    <a:pt x="684" y="292"/>
                  </a:lnTo>
                  <a:lnTo>
                    <a:pt x="685" y="290"/>
                  </a:lnTo>
                  <a:lnTo>
                    <a:pt x="687" y="290"/>
                  </a:lnTo>
                  <a:lnTo>
                    <a:pt x="690" y="286"/>
                  </a:lnTo>
                  <a:lnTo>
                    <a:pt x="692" y="286"/>
                  </a:lnTo>
                  <a:lnTo>
                    <a:pt x="694" y="285"/>
                  </a:lnTo>
                  <a:lnTo>
                    <a:pt x="697" y="285"/>
                  </a:lnTo>
                  <a:lnTo>
                    <a:pt x="700" y="285"/>
                  </a:lnTo>
                  <a:lnTo>
                    <a:pt x="702" y="285"/>
                  </a:lnTo>
                  <a:lnTo>
                    <a:pt x="705" y="283"/>
                  </a:lnTo>
                  <a:lnTo>
                    <a:pt x="708" y="283"/>
                  </a:lnTo>
                  <a:lnTo>
                    <a:pt x="711" y="281"/>
                  </a:lnTo>
                  <a:lnTo>
                    <a:pt x="713" y="281"/>
                  </a:lnTo>
                  <a:lnTo>
                    <a:pt x="715" y="279"/>
                  </a:lnTo>
                  <a:lnTo>
                    <a:pt x="718" y="277"/>
                  </a:lnTo>
                  <a:lnTo>
                    <a:pt x="720" y="277"/>
                  </a:lnTo>
                  <a:lnTo>
                    <a:pt x="723" y="275"/>
                  </a:lnTo>
                  <a:lnTo>
                    <a:pt x="725" y="275"/>
                  </a:lnTo>
                  <a:lnTo>
                    <a:pt x="728" y="273"/>
                  </a:lnTo>
                  <a:lnTo>
                    <a:pt x="730" y="273"/>
                  </a:lnTo>
                  <a:lnTo>
                    <a:pt x="694" y="302"/>
                  </a:lnTo>
                  <a:lnTo>
                    <a:pt x="693" y="302"/>
                  </a:lnTo>
                  <a:lnTo>
                    <a:pt x="692" y="304"/>
                  </a:lnTo>
                  <a:lnTo>
                    <a:pt x="690" y="306"/>
                  </a:lnTo>
                  <a:lnTo>
                    <a:pt x="689" y="306"/>
                  </a:lnTo>
                  <a:lnTo>
                    <a:pt x="687" y="307"/>
                  </a:lnTo>
                  <a:lnTo>
                    <a:pt x="686" y="307"/>
                  </a:lnTo>
                  <a:lnTo>
                    <a:pt x="685" y="309"/>
                  </a:lnTo>
                  <a:lnTo>
                    <a:pt x="683" y="309"/>
                  </a:lnTo>
                  <a:lnTo>
                    <a:pt x="682" y="309"/>
                  </a:lnTo>
                  <a:lnTo>
                    <a:pt x="682" y="311"/>
                  </a:lnTo>
                  <a:lnTo>
                    <a:pt x="681" y="311"/>
                  </a:lnTo>
                  <a:lnTo>
                    <a:pt x="680" y="311"/>
                  </a:lnTo>
                  <a:lnTo>
                    <a:pt x="678" y="313"/>
                  </a:lnTo>
                  <a:lnTo>
                    <a:pt x="677" y="315"/>
                  </a:lnTo>
                  <a:lnTo>
                    <a:pt x="674" y="317"/>
                  </a:lnTo>
                  <a:lnTo>
                    <a:pt x="671" y="321"/>
                  </a:lnTo>
                  <a:lnTo>
                    <a:pt x="667" y="323"/>
                  </a:lnTo>
                  <a:lnTo>
                    <a:pt x="665" y="325"/>
                  </a:lnTo>
                  <a:lnTo>
                    <a:pt x="662" y="327"/>
                  </a:lnTo>
                  <a:lnTo>
                    <a:pt x="658" y="328"/>
                  </a:lnTo>
                  <a:lnTo>
                    <a:pt x="655" y="330"/>
                  </a:lnTo>
                  <a:lnTo>
                    <a:pt x="653" y="332"/>
                  </a:lnTo>
                  <a:lnTo>
                    <a:pt x="649" y="334"/>
                  </a:lnTo>
                  <a:lnTo>
                    <a:pt x="646" y="336"/>
                  </a:lnTo>
                  <a:lnTo>
                    <a:pt x="643" y="338"/>
                  </a:lnTo>
                  <a:lnTo>
                    <a:pt x="639" y="340"/>
                  </a:lnTo>
                  <a:lnTo>
                    <a:pt x="636" y="342"/>
                  </a:lnTo>
                  <a:lnTo>
                    <a:pt x="633" y="344"/>
                  </a:lnTo>
                  <a:lnTo>
                    <a:pt x="629" y="347"/>
                  </a:lnTo>
                  <a:lnTo>
                    <a:pt x="627" y="349"/>
                  </a:lnTo>
                  <a:lnTo>
                    <a:pt x="624" y="351"/>
                  </a:lnTo>
                  <a:lnTo>
                    <a:pt x="621" y="351"/>
                  </a:lnTo>
                  <a:lnTo>
                    <a:pt x="619" y="353"/>
                  </a:lnTo>
                  <a:lnTo>
                    <a:pt x="616" y="357"/>
                  </a:lnTo>
                  <a:lnTo>
                    <a:pt x="614" y="357"/>
                  </a:lnTo>
                  <a:lnTo>
                    <a:pt x="610" y="359"/>
                  </a:lnTo>
                  <a:lnTo>
                    <a:pt x="608" y="361"/>
                  </a:lnTo>
                  <a:lnTo>
                    <a:pt x="606" y="363"/>
                  </a:lnTo>
                  <a:lnTo>
                    <a:pt x="602" y="365"/>
                  </a:lnTo>
                  <a:lnTo>
                    <a:pt x="600" y="367"/>
                  </a:lnTo>
                  <a:lnTo>
                    <a:pt x="597" y="368"/>
                  </a:lnTo>
                  <a:lnTo>
                    <a:pt x="595" y="370"/>
                  </a:lnTo>
                  <a:lnTo>
                    <a:pt x="592" y="372"/>
                  </a:lnTo>
                  <a:lnTo>
                    <a:pt x="589" y="374"/>
                  </a:lnTo>
                  <a:lnTo>
                    <a:pt x="587" y="376"/>
                  </a:lnTo>
                  <a:lnTo>
                    <a:pt x="585" y="378"/>
                  </a:lnTo>
                  <a:lnTo>
                    <a:pt x="581" y="380"/>
                  </a:lnTo>
                  <a:lnTo>
                    <a:pt x="579" y="382"/>
                  </a:lnTo>
                  <a:lnTo>
                    <a:pt x="577" y="384"/>
                  </a:lnTo>
                  <a:lnTo>
                    <a:pt x="575" y="388"/>
                  </a:lnTo>
                  <a:lnTo>
                    <a:pt x="572" y="391"/>
                  </a:lnTo>
                  <a:lnTo>
                    <a:pt x="570" y="393"/>
                  </a:lnTo>
                  <a:lnTo>
                    <a:pt x="568" y="395"/>
                  </a:lnTo>
                  <a:lnTo>
                    <a:pt x="565" y="397"/>
                  </a:lnTo>
                  <a:lnTo>
                    <a:pt x="562" y="401"/>
                  </a:lnTo>
                  <a:lnTo>
                    <a:pt x="561" y="403"/>
                  </a:lnTo>
                  <a:lnTo>
                    <a:pt x="558" y="403"/>
                  </a:lnTo>
                  <a:lnTo>
                    <a:pt x="556" y="407"/>
                  </a:lnTo>
                  <a:lnTo>
                    <a:pt x="554" y="407"/>
                  </a:lnTo>
                  <a:lnTo>
                    <a:pt x="552" y="409"/>
                  </a:lnTo>
                  <a:lnTo>
                    <a:pt x="550" y="410"/>
                  </a:lnTo>
                  <a:lnTo>
                    <a:pt x="547" y="414"/>
                  </a:lnTo>
                  <a:lnTo>
                    <a:pt x="546" y="416"/>
                  </a:lnTo>
                  <a:lnTo>
                    <a:pt x="543" y="416"/>
                  </a:lnTo>
                  <a:lnTo>
                    <a:pt x="541" y="418"/>
                  </a:lnTo>
                  <a:lnTo>
                    <a:pt x="539" y="420"/>
                  </a:lnTo>
                  <a:lnTo>
                    <a:pt x="537" y="422"/>
                  </a:lnTo>
                  <a:lnTo>
                    <a:pt x="534" y="424"/>
                  </a:lnTo>
                  <a:lnTo>
                    <a:pt x="533" y="426"/>
                  </a:lnTo>
                  <a:lnTo>
                    <a:pt x="531" y="426"/>
                  </a:lnTo>
                  <a:lnTo>
                    <a:pt x="529" y="428"/>
                  </a:lnTo>
                  <a:lnTo>
                    <a:pt x="527" y="429"/>
                  </a:lnTo>
                  <a:lnTo>
                    <a:pt x="524" y="431"/>
                  </a:lnTo>
                  <a:lnTo>
                    <a:pt x="522" y="433"/>
                  </a:lnTo>
                  <a:lnTo>
                    <a:pt x="520" y="435"/>
                  </a:lnTo>
                  <a:lnTo>
                    <a:pt x="519" y="437"/>
                  </a:lnTo>
                  <a:lnTo>
                    <a:pt x="516" y="441"/>
                  </a:lnTo>
                  <a:lnTo>
                    <a:pt x="514" y="443"/>
                  </a:lnTo>
                  <a:lnTo>
                    <a:pt x="512" y="445"/>
                  </a:lnTo>
                  <a:lnTo>
                    <a:pt x="511" y="449"/>
                  </a:lnTo>
                  <a:lnTo>
                    <a:pt x="509" y="450"/>
                  </a:lnTo>
                  <a:lnTo>
                    <a:pt x="506" y="452"/>
                  </a:lnTo>
                  <a:lnTo>
                    <a:pt x="504" y="454"/>
                  </a:lnTo>
                  <a:lnTo>
                    <a:pt x="502" y="456"/>
                  </a:lnTo>
                  <a:lnTo>
                    <a:pt x="500" y="458"/>
                  </a:lnTo>
                  <a:lnTo>
                    <a:pt x="497" y="460"/>
                  </a:lnTo>
                  <a:lnTo>
                    <a:pt x="494" y="464"/>
                  </a:lnTo>
                  <a:lnTo>
                    <a:pt x="491" y="468"/>
                  </a:lnTo>
                  <a:lnTo>
                    <a:pt x="487" y="471"/>
                  </a:lnTo>
                  <a:lnTo>
                    <a:pt x="483" y="475"/>
                  </a:lnTo>
                  <a:lnTo>
                    <a:pt x="480" y="479"/>
                  </a:lnTo>
                  <a:lnTo>
                    <a:pt x="476" y="483"/>
                  </a:lnTo>
                  <a:lnTo>
                    <a:pt x="472" y="485"/>
                  </a:lnTo>
                  <a:lnTo>
                    <a:pt x="468" y="489"/>
                  </a:lnTo>
                  <a:lnTo>
                    <a:pt x="464" y="492"/>
                  </a:lnTo>
                  <a:lnTo>
                    <a:pt x="461" y="494"/>
                  </a:lnTo>
                  <a:lnTo>
                    <a:pt x="456" y="498"/>
                  </a:lnTo>
                  <a:lnTo>
                    <a:pt x="453" y="502"/>
                  </a:lnTo>
                  <a:lnTo>
                    <a:pt x="448" y="506"/>
                  </a:lnTo>
                  <a:lnTo>
                    <a:pt x="445" y="510"/>
                  </a:lnTo>
                  <a:lnTo>
                    <a:pt x="442" y="511"/>
                  </a:lnTo>
                  <a:lnTo>
                    <a:pt x="438" y="517"/>
                  </a:lnTo>
                  <a:lnTo>
                    <a:pt x="434" y="521"/>
                  </a:lnTo>
                  <a:lnTo>
                    <a:pt x="428" y="529"/>
                  </a:lnTo>
                  <a:lnTo>
                    <a:pt x="424" y="534"/>
                  </a:lnTo>
                  <a:lnTo>
                    <a:pt x="419" y="538"/>
                  </a:lnTo>
                  <a:lnTo>
                    <a:pt x="415" y="546"/>
                  </a:lnTo>
                  <a:lnTo>
                    <a:pt x="410" y="552"/>
                  </a:lnTo>
                  <a:lnTo>
                    <a:pt x="406" y="557"/>
                  </a:lnTo>
                  <a:lnTo>
                    <a:pt x="403" y="563"/>
                  </a:lnTo>
                  <a:lnTo>
                    <a:pt x="397" y="569"/>
                  </a:lnTo>
                  <a:lnTo>
                    <a:pt x="394" y="576"/>
                  </a:lnTo>
                  <a:lnTo>
                    <a:pt x="389" y="582"/>
                  </a:lnTo>
                  <a:lnTo>
                    <a:pt x="385" y="588"/>
                  </a:lnTo>
                  <a:lnTo>
                    <a:pt x="379" y="593"/>
                  </a:lnTo>
                  <a:lnTo>
                    <a:pt x="376" y="601"/>
                  </a:lnTo>
                  <a:lnTo>
                    <a:pt x="370" y="607"/>
                  </a:lnTo>
                  <a:lnTo>
                    <a:pt x="366" y="613"/>
                  </a:lnTo>
                  <a:lnTo>
                    <a:pt x="363" y="618"/>
                  </a:lnTo>
                  <a:lnTo>
                    <a:pt x="360" y="622"/>
                  </a:lnTo>
                  <a:lnTo>
                    <a:pt x="358" y="626"/>
                  </a:lnTo>
                  <a:lnTo>
                    <a:pt x="354" y="630"/>
                  </a:lnTo>
                  <a:lnTo>
                    <a:pt x="352" y="634"/>
                  </a:lnTo>
                  <a:lnTo>
                    <a:pt x="349" y="637"/>
                  </a:lnTo>
                  <a:lnTo>
                    <a:pt x="347" y="643"/>
                  </a:lnTo>
                  <a:lnTo>
                    <a:pt x="343" y="645"/>
                  </a:lnTo>
                  <a:lnTo>
                    <a:pt x="341" y="651"/>
                  </a:lnTo>
                  <a:lnTo>
                    <a:pt x="338" y="654"/>
                  </a:lnTo>
                  <a:lnTo>
                    <a:pt x="335" y="658"/>
                  </a:lnTo>
                  <a:lnTo>
                    <a:pt x="332" y="662"/>
                  </a:lnTo>
                  <a:lnTo>
                    <a:pt x="330" y="666"/>
                  </a:lnTo>
                  <a:lnTo>
                    <a:pt x="327" y="672"/>
                  </a:lnTo>
                  <a:lnTo>
                    <a:pt x="324" y="675"/>
                  </a:lnTo>
                  <a:lnTo>
                    <a:pt x="321" y="681"/>
                  </a:lnTo>
                  <a:lnTo>
                    <a:pt x="319" y="685"/>
                  </a:lnTo>
                  <a:lnTo>
                    <a:pt x="316" y="687"/>
                  </a:lnTo>
                  <a:lnTo>
                    <a:pt x="314" y="693"/>
                  </a:lnTo>
                  <a:lnTo>
                    <a:pt x="311" y="695"/>
                  </a:lnTo>
                  <a:lnTo>
                    <a:pt x="309" y="698"/>
                  </a:lnTo>
                  <a:lnTo>
                    <a:pt x="306" y="704"/>
                  </a:lnTo>
                  <a:lnTo>
                    <a:pt x="304" y="708"/>
                  </a:lnTo>
                  <a:lnTo>
                    <a:pt x="302" y="712"/>
                  </a:lnTo>
                  <a:lnTo>
                    <a:pt x="300" y="717"/>
                  </a:lnTo>
                  <a:lnTo>
                    <a:pt x="297" y="721"/>
                  </a:lnTo>
                  <a:lnTo>
                    <a:pt x="294" y="727"/>
                  </a:lnTo>
                  <a:lnTo>
                    <a:pt x="292" y="731"/>
                  </a:lnTo>
                  <a:lnTo>
                    <a:pt x="291" y="736"/>
                  </a:lnTo>
                  <a:lnTo>
                    <a:pt x="289" y="740"/>
                  </a:lnTo>
                  <a:lnTo>
                    <a:pt x="285" y="746"/>
                  </a:lnTo>
                  <a:lnTo>
                    <a:pt x="283" y="752"/>
                  </a:lnTo>
                  <a:lnTo>
                    <a:pt x="281" y="757"/>
                  </a:lnTo>
                  <a:lnTo>
                    <a:pt x="277" y="763"/>
                  </a:lnTo>
                  <a:lnTo>
                    <a:pt x="274" y="771"/>
                  </a:lnTo>
                  <a:lnTo>
                    <a:pt x="271" y="777"/>
                  </a:lnTo>
                  <a:lnTo>
                    <a:pt x="267" y="782"/>
                  </a:lnTo>
                  <a:lnTo>
                    <a:pt x="264" y="790"/>
                  </a:lnTo>
                  <a:lnTo>
                    <a:pt x="261" y="798"/>
                  </a:lnTo>
                  <a:lnTo>
                    <a:pt x="258" y="805"/>
                  </a:lnTo>
                  <a:lnTo>
                    <a:pt x="253" y="818"/>
                  </a:lnTo>
                  <a:lnTo>
                    <a:pt x="247" y="834"/>
                  </a:lnTo>
                  <a:lnTo>
                    <a:pt x="242" y="847"/>
                  </a:lnTo>
                  <a:lnTo>
                    <a:pt x="236" y="860"/>
                  </a:lnTo>
                  <a:lnTo>
                    <a:pt x="230" y="874"/>
                  </a:lnTo>
                  <a:lnTo>
                    <a:pt x="224" y="889"/>
                  </a:lnTo>
                  <a:lnTo>
                    <a:pt x="218" y="900"/>
                  </a:lnTo>
                  <a:lnTo>
                    <a:pt x="213" y="914"/>
                  </a:lnTo>
                  <a:lnTo>
                    <a:pt x="207" y="927"/>
                  </a:lnTo>
                  <a:lnTo>
                    <a:pt x="201" y="941"/>
                  </a:lnTo>
                  <a:lnTo>
                    <a:pt x="196" y="954"/>
                  </a:lnTo>
                  <a:lnTo>
                    <a:pt x="189" y="965"/>
                  </a:lnTo>
                  <a:lnTo>
                    <a:pt x="184" y="979"/>
                  </a:lnTo>
                  <a:lnTo>
                    <a:pt x="178" y="992"/>
                  </a:lnTo>
                  <a:lnTo>
                    <a:pt x="172" y="1003"/>
                  </a:lnTo>
                  <a:lnTo>
                    <a:pt x="166" y="1017"/>
                  </a:lnTo>
                  <a:lnTo>
                    <a:pt x="165" y="1017"/>
                  </a:lnTo>
                  <a:lnTo>
                    <a:pt x="163" y="1019"/>
                  </a:lnTo>
                  <a:lnTo>
                    <a:pt x="163" y="1021"/>
                  </a:lnTo>
                  <a:lnTo>
                    <a:pt x="163" y="1023"/>
                  </a:lnTo>
                  <a:lnTo>
                    <a:pt x="162" y="1026"/>
                  </a:lnTo>
                  <a:lnTo>
                    <a:pt x="160" y="1032"/>
                  </a:lnTo>
                  <a:lnTo>
                    <a:pt x="158" y="1038"/>
                  </a:lnTo>
                  <a:lnTo>
                    <a:pt x="157" y="1042"/>
                  </a:lnTo>
                  <a:lnTo>
                    <a:pt x="154" y="1047"/>
                  </a:lnTo>
                  <a:lnTo>
                    <a:pt x="152" y="1053"/>
                  </a:lnTo>
                  <a:lnTo>
                    <a:pt x="150" y="1057"/>
                  </a:lnTo>
                  <a:lnTo>
                    <a:pt x="148" y="1063"/>
                  </a:lnTo>
                  <a:lnTo>
                    <a:pt x="146" y="1070"/>
                  </a:lnTo>
                  <a:lnTo>
                    <a:pt x="143" y="1078"/>
                  </a:lnTo>
                  <a:lnTo>
                    <a:pt x="141" y="1085"/>
                  </a:lnTo>
                  <a:lnTo>
                    <a:pt x="139" y="1093"/>
                  </a:lnTo>
                  <a:lnTo>
                    <a:pt x="137" y="1099"/>
                  </a:lnTo>
                  <a:lnTo>
                    <a:pt x="134" y="1106"/>
                  </a:lnTo>
                  <a:lnTo>
                    <a:pt x="132" y="1116"/>
                  </a:lnTo>
                  <a:lnTo>
                    <a:pt x="129" y="1122"/>
                  </a:lnTo>
                  <a:lnTo>
                    <a:pt x="128" y="1131"/>
                  </a:lnTo>
                  <a:lnTo>
                    <a:pt x="125" y="1137"/>
                  </a:lnTo>
                  <a:lnTo>
                    <a:pt x="123" y="1146"/>
                  </a:lnTo>
                  <a:lnTo>
                    <a:pt x="121" y="1152"/>
                  </a:lnTo>
                  <a:lnTo>
                    <a:pt x="119" y="1160"/>
                  </a:lnTo>
                  <a:lnTo>
                    <a:pt x="116" y="1169"/>
                  </a:lnTo>
                  <a:lnTo>
                    <a:pt x="114" y="1177"/>
                  </a:lnTo>
                  <a:lnTo>
                    <a:pt x="112" y="1185"/>
                  </a:lnTo>
                  <a:lnTo>
                    <a:pt x="111" y="1200"/>
                  </a:lnTo>
                  <a:lnTo>
                    <a:pt x="109" y="1215"/>
                  </a:lnTo>
                  <a:lnTo>
                    <a:pt x="108" y="1228"/>
                  </a:lnTo>
                  <a:lnTo>
                    <a:pt x="105" y="1244"/>
                  </a:lnTo>
                  <a:lnTo>
                    <a:pt x="104" y="1259"/>
                  </a:lnTo>
                  <a:lnTo>
                    <a:pt x="102" y="1274"/>
                  </a:lnTo>
                  <a:lnTo>
                    <a:pt x="101" y="1289"/>
                  </a:lnTo>
                  <a:lnTo>
                    <a:pt x="100" y="1307"/>
                  </a:lnTo>
                  <a:lnTo>
                    <a:pt x="99" y="1314"/>
                  </a:lnTo>
                  <a:lnTo>
                    <a:pt x="98" y="1324"/>
                  </a:lnTo>
                  <a:lnTo>
                    <a:pt x="98" y="1331"/>
                  </a:lnTo>
                  <a:lnTo>
                    <a:pt x="96" y="1339"/>
                  </a:lnTo>
                  <a:lnTo>
                    <a:pt x="95" y="1349"/>
                  </a:lnTo>
                  <a:lnTo>
                    <a:pt x="94" y="1356"/>
                  </a:lnTo>
                  <a:lnTo>
                    <a:pt x="94" y="1366"/>
                  </a:lnTo>
                  <a:lnTo>
                    <a:pt x="93" y="1375"/>
                  </a:lnTo>
                  <a:lnTo>
                    <a:pt x="93" y="1381"/>
                  </a:lnTo>
                  <a:lnTo>
                    <a:pt x="92" y="1387"/>
                  </a:lnTo>
                  <a:lnTo>
                    <a:pt x="92" y="1392"/>
                  </a:lnTo>
                  <a:lnTo>
                    <a:pt x="91" y="1398"/>
                  </a:lnTo>
                  <a:lnTo>
                    <a:pt x="90" y="1408"/>
                  </a:lnTo>
                  <a:lnTo>
                    <a:pt x="90" y="1417"/>
                  </a:lnTo>
                  <a:lnTo>
                    <a:pt x="89" y="1425"/>
                  </a:lnTo>
                  <a:lnTo>
                    <a:pt x="87" y="1434"/>
                  </a:lnTo>
                  <a:lnTo>
                    <a:pt x="86" y="1446"/>
                  </a:lnTo>
                  <a:lnTo>
                    <a:pt x="85" y="1459"/>
                  </a:lnTo>
                  <a:lnTo>
                    <a:pt x="85" y="1471"/>
                  </a:lnTo>
                  <a:lnTo>
                    <a:pt x="83" y="1484"/>
                  </a:lnTo>
                  <a:lnTo>
                    <a:pt x="82" y="1499"/>
                  </a:lnTo>
                  <a:lnTo>
                    <a:pt x="81" y="1514"/>
                  </a:lnTo>
                  <a:lnTo>
                    <a:pt x="80" y="1530"/>
                  </a:lnTo>
                  <a:lnTo>
                    <a:pt x="79" y="1543"/>
                  </a:lnTo>
                  <a:lnTo>
                    <a:pt x="77" y="1558"/>
                  </a:lnTo>
                  <a:lnTo>
                    <a:pt x="76" y="1574"/>
                  </a:lnTo>
                  <a:lnTo>
                    <a:pt x="75" y="1589"/>
                  </a:lnTo>
                  <a:lnTo>
                    <a:pt x="74" y="1604"/>
                  </a:lnTo>
                  <a:lnTo>
                    <a:pt x="73" y="1617"/>
                  </a:lnTo>
                  <a:lnTo>
                    <a:pt x="72" y="1631"/>
                  </a:lnTo>
                  <a:lnTo>
                    <a:pt x="72" y="1644"/>
                  </a:lnTo>
                  <a:lnTo>
                    <a:pt x="71" y="1657"/>
                  </a:lnTo>
                  <a:lnTo>
                    <a:pt x="70" y="1680"/>
                  </a:lnTo>
                  <a:lnTo>
                    <a:pt x="68" y="1705"/>
                  </a:lnTo>
                  <a:lnTo>
                    <a:pt x="67" y="1726"/>
                  </a:lnTo>
                  <a:lnTo>
                    <a:pt x="67" y="1749"/>
                  </a:lnTo>
                  <a:lnTo>
                    <a:pt x="68" y="1751"/>
                  </a:lnTo>
                  <a:lnTo>
                    <a:pt x="68" y="1753"/>
                  </a:lnTo>
                  <a:lnTo>
                    <a:pt x="70" y="1755"/>
                  </a:lnTo>
                  <a:lnTo>
                    <a:pt x="71" y="1755"/>
                  </a:lnTo>
                  <a:lnTo>
                    <a:pt x="71" y="1757"/>
                  </a:lnTo>
                  <a:lnTo>
                    <a:pt x="72" y="1757"/>
                  </a:lnTo>
                  <a:lnTo>
                    <a:pt x="73" y="1757"/>
                  </a:lnTo>
                  <a:lnTo>
                    <a:pt x="74" y="1755"/>
                  </a:lnTo>
                  <a:lnTo>
                    <a:pt x="74" y="1753"/>
                  </a:lnTo>
                  <a:lnTo>
                    <a:pt x="75" y="1753"/>
                  </a:lnTo>
                  <a:lnTo>
                    <a:pt x="75" y="1751"/>
                  </a:lnTo>
                  <a:lnTo>
                    <a:pt x="80" y="1738"/>
                  </a:lnTo>
                  <a:lnTo>
                    <a:pt x="80" y="1732"/>
                  </a:lnTo>
                  <a:lnTo>
                    <a:pt x="81" y="1726"/>
                  </a:lnTo>
                  <a:lnTo>
                    <a:pt x="82" y="1720"/>
                  </a:lnTo>
                  <a:lnTo>
                    <a:pt x="82" y="1715"/>
                  </a:lnTo>
                  <a:lnTo>
                    <a:pt x="83" y="1709"/>
                  </a:lnTo>
                  <a:lnTo>
                    <a:pt x="84" y="1703"/>
                  </a:lnTo>
                  <a:lnTo>
                    <a:pt x="85" y="1698"/>
                  </a:lnTo>
                  <a:lnTo>
                    <a:pt x="87" y="1694"/>
                  </a:lnTo>
                  <a:lnTo>
                    <a:pt x="89" y="1690"/>
                  </a:lnTo>
                  <a:lnTo>
                    <a:pt x="90" y="1688"/>
                  </a:lnTo>
                  <a:lnTo>
                    <a:pt x="91" y="1684"/>
                  </a:lnTo>
                  <a:lnTo>
                    <a:pt x="92" y="1682"/>
                  </a:lnTo>
                  <a:lnTo>
                    <a:pt x="93" y="1680"/>
                  </a:lnTo>
                  <a:lnTo>
                    <a:pt x="93" y="1678"/>
                  </a:lnTo>
                  <a:lnTo>
                    <a:pt x="94" y="1673"/>
                  </a:lnTo>
                  <a:lnTo>
                    <a:pt x="95" y="1671"/>
                  </a:lnTo>
                  <a:lnTo>
                    <a:pt x="99" y="1661"/>
                  </a:lnTo>
                  <a:lnTo>
                    <a:pt x="101" y="1650"/>
                  </a:lnTo>
                  <a:lnTo>
                    <a:pt x="103" y="1640"/>
                  </a:lnTo>
                  <a:lnTo>
                    <a:pt x="106" y="1631"/>
                  </a:lnTo>
                  <a:lnTo>
                    <a:pt x="109" y="1619"/>
                  </a:lnTo>
                  <a:lnTo>
                    <a:pt x="112" y="1610"/>
                  </a:lnTo>
                  <a:lnTo>
                    <a:pt x="114" y="1598"/>
                  </a:lnTo>
                  <a:lnTo>
                    <a:pt x="116" y="1589"/>
                  </a:lnTo>
                  <a:lnTo>
                    <a:pt x="120" y="1579"/>
                  </a:lnTo>
                  <a:lnTo>
                    <a:pt x="123" y="1570"/>
                  </a:lnTo>
                  <a:lnTo>
                    <a:pt x="125" y="1558"/>
                  </a:lnTo>
                  <a:lnTo>
                    <a:pt x="129" y="1549"/>
                  </a:lnTo>
                  <a:lnTo>
                    <a:pt x="132" y="1539"/>
                  </a:lnTo>
                  <a:lnTo>
                    <a:pt x="135" y="1530"/>
                  </a:lnTo>
                  <a:lnTo>
                    <a:pt x="140" y="1520"/>
                  </a:lnTo>
                  <a:lnTo>
                    <a:pt x="143" y="1513"/>
                  </a:lnTo>
                  <a:lnTo>
                    <a:pt x="147" y="1503"/>
                  </a:lnTo>
                  <a:lnTo>
                    <a:pt x="149" y="1494"/>
                  </a:lnTo>
                  <a:lnTo>
                    <a:pt x="152" y="1486"/>
                  </a:lnTo>
                  <a:lnTo>
                    <a:pt x="156" y="1478"/>
                  </a:lnTo>
                  <a:lnTo>
                    <a:pt x="159" y="1469"/>
                  </a:lnTo>
                  <a:lnTo>
                    <a:pt x="162" y="1461"/>
                  </a:lnTo>
                  <a:lnTo>
                    <a:pt x="166" y="1453"/>
                  </a:lnTo>
                  <a:lnTo>
                    <a:pt x="169" y="1446"/>
                  </a:lnTo>
                  <a:lnTo>
                    <a:pt x="173" y="1438"/>
                  </a:lnTo>
                  <a:lnTo>
                    <a:pt x="177" y="1429"/>
                  </a:lnTo>
                  <a:lnTo>
                    <a:pt x="180" y="1421"/>
                  </a:lnTo>
                  <a:lnTo>
                    <a:pt x="184" y="1413"/>
                  </a:lnTo>
                  <a:lnTo>
                    <a:pt x="188" y="1406"/>
                  </a:lnTo>
                  <a:lnTo>
                    <a:pt x="191" y="1398"/>
                  </a:lnTo>
                  <a:lnTo>
                    <a:pt x="195" y="1389"/>
                  </a:lnTo>
                  <a:lnTo>
                    <a:pt x="198" y="1379"/>
                  </a:lnTo>
                  <a:lnTo>
                    <a:pt x="201" y="1371"/>
                  </a:lnTo>
                  <a:lnTo>
                    <a:pt x="205" y="1364"/>
                  </a:lnTo>
                  <a:lnTo>
                    <a:pt x="208" y="1354"/>
                  </a:lnTo>
                  <a:lnTo>
                    <a:pt x="211" y="1347"/>
                  </a:lnTo>
                  <a:lnTo>
                    <a:pt x="215" y="1339"/>
                  </a:lnTo>
                  <a:lnTo>
                    <a:pt x="218" y="1331"/>
                  </a:lnTo>
                  <a:lnTo>
                    <a:pt x="222" y="1326"/>
                  </a:lnTo>
                  <a:lnTo>
                    <a:pt x="225" y="1318"/>
                  </a:lnTo>
                  <a:lnTo>
                    <a:pt x="228" y="1310"/>
                  </a:lnTo>
                  <a:lnTo>
                    <a:pt x="232" y="1303"/>
                  </a:lnTo>
                  <a:lnTo>
                    <a:pt x="235" y="1295"/>
                  </a:lnTo>
                  <a:lnTo>
                    <a:pt x="238" y="1289"/>
                  </a:lnTo>
                  <a:lnTo>
                    <a:pt x="242" y="1282"/>
                  </a:lnTo>
                  <a:lnTo>
                    <a:pt x="245" y="1276"/>
                  </a:lnTo>
                  <a:lnTo>
                    <a:pt x="248" y="1268"/>
                  </a:lnTo>
                  <a:lnTo>
                    <a:pt x="252" y="1263"/>
                  </a:lnTo>
                  <a:lnTo>
                    <a:pt x="251" y="1267"/>
                  </a:lnTo>
                  <a:lnTo>
                    <a:pt x="249" y="1270"/>
                  </a:lnTo>
                  <a:lnTo>
                    <a:pt x="248" y="1274"/>
                  </a:lnTo>
                  <a:lnTo>
                    <a:pt x="247" y="1276"/>
                  </a:lnTo>
                  <a:lnTo>
                    <a:pt x="245" y="1284"/>
                  </a:lnTo>
                  <a:lnTo>
                    <a:pt x="242" y="1289"/>
                  </a:lnTo>
                  <a:lnTo>
                    <a:pt x="239" y="1297"/>
                  </a:lnTo>
                  <a:lnTo>
                    <a:pt x="236" y="1303"/>
                  </a:lnTo>
                  <a:lnTo>
                    <a:pt x="234" y="1310"/>
                  </a:lnTo>
                  <a:lnTo>
                    <a:pt x="230" y="1316"/>
                  </a:lnTo>
                  <a:lnTo>
                    <a:pt x="227" y="1324"/>
                  </a:lnTo>
                  <a:lnTo>
                    <a:pt x="225" y="1330"/>
                  </a:lnTo>
                  <a:lnTo>
                    <a:pt x="222" y="1335"/>
                  </a:lnTo>
                  <a:lnTo>
                    <a:pt x="218" y="1343"/>
                  </a:lnTo>
                  <a:lnTo>
                    <a:pt x="216" y="1349"/>
                  </a:lnTo>
                  <a:lnTo>
                    <a:pt x="213" y="1354"/>
                  </a:lnTo>
                  <a:lnTo>
                    <a:pt x="210" y="1362"/>
                  </a:lnTo>
                  <a:lnTo>
                    <a:pt x="207" y="1370"/>
                  </a:lnTo>
                  <a:lnTo>
                    <a:pt x="205" y="1375"/>
                  </a:lnTo>
                  <a:lnTo>
                    <a:pt x="203" y="1383"/>
                  </a:lnTo>
                  <a:lnTo>
                    <a:pt x="201" y="1385"/>
                  </a:lnTo>
                  <a:lnTo>
                    <a:pt x="200" y="1387"/>
                  </a:lnTo>
                  <a:lnTo>
                    <a:pt x="199" y="1389"/>
                  </a:lnTo>
                  <a:lnTo>
                    <a:pt x="198" y="1391"/>
                  </a:lnTo>
                  <a:lnTo>
                    <a:pt x="197" y="1392"/>
                  </a:lnTo>
                  <a:lnTo>
                    <a:pt x="196" y="1394"/>
                  </a:lnTo>
                  <a:lnTo>
                    <a:pt x="195" y="1398"/>
                  </a:lnTo>
                  <a:lnTo>
                    <a:pt x="194" y="1400"/>
                  </a:lnTo>
                  <a:lnTo>
                    <a:pt x="191" y="1408"/>
                  </a:lnTo>
                  <a:lnTo>
                    <a:pt x="189" y="1413"/>
                  </a:lnTo>
                  <a:lnTo>
                    <a:pt x="186" y="1419"/>
                  </a:lnTo>
                  <a:lnTo>
                    <a:pt x="184" y="1427"/>
                  </a:lnTo>
                  <a:lnTo>
                    <a:pt x="181" y="1434"/>
                  </a:lnTo>
                  <a:lnTo>
                    <a:pt x="178" y="1440"/>
                  </a:lnTo>
                  <a:lnTo>
                    <a:pt x="176" y="1448"/>
                  </a:lnTo>
                  <a:lnTo>
                    <a:pt x="173" y="1453"/>
                  </a:lnTo>
                  <a:lnTo>
                    <a:pt x="171" y="1461"/>
                  </a:lnTo>
                  <a:lnTo>
                    <a:pt x="169" y="1469"/>
                  </a:lnTo>
                  <a:lnTo>
                    <a:pt x="167" y="1474"/>
                  </a:lnTo>
                  <a:lnTo>
                    <a:pt x="165" y="1482"/>
                  </a:lnTo>
                  <a:lnTo>
                    <a:pt x="162" y="1490"/>
                  </a:lnTo>
                  <a:lnTo>
                    <a:pt x="160" y="1495"/>
                  </a:lnTo>
                  <a:lnTo>
                    <a:pt x="158" y="1503"/>
                  </a:lnTo>
                  <a:lnTo>
                    <a:pt x="156" y="1511"/>
                  </a:lnTo>
                  <a:lnTo>
                    <a:pt x="152" y="1520"/>
                  </a:lnTo>
                  <a:lnTo>
                    <a:pt x="149" y="1528"/>
                  </a:lnTo>
                  <a:lnTo>
                    <a:pt x="146" y="1537"/>
                  </a:lnTo>
                  <a:lnTo>
                    <a:pt x="142" y="1547"/>
                  </a:lnTo>
                  <a:lnTo>
                    <a:pt x="139" y="1556"/>
                  </a:lnTo>
                  <a:lnTo>
                    <a:pt x="137" y="1568"/>
                  </a:lnTo>
                  <a:lnTo>
                    <a:pt x="133" y="1577"/>
                  </a:lnTo>
                  <a:lnTo>
                    <a:pt x="131" y="1587"/>
                  </a:lnTo>
                  <a:lnTo>
                    <a:pt x="129" y="1596"/>
                  </a:lnTo>
                  <a:lnTo>
                    <a:pt x="125" y="1608"/>
                  </a:lnTo>
                  <a:lnTo>
                    <a:pt x="123" y="1617"/>
                  </a:lnTo>
                  <a:lnTo>
                    <a:pt x="120" y="1627"/>
                  </a:lnTo>
                  <a:lnTo>
                    <a:pt x="118" y="1637"/>
                  </a:lnTo>
                  <a:lnTo>
                    <a:pt x="114" y="1648"/>
                  </a:lnTo>
                  <a:lnTo>
                    <a:pt x="112" y="1657"/>
                  </a:lnTo>
                  <a:lnTo>
                    <a:pt x="109" y="1667"/>
                  </a:lnTo>
                  <a:lnTo>
                    <a:pt x="105" y="1678"/>
                  </a:lnTo>
                  <a:lnTo>
                    <a:pt x="102" y="1690"/>
                  </a:lnTo>
                  <a:lnTo>
                    <a:pt x="99" y="1699"/>
                  </a:lnTo>
                  <a:lnTo>
                    <a:pt x="96" y="1711"/>
                  </a:lnTo>
                  <a:lnTo>
                    <a:pt x="93" y="1722"/>
                  </a:lnTo>
                  <a:lnTo>
                    <a:pt x="91" y="1734"/>
                  </a:lnTo>
                  <a:lnTo>
                    <a:pt x="87" y="1745"/>
                  </a:lnTo>
                  <a:lnTo>
                    <a:pt x="85" y="1757"/>
                  </a:lnTo>
                  <a:lnTo>
                    <a:pt x="82" y="1774"/>
                  </a:lnTo>
                  <a:lnTo>
                    <a:pt x="80" y="1781"/>
                  </a:lnTo>
                  <a:lnTo>
                    <a:pt x="79" y="1787"/>
                  </a:lnTo>
                  <a:lnTo>
                    <a:pt x="77" y="1795"/>
                  </a:lnTo>
                  <a:lnTo>
                    <a:pt x="76" y="1801"/>
                  </a:lnTo>
                  <a:lnTo>
                    <a:pt x="74" y="1808"/>
                  </a:lnTo>
                  <a:lnTo>
                    <a:pt x="73" y="1816"/>
                  </a:lnTo>
                  <a:lnTo>
                    <a:pt x="72" y="1823"/>
                  </a:lnTo>
                  <a:lnTo>
                    <a:pt x="71" y="1831"/>
                  </a:lnTo>
                  <a:lnTo>
                    <a:pt x="71" y="1839"/>
                  </a:lnTo>
                  <a:lnTo>
                    <a:pt x="70" y="1848"/>
                  </a:lnTo>
                  <a:lnTo>
                    <a:pt x="68" y="1858"/>
                  </a:lnTo>
                  <a:lnTo>
                    <a:pt x="67" y="1867"/>
                  </a:lnTo>
                  <a:lnTo>
                    <a:pt x="67" y="1877"/>
                  </a:lnTo>
                  <a:lnTo>
                    <a:pt x="66" y="1886"/>
                  </a:lnTo>
                  <a:lnTo>
                    <a:pt x="65" y="1896"/>
                  </a:lnTo>
                  <a:lnTo>
                    <a:pt x="65" y="1905"/>
                  </a:lnTo>
                  <a:lnTo>
                    <a:pt x="63" y="1928"/>
                  </a:lnTo>
                  <a:lnTo>
                    <a:pt x="62" y="1951"/>
                  </a:lnTo>
                  <a:lnTo>
                    <a:pt x="61" y="1974"/>
                  </a:lnTo>
                  <a:lnTo>
                    <a:pt x="60" y="1995"/>
                  </a:lnTo>
                  <a:lnTo>
                    <a:pt x="60" y="2016"/>
                  </a:lnTo>
                  <a:lnTo>
                    <a:pt x="60" y="2035"/>
                  </a:lnTo>
                  <a:lnTo>
                    <a:pt x="58" y="2060"/>
                  </a:lnTo>
                  <a:lnTo>
                    <a:pt x="58" y="2094"/>
                  </a:lnTo>
                  <a:lnTo>
                    <a:pt x="56" y="2235"/>
                  </a:lnTo>
                  <a:lnTo>
                    <a:pt x="52" y="2188"/>
                  </a:lnTo>
                  <a:lnTo>
                    <a:pt x="52" y="2186"/>
                  </a:lnTo>
                  <a:lnTo>
                    <a:pt x="52" y="2184"/>
                  </a:lnTo>
                  <a:lnTo>
                    <a:pt x="51" y="2182"/>
                  </a:lnTo>
                  <a:lnTo>
                    <a:pt x="49" y="2182"/>
                  </a:lnTo>
                  <a:lnTo>
                    <a:pt x="42" y="2212"/>
                  </a:lnTo>
                  <a:lnTo>
                    <a:pt x="39" y="2207"/>
                  </a:lnTo>
                  <a:lnTo>
                    <a:pt x="49" y="2146"/>
                  </a:lnTo>
                  <a:lnTo>
                    <a:pt x="49" y="2144"/>
                  </a:lnTo>
                  <a:lnTo>
                    <a:pt x="48" y="2069"/>
                  </a:lnTo>
                  <a:lnTo>
                    <a:pt x="48" y="2067"/>
                  </a:lnTo>
                  <a:lnTo>
                    <a:pt x="47" y="2066"/>
                  </a:lnTo>
                  <a:lnTo>
                    <a:pt x="47" y="2064"/>
                  </a:lnTo>
                  <a:lnTo>
                    <a:pt x="47" y="2062"/>
                  </a:lnTo>
                  <a:lnTo>
                    <a:pt x="47" y="2060"/>
                  </a:lnTo>
                  <a:lnTo>
                    <a:pt x="47" y="2058"/>
                  </a:lnTo>
                  <a:lnTo>
                    <a:pt x="45" y="2073"/>
                  </a:lnTo>
                  <a:lnTo>
                    <a:pt x="43" y="2087"/>
                  </a:lnTo>
                  <a:lnTo>
                    <a:pt x="41" y="2102"/>
                  </a:lnTo>
                  <a:lnTo>
                    <a:pt x="38" y="2115"/>
                  </a:lnTo>
                  <a:lnTo>
                    <a:pt x="36" y="2128"/>
                  </a:lnTo>
                  <a:lnTo>
                    <a:pt x="34" y="2144"/>
                  </a:lnTo>
                  <a:lnTo>
                    <a:pt x="33" y="2157"/>
                  </a:lnTo>
                  <a:lnTo>
                    <a:pt x="30" y="2172"/>
                  </a:lnTo>
                  <a:lnTo>
                    <a:pt x="28" y="2163"/>
                  </a:lnTo>
                  <a:lnTo>
                    <a:pt x="34" y="2085"/>
                  </a:lnTo>
                  <a:lnTo>
                    <a:pt x="44" y="1964"/>
                  </a:lnTo>
                  <a:lnTo>
                    <a:pt x="47" y="1942"/>
                  </a:lnTo>
                  <a:lnTo>
                    <a:pt x="48" y="1923"/>
                  </a:lnTo>
                  <a:lnTo>
                    <a:pt x="49" y="1902"/>
                  </a:lnTo>
                  <a:lnTo>
                    <a:pt x="51" y="1881"/>
                  </a:lnTo>
                  <a:lnTo>
                    <a:pt x="52" y="1860"/>
                  </a:lnTo>
                  <a:lnTo>
                    <a:pt x="52" y="1839"/>
                  </a:lnTo>
                  <a:lnTo>
                    <a:pt x="52" y="1818"/>
                  </a:lnTo>
                  <a:lnTo>
                    <a:pt x="53" y="1797"/>
                  </a:lnTo>
                  <a:lnTo>
                    <a:pt x="53" y="1778"/>
                  </a:lnTo>
                  <a:lnTo>
                    <a:pt x="54" y="1759"/>
                  </a:lnTo>
                  <a:lnTo>
                    <a:pt x="54" y="1738"/>
                  </a:lnTo>
                  <a:lnTo>
                    <a:pt x="55" y="1720"/>
                  </a:lnTo>
                  <a:lnTo>
                    <a:pt x="55" y="1699"/>
                  </a:lnTo>
                  <a:lnTo>
                    <a:pt x="56" y="1680"/>
                  </a:lnTo>
                  <a:lnTo>
                    <a:pt x="57" y="1661"/>
                  </a:lnTo>
                  <a:lnTo>
                    <a:pt x="58" y="1642"/>
                  </a:lnTo>
                  <a:lnTo>
                    <a:pt x="60" y="1631"/>
                  </a:lnTo>
                  <a:lnTo>
                    <a:pt x="61" y="1621"/>
                  </a:lnTo>
                  <a:lnTo>
                    <a:pt x="61" y="1612"/>
                  </a:lnTo>
                  <a:lnTo>
                    <a:pt x="62" y="1602"/>
                  </a:lnTo>
                  <a:lnTo>
                    <a:pt x="62" y="1591"/>
                  </a:lnTo>
                  <a:lnTo>
                    <a:pt x="63" y="1581"/>
                  </a:lnTo>
                  <a:lnTo>
                    <a:pt x="64" y="1570"/>
                  </a:lnTo>
                  <a:lnTo>
                    <a:pt x="65" y="1558"/>
                  </a:lnTo>
                  <a:lnTo>
                    <a:pt x="66" y="1547"/>
                  </a:lnTo>
                  <a:lnTo>
                    <a:pt x="66" y="1537"/>
                  </a:lnTo>
                  <a:lnTo>
                    <a:pt x="67" y="1526"/>
                  </a:lnTo>
                  <a:lnTo>
                    <a:pt x="68" y="1514"/>
                  </a:lnTo>
                  <a:lnTo>
                    <a:pt x="70" y="1503"/>
                  </a:lnTo>
                  <a:lnTo>
                    <a:pt x="71" y="1492"/>
                  </a:lnTo>
                  <a:lnTo>
                    <a:pt x="71" y="1480"/>
                  </a:lnTo>
                  <a:lnTo>
                    <a:pt x="72" y="1471"/>
                  </a:lnTo>
                  <a:lnTo>
                    <a:pt x="77" y="1379"/>
                  </a:lnTo>
                  <a:lnTo>
                    <a:pt x="77" y="1377"/>
                  </a:lnTo>
                  <a:lnTo>
                    <a:pt x="77" y="1375"/>
                  </a:lnTo>
                  <a:lnTo>
                    <a:pt x="76" y="1379"/>
                  </a:lnTo>
                  <a:lnTo>
                    <a:pt x="75" y="1381"/>
                  </a:lnTo>
                  <a:lnTo>
                    <a:pt x="74" y="1385"/>
                  </a:lnTo>
                  <a:lnTo>
                    <a:pt x="74" y="1391"/>
                  </a:lnTo>
                  <a:lnTo>
                    <a:pt x="74" y="1394"/>
                  </a:lnTo>
                  <a:lnTo>
                    <a:pt x="73" y="1398"/>
                  </a:lnTo>
                  <a:lnTo>
                    <a:pt x="73" y="1404"/>
                  </a:lnTo>
                  <a:lnTo>
                    <a:pt x="72" y="1408"/>
                  </a:lnTo>
                  <a:lnTo>
                    <a:pt x="71" y="1419"/>
                  </a:lnTo>
                  <a:lnTo>
                    <a:pt x="70" y="1431"/>
                  </a:lnTo>
                  <a:lnTo>
                    <a:pt x="68" y="1442"/>
                  </a:lnTo>
                  <a:lnTo>
                    <a:pt x="67" y="1453"/>
                  </a:lnTo>
                  <a:lnTo>
                    <a:pt x="66" y="1465"/>
                  </a:lnTo>
                  <a:lnTo>
                    <a:pt x="64" y="1474"/>
                  </a:lnTo>
                  <a:lnTo>
                    <a:pt x="63" y="1486"/>
                  </a:lnTo>
                  <a:lnTo>
                    <a:pt x="62" y="1495"/>
                  </a:lnTo>
                  <a:lnTo>
                    <a:pt x="61" y="1505"/>
                  </a:lnTo>
                  <a:lnTo>
                    <a:pt x="60" y="1511"/>
                  </a:lnTo>
                  <a:lnTo>
                    <a:pt x="60" y="1518"/>
                  </a:lnTo>
                  <a:lnTo>
                    <a:pt x="58" y="1524"/>
                  </a:lnTo>
                  <a:lnTo>
                    <a:pt x="57" y="1534"/>
                  </a:lnTo>
                  <a:lnTo>
                    <a:pt x="56" y="1541"/>
                  </a:lnTo>
                  <a:lnTo>
                    <a:pt x="55" y="1549"/>
                  </a:lnTo>
                  <a:lnTo>
                    <a:pt x="54" y="1556"/>
                  </a:lnTo>
                  <a:lnTo>
                    <a:pt x="53" y="1564"/>
                  </a:lnTo>
                  <a:lnTo>
                    <a:pt x="52" y="1572"/>
                  </a:lnTo>
                  <a:lnTo>
                    <a:pt x="51" y="1581"/>
                  </a:lnTo>
                  <a:lnTo>
                    <a:pt x="48" y="1589"/>
                  </a:lnTo>
                  <a:lnTo>
                    <a:pt x="48" y="1598"/>
                  </a:lnTo>
                  <a:lnTo>
                    <a:pt x="46" y="1606"/>
                  </a:lnTo>
                  <a:lnTo>
                    <a:pt x="45" y="1616"/>
                  </a:lnTo>
                  <a:lnTo>
                    <a:pt x="44" y="1625"/>
                  </a:lnTo>
                  <a:lnTo>
                    <a:pt x="43" y="1635"/>
                  </a:lnTo>
                  <a:lnTo>
                    <a:pt x="42" y="1644"/>
                  </a:lnTo>
                  <a:lnTo>
                    <a:pt x="42" y="1654"/>
                  </a:lnTo>
                  <a:lnTo>
                    <a:pt x="41" y="1663"/>
                  </a:lnTo>
                  <a:lnTo>
                    <a:pt x="41" y="1673"/>
                  </a:lnTo>
                  <a:lnTo>
                    <a:pt x="41" y="1682"/>
                  </a:lnTo>
                  <a:lnTo>
                    <a:pt x="39" y="1694"/>
                  </a:lnTo>
                  <a:lnTo>
                    <a:pt x="38" y="1703"/>
                  </a:lnTo>
                  <a:lnTo>
                    <a:pt x="38" y="1707"/>
                  </a:lnTo>
                  <a:lnTo>
                    <a:pt x="37" y="1713"/>
                  </a:lnTo>
                  <a:lnTo>
                    <a:pt x="37" y="1719"/>
                  </a:lnTo>
                  <a:lnTo>
                    <a:pt x="36" y="1722"/>
                  </a:lnTo>
                  <a:lnTo>
                    <a:pt x="35" y="1728"/>
                  </a:lnTo>
                  <a:lnTo>
                    <a:pt x="34" y="1732"/>
                  </a:lnTo>
                  <a:lnTo>
                    <a:pt x="34" y="1738"/>
                  </a:lnTo>
                  <a:lnTo>
                    <a:pt x="33" y="1741"/>
                  </a:lnTo>
                  <a:lnTo>
                    <a:pt x="32" y="1753"/>
                  </a:lnTo>
                  <a:lnTo>
                    <a:pt x="30" y="1764"/>
                  </a:lnTo>
                  <a:lnTo>
                    <a:pt x="29" y="1774"/>
                  </a:lnTo>
                  <a:lnTo>
                    <a:pt x="29" y="1787"/>
                  </a:lnTo>
                  <a:lnTo>
                    <a:pt x="27" y="1797"/>
                  </a:lnTo>
                  <a:lnTo>
                    <a:pt x="27" y="1808"/>
                  </a:lnTo>
                  <a:lnTo>
                    <a:pt x="26" y="1820"/>
                  </a:lnTo>
                  <a:lnTo>
                    <a:pt x="25" y="1831"/>
                  </a:lnTo>
                  <a:lnTo>
                    <a:pt x="25" y="1837"/>
                  </a:lnTo>
                  <a:lnTo>
                    <a:pt x="25" y="1844"/>
                  </a:lnTo>
                  <a:lnTo>
                    <a:pt x="24" y="1850"/>
                  </a:lnTo>
                  <a:lnTo>
                    <a:pt x="24" y="1858"/>
                  </a:lnTo>
                  <a:lnTo>
                    <a:pt x="23" y="1865"/>
                  </a:lnTo>
                  <a:lnTo>
                    <a:pt x="22" y="1873"/>
                  </a:lnTo>
                  <a:lnTo>
                    <a:pt x="22" y="1879"/>
                  </a:lnTo>
                  <a:lnTo>
                    <a:pt x="20" y="1884"/>
                  </a:lnTo>
                  <a:lnTo>
                    <a:pt x="19" y="1896"/>
                  </a:lnTo>
                  <a:lnTo>
                    <a:pt x="18" y="1905"/>
                  </a:lnTo>
                  <a:lnTo>
                    <a:pt x="17" y="1915"/>
                  </a:lnTo>
                  <a:lnTo>
                    <a:pt x="16" y="1924"/>
                  </a:lnTo>
                  <a:lnTo>
                    <a:pt x="15" y="1934"/>
                  </a:lnTo>
                  <a:lnTo>
                    <a:pt x="14" y="1945"/>
                  </a:lnTo>
                  <a:lnTo>
                    <a:pt x="13" y="1955"/>
                  </a:lnTo>
                  <a:lnTo>
                    <a:pt x="11" y="1963"/>
                  </a:lnTo>
                  <a:lnTo>
                    <a:pt x="11" y="1968"/>
                  </a:lnTo>
                  <a:lnTo>
                    <a:pt x="10" y="1974"/>
                  </a:lnTo>
                  <a:lnTo>
                    <a:pt x="10" y="1980"/>
                  </a:lnTo>
                  <a:lnTo>
                    <a:pt x="9" y="1985"/>
                  </a:lnTo>
                  <a:lnTo>
                    <a:pt x="8" y="1991"/>
                  </a:lnTo>
                  <a:lnTo>
                    <a:pt x="7" y="1999"/>
                  </a:lnTo>
                  <a:lnTo>
                    <a:pt x="6" y="2006"/>
                  </a:lnTo>
                  <a:lnTo>
                    <a:pt x="6" y="2012"/>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5" name="Freeform 45"/>
            <p:cNvSpPr/>
            <p:nvPr/>
          </p:nvSpPr>
          <p:spPr>
            <a:xfrm>
              <a:off x="4506" y="2609"/>
              <a:ext cx="194" cy="349"/>
            </a:xfrm>
            <a:custGeom>
              <a:avLst/>
              <a:gdLst/>
              <a:ahLst/>
              <a:cxnLst>
                <a:cxn ang="0">
                  <a:pos x="180" y="230"/>
                </a:cxn>
                <a:cxn ang="0">
                  <a:pos x="161" y="226"/>
                </a:cxn>
                <a:cxn ang="0">
                  <a:pos x="142" y="230"/>
                </a:cxn>
                <a:cxn ang="0">
                  <a:pos x="129" y="238"/>
                </a:cxn>
                <a:cxn ang="0">
                  <a:pos x="118" y="249"/>
                </a:cxn>
                <a:cxn ang="0">
                  <a:pos x="107" y="263"/>
                </a:cxn>
                <a:cxn ang="0">
                  <a:pos x="96" y="272"/>
                </a:cxn>
                <a:cxn ang="0">
                  <a:pos x="89" y="259"/>
                </a:cxn>
                <a:cxn ang="0">
                  <a:pos x="83" y="253"/>
                </a:cxn>
                <a:cxn ang="0">
                  <a:pos x="81" y="247"/>
                </a:cxn>
                <a:cxn ang="0">
                  <a:pos x="76" y="230"/>
                </a:cxn>
                <a:cxn ang="0">
                  <a:pos x="75" y="217"/>
                </a:cxn>
                <a:cxn ang="0">
                  <a:pos x="85" y="226"/>
                </a:cxn>
                <a:cxn ang="0">
                  <a:pos x="89" y="228"/>
                </a:cxn>
                <a:cxn ang="0">
                  <a:pos x="99" y="175"/>
                </a:cxn>
                <a:cxn ang="0">
                  <a:pos x="105" y="112"/>
                </a:cxn>
                <a:cxn ang="0">
                  <a:pos x="98" y="51"/>
                </a:cxn>
                <a:cxn ang="0">
                  <a:pos x="94" y="21"/>
                </a:cxn>
                <a:cxn ang="0">
                  <a:pos x="89" y="99"/>
                </a:cxn>
                <a:cxn ang="0">
                  <a:pos x="77" y="148"/>
                </a:cxn>
                <a:cxn ang="0">
                  <a:pos x="73" y="196"/>
                </a:cxn>
                <a:cxn ang="0">
                  <a:pos x="69" y="219"/>
                </a:cxn>
                <a:cxn ang="0">
                  <a:pos x="62" y="219"/>
                </a:cxn>
                <a:cxn ang="0">
                  <a:pos x="58" y="198"/>
                </a:cxn>
                <a:cxn ang="0">
                  <a:pos x="44" y="129"/>
                </a:cxn>
                <a:cxn ang="0">
                  <a:pos x="28" y="68"/>
                </a:cxn>
                <a:cxn ang="0">
                  <a:pos x="5" y="17"/>
                </a:cxn>
                <a:cxn ang="0">
                  <a:pos x="4" y="57"/>
                </a:cxn>
                <a:cxn ang="0">
                  <a:pos x="7" y="78"/>
                </a:cxn>
                <a:cxn ang="0">
                  <a:pos x="12" y="120"/>
                </a:cxn>
                <a:cxn ang="0">
                  <a:pos x="23" y="179"/>
                </a:cxn>
                <a:cxn ang="0">
                  <a:pos x="34" y="202"/>
                </a:cxn>
                <a:cxn ang="0">
                  <a:pos x="44" y="215"/>
                </a:cxn>
                <a:cxn ang="0">
                  <a:pos x="54" y="226"/>
                </a:cxn>
                <a:cxn ang="0">
                  <a:pos x="59" y="240"/>
                </a:cxn>
                <a:cxn ang="0">
                  <a:pos x="82" y="263"/>
                </a:cxn>
                <a:cxn ang="0">
                  <a:pos x="59" y="282"/>
                </a:cxn>
                <a:cxn ang="0">
                  <a:pos x="52" y="268"/>
                </a:cxn>
                <a:cxn ang="0">
                  <a:pos x="49" y="263"/>
                </a:cxn>
                <a:cxn ang="0">
                  <a:pos x="45" y="259"/>
                </a:cxn>
                <a:cxn ang="0">
                  <a:pos x="51" y="293"/>
                </a:cxn>
                <a:cxn ang="0">
                  <a:pos x="39" y="308"/>
                </a:cxn>
                <a:cxn ang="0">
                  <a:pos x="25" y="326"/>
                </a:cxn>
                <a:cxn ang="0">
                  <a:pos x="30" y="341"/>
                </a:cxn>
                <a:cxn ang="0">
                  <a:pos x="43" y="345"/>
                </a:cxn>
                <a:cxn ang="0">
                  <a:pos x="56" y="349"/>
                </a:cxn>
                <a:cxn ang="0">
                  <a:pos x="69" y="343"/>
                </a:cxn>
                <a:cxn ang="0">
                  <a:pos x="81" y="322"/>
                </a:cxn>
                <a:cxn ang="0">
                  <a:pos x="86" y="308"/>
                </a:cxn>
                <a:cxn ang="0">
                  <a:pos x="88" y="297"/>
                </a:cxn>
                <a:cxn ang="0">
                  <a:pos x="95" y="301"/>
                </a:cxn>
                <a:cxn ang="0">
                  <a:pos x="105" y="314"/>
                </a:cxn>
                <a:cxn ang="0">
                  <a:pos x="114" y="331"/>
                </a:cxn>
                <a:cxn ang="0">
                  <a:pos x="113" y="320"/>
                </a:cxn>
                <a:cxn ang="0">
                  <a:pos x="99" y="299"/>
                </a:cxn>
                <a:cxn ang="0">
                  <a:pos x="96" y="280"/>
                </a:cxn>
                <a:cxn ang="0">
                  <a:pos x="104" y="278"/>
                </a:cxn>
                <a:cxn ang="0">
                  <a:pos x="116" y="284"/>
                </a:cxn>
                <a:cxn ang="0">
                  <a:pos x="134" y="286"/>
                </a:cxn>
                <a:cxn ang="0">
                  <a:pos x="153" y="278"/>
                </a:cxn>
                <a:cxn ang="0">
                  <a:pos x="171" y="265"/>
                </a:cxn>
                <a:cxn ang="0">
                  <a:pos x="188" y="244"/>
                </a:cxn>
              </a:cxnLst>
              <a:rect l="0" t="0" r="0" b="0"/>
              <a:pathLst>
                <a:path w="194" h="349">
                  <a:moveTo>
                    <a:pt x="194" y="230"/>
                  </a:moveTo>
                  <a:lnTo>
                    <a:pt x="191" y="230"/>
                  </a:lnTo>
                  <a:lnTo>
                    <a:pt x="187" y="230"/>
                  </a:lnTo>
                  <a:lnTo>
                    <a:pt x="183" y="230"/>
                  </a:lnTo>
                  <a:lnTo>
                    <a:pt x="180" y="230"/>
                  </a:lnTo>
                  <a:lnTo>
                    <a:pt x="176" y="228"/>
                  </a:lnTo>
                  <a:lnTo>
                    <a:pt x="172" y="228"/>
                  </a:lnTo>
                  <a:lnTo>
                    <a:pt x="168" y="226"/>
                  </a:lnTo>
                  <a:lnTo>
                    <a:pt x="164" y="226"/>
                  </a:lnTo>
                  <a:lnTo>
                    <a:pt x="161" y="226"/>
                  </a:lnTo>
                  <a:lnTo>
                    <a:pt x="156" y="226"/>
                  </a:lnTo>
                  <a:lnTo>
                    <a:pt x="153" y="226"/>
                  </a:lnTo>
                  <a:lnTo>
                    <a:pt x="149" y="228"/>
                  </a:lnTo>
                  <a:lnTo>
                    <a:pt x="145" y="228"/>
                  </a:lnTo>
                  <a:lnTo>
                    <a:pt x="142" y="230"/>
                  </a:lnTo>
                  <a:lnTo>
                    <a:pt x="138" y="234"/>
                  </a:lnTo>
                  <a:lnTo>
                    <a:pt x="134" y="238"/>
                  </a:lnTo>
                  <a:lnTo>
                    <a:pt x="133" y="238"/>
                  </a:lnTo>
                  <a:lnTo>
                    <a:pt x="132" y="238"/>
                  </a:lnTo>
                  <a:lnTo>
                    <a:pt x="129" y="238"/>
                  </a:lnTo>
                  <a:lnTo>
                    <a:pt x="127" y="240"/>
                  </a:lnTo>
                  <a:lnTo>
                    <a:pt x="125" y="242"/>
                  </a:lnTo>
                  <a:lnTo>
                    <a:pt x="123" y="246"/>
                  </a:lnTo>
                  <a:lnTo>
                    <a:pt x="119" y="247"/>
                  </a:lnTo>
                  <a:lnTo>
                    <a:pt x="118" y="249"/>
                  </a:lnTo>
                  <a:lnTo>
                    <a:pt x="116" y="253"/>
                  </a:lnTo>
                  <a:lnTo>
                    <a:pt x="114" y="255"/>
                  </a:lnTo>
                  <a:lnTo>
                    <a:pt x="111" y="257"/>
                  </a:lnTo>
                  <a:lnTo>
                    <a:pt x="109" y="261"/>
                  </a:lnTo>
                  <a:lnTo>
                    <a:pt x="107" y="263"/>
                  </a:lnTo>
                  <a:lnTo>
                    <a:pt x="105" y="265"/>
                  </a:lnTo>
                  <a:lnTo>
                    <a:pt x="102" y="268"/>
                  </a:lnTo>
                  <a:lnTo>
                    <a:pt x="100" y="270"/>
                  </a:lnTo>
                  <a:lnTo>
                    <a:pt x="98" y="270"/>
                  </a:lnTo>
                  <a:lnTo>
                    <a:pt x="96" y="272"/>
                  </a:lnTo>
                  <a:lnTo>
                    <a:pt x="94" y="270"/>
                  </a:lnTo>
                  <a:lnTo>
                    <a:pt x="92" y="267"/>
                  </a:lnTo>
                  <a:lnTo>
                    <a:pt x="91" y="265"/>
                  </a:lnTo>
                  <a:lnTo>
                    <a:pt x="90" y="261"/>
                  </a:lnTo>
                  <a:lnTo>
                    <a:pt x="89" y="259"/>
                  </a:lnTo>
                  <a:lnTo>
                    <a:pt x="88" y="257"/>
                  </a:lnTo>
                  <a:lnTo>
                    <a:pt x="87" y="255"/>
                  </a:lnTo>
                  <a:lnTo>
                    <a:pt x="85" y="255"/>
                  </a:lnTo>
                  <a:lnTo>
                    <a:pt x="85" y="253"/>
                  </a:lnTo>
                  <a:lnTo>
                    <a:pt x="83" y="253"/>
                  </a:lnTo>
                  <a:lnTo>
                    <a:pt x="83" y="251"/>
                  </a:lnTo>
                  <a:lnTo>
                    <a:pt x="83" y="249"/>
                  </a:lnTo>
                  <a:lnTo>
                    <a:pt x="85" y="249"/>
                  </a:lnTo>
                  <a:lnTo>
                    <a:pt x="82" y="249"/>
                  </a:lnTo>
                  <a:lnTo>
                    <a:pt x="81" y="247"/>
                  </a:lnTo>
                  <a:lnTo>
                    <a:pt x="80" y="246"/>
                  </a:lnTo>
                  <a:lnTo>
                    <a:pt x="79" y="242"/>
                  </a:lnTo>
                  <a:lnTo>
                    <a:pt x="77" y="238"/>
                  </a:lnTo>
                  <a:lnTo>
                    <a:pt x="77" y="234"/>
                  </a:lnTo>
                  <a:lnTo>
                    <a:pt x="76" y="230"/>
                  </a:lnTo>
                  <a:lnTo>
                    <a:pt x="75" y="228"/>
                  </a:lnTo>
                  <a:lnTo>
                    <a:pt x="73" y="226"/>
                  </a:lnTo>
                  <a:lnTo>
                    <a:pt x="73" y="223"/>
                  </a:lnTo>
                  <a:lnTo>
                    <a:pt x="75" y="221"/>
                  </a:lnTo>
                  <a:lnTo>
                    <a:pt x="75" y="217"/>
                  </a:lnTo>
                  <a:lnTo>
                    <a:pt x="76" y="215"/>
                  </a:lnTo>
                  <a:lnTo>
                    <a:pt x="77" y="213"/>
                  </a:lnTo>
                  <a:lnTo>
                    <a:pt x="77" y="211"/>
                  </a:lnTo>
                  <a:lnTo>
                    <a:pt x="78" y="211"/>
                  </a:lnTo>
                  <a:lnTo>
                    <a:pt x="85" y="226"/>
                  </a:lnTo>
                  <a:lnTo>
                    <a:pt x="85" y="232"/>
                  </a:lnTo>
                  <a:lnTo>
                    <a:pt x="86" y="232"/>
                  </a:lnTo>
                  <a:lnTo>
                    <a:pt x="87" y="232"/>
                  </a:lnTo>
                  <a:lnTo>
                    <a:pt x="88" y="230"/>
                  </a:lnTo>
                  <a:lnTo>
                    <a:pt x="89" y="228"/>
                  </a:lnTo>
                  <a:lnTo>
                    <a:pt x="91" y="219"/>
                  </a:lnTo>
                  <a:lnTo>
                    <a:pt x="94" y="207"/>
                  </a:lnTo>
                  <a:lnTo>
                    <a:pt x="95" y="198"/>
                  </a:lnTo>
                  <a:lnTo>
                    <a:pt x="97" y="186"/>
                  </a:lnTo>
                  <a:lnTo>
                    <a:pt x="99" y="175"/>
                  </a:lnTo>
                  <a:lnTo>
                    <a:pt x="101" y="162"/>
                  </a:lnTo>
                  <a:lnTo>
                    <a:pt x="102" y="150"/>
                  </a:lnTo>
                  <a:lnTo>
                    <a:pt x="104" y="137"/>
                  </a:lnTo>
                  <a:lnTo>
                    <a:pt x="105" y="125"/>
                  </a:lnTo>
                  <a:lnTo>
                    <a:pt x="105" y="112"/>
                  </a:lnTo>
                  <a:lnTo>
                    <a:pt x="104" y="101"/>
                  </a:lnTo>
                  <a:lnTo>
                    <a:pt x="102" y="87"/>
                  </a:lnTo>
                  <a:lnTo>
                    <a:pt x="101" y="76"/>
                  </a:lnTo>
                  <a:lnTo>
                    <a:pt x="100" y="62"/>
                  </a:lnTo>
                  <a:lnTo>
                    <a:pt x="98" y="51"/>
                  </a:lnTo>
                  <a:lnTo>
                    <a:pt x="97" y="42"/>
                  </a:lnTo>
                  <a:lnTo>
                    <a:pt x="96" y="36"/>
                  </a:lnTo>
                  <a:lnTo>
                    <a:pt x="95" y="30"/>
                  </a:lnTo>
                  <a:lnTo>
                    <a:pt x="95" y="24"/>
                  </a:lnTo>
                  <a:lnTo>
                    <a:pt x="94" y="21"/>
                  </a:lnTo>
                  <a:lnTo>
                    <a:pt x="92" y="15"/>
                  </a:lnTo>
                  <a:lnTo>
                    <a:pt x="91" y="9"/>
                  </a:lnTo>
                  <a:lnTo>
                    <a:pt x="91" y="5"/>
                  </a:lnTo>
                  <a:lnTo>
                    <a:pt x="90" y="0"/>
                  </a:lnTo>
                  <a:lnTo>
                    <a:pt x="89" y="99"/>
                  </a:lnTo>
                  <a:lnTo>
                    <a:pt x="88" y="110"/>
                  </a:lnTo>
                  <a:lnTo>
                    <a:pt x="86" y="120"/>
                  </a:lnTo>
                  <a:lnTo>
                    <a:pt x="82" y="129"/>
                  </a:lnTo>
                  <a:lnTo>
                    <a:pt x="80" y="139"/>
                  </a:lnTo>
                  <a:lnTo>
                    <a:pt x="77" y="148"/>
                  </a:lnTo>
                  <a:lnTo>
                    <a:pt x="76" y="160"/>
                  </a:lnTo>
                  <a:lnTo>
                    <a:pt x="75" y="169"/>
                  </a:lnTo>
                  <a:lnTo>
                    <a:pt x="75" y="183"/>
                  </a:lnTo>
                  <a:lnTo>
                    <a:pt x="75" y="188"/>
                  </a:lnTo>
                  <a:lnTo>
                    <a:pt x="73" y="196"/>
                  </a:lnTo>
                  <a:lnTo>
                    <a:pt x="72" y="204"/>
                  </a:lnTo>
                  <a:lnTo>
                    <a:pt x="72" y="209"/>
                  </a:lnTo>
                  <a:lnTo>
                    <a:pt x="71" y="213"/>
                  </a:lnTo>
                  <a:lnTo>
                    <a:pt x="70" y="217"/>
                  </a:lnTo>
                  <a:lnTo>
                    <a:pt x="69" y="219"/>
                  </a:lnTo>
                  <a:lnTo>
                    <a:pt x="68" y="223"/>
                  </a:lnTo>
                  <a:lnTo>
                    <a:pt x="67" y="226"/>
                  </a:lnTo>
                  <a:lnTo>
                    <a:pt x="64" y="226"/>
                  </a:lnTo>
                  <a:lnTo>
                    <a:pt x="63" y="223"/>
                  </a:lnTo>
                  <a:lnTo>
                    <a:pt x="62" y="219"/>
                  </a:lnTo>
                  <a:lnTo>
                    <a:pt x="61" y="215"/>
                  </a:lnTo>
                  <a:lnTo>
                    <a:pt x="60" y="211"/>
                  </a:lnTo>
                  <a:lnTo>
                    <a:pt x="59" y="207"/>
                  </a:lnTo>
                  <a:lnTo>
                    <a:pt x="59" y="204"/>
                  </a:lnTo>
                  <a:lnTo>
                    <a:pt x="58" y="198"/>
                  </a:lnTo>
                  <a:lnTo>
                    <a:pt x="56" y="185"/>
                  </a:lnTo>
                  <a:lnTo>
                    <a:pt x="53" y="171"/>
                  </a:lnTo>
                  <a:lnTo>
                    <a:pt x="50" y="156"/>
                  </a:lnTo>
                  <a:lnTo>
                    <a:pt x="47" y="143"/>
                  </a:lnTo>
                  <a:lnTo>
                    <a:pt x="44" y="129"/>
                  </a:lnTo>
                  <a:lnTo>
                    <a:pt x="41" y="118"/>
                  </a:lnTo>
                  <a:lnTo>
                    <a:pt x="38" y="104"/>
                  </a:lnTo>
                  <a:lnTo>
                    <a:pt x="34" y="93"/>
                  </a:lnTo>
                  <a:lnTo>
                    <a:pt x="31" y="80"/>
                  </a:lnTo>
                  <a:lnTo>
                    <a:pt x="28" y="68"/>
                  </a:lnTo>
                  <a:lnTo>
                    <a:pt x="23" y="57"/>
                  </a:lnTo>
                  <a:lnTo>
                    <a:pt x="19" y="45"/>
                  </a:lnTo>
                  <a:lnTo>
                    <a:pt x="14" y="36"/>
                  </a:lnTo>
                  <a:lnTo>
                    <a:pt x="10" y="26"/>
                  </a:lnTo>
                  <a:lnTo>
                    <a:pt x="5" y="17"/>
                  </a:lnTo>
                  <a:lnTo>
                    <a:pt x="0" y="5"/>
                  </a:lnTo>
                  <a:lnTo>
                    <a:pt x="1" y="19"/>
                  </a:lnTo>
                  <a:lnTo>
                    <a:pt x="2" y="32"/>
                  </a:lnTo>
                  <a:lnTo>
                    <a:pt x="3" y="43"/>
                  </a:lnTo>
                  <a:lnTo>
                    <a:pt x="4" y="57"/>
                  </a:lnTo>
                  <a:lnTo>
                    <a:pt x="4" y="61"/>
                  </a:lnTo>
                  <a:lnTo>
                    <a:pt x="4" y="64"/>
                  </a:lnTo>
                  <a:lnTo>
                    <a:pt x="5" y="70"/>
                  </a:lnTo>
                  <a:lnTo>
                    <a:pt x="6" y="74"/>
                  </a:lnTo>
                  <a:lnTo>
                    <a:pt x="7" y="78"/>
                  </a:lnTo>
                  <a:lnTo>
                    <a:pt x="7" y="82"/>
                  </a:lnTo>
                  <a:lnTo>
                    <a:pt x="9" y="85"/>
                  </a:lnTo>
                  <a:lnTo>
                    <a:pt x="9" y="91"/>
                  </a:lnTo>
                  <a:lnTo>
                    <a:pt x="11" y="104"/>
                  </a:lnTo>
                  <a:lnTo>
                    <a:pt x="12" y="120"/>
                  </a:lnTo>
                  <a:lnTo>
                    <a:pt x="14" y="131"/>
                  </a:lnTo>
                  <a:lnTo>
                    <a:pt x="16" y="144"/>
                  </a:lnTo>
                  <a:lnTo>
                    <a:pt x="18" y="156"/>
                  </a:lnTo>
                  <a:lnTo>
                    <a:pt x="21" y="167"/>
                  </a:lnTo>
                  <a:lnTo>
                    <a:pt x="23" y="179"/>
                  </a:lnTo>
                  <a:lnTo>
                    <a:pt x="28" y="188"/>
                  </a:lnTo>
                  <a:lnTo>
                    <a:pt x="29" y="192"/>
                  </a:lnTo>
                  <a:lnTo>
                    <a:pt x="31" y="196"/>
                  </a:lnTo>
                  <a:lnTo>
                    <a:pt x="32" y="198"/>
                  </a:lnTo>
                  <a:lnTo>
                    <a:pt x="34" y="202"/>
                  </a:lnTo>
                  <a:lnTo>
                    <a:pt x="37" y="206"/>
                  </a:lnTo>
                  <a:lnTo>
                    <a:pt x="38" y="207"/>
                  </a:lnTo>
                  <a:lnTo>
                    <a:pt x="40" y="209"/>
                  </a:lnTo>
                  <a:lnTo>
                    <a:pt x="42" y="211"/>
                  </a:lnTo>
                  <a:lnTo>
                    <a:pt x="44" y="215"/>
                  </a:lnTo>
                  <a:lnTo>
                    <a:pt x="47" y="217"/>
                  </a:lnTo>
                  <a:lnTo>
                    <a:pt x="49" y="219"/>
                  </a:lnTo>
                  <a:lnTo>
                    <a:pt x="50" y="221"/>
                  </a:lnTo>
                  <a:lnTo>
                    <a:pt x="52" y="223"/>
                  </a:lnTo>
                  <a:lnTo>
                    <a:pt x="54" y="226"/>
                  </a:lnTo>
                  <a:lnTo>
                    <a:pt x="57" y="228"/>
                  </a:lnTo>
                  <a:lnTo>
                    <a:pt x="58" y="232"/>
                  </a:lnTo>
                  <a:lnTo>
                    <a:pt x="59" y="234"/>
                  </a:lnTo>
                  <a:lnTo>
                    <a:pt x="59" y="236"/>
                  </a:lnTo>
                  <a:lnTo>
                    <a:pt x="59" y="240"/>
                  </a:lnTo>
                  <a:lnTo>
                    <a:pt x="59" y="244"/>
                  </a:lnTo>
                  <a:lnTo>
                    <a:pt x="60" y="244"/>
                  </a:lnTo>
                  <a:lnTo>
                    <a:pt x="61" y="244"/>
                  </a:lnTo>
                  <a:lnTo>
                    <a:pt x="62" y="244"/>
                  </a:lnTo>
                  <a:lnTo>
                    <a:pt x="82" y="263"/>
                  </a:lnTo>
                  <a:lnTo>
                    <a:pt x="82" y="265"/>
                  </a:lnTo>
                  <a:lnTo>
                    <a:pt x="82" y="267"/>
                  </a:lnTo>
                  <a:lnTo>
                    <a:pt x="82" y="268"/>
                  </a:lnTo>
                  <a:lnTo>
                    <a:pt x="81" y="270"/>
                  </a:lnTo>
                  <a:lnTo>
                    <a:pt x="59" y="282"/>
                  </a:lnTo>
                  <a:lnTo>
                    <a:pt x="58" y="280"/>
                  </a:lnTo>
                  <a:lnTo>
                    <a:pt x="57" y="278"/>
                  </a:lnTo>
                  <a:lnTo>
                    <a:pt x="56" y="274"/>
                  </a:lnTo>
                  <a:lnTo>
                    <a:pt x="60" y="249"/>
                  </a:lnTo>
                  <a:lnTo>
                    <a:pt x="52" y="268"/>
                  </a:lnTo>
                  <a:lnTo>
                    <a:pt x="51" y="268"/>
                  </a:lnTo>
                  <a:lnTo>
                    <a:pt x="50" y="268"/>
                  </a:lnTo>
                  <a:lnTo>
                    <a:pt x="50" y="267"/>
                  </a:lnTo>
                  <a:lnTo>
                    <a:pt x="49" y="265"/>
                  </a:lnTo>
                  <a:lnTo>
                    <a:pt x="49" y="263"/>
                  </a:lnTo>
                  <a:lnTo>
                    <a:pt x="49" y="259"/>
                  </a:lnTo>
                  <a:lnTo>
                    <a:pt x="49" y="255"/>
                  </a:lnTo>
                  <a:lnTo>
                    <a:pt x="48" y="253"/>
                  </a:lnTo>
                  <a:lnTo>
                    <a:pt x="47" y="257"/>
                  </a:lnTo>
                  <a:lnTo>
                    <a:pt x="45" y="259"/>
                  </a:lnTo>
                  <a:lnTo>
                    <a:pt x="44" y="265"/>
                  </a:lnTo>
                  <a:lnTo>
                    <a:pt x="44" y="268"/>
                  </a:lnTo>
                  <a:lnTo>
                    <a:pt x="52" y="286"/>
                  </a:lnTo>
                  <a:lnTo>
                    <a:pt x="52" y="289"/>
                  </a:lnTo>
                  <a:lnTo>
                    <a:pt x="51" y="293"/>
                  </a:lnTo>
                  <a:lnTo>
                    <a:pt x="50" y="295"/>
                  </a:lnTo>
                  <a:lnTo>
                    <a:pt x="49" y="299"/>
                  </a:lnTo>
                  <a:lnTo>
                    <a:pt x="45" y="303"/>
                  </a:lnTo>
                  <a:lnTo>
                    <a:pt x="42" y="305"/>
                  </a:lnTo>
                  <a:lnTo>
                    <a:pt x="39" y="308"/>
                  </a:lnTo>
                  <a:lnTo>
                    <a:pt x="37" y="312"/>
                  </a:lnTo>
                  <a:lnTo>
                    <a:pt x="33" y="314"/>
                  </a:lnTo>
                  <a:lnTo>
                    <a:pt x="31" y="318"/>
                  </a:lnTo>
                  <a:lnTo>
                    <a:pt x="28" y="322"/>
                  </a:lnTo>
                  <a:lnTo>
                    <a:pt x="25" y="326"/>
                  </a:lnTo>
                  <a:lnTo>
                    <a:pt x="20" y="333"/>
                  </a:lnTo>
                  <a:lnTo>
                    <a:pt x="23" y="335"/>
                  </a:lnTo>
                  <a:lnTo>
                    <a:pt x="25" y="337"/>
                  </a:lnTo>
                  <a:lnTo>
                    <a:pt x="28" y="339"/>
                  </a:lnTo>
                  <a:lnTo>
                    <a:pt x="30" y="341"/>
                  </a:lnTo>
                  <a:lnTo>
                    <a:pt x="33" y="341"/>
                  </a:lnTo>
                  <a:lnTo>
                    <a:pt x="35" y="343"/>
                  </a:lnTo>
                  <a:lnTo>
                    <a:pt x="38" y="345"/>
                  </a:lnTo>
                  <a:lnTo>
                    <a:pt x="40" y="345"/>
                  </a:lnTo>
                  <a:lnTo>
                    <a:pt x="43" y="345"/>
                  </a:lnTo>
                  <a:lnTo>
                    <a:pt x="45" y="347"/>
                  </a:lnTo>
                  <a:lnTo>
                    <a:pt x="48" y="347"/>
                  </a:lnTo>
                  <a:lnTo>
                    <a:pt x="51" y="347"/>
                  </a:lnTo>
                  <a:lnTo>
                    <a:pt x="53" y="347"/>
                  </a:lnTo>
                  <a:lnTo>
                    <a:pt x="56" y="349"/>
                  </a:lnTo>
                  <a:lnTo>
                    <a:pt x="59" y="349"/>
                  </a:lnTo>
                  <a:lnTo>
                    <a:pt x="61" y="349"/>
                  </a:lnTo>
                  <a:lnTo>
                    <a:pt x="63" y="347"/>
                  </a:lnTo>
                  <a:lnTo>
                    <a:pt x="67" y="347"/>
                  </a:lnTo>
                  <a:lnTo>
                    <a:pt x="69" y="343"/>
                  </a:lnTo>
                  <a:lnTo>
                    <a:pt x="72" y="339"/>
                  </a:lnTo>
                  <a:lnTo>
                    <a:pt x="75" y="335"/>
                  </a:lnTo>
                  <a:lnTo>
                    <a:pt x="77" y="331"/>
                  </a:lnTo>
                  <a:lnTo>
                    <a:pt x="79" y="326"/>
                  </a:lnTo>
                  <a:lnTo>
                    <a:pt x="81" y="322"/>
                  </a:lnTo>
                  <a:lnTo>
                    <a:pt x="82" y="318"/>
                  </a:lnTo>
                  <a:lnTo>
                    <a:pt x="83" y="316"/>
                  </a:lnTo>
                  <a:lnTo>
                    <a:pt x="83" y="312"/>
                  </a:lnTo>
                  <a:lnTo>
                    <a:pt x="85" y="310"/>
                  </a:lnTo>
                  <a:lnTo>
                    <a:pt x="86" y="308"/>
                  </a:lnTo>
                  <a:lnTo>
                    <a:pt x="87" y="307"/>
                  </a:lnTo>
                  <a:lnTo>
                    <a:pt x="87" y="305"/>
                  </a:lnTo>
                  <a:lnTo>
                    <a:pt x="88" y="301"/>
                  </a:lnTo>
                  <a:lnTo>
                    <a:pt x="88" y="299"/>
                  </a:lnTo>
                  <a:lnTo>
                    <a:pt x="88" y="297"/>
                  </a:lnTo>
                  <a:lnTo>
                    <a:pt x="88" y="295"/>
                  </a:lnTo>
                  <a:lnTo>
                    <a:pt x="89" y="293"/>
                  </a:lnTo>
                  <a:lnTo>
                    <a:pt x="91" y="295"/>
                  </a:lnTo>
                  <a:lnTo>
                    <a:pt x="94" y="297"/>
                  </a:lnTo>
                  <a:lnTo>
                    <a:pt x="95" y="301"/>
                  </a:lnTo>
                  <a:lnTo>
                    <a:pt x="97" y="303"/>
                  </a:lnTo>
                  <a:lnTo>
                    <a:pt x="99" y="307"/>
                  </a:lnTo>
                  <a:lnTo>
                    <a:pt x="101" y="308"/>
                  </a:lnTo>
                  <a:lnTo>
                    <a:pt x="102" y="312"/>
                  </a:lnTo>
                  <a:lnTo>
                    <a:pt x="105" y="314"/>
                  </a:lnTo>
                  <a:lnTo>
                    <a:pt x="106" y="318"/>
                  </a:lnTo>
                  <a:lnTo>
                    <a:pt x="108" y="322"/>
                  </a:lnTo>
                  <a:lnTo>
                    <a:pt x="110" y="324"/>
                  </a:lnTo>
                  <a:lnTo>
                    <a:pt x="111" y="329"/>
                  </a:lnTo>
                  <a:lnTo>
                    <a:pt x="114" y="331"/>
                  </a:lnTo>
                  <a:lnTo>
                    <a:pt x="115" y="337"/>
                  </a:lnTo>
                  <a:lnTo>
                    <a:pt x="116" y="341"/>
                  </a:lnTo>
                  <a:lnTo>
                    <a:pt x="118" y="347"/>
                  </a:lnTo>
                  <a:lnTo>
                    <a:pt x="115" y="324"/>
                  </a:lnTo>
                  <a:lnTo>
                    <a:pt x="113" y="320"/>
                  </a:lnTo>
                  <a:lnTo>
                    <a:pt x="110" y="316"/>
                  </a:lnTo>
                  <a:lnTo>
                    <a:pt x="107" y="312"/>
                  </a:lnTo>
                  <a:lnTo>
                    <a:pt x="105" y="308"/>
                  </a:lnTo>
                  <a:lnTo>
                    <a:pt x="102" y="305"/>
                  </a:lnTo>
                  <a:lnTo>
                    <a:pt x="99" y="299"/>
                  </a:lnTo>
                  <a:lnTo>
                    <a:pt x="98" y="291"/>
                  </a:lnTo>
                  <a:lnTo>
                    <a:pt x="97" y="286"/>
                  </a:lnTo>
                  <a:lnTo>
                    <a:pt x="96" y="284"/>
                  </a:lnTo>
                  <a:lnTo>
                    <a:pt x="96" y="282"/>
                  </a:lnTo>
                  <a:lnTo>
                    <a:pt x="96" y="280"/>
                  </a:lnTo>
                  <a:lnTo>
                    <a:pt x="97" y="278"/>
                  </a:lnTo>
                  <a:lnTo>
                    <a:pt x="98" y="278"/>
                  </a:lnTo>
                  <a:lnTo>
                    <a:pt x="99" y="276"/>
                  </a:lnTo>
                  <a:lnTo>
                    <a:pt x="101" y="278"/>
                  </a:lnTo>
                  <a:lnTo>
                    <a:pt x="104" y="278"/>
                  </a:lnTo>
                  <a:lnTo>
                    <a:pt x="105" y="280"/>
                  </a:lnTo>
                  <a:lnTo>
                    <a:pt x="107" y="280"/>
                  </a:lnTo>
                  <a:lnTo>
                    <a:pt x="108" y="280"/>
                  </a:lnTo>
                  <a:lnTo>
                    <a:pt x="111" y="282"/>
                  </a:lnTo>
                  <a:lnTo>
                    <a:pt x="116" y="284"/>
                  </a:lnTo>
                  <a:lnTo>
                    <a:pt x="119" y="286"/>
                  </a:lnTo>
                  <a:lnTo>
                    <a:pt x="123" y="286"/>
                  </a:lnTo>
                  <a:lnTo>
                    <a:pt x="126" y="286"/>
                  </a:lnTo>
                  <a:lnTo>
                    <a:pt x="130" y="286"/>
                  </a:lnTo>
                  <a:lnTo>
                    <a:pt x="134" y="286"/>
                  </a:lnTo>
                  <a:lnTo>
                    <a:pt x="137" y="286"/>
                  </a:lnTo>
                  <a:lnTo>
                    <a:pt x="142" y="284"/>
                  </a:lnTo>
                  <a:lnTo>
                    <a:pt x="145" y="282"/>
                  </a:lnTo>
                  <a:lnTo>
                    <a:pt x="149" y="280"/>
                  </a:lnTo>
                  <a:lnTo>
                    <a:pt x="153" y="278"/>
                  </a:lnTo>
                  <a:lnTo>
                    <a:pt x="156" y="276"/>
                  </a:lnTo>
                  <a:lnTo>
                    <a:pt x="159" y="274"/>
                  </a:lnTo>
                  <a:lnTo>
                    <a:pt x="164" y="272"/>
                  </a:lnTo>
                  <a:lnTo>
                    <a:pt x="167" y="268"/>
                  </a:lnTo>
                  <a:lnTo>
                    <a:pt x="171" y="265"/>
                  </a:lnTo>
                  <a:lnTo>
                    <a:pt x="174" y="261"/>
                  </a:lnTo>
                  <a:lnTo>
                    <a:pt x="177" y="257"/>
                  </a:lnTo>
                  <a:lnTo>
                    <a:pt x="182" y="253"/>
                  </a:lnTo>
                  <a:lnTo>
                    <a:pt x="185" y="247"/>
                  </a:lnTo>
                  <a:lnTo>
                    <a:pt x="188" y="244"/>
                  </a:lnTo>
                  <a:lnTo>
                    <a:pt x="192" y="238"/>
                  </a:lnTo>
                  <a:lnTo>
                    <a:pt x="194" y="230"/>
                  </a:lnTo>
                  <a:close/>
                </a:path>
              </a:pathLst>
            </a:custGeom>
            <a:solidFill>
              <a:srgbClr val="FF99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6" name="Freeform 46"/>
            <p:cNvSpPr/>
            <p:nvPr/>
          </p:nvSpPr>
          <p:spPr>
            <a:xfrm>
              <a:off x="4608" y="2805"/>
              <a:ext cx="14" cy="46"/>
            </a:xfrm>
            <a:custGeom>
              <a:avLst/>
              <a:gdLst/>
              <a:ahLst/>
              <a:cxnLst>
                <a:cxn ang="0">
                  <a:pos x="14" y="19"/>
                </a:cxn>
                <a:cxn ang="0">
                  <a:pos x="14" y="15"/>
                </a:cxn>
                <a:cxn ang="0">
                  <a:pos x="13" y="10"/>
                </a:cxn>
                <a:cxn ang="0">
                  <a:pos x="12" y="6"/>
                </a:cxn>
                <a:cxn ang="0">
                  <a:pos x="12" y="0"/>
                </a:cxn>
                <a:cxn ang="0">
                  <a:pos x="0" y="46"/>
                </a:cxn>
                <a:cxn ang="0">
                  <a:pos x="14" y="23"/>
                </a:cxn>
                <a:cxn ang="0">
                  <a:pos x="14" y="21"/>
                </a:cxn>
                <a:cxn ang="0">
                  <a:pos x="14" y="19"/>
                </a:cxn>
              </a:cxnLst>
              <a:rect l="0" t="0" r="0" b="0"/>
              <a:pathLst>
                <a:path w="14" h="46">
                  <a:moveTo>
                    <a:pt x="14" y="19"/>
                  </a:moveTo>
                  <a:lnTo>
                    <a:pt x="14" y="15"/>
                  </a:lnTo>
                  <a:lnTo>
                    <a:pt x="13" y="10"/>
                  </a:lnTo>
                  <a:lnTo>
                    <a:pt x="12" y="6"/>
                  </a:lnTo>
                  <a:lnTo>
                    <a:pt x="12" y="0"/>
                  </a:lnTo>
                  <a:lnTo>
                    <a:pt x="0" y="46"/>
                  </a:lnTo>
                  <a:lnTo>
                    <a:pt x="14" y="23"/>
                  </a:lnTo>
                  <a:lnTo>
                    <a:pt x="14" y="21"/>
                  </a:lnTo>
                  <a:lnTo>
                    <a:pt x="14" y="19"/>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7" name="Freeform 47"/>
            <p:cNvSpPr/>
            <p:nvPr/>
          </p:nvSpPr>
          <p:spPr>
            <a:xfrm>
              <a:off x="4585" y="2740"/>
              <a:ext cx="10" cy="82"/>
            </a:xfrm>
            <a:custGeom>
              <a:avLst/>
              <a:gdLst/>
              <a:ahLst/>
              <a:cxnLst>
                <a:cxn ang="0">
                  <a:pos x="10" y="6"/>
                </a:cxn>
                <a:cxn ang="0">
                  <a:pos x="10" y="4"/>
                </a:cxn>
                <a:cxn ang="0">
                  <a:pos x="9" y="4"/>
                </a:cxn>
                <a:cxn ang="0">
                  <a:pos x="9" y="2"/>
                </a:cxn>
                <a:cxn ang="0">
                  <a:pos x="8" y="0"/>
                </a:cxn>
                <a:cxn ang="0">
                  <a:pos x="7" y="8"/>
                </a:cxn>
                <a:cxn ang="0">
                  <a:pos x="4" y="15"/>
                </a:cxn>
                <a:cxn ang="0">
                  <a:pos x="3" y="23"/>
                </a:cxn>
                <a:cxn ang="0">
                  <a:pos x="1" y="33"/>
                </a:cxn>
                <a:cxn ang="0">
                  <a:pos x="0" y="40"/>
                </a:cxn>
                <a:cxn ang="0">
                  <a:pos x="0" y="50"/>
                </a:cxn>
                <a:cxn ang="0">
                  <a:pos x="0" y="59"/>
                </a:cxn>
                <a:cxn ang="0">
                  <a:pos x="0" y="69"/>
                </a:cxn>
                <a:cxn ang="0">
                  <a:pos x="1" y="71"/>
                </a:cxn>
                <a:cxn ang="0">
                  <a:pos x="2" y="73"/>
                </a:cxn>
                <a:cxn ang="0">
                  <a:pos x="3" y="75"/>
                </a:cxn>
                <a:cxn ang="0">
                  <a:pos x="3" y="76"/>
                </a:cxn>
                <a:cxn ang="0">
                  <a:pos x="4" y="78"/>
                </a:cxn>
                <a:cxn ang="0">
                  <a:pos x="6" y="78"/>
                </a:cxn>
                <a:cxn ang="0">
                  <a:pos x="6" y="80"/>
                </a:cxn>
                <a:cxn ang="0">
                  <a:pos x="7" y="82"/>
                </a:cxn>
                <a:cxn ang="0">
                  <a:pos x="10" y="6"/>
                </a:cxn>
              </a:cxnLst>
              <a:rect l="0" t="0" r="0" b="0"/>
              <a:pathLst>
                <a:path w="10" h="82">
                  <a:moveTo>
                    <a:pt x="10" y="6"/>
                  </a:moveTo>
                  <a:lnTo>
                    <a:pt x="10" y="4"/>
                  </a:lnTo>
                  <a:lnTo>
                    <a:pt x="9" y="4"/>
                  </a:lnTo>
                  <a:lnTo>
                    <a:pt x="9" y="2"/>
                  </a:lnTo>
                  <a:lnTo>
                    <a:pt x="8" y="0"/>
                  </a:lnTo>
                  <a:lnTo>
                    <a:pt x="7" y="8"/>
                  </a:lnTo>
                  <a:lnTo>
                    <a:pt x="4" y="15"/>
                  </a:lnTo>
                  <a:lnTo>
                    <a:pt x="3" y="23"/>
                  </a:lnTo>
                  <a:lnTo>
                    <a:pt x="1" y="33"/>
                  </a:lnTo>
                  <a:lnTo>
                    <a:pt x="0" y="40"/>
                  </a:lnTo>
                  <a:lnTo>
                    <a:pt x="0" y="50"/>
                  </a:lnTo>
                  <a:lnTo>
                    <a:pt x="0" y="59"/>
                  </a:lnTo>
                  <a:lnTo>
                    <a:pt x="0" y="69"/>
                  </a:lnTo>
                  <a:lnTo>
                    <a:pt x="1" y="71"/>
                  </a:lnTo>
                  <a:lnTo>
                    <a:pt x="2" y="73"/>
                  </a:lnTo>
                  <a:lnTo>
                    <a:pt x="3" y="75"/>
                  </a:lnTo>
                  <a:lnTo>
                    <a:pt x="3" y="76"/>
                  </a:lnTo>
                  <a:lnTo>
                    <a:pt x="4" y="78"/>
                  </a:lnTo>
                  <a:lnTo>
                    <a:pt x="6" y="78"/>
                  </a:lnTo>
                  <a:lnTo>
                    <a:pt x="6" y="80"/>
                  </a:lnTo>
                  <a:lnTo>
                    <a:pt x="7" y="82"/>
                  </a:lnTo>
                  <a:lnTo>
                    <a:pt x="10" y="6"/>
                  </a:lnTo>
                  <a:close/>
                </a:path>
              </a:pathLst>
            </a:custGeom>
            <a:solidFill>
              <a:srgbClr val="FF33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8" name="Freeform 48"/>
            <p:cNvSpPr/>
            <p:nvPr/>
          </p:nvSpPr>
          <p:spPr>
            <a:xfrm>
              <a:off x="4564" y="2855"/>
              <a:ext cx="24" cy="34"/>
            </a:xfrm>
            <a:custGeom>
              <a:avLst/>
              <a:gdLst/>
              <a:ahLst/>
              <a:cxnLst>
                <a:cxn ang="0">
                  <a:pos x="24" y="21"/>
                </a:cxn>
                <a:cxn ang="0">
                  <a:pos x="4" y="0"/>
                </a:cxn>
                <a:cxn ang="0">
                  <a:pos x="0" y="34"/>
                </a:cxn>
                <a:cxn ang="0">
                  <a:pos x="24" y="21"/>
                </a:cxn>
              </a:cxnLst>
              <a:rect l="0" t="0" r="0" b="0"/>
              <a:pathLst>
                <a:path w="24" h="34">
                  <a:moveTo>
                    <a:pt x="24" y="21"/>
                  </a:moveTo>
                  <a:lnTo>
                    <a:pt x="4" y="0"/>
                  </a:lnTo>
                  <a:lnTo>
                    <a:pt x="0" y="34"/>
                  </a:lnTo>
                  <a:lnTo>
                    <a:pt x="24" y="21"/>
                  </a:lnTo>
                  <a:close/>
                </a:path>
              </a:pathLst>
            </a:custGeom>
            <a:solidFill>
              <a:srgbClr val="CC33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9" name="Freeform 49"/>
            <p:cNvSpPr/>
            <p:nvPr/>
          </p:nvSpPr>
          <p:spPr>
            <a:xfrm>
              <a:off x="4555" y="2839"/>
              <a:ext cx="5" cy="17"/>
            </a:xfrm>
            <a:custGeom>
              <a:avLst/>
              <a:gdLst/>
              <a:ahLst/>
              <a:cxnLst>
                <a:cxn ang="0">
                  <a:pos x="5" y="14"/>
                </a:cxn>
                <a:cxn ang="0">
                  <a:pos x="5" y="12"/>
                </a:cxn>
                <a:cxn ang="0">
                  <a:pos x="5" y="10"/>
                </a:cxn>
                <a:cxn ang="0">
                  <a:pos x="5" y="8"/>
                </a:cxn>
                <a:cxn ang="0">
                  <a:pos x="5" y="6"/>
                </a:cxn>
                <a:cxn ang="0">
                  <a:pos x="0" y="0"/>
                </a:cxn>
                <a:cxn ang="0">
                  <a:pos x="3" y="17"/>
                </a:cxn>
                <a:cxn ang="0">
                  <a:pos x="4" y="16"/>
                </a:cxn>
                <a:cxn ang="0">
                  <a:pos x="5" y="16"/>
                </a:cxn>
                <a:cxn ang="0">
                  <a:pos x="5" y="14"/>
                </a:cxn>
              </a:cxnLst>
              <a:rect l="0" t="0" r="0" b="0"/>
              <a:pathLst>
                <a:path w="5" h="17">
                  <a:moveTo>
                    <a:pt x="5" y="14"/>
                  </a:moveTo>
                  <a:lnTo>
                    <a:pt x="5" y="12"/>
                  </a:lnTo>
                  <a:lnTo>
                    <a:pt x="5" y="10"/>
                  </a:lnTo>
                  <a:lnTo>
                    <a:pt x="5" y="8"/>
                  </a:lnTo>
                  <a:lnTo>
                    <a:pt x="5" y="6"/>
                  </a:lnTo>
                  <a:lnTo>
                    <a:pt x="0" y="0"/>
                  </a:lnTo>
                  <a:lnTo>
                    <a:pt x="3" y="17"/>
                  </a:lnTo>
                  <a:lnTo>
                    <a:pt x="4" y="16"/>
                  </a:lnTo>
                  <a:lnTo>
                    <a:pt x="5" y="16"/>
                  </a:lnTo>
                  <a:lnTo>
                    <a:pt x="5" y="1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0" name="Freeform 50"/>
            <p:cNvSpPr/>
            <p:nvPr/>
          </p:nvSpPr>
          <p:spPr>
            <a:xfrm>
              <a:off x="4425" y="1585"/>
              <a:ext cx="73" cy="42"/>
            </a:xfrm>
            <a:custGeom>
              <a:avLst/>
              <a:gdLst/>
              <a:ahLst/>
              <a:cxnLst>
                <a:cxn ang="0">
                  <a:pos x="69" y="24"/>
                </a:cxn>
                <a:cxn ang="0">
                  <a:pos x="66" y="19"/>
                </a:cxn>
                <a:cxn ang="0">
                  <a:pos x="63" y="15"/>
                </a:cxn>
                <a:cxn ang="0">
                  <a:pos x="58" y="11"/>
                </a:cxn>
                <a:cxn ang="0">
                  <a:pos x="53" y="5"/>
                </a:cxn>
                <a:cxn ang="0">
                  <a:pos x="48" y="3"/>
                </a:cxn>
                <a:cxn ang="0">
                  <a:pos x="44" y="1"/>
                </a:cxn>
                <a:cxn ang="0">
                  <a:pos x="38" y="0"/>
                </a:cxn>
                <a:cxn ang="0">
                  <a:pos x="33" y="0"/>
                </a:cxn>
                <a:cxn ang="0">
                  <a:pos x="27" y="3"/>
                </a:cxn>
                <a:cxn ang="0">
                  <a:pos x="21" y="7"/>
                </a:cxn>
                <a:cxn ang="0">
                  <a:pos x="16" y="13"/>
                </a:cxn>
                <a:cxn ang="0">
                  <a:pos x="11" y="19"/>
                </a:cxn>
                <a:cxn ang="0">
                  <a:pos x="8" y="22"/>
                </a:cxn>
                <a:cxn ang="0">
                  <a:pos x="5" y="26"/>
                </a:cxn>
                <a:cxn ang="0">
                  <a:pos x="1" y="32"/>
                </a:cxn>
                <a:cxn ang="0">
                  <a:pos x="0" y="36"/>
                </a:cxn>
                <a:cxn ang="0">
                  <a:pos x="0" y="36"/>
                </a:cxn>
                <a:cxn ang="0">
                  <a:pos x="1" y="32"/>
                </a:cxn>
                <a:cxn ang="0">
                  <a:pos x="4" y="28"/>
                </a:cxn>
                <a:cxn ang="0">
                  <a:pos x="5" y="26"/>
                </a:cxn>
                <a:cxn ang="0">
                  <a:pos x="8" y="24"/>
                </a:cxn>
                <a:cxn ang="0">
                  <a:pos x="13" y="24"/>
                </a:cxn>
                <a:cxn ang="0">
                  <a:pos x="16" y="26"/>
                </a:cxn>
                <a:cxn ang="0">
                  <a:pos x="20" y="28"/>
                </a:cxn>
                <a:cxn ang="0">
                  <a:pos x="25" y="32"/>
                </a:cxn>
                <a:cxn ang="0">
                  <a:pos x="29" y="34"/>
                </a:cxn>
                <a:cxn ang="0">
                  <a:pos x="34" y="36"/>
                </a:cxn>
                <a:cxn ang="0">
                  <a:pos x="38" y="38"/>
                </a:cxn>
                <a:cxn ang="0">
                  <a:pos x="42" y="40"/>
                </a:cxn>
                <a:cxn ang="0">
                  <a:pos x="46" y="42"/>
                </a:cxn>
                <a:cxn ang="0">
                  <a:pos x="51" y="40"/>
                </a:cxn>
                <a:cxn ang="0">
                  <a:pos x="54" y="40"/>
                </a:cxn>
                <a:cxn ang="0">
                  <a:pos x="58" y="36"/>
                </a:cxn>
                <a:cxn ang="0">
                  <a:pos x="63" y="32"/>
                </a:cxn>
                <a:cxn ang="0">
                  <a:pos x="66" y="30"/>
                </a:cxn>
                <a:cxn ang="0">
                  <a:pos x="71" y="28"/>
                </a:cxn>
                <a:cxn ang="0">
                  <a:pos x="72" y="28"/>
                </a:cxn>
              </a:cxnLst>
              <a:rect l="0" t="0" r="0" b="0"/>
              <a:pathLst>
                <a:path w="73" h="42">
                  <a:moveTo>
                    <a:pt x="72" y="26"/>
                  </a:moveTo>
                  <a:lnTo>
                    <a:pt x="69" y="24"/>
                  </a:lnTo>
                  <a:lnTo>
                    <a:pt x="68" y="22"/>
                  </a:lnTo>
                  <a:lnTo>
                    <a:pt x="66" y="19"/>
                  </a:lnTo>
                  <a:lnTo>
                    <a:pt x="64" y="17"/>
                  </a:lnTo>
                  <a:lnTo>
                    <a:pt x="63" y="15"/>
                  </a:lnTo>
                  <a:lnTo>
                    <a:pt x="61" y="13"/>
                  </a:lnTo>
                  <a:lnTo>
                    <a:pt x="58" y="11"/>
                  </a:lnTo>
                  <a:lnTo>
                    <a:pt x="56" y="7"/>
                  </a:lnTo>
                  <a:lnTo>
                    <a:pt x="53" y="5"/>
                  </a:lnTo>
                  <a:lnTo>
                    <a:pt x="52" y="3"/>
                  </a:lnTo>
                  <a:lnTo>
                    <a:pt x="48" y="3"/>
                  </a:lnTo>
                  <a:lnTo>
                    <a:pt x="46" y="1"/>
                  </a:lnTo>
                  <a:lnTo>
                    <a:pt x="44" y="1"/>
                  </a:lnTo>
                  <a:lnTo>
                    <a:pt x="42" y="0"/>
                  </a:lnTo>
                  <a:lnTo>
                    <a:pt x="38" y="0"/>
                  </a:lnTo>
                  <a:lnTo>
                    <a:pt x="36" y="0"/>
                  </a:lnTo>
                  <a:lnTo>
                    <a:pt x="33" y="0"/>
                  </a:lnTo>
                  <a:lnTo>
                    <a:pt x="30" y="1"/>
                  </a:lnTo>
                  <a:lnTo>
                    <a:pt x="27" y="3"/>
                  </a:lnTo>
                  <a:lnTo>
                    <a:pt x="25" y="5"/>
                  </a:lnTo>
                  <a:lnTo>
                    <a:pt x="21" y="7"/>
                  </a:lnTo>
                  <a:lnTo>
                    <a:pt x="19" y="11"/>
                  </a:lnTo>
                  <a:lnTo>
                    <a:pt x="16" y="13"/>
                  </a:lnTo>
                  <a:lnTo>
                    <a:pt x="14" y="17"/>
                  </a:lnTo>
                  <a:lnTo>
                    <a:pt x="11" y="19"/>
                  </a:lnTo>
                  <a:lnTo>
                    <a:pt x="10" y="21"/>
                  </a:lnTo>
                  <a:lnTo>
                    <a:pt x="8" y="22"/>
                  </a:lnTo>
                  <a:lnTo>
                    <a:pt x="7" y="24"/>
                  </a:lnTo>
                  <a:lnTo>
                    <a:pt x="5" y="26"/>
                  </a:lnTo>
                  <a:lnTo>
                    <a:pt x="4" y="28"/>
                  </a:lnTo>
                  <a:lnTo>
                    <a:pt x="1" y="32"/>
                  </a:lnTo>
                  <a:lnTo>
                    <a:pt x="0" y="34"/>
                  </a:lnTo>
                  <a:lnTo>
                    <a:pt x="0" y="36"/>
                  </a:lnTo>
                  <a:lnTo>
                    <a:pt x="0" y="38"/>
                  </a:lnTo>
                  <a:lnTo>
                    <a:pt x="0" y="36"/>
                  </a:lnTo>
                  <a:lnTo>
                    <a:pt x="1" y="34"/>
                  </a:lnTo>
                  <a:lnTo>
                    <a:pt x="1" y="32"/>
                  </a:lnTo>
                  <a:lnTo>
                    <a:pt x="2" y="32"/>
                  </a:lnTo>
                  <a:lnTo>
                    <a:pt x="4" y="28"/>
                  </a:lnTo>
                  <a:lnTo>
                    <a:pt x="4" y="26"/>
                  </a:lnTo>
                  <a:lnTo>
                    <a:pt x="5" y="26"/>
                  </a:lnTo>
                  <a:lnTo>
                    <a:pt x="6" y="24"/>
                  </a:lnTo>
                  <a:lnTo>
                    <a:pt x="8" y="24"/>
                  </a:lnTo>
                  <a:lnTo>
                    <a:pt x="10" y="24"/>
                  </a:lnTo>
                  <a:lnTo>
                    <a:pt x="13" y="24"/>
                  </a:lnTo>
                  <a:lnTo>
                    <a:pt x="15" y="26"/>
                  </a:lnTo>
                  <a:lnTo>
                    <a:pt x="16" y="26"/>
                  </a:lnTo>
                  <a:lnTo>
                    <a:pt x="19" y="28"/>
                  </a:lnTo>
                  <a:lnTo>
                    <a:pt x="20" y="28"/>
                  </a:lnTo>
                  <a:lnTo>
                    <a:pt x="23" y="28"/>
                  </a:lnTo>
                  <a:lnTo>
                    <a:pt x="25" y="32"/>
                  </a:lnTo>
                  <a:lnTo>
                    <a:pt x="27" y="32"/>
                  </a:lnTo>
                  <a:lnTo>
                    <a:pt x="29" y="34"/>
                  </a:lnTo>
                  <a:lnTo>
                    <a:pt x="32" y="34"/>
                  </a:lnTo>
                  <a:lnTo>
                    <a:pt x="34" y="36"/>
                  </a:lnTo>
                  <a:lnTo>
                    <a:pt x="36" y="36"/>
                  </a:lnTo>
                  <a:lnTo>
                    <a:pt x="38" y="38"/>
                  </a:lnTo>
                  <a:lnTo>
                    <a:pt x="39" y="40"/>
                  </a:lnTo>
                  <a:lnTo>
                    <a:pt x="42" y="40"/>
                  </a:lnTo>
                  <a:lnTo>
                    <a:pt x="44" y="42"/>
                  </a:lnTo>
                  <a:lnTo>
                    <a:pt x="46" y="42"/>
                  </a:lnTo>
                  <a:lnTo>
                    <a:pt x="48" y="42"/>
                  </a:lnTo>
                  <a:lnTo>
                    <a:pt x="51" y="40"/>
                  </a:lnTo>
                  <a:lnTo>
                    <a:pt x="52" y="40"/>
                  </a:lnTo>
                  <a:lnTo>
                    <a:pt x="54" y="40"/>
                  </a:lnTo>
                  <a:lnTo>
                    <a:pt x="56" y="38"/>
                  </a:lnTo>
                  <a:lnTo>
                    <a:pt x="58" y="36"/>
                  </a:lnTo>
                  <a:lnTo>
                    <a:pt x="61" y="34"/>
                  </a:lnTo>
                  <a:lnTo>
                    <a:pt x="63" y="32"/>
                  </a:lnTo>
                  <a:lnTo>
                    <a:pt x="64" y="32"/>
                  </a:lnTo>
                  <a:lnTo>
                    <a:pt x="66" y="30"/>
                  </a:lnTo>
                  <a:lnTo>
                    <a:pt x="68" y="28"/>
                  </a:lnTo>
                  <a:lnTo>
                    <a:pt x="71" y="28"/>
                  </a:lnTo>
                  <a:lnTo>
                    <a:pt x="73" y="28"/>
                  </a:lnTo>
                  <a:lnTo>
                    <a:pt x="72" y="28"/>
                  </a:lnTo>
                  <a:lnTo>
                    <a:pt x="72" y="2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1" name="Freeform 51"/>
            <p:cNvSpPr/>
            <p:nvPr/>
          </p:nvSpPr>
          <p:spPr>
            <a:xfrm>
              <a:off x="4432" y="1659"/>
              <a:ext cx="4" cy="78"/>
            </a:xfrm>
            <a:custGeom>
              <a:avLst/>
              <a:gdLst/>
              <a:ahLst/>
              <a:cxnLst>
                <a:cxn ang="0">
                  <a:pos x="4" y="53"/>
                </a:cxn>
                <a:cxn ang="0">
                  <a:pos x="2" y="13"/>
                </a:cxn>
                <a:cxn ang="0">
                  <a:pos x="0" y="0"/>
                </a:cxn>
                <a:cxn ang="0">
                  <a:pos x="1" y="19"/>
                </a:cxn>
                <a:cxn ang="0">
                  <a:pos x="2" y="38"/>
                </a:cxn>
                <a:cxn ang="0">
                  <a:pos x="2" y="59"/>
                </a:cxn>
                <a:cxn ang="0">
                  <a:pos x="2" y="78"/>
                </a:cxn>
                <a:cxn ang="0">
                  <a:pos x="3" y="72"/>
                </a:cxn>
                <a:cxn ang="0">
                  <a:pos x="3" y="71"/>
                </a:cxn>
                <a:cxn ang="0">
                  <a:pos x="3" y="69"/>
                </a:cxn>
                <a:cxn ang="0">
                  <a:pos x="2" y="69"/>
                </a:cxn>
                <a:cxn ang="0">
                  <a:pos x="2" y="67"/>
                </a:cxn>
                <a:cxn ang="0">
                  <a:pos x="4" y="53"/>
                </a:cxn>
              </a:cxnLst>
              <a:rect l="0" t="0" r="0" b="0"/>
              <a:pathLst>
                <a:path w="4" h="78">
                  <a:moveTo>
                    <a:pt x="4" y="53"/>
                  </a:moveTo>
                  <a:lnTo>
                    <a:pt x="2" y="13"/>
                  </a:lnTo>
                  <a:lnTo>
                    <a:pt x="0" y="0"/>
                  </a:lnTo>
                  <a:lnTo>
                    <a:pt x="1" y="19"/>
                  </a:lnTo>
                  <a:lnTo>
                    <a:pt x="2" y="38"/>
                  </a:lnTo>
                  <a:lnTo>
                    <a:pt x="2" y="59"/>
                  </a:lnTo>
                  <a:lnTo>
                    <a:pt x="2" y="78"/>
                  </a:lnTo>
                  <a:lnTo>
                    <a:pt x="3" y="72"/>
                  </a:lnTo>
                  <a:lnTo>
                    <a:pt x="3" y="71"/>
                  </a:lnTo>
                  <a:lnTo>
                    <a:pt x="3" y="69"/>
                  </a:lnTo>
                  <a:lnTo>
                    <a:pt x="2" y="69"/>
                  </a:lnTo>
                  <a:lnTo>
                    <a:pt x="2" y="67"/>
                  </a:lnTo>
                  <a:lnTo>
                    <a:pt x="4" y="53"/>
                  </a:lnTo>
                  <a:close/>
                </a:path>
              </a:pathLst>
            </a:custGeom>
            <a:solidFill>
              <a:srgbClr val="33CC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2" name="Freeform 52"/>
            <p:cNvSpPr/>
            <p:nvPr/>
          </p:nvSpPr>
          <p:spPr>
            <a:xfrm>
              <a:off x="4412" y="1442"/>
              <a:ext cx="19" cy="141"/>
            </a:xfrm>
            <a:custGeom>
              <a:avLst/>
              <a:gdLst/>
              <a:ahLst/>
              <a:cxnLst>
                <a:cxn ang="0">
                  <a:pos x="19" y="76"/>
                </a:cxn>
                <a:cxn ang="0">
                  <a:pos x="19" y="64"/>
                </a:cxn>
                <a:cxn ang="0">
                  <a:pos x="19" y="55"/>
                </a:cxn>
                <a:cxn ang="0">
                  <a:pos x="18" y="45"/>
                </a:cxn>
                <a:cxn ang="0">
                  <a:pos x="17" y="34"/>
                </a:cxn>
                <a:cxn ang="0">
                  <a:pos x="14" y="24"/>
                </a:cxn>
                <a:cxn ang="0">
                  <a:pos x="12" y="17"/>
                </a:cxn>
                <a:cxn ang="0">
                  <a:pos x="10" y="7"/>
                </a:cxn>
                <a:cxn ang="0">
                  <a:pos x="8" y="0"/>
                </a:cxn>
                <a:cxn ang="0">
                  <a:pos x="9" y="17"/>
                </a:cxn>
                <a:cxn ang="0">
                  <a:pos x="8" y="34"/>
                </a:cxn>
                <a:cxn ang="0">
                  <a:pos x="7" y="51"/>
                </a:cxn>
                <a:cxn ang="0">
                  <a:pos x="5" y="70"/>
                </a:cxn>
                <a:cxn ang="0">
                  <a:pos x="3" y="87"/>
                </a:cxn>
                <a:cxn ang="0">
                  <a:pos x="1" y="104"/>
                </a:cxn>
                <a:cxn ang="0">
                  <a:pos x="0" y="124"/>
                </a:cxn>
                <a:cxn ang="0">
                  <a:pos x="0" y="141"/>
                </a:cxn>
                <a:cxn ang="0">
                  <a:pos x="1" y="139"/>
                </a:cxn>
                <a:cxn ang="0">
                  <a:pos x="2" y="137"/>
                </a:cxn>
                <a:cxn ang="0">
                  <a:pos x="3" y="135"/>
                </a:cxn>
                <a:cxn ang="0">
                  <a:pos x="4" y="133"/>
                </a:cxn>
                <a:cxn ang="0">
                  <a:pos x="5" y="133"/>
                </a:cxn>
                <a:cxn ang="0">
                  <a:pos x="7" y="133"/>
                </a:cxn>
                <a:cxn ang="0">
                  <a:pos x="8" y="127"/>
                </a:cxn>
                <a:cxn ang="0">
                  <a:pos x="10" y="120"/>
                </a:cxn>
                <a:cxn ang="0">
                  <a:pos x="11" y="116"/>
                </a:cxn>
                <a:cxn ang="0">
                  <a:pos x="13" y="108"/>
                </a:cxn>
                <a:cxn ang="0">
                  <a:pos x="14" y="103"/>
                </a:cxn>
                <a:cxn ang="0">
                  <a:pos x="17" y="97"/>
                </a:cxn>
                <a:cxn ang="0">
                  <a:pos x="18" y="89"/>
                </a:cxn>
                <a:cxn ang="0">
                  <a:pos x="19" y="82"/>
                </a:cxn>
                <a:cxn ang="0">
                  <a:pos x="19" y="80"/>
                </a:cxn>
                <a:cxn ang="0">
                  <a:pos x="19" y="78"/>
                </a:cxn>
                <a:cxn ang="0">
                  <a:pos x="19" y="76"/>
                </a:cxn>
              </a:cxnLst>
              <a:rect l="0" t="0" r="0" b="0"/>
              <a:pathLst>
                <a:path w="19" h="141">
                  <a:moveTo>
                    <a:pt x="19" y="76"/>
                  </a:moveTo>
                  <a:lnTo>
                    <a:pt x="19" y="64"/>
                  </a:lnTo>
                  <a:lnTo>
                    <a:pt x="19" y="55"/>
                  </a:lnTo>
                  <a:lnTo>
                    <a:pt x="18" y="45"/>
                  </a:lnTo>
                  <a:lnTo>
                    <a:pt x="17" y="34"/>
                  </a:lnTo>
                  <a:lnTo>
                    <a:pt x="14" y="24"/>
                  </a:lnTo>
                  <a:lnTo>
                    <a:pt x="12" y="17"/>
                  </a:lnTo>
                  <a:lnTo>
                    <a:pt x="10" y="7"/>
                  </a:lnTo>
                  <a:lnTo>
                    <a:pt x="8" y="0"/>
                  </a:lnTo>
                  <a:lnTo>
                    <a:pt x="9" y="17"/>
                  </a:lnTo>
                  <a:lnTo>
                    <a:pt x="8" y="34"/>
                  </a:lnTo>
                  <a:lnTo>
                    <a:pt x="7" y="51"/>
                  </a:lnTo>
                  <a:lnTo>
                    <a:pt x="5" y="70"/>
                  </a:lnTo>
                  <a:lnTo>
                    <a:pt x="3" y="87"/>
                  </a:lnTo>
                  <a:lnTo>
                    <a:pt x="1" y="104"/>
                  </a:lnTo>
                  <a:lnTo>
                    <a:pt x="0" y="124"/>
                  </a:lnTo>
                  <a:lnTo>
                    <a:pt x="0" y="141"/>
                  </a:lnTo>
                  <a:lnTo>
                    <a:pt x="1" y="139"/>
                  </a:lnTo>
                  <a:lnTo>
                    <a:pt x="2" y="137"/>
                  </a:lnTo>
                  <a:lnTo>
                    <a:pt x="3" y="135"/>
                  </a:lnTo>
                  <a:lnTo>
                    <a:pt x="4" y="133"/>
                  </a:lnTo>
                  <a:lnTo>
                    <a:pt x="5" y="133"/>
                  </a:lnTo>
                  <a:lnTo>
                    <a:pt x="7" y="133"/>
                  </a:lnTo>
                  <a:lnTo>
                    <a:pt x="8" y="127"/>
                  </a:lnTo>
                  <a:lnTo>
                    <a:pt x="10" y="120"/>
                  </a:lnTo>
                  <a:lnTo>
                    <a:pt x="11" y="116"/>
                  </a:lnTo>
                  <a:lnTo>
                    <a:pt x="13" y="108"/>
                  </a:lnTo>
                  <a:lnTo>
                    <a:pt x="14" y="103"/>
                  </a:lnTo>
                  <a:lnTo>
                    <a:pt x="17" y="97"/>
                  </a:lnTo>
                  <a:lnTo>
                    <a:pt x="18" y="89"/>
                  </a:lnTo>
                  <a:lnTo>
                    <a:pt x="19" y="82"/>
                  </a:lnTo>
                  <a:lnTo>
                    <a:pt x="19" y="80"/>
                  </a:lnTo>
                  <a:lnTo>
                    <a:pt x="19" y="78"/>
                  </a:lnTo>
                  <a:lnTo>
                    <a:pt x="19" y="7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3" name="Freeform 53"/>
            <p:cNvSpPr/>
            <p:nvPr/>
          </p:nvSpPr>
          <p:spPr>
            <a:xfrm>
              <a:off x="4427" y="1781"/>
              <a:ext cx="3" cy="29"/>
            </a:xfrm>
            <a:custGeom>
              <a:avLst/>
              <a:gdLst/>
              <a:ahLst/>
              <a:cxnLst>
                <a:cxn ang="0">
                  <a:pos x="3" y="19"/>
                </a:cxn>
                <a:cxn ang="0">
                  <a:pos x="2" y="0"/>
                </a:cxn>
                <a:cxn ang="0">
                  <a:pos x="0" y="29"/>
                </a:cxn>
                <a:cxn ang="0">
                  <a:pos x="3" y="19"/>
                </a:cxn>
              </a:cxnLst>
              <a:rect l="0" t="0" r="0" b="0"/>
              <a:pathLst>
                <a:path w="3" h="29">
                  <a:moveTo>
                    <a:pt x="3" y="19"/>
                  </a:moveTo>
                  <a:lnTo>
                    <a:pt x="2" y="0"/>
                  </a:lnTo>
                  <a:lnTo>
                    <a:pt x="0" y="29"/>
                  </a:lnTo>
                  <a:lnTo>
                    <a:pt x="3" y="19"/>
                  </a:lnTo>
                  <a:close/>
                </a:path>
              </a:pathLst>
            </a:custGeom>
            <a:solidFill>
              <a:srgbClr val="FFFF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4" name="Freeform 54"/>
            <p:cNvSpPr/>
            <p:nvPr/>
          </p:nvSpPr>
          <p:spPr>
            <a:xfrm>
              <a:off x="4420" y="1581"/>
              <a:ext cx="9" cy="7"/>
            </a:xfrm>
            <a:custGeom>
              <a:avLst/>
              <a:gdLst/>
              <a:ahLst/>
              <a:cxnLst>
                <a:cxn ang="0">
                  <a:pos x="9" y="4"/>
                </a:cxn>
                <a:cxn ang="0">
                  <a:pos x="7" y="4"/>
                </a:cxn>
                <a:cxn ang="0">
                  <a:pos x="6" y="4"/>
                </a:cxn>
                <a:cxn ang="0">
                  <a:pos x="5" y="4"/>
                </a:cxn>
                <a:cxn ang="0">
                  <a:pos x="4" y="2"/>
                </a:cxn>
                <a:cxn ang="0">
                  <a:pos x="3" y="0"/>
                </a:cxn>
                <a:cxn ang="0">
                  <a:pos x="2" y="0"/>
                </a:cxn>
                <a:cxn ang="0">
                  <a:pos x="1" y="0"/>
                </a:cxn>
                <a:cxn ang="0">
                  <a:pos x="0" y="0"/>
                </a:cxn>
                <a:cxn ang="0">
                  <a:pos x="0" y="7"/>
                </a:cxn>
                <a:cxn ang="0">
                  <a:pos x="9" y="4"/>
                </a:cxn>
              </a:cxnLst>
              <a:rect l="0" t="0" r="0" b="0"/>
              <a:pathLst>
                <a:path w="9" h="7">
                  <a:moveTo>
                    <a:pt x="9" y="4"/>
                  </a:moveTo>
                  <a:lnTo>
                    <a:pt x="7" y="4"/>
                  </a:lnTo>
                  <a:lnTo>
                    <a:pt x="6" y="4"/>
                  </a:lnTo>
                  <a:lnTo>
                    <a:pt x="5" y="4"/>
                  </a:lnTo>
                  <a:lnTo>
                    <a:pt x="4" y="2"/>
                  </a:lnTo>
                  <a:lnTo>
                    <a:pt x="3" y="0"/>
                  </a:lnTo>
                  <a:lnTo>
                    <a:pt x="2" y="0"/>
                  </a:lnTo>
                  <a:lnTo>
                    <a:pt x="1" y="0"/>
                  </a:lnTo>
                  <a:lnTo>
                    <a:pt x="0" y="0"/>
                  </a:lnTo>
                  <a:lnTo>
                    <a:pt x="0" y="7"/>
                  </a:lnTo>
                  <a:lnTo>
                    <a:pt x="9" y="4"/>
                  </a:lnTo>
                  <a:close/>
                </a:path>
              </a:pathLst>
            </a:custGeom>
            <a:solidFill>
              <a:srgbClr val="FFFF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5" name="Freeform 55"/>
            <p:cNvSpPr/>
            <p:nvPr/>
          </p:nvSpPr>
          <p:spPr>
            <a:xfrm>
              <a:off x="4407" y="1787"/>
              <a:ext cx="20" cy="169"/>
            </a:xfrm>
            <a:custGeom>
              <a:avLst/>
              <a:gdLst/>
              <a:ahLst/>
              <a:cxnLst>
                <a:cxn ang="0">
                  <a:pos x="20" y="44"/>
                </a:cxn>
                <a:cxn ang="0">
                  <a:pos x="19" y="34"/>
                </a:cxn>
                <a:cxn ang="0">
                  <a:pos x="19" y="36"/>
                </a:cxn>
                <a:cxn ang="0">
                  <a:pos x="18" y="36"/>
                </a:cxn>
                <a:cxn ang="0">
                  <a:pos x="17" y="38"/>
                </a:cxn>
                <a:cxn ang="0">
                  <a:pos x="16" y="38"/>
                </a:cxn>
                <a:cxn ang="0">
                  <a:pos x="15" y="38"/>
                </a:cxn>
                <a:cxn ang="0">
                  <a:pos x="14" y="36"/>
                </a:cxn>
                <a:cxn ang="0">
                  <a:pos x="9" y="0"/>
                </a:cxn>
                <a:cxn ang="0">
                  <a:pos x="12" y="19"/>
                </a:cxn>
                <a:cxn ang="0">
                  <a:pos x="12" y="40"/>
                </a:cxn>
                <a:cxn ang="0">
                  <a:pos x="12" y="63"/>
                </a:cxn>
                <a:cxn ang="0">
                  <a:pos x="9" y="84"/>
                </a:cxn>
                <a:cxn ang="0">
                  <a:pos x="8" y="105"/>
                </a:cxn>
                <a:cxn ang="0">
                  <a:pos x="5" y="127"/>
                </a:cxn>
                <a:cxn ang="0">
                  <a:pos x="3" y="148"/>
                </a:cxn>
                <a:cxn ang="0">
                  <a:pos x="0" y="169"/>
                </a:cxn>
                <a:cxn ang="0">
                  <a:pos x="5" y="158"/>
                </a:cxn>
                <a:cxn ang="0">
                  <a:pos x="9" y="143"/>
                </a:cxn>
                <a:cxn ang="0">
                  <a:pos x="12" y="127"/>
                </a:cxn>
                <a:cxn ang="0">
                  <a:pos x="13" y="110"/>
                </a:cxn>
                <a:cxn ang="0">
                  <a:pos x="14" y="93"/>
                </a:cxn>
                <a:cxn ang="0">
                  <a:pos x="16" y="76"/>
                </a:cxn>
                <a:cxn ang="0">
                  <a:pos x="18" y="59"/>
                </a:cxn>
                <a:cxn ang="0">
                  <a:pos x="20" y="44"/>
                </a:cxn>
              </a:cxnLst>
              <a:rect l="0" t="0" r="0" b="0"/>
              <a:pathLst>
                <a:path w="20" h="169">
                  <a:moveTo>
                    <a:pt x="20" y="44"/>
                  </a:moveTo>
                  <a:lnTo>
                    <a:pt x="19" y="34"/>
                  </a:lnTo>
                  <a:lnTo>
                    <a:pt x="19" y="36"/>
                  </a:lnTo>
                  <a:lnTo>
                    <a:pt x="18" y="36"/>
                  </a:lnTo>
                  <a:lnTo>
                    <a:pt x="17" y="38"/>
                  </a:lnTo>
                  <a:lnTo>
                    <a:pt x="16" y="38"/>
                  </a:lnTo>
                  <a:lnTo>
                    <a:pt x="15" y="38"/>
                  </a:lnTo>
                  <a:lnTo>
                    <a:pt x="14" y="36"/>
                  </a:lnTo>
                  <a:lnTo>
                    <a:pt x="9" y="0"/>
                  </a:lnTo>
                  <a:lnTo>
                    <a:pt x="12" y="19"/>
                  </a:lnTo>
                  <a:lnTo>
                    <a:pt x="12" y="40"/>
                  </a:lnTo>
                  <a:lnTo>
                    <a:pt x="12" y="63"/>
                  </a:lnTo>
                  <a:lnTo>
                    <a:pt x="9" y="84"/>
                  </a:lnTo>
                  <a:lnTo>
                    <a:pt x="8" y="105"/>
                  </a:lnTo>
                  <a:lnTo>
                    <a:pt x="5" y="127"/>
                  </a:lnTo>
                  <a:lnTo>
                    <a:pt x="3" y="148"/>
                  </a:lnTo>
                  <a:lnTo>
                    <a:pt x="0" y="169"/>
                  </a:lnTo>
                  <a:lnTo>
                    <a:pt x="5" y="158"/>
                  </a:lnTo>
                  <a:lnTo>
                    <a:pt x="9" y="143"/>
                  </a:lnTo>
                  <a:lnTo>
                    <a:pt x="12" y="127"/>
                  </a:lnTo>
                  <a:lnTo>
                    <a:pt x="13" y="110"/>
                  </a:lnTo>
                  <a:lnTo>
                    <a:pt x="14" y="93"/>
                  </a:lnTo>
                  <a:lnTo>
                    <a:pt x="16" y="76"/>
                  </a:lnTo>
                  <a:lnTo>
                    <a:pt x="18" y="59"/>
                  </a:lnTo>
                  <a:lnTo>
                    <a:pt x="20" y="44"/>
                  </a:lnTo>
                  <a:close/>
                </a:path>
              </a:pathLst>
            </a:custGeom>
            <a:solidFill>
              <a:srgbClr val="66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6" name="Freeform 56"/>
            <p:cNvSpPr/>
            <p:nvPr/>
          </p:nvSpPr>
          <p:spPr>
            <a:xfrm>
              <a:off x="4413" y="1575"/>
              <a:ext cx="8" cy="31"/>
            </a:xfrm>
            <a:custGeom>
              <a:avLst/>
              <a:gdLst/>
              <a:ahLst/>
              <a:cxnLst>
                <a:cxn ang="0">
                  <a:pos x="8" y="13"/>
                </a:cxn>
                <a:cxn ang="0">
                  <a:pos x="8" y="11"/>
                </a:cxn>
                <a:cxn ang="0">
                  <a:pos x="8" y="10"/>
                </a:cxn>
                <a:cxn ang="0">
                  <a:pos x="7" y="6"/>
                </a:cxn>
                <a:cxn ang="0">
                  <a:pos x="7" y="4"/>
                </a:cxn>
                <a:cxn ang="0">
                  <a:pos x="6" y="2"/>
                </a:cxn>
                <a:cxn ang="0">
                  <a:pos x="4" y="0"/>
                </a:cxn>
                <a:cxn ang="0">
                  <a:pos x="3" y="0"/>
                </a:cxn>
                <a:cxn ang="0">
                  <a:pos x="2" y="0"/>
                </a:cxn>
                <a:cxn ang="0">
                  <a:pos x="1" y="2"/>
                </a:cxn>
                <a:cxn ang="0">
                  <a:pos x="1" y="4"/>
                </a:cxn>
                <a:cxn ang="0">
                  <a:pos x="2" y="8"/>
                </a:cxn>
                <a:cxn ang="0">
                  <a:pos x="2" y="11"/>
                </a:cxn>
                <a:cxn ang="0">
                  <a:pos x="3" y="13"/>
                </a:cxn>
                <a:cxn ang="0">
                  <a:pos x="4" y="11"/>
                </a:cxn>
                <a:cxn ang="0">
                  <a:pos x="4" y="10"/>
                </a:cxn>
                <a:cxn ang="0">
                  <a:pos x="4" y="11"/>
                </a:cxn>
                <a:cxn ang="0">
                  <a:pos x="4" y="15"/>
                </a:cxn>
                <a:cxn ang="0">
                  <a:pos x="4" y="17"/>
                </a:cxn>
                <a:cxn ang="0">
                  <a:pos x="4" y="19"/>
                </a:cxn>
                <a:cxn ang="0">
                  <a:pos x="3" y="21"/>
                </a:cxn>
                <a:cxn ang="0">
                  <a:pos x="3" y="23"/>
                </a:cxn>
                <a:cxn ang="0">
                  <a:pos x="2" y="25"/>
                </a:cxn>
                <a:cxn ang="0">
                  <a:pos x="1" y="27"/>
                </a:cxn>
                <a:cxn ang="0">
                  <a:pos x="0" y="27"/>
                </a:cxn>
                <a:cxn ang="0">
                  <a:pos x="1" y="29"/>
                </a:cxn>
                <a:cxn ang="0">
                  <a:pos x="2" y="31"/>
                </a:cxn>
                <a:cxn ang="0">
                  <a:pos x="8" y="13"/>
                </a:cxn>
              </a:cxnLst>
              <a:rect l="0" t="0" r="0" b="0"/>
              <a:pathLst>
                <a:path w="8" h="31">
                  <a:moveTo>
                    <a:pt x="8" y="13"/>
                  </a:moveTo>
                  <a:lnTo>
                    <a:pt x="8" y="11"/>
                  </a:lnTo>
                  <a:lnTo>
                    <a:pt x="8" y="10"/>
                  </a:lnTo>
                  <a:lnTo>
                    <a:pt x="7" y="6"/>
                  </a:lnTo>
                  <a:lnTo>
                    <a:pt x="7" y="4"/>
                  </a:lnTo>
                  <a:lnTo>
                    <a:pt x="6" y="2"/>
                  </a:lnTo>
                  <a:lnTo>
                    <a:pt x="4" y="0"/>
                  </a:lnTo>
                  <a:lnTo>
                    <a:pt x="3" y="0"/>
                  </a:lnTo>
                  <a:lnTo>
                    <a:pt x="2" y="0"/>
                  </a:lnTo>
                  <a:lnTo>
                    <a:pt x="1" y="2"/>
                  </a:lnTo>
                  <a:lnTo>
                    <a:pt x="1" y="4"/>
                  </a:lnTo>
                  <a:lnTo>
                    <a:pt x="2" y="8"/>
                  </a:lnTo>
                  <a:lnTo>
                    <a:pt x="2" y="11"/>
                  </a:lnTo>
                  <a:lnTo>
                    <a:pt x="3" y="13"/>
                  </a:lnTo>
                  <a:lnTo>
                    <a:pt x="4" y="11"/>
                  </a:lnTo>
                  <a:lnTo>
                    <a:pt x="4" y="10"/>
                  </a:lnTo>
                  <a:lnTo>
                    <a:pt x="4" y="11"/>
                  </a:lnTo>
                  <a:lnTo>
                    <a:pt x="4" y="15"/>
                  </a:lnTo>
                  <a:lnTo>
                    <a:pt x="4" y="17"/>
                  </a:lnTo>
                  <a:lnTo>
                    <a:pt x="4" y="19"/>
                  </a:lnTo>
                  <a:lnTo>
                    <a:pt x="3" y="21"/>
                  </a:lnTo>
                  <a:lnTo>
                    <a:pt x="3" y="23"/>
                  </a:lnTo>
                  <a:lnTo>
                    <a:pt x="2" y="25"/>
                  </a:lnTo>
                  <a:lnTo>
                    <a:pt x="1" y="27"/>
                  </a:lnTo>
                  <a:lnTo>
                    <a:pt x="0" y="27"/>
                  </a:lnTo>
                  <a:lnTo>
                    <a:pt x="1" y="29"/>
                  </a:lnTo>
                  <a:lnTo>
                    <a:pt x="2" y="31"/>
                  </a:lnTo>
                  <a:lnTo>
                    <a:pt x="8" y="13"/>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7" name="Freeform 57"/>
            <p:cNvSpPr/>
            <p:nvPr/>
          </p:nvSpPr>
          <p:spPr>
            <a:xfrm>
              <a:off x="4335" y="1516"/>
              <a:ext cx="82" cy="126"/>
            </a:xfrm>
            <a:custGeom>
              <a:avLst/>
              <a:gdLst/>
              <a:ahLst/>
              <a:cxnLst>
                <a:cxn ang="0">
                  <a:pos x="82" y="112"/>
                </a:cxn>
                <a:cxn ang="0">
                  <a:pos x="80" y="103"/>
                </a:cxn>
                <a:cxn ang="0">
                  <a:pos x="80" y="101"/>
                </a:cxn>
                <a:cxn ang="0">
                  <a:pos x="80" y="97"/>
                </a:cxn>
                <a:cxn ang="0">
                  <a:pos x="80" y="95"/>
                </a:cxn>
                <a:cxn ang="0">
                  <a:pos x="80" y="91"/>
                </a:cxn>
                <a:cxn ang="0">
                  <a:pos x="77" y="84"/>
                </a:cxn>
                <a:cxn ang="0">
                  <a:pos x="73" y="76"/>
                </a:cxn>
                <a:cxn ang="0">
                  <a:pos x="71" y="69"/>
                </a:cxn>
                <a:cxn ang="0">
                  <a:pos x="68" y="63"/>
                </a:cxn>
                <a:cxn ang="0">
                  <a:pos x="66" y="55"/>
                </a:cxn>
                <a:cxn ang="0">
                  <a:pos x="62" y="48"/>
                </a:cxn>
                <a:cxn ang="0">
                  <a:pos x="59" y="40"/>
                </a:cxn>
                <a:cxn ang="0">
                  <a:pos x="56" y="34"/>
                </a:cxn>
                <a:cxn ang="0">
                  <a:pos x="52" y="27"/>
                </a:cxn>
                <a:cxn ang="0">
                  <a:pos x="49" y="21"/>
                </a:cxn>
                <a:cxn ang="0">
                  <a:pos x="46" y="17"/>
                </a:cxn>
                <a:cxn ang="0">
                  <a:pos x="42" y="11"/>
                </a:cxn>
                <a:cxn ang="0">
                  <a:pos x="39" y="8"/>
                </a:cxn>
                <a:cxn ang="0">
                  <a:pos x="34" y="4"/>
                </a:cxn>
                <a:cxn ang="0">
                  <a:pos x="30" y="2"/>
                </a:cxn>
                <a:cxn ang="0">
                  <a:pos x="27" y="0"/>
                </a:cxn>
                <a:cxn ang="0">
                  <a:pos x="22" y="0"/>
                </a:cxn>
                <a:cxn ang="0">
                  <a:pos x="19" y="0"/>
                </a:cxn>
                <a:cxn ang="0">
                  <a:pos x="16" y="0"/>
                </a:cxn>
                <a:cxn ang="0">
                  <a:pos x="13" y="2"/>
                </a:cxn>
                <a:cxn ang="0">
                  <a:pos x="10" y="4"/>
                </a:cxn>
                <a:cxn ang="0">
                  <a:pos x="8" y="6"/>
                </a:cxn>
                <a:cxn ang="0">
                  <a:pos x="5" y="8"/>
                </a:cxn>
                <a:cxn ang="0">
                  <a:pos x="2" y="8"/>
                </a:cxn>
                <a:cxn ang="0">
                  <a:pos x="0" y="9"/>
                </a:cxn>
                <a:cxn ang="0">
                  <a:pos x="3" y="13"/>
                </a:cxn>
                <a:cxn ang="0">
                  <a:pos x="6" y="19"/>
                </a:cxn>
                <a:cxn ang="0">
                  <a:pos x="10" y="23"/>
                </a:cxn>
                <a:cxn ang="0">
                  <a:pos x="13" y="27"/>
                </a:cxn>
                <a:cxn ang="0">
                  <a:pos x="16" y="30"/>
                </a:cxn>
                <a:cxn ang="0">
                  <a:pos x="20" y="36"/>
                </a:cxn>
                <a:cxn ang="0">
                  <a:pos x="23" y="38"/>
                </a:cxn>
                <a:cxn ang="0">
                  <a:pos x="27" y="44"/>
                </a:cxn>
                <a:cxn ang="0">
                  <a:pos x="30" y="46"/>
                </a:cxn>
                <a:cxn ang="0">
                  <a:pos x="33" y="50"/>
                </a:cxn>
                <a:cxn ang="0">
                  <a:pos x="37" y="51"/>
                </a:cxn>
                <a:cxn ang="0">
                  <a:pos x="40" y="53"/>
                </a:cxn>
                <a:cxn ang="0">
                  <a:pos x="43" y="57"/>
                </a:cxn>
                <a:cxn ang="0">
                  <a:pos x="47" y="59"/>
                </a:cxn>
                <a:cxn ang="0">
                  <a:pos x="50" y="61"/>
                </a:cxn>
                <a:cxn ang="0">
                  <a:pos x="53" y="65"/>
                </a:cxn>
                <a:cxn ang="0">
                  <a:pos x="57" y="67"/>
                </a:cxn>
                <a:cxn ang="0">
                  <a:pos x="59" y="70"/>
                </a:cxn>
                <a:cxn ang="0">
                  <a:pos x="62" y="74"/>
                </a:cxn>
                <a:cxn ang="0">
                  <a:pos x="66" y="78"/>
                </a:cxn>
                <a:cxn ang="0">
                  <a:pos x="68" y="82"/>
                </a:cxn>
                <a:cxn ang="0">
                  <a:pos x="70" y="86"/>
                </a:cxn>
                <a:cxn ang="0">
                  <a:pos x="72" y="91"/>
                </a:cxn>
                <a:cxn ang="0">
                  <a:pos x="75" y="97"/>
                </a:cxn>
                <a:cxn ang="0">
                  <a:pos x="77" y="105"/>
                </a:cxn>
                <a:cxn ang="0">
                  <a:pos x="79" y="111"/>
                </a:cxn>
                <a:cxn ang="0">
                  <a:pos x="80" y="118"/>
                </a:cxn>
                <a:cxn ang="0">
                  <a:pos x="80" y="126"/>
                </a:cxn>
                <a:cxn ang="0">
                  <a:pos x="82" y="112"/>
                </a:cxn>
              </a:cxnLst>
              <a:rect l="0" t="0" r="0" b="0"/>
              <a:pathLst>
                <a:path w="82" h="126">
                  <a:moveTo>
                    <a:pt x="82" y="112"/>
                  </a:moveTo>
                  <a:lnTo>
                    <a:pt x="80" y="103"/>
                  </a:lnTo>
                  <a:lnTo>
                    <a:pt x="80" y="101"/>
                  </a:lnTo>
                  <a:lnTo>
                    <a:pt x="80" y="97"/>
                  </a:lnTo>
                  <a:lnTo>
                    <a:pt x="80" y="95"/>
                  </a:lnTo>
                  <a:lnTo>
                    <a:pt x="80" y="91"/>
                  </a:lnTo>
                  <a:lnTo>
                    <a:pt x="77" y="84"/>
                  </a:lnTo>
                  <a:lnTo>
                    <a:pt x="73" y="76"/>
                  </a:lnTo>
                  <a:lnTo>
                    <a:pt x="71" y="69"/>
                  </a:lnTo>
                  <a:lnTo>
                    <a:pt x="68" y="63"/>
                  </a:lnTo>
                  <a:lnTo>
                    <a:pt x="66" y="55"/>
                  </a:lnTo>
                  <a:lnTo>
                    <a:pt x="62" y="48"/>
                  </a:lnTo>
                  <a:lnTo>
                    <a:pt x="59" y="40"/>
                  </a:lnTo>
                  <a:lnTo>
                    <a:pt x="56" y="34"/>
                  </a:lnTo>
                  <a:lnTo>
                    <a:pt x="52" y="27"/>
                  </a:lnTo>
                  <a:lnTo>
                    <a:pt x="49" y="21"/>
                  </a:lnTo>
                  <a:lnTo>
                    <a:pt x="46" y="17"/>
                  </a:lnTo>
                  <a:lnTo>
                    <a:pt x="42" y="11"/>
                  </a:lnTo>
                  <a:lnTo>
                    <a:pt x="39" y="8"/>
                  </a:lnTo>
                  <a:lnTo>
                    <a:pt x="34" y="4"/>
                  </a:lnTo>
                  <a:lnTo>
                    <a:pt x="30" y="2"/>
                  </a:lnTo>
                  <a:lnTo>
                    <a:pt x="27" y="0"/>
                  </a:lnTo>
                  <a:lnTo>
                    <a:pt x="22" y="0"/>
                  </a:lnTo>
                  <a:lnTo>
                    <a:pt x="19" y="0"/>
                  </a:lnTo>
                  <a:lnTo>
                    <a:pt x="16" y="0"/>
                  </a:lnTo>
                  <a:lnTo>
                    <a:pt x="13" y="2"/>
                  </a:lnTo>
                  <a:lnTo>
                    <a:pt x="10" y="4"/>
                  </a:lnTo>
                  <a:lnTo>
                    <a:pt x="8" y="6"/>
                  </a:lnTo>
                  <a:lnTo>
                    <a:pt x="5" y="8"/>
                  </a:lnTo>
                  <a:lnTo>
                    <a:pt x="2" y="8"/>
                  </a:lnTo>
                  <a:lnTo>
                    <a:pt x="0" y="9"/>
                  </a:lnTo>
                  <a:lnTo>
                    <a:pt x="3" y="13"/>
                  </a:lnTo>
                  <a:lnTo>
                    <a:pt x="6" y="19"/>
                  </a:lnTo>
                  <a:lnTo>
                    <a:pt x="10" y="23"/>
                  </a:lnTo>
                  <a:lnTo>
                    <a:pt x="13" y="27"/>
                  </a:lnTo>
                  <a:lnTo>
                    <a:pt x="16" y="30"/>
                  </a:lnTo>
                  <a:lnTo>
                    <a:pt x="20" y="36"/>
                  </a:lnTo>
                  <a:lnTo>
                    <a:pt x="23" y="38"/>
                  </a:lnTo>
                  <a:lnTo>
                    <a:pt x="27" y="44"/>
                  </a:lnTo>
                  <a:lnTo>
                    <a:pt x="30" y="46"/>
                  </a:lnTo>
                  <a:lnTo>
                    <a:pt x="33" y="50"/>
                  </a:lnTo>
                  <a:lnTo>
                    <a:pt x="37" y="51"/>
                  </a:lnTo>
                  <a:lnTo>
                    <a:pt x="40" y="53"/>
                  </a:lnTo>
                  <a:lnTo>
                    <a:pt x="43" y="57"/>
                  </a:lnTo>
                  <a:lnTo>
                    <a:pt x="47" y="59"/>
                  </a:lnTo>
                  <a:lnTo>
                    <a:pt x="50" y="61"/>
                  </a:lnTo>
                  <a:lnTo>
                    <a:pt x="53" y="65"/>
                  </a:lnTo>
                  <a:lnTo>
                    <a:pt x="57" y="67"/>
                  </a:lnTo>
                  <a:lnTo>
                    <a:pt x="59" y="70"/>
                  </a:lnTo>
                  <a:lnTo>
                    <a:pt x="62" y="74"/>
                  </a:lnTo>
                  <a:lnTo>
                    <a:pt x="66" y="78"/>
                  </a:lnTo>
                  <a:lnTo>
                    <a:pt x="68" y="82"/>
                  </a:lnTo>
                  <a:lnTo>
                    <a:pt x="70" y="86"/>
                  </a:lnTo>
                  <a:lnTo>
                    <a:pt x="72" y="91"/>
                  </a:lnTo>
                  <a:lnTo>
                    <a:pt x="75" y="97"/>
                  </a:lnTo>
                  <a:lnTo>
                    <a:pt x="77" y="105"/>
                  </a:lnTo>
                  <a:lnTo>
                    <a:pt x="79" y="111"/>
                  </a:lnTo>
                  <a:lnTo>
                    <a:pt x="80" y="118"/>
                  </a:lnTo>
                  <a:lnTo>
                    <a:pt x="80" y="126"/>
                  </a:lnTo>
                  <a:lnTo>
                    <a:pt x="82" y="112"/>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8" name="Freeform 58"/>
            <p:cNvSpPr/>
            <p:nvPr/>
          </p:nvSpPr>
          <p:spPr>
            <a:xfrm>
              <a:off x="4402" y="1621"/>
              <a:ext cx="11" cy="42"/>
            </a:xfrm>
            <a:custGeom>
              <a:avLst/>
              <a:gdLst/>
              <a:ahLst/>
              <a:cxnLst>
                <a:cxn ang="0">
                  <a:pos x="11" y="15"/>
                </a:cxn>
                <a:cxn ang="0">
                  <a:pos x="11" y="6"/>
                </a:cxn>
                <a:cxn ang="0">
                  <a:pos x="10" y="4"/>
                </a:cxn>
                <a:cxn ang="0">
                  <a:pos x="10" y="2"/>
                </a:cxn>
                <a:cxn ang="0">
                  <a:pos x="10" y="0"/>
                </a:cxn>
                <a:cxn ang="0">
                  <a:pos x="9" y="0"/>
                </a:cxn>
                <a:cxn ang="0">
                  <a:pos x="0" y="34"/>
                </a:cxn>
                <a:cxn ang="0">
                  <a:pos x="1" y="36"/>
                </a:cxn>
                <a:cxn ang="0">
                  <a:pos x="1" y="38"/>
                </a:cxn>
                <a:cxn ang="0">
                  <a:pos x="2" y="38"/>
                </a:cxn>
                <a:cxn ang="0">
                  <a:pos x="3" y="40"/>
                </a:cxn>
                <a:cxn ang="0">
                  <a:pos x="4" y="40"/>
                </a:cxn>
                <a:cxn ang="0">
                  <a:pos x="5" y="40"/>
                </a:cxn>
                <a:cxn ang="0">
                  <a:pos x="6" y="42"/>
                </a:cxn>
                <a:cxn ang="0">
                  <a:pos x="8" y="42"/>
                </a:cxn>
                <a:cxn ang="0">
                  <a:pos x="9" y="40"/>
                </a:cxn>
                <a:cxn ang="0">
                  <a:pos x="11" y="15"/>
                </a:cxn>
              </a:cxnLst>
              <a:rect l="0" t="0" r="0" b="0"/>
              <a:pathLst>
                <a:path w="11" h="42">
                  <a:moveTo>
                    <a:pt x="11" y="15"/>
                  </a:moveTo>
                  <a:lnTo>
                    <a:pt x="11" y="6"/>
                  </a:lnTo>
                  <a:lnTo>
                    <a:pt x="10" y="4"/>
                  </a:lnTo>
                  <a:lnTo>
                    <a:pt x="10" y="2"/>
                  </a:lnTo>
                  <a:lnTo>
                    <a:pt x="10" y="0"/>
                  </a:lnTo>
                  <a:lnTo>
                    <a:pt x="9" y="0"/>
                  </a:lnTo>
                  <a:lnTo>
                    <a:pt x="0" y="34"/>
                  </a:lnTo>
                  <a:lnTo>
                    <a:pt x="1" y="36"/>
                  </a:lnTo>
                  <a:lnTo>
                    <a:pt x="1" y="38"/>
                  </a:lnTo>
                  <a:lnTo>
                    <a:pt x="2" y="38"/>
                  </a:lnTo>
                  <a:lnTo>
                    <a:pt x="3" y="40"/>
                  </a:lnTo>
                  <a:lnTo>
                    <a:pt x="4" y="40"/>
                  </a:lnTo>
                  <a:lnTo>
                    <a:pt x="5" y="40"/>
                  </a:lnTo>
                  <a:lnTo>
                    <a:pt x="6" y="42"/>
                  </a:lnTo>
                  <a:lnTo>
                    <a:pt x="8" y="42"/>
                  </a:lnTo>
                  <a:lnTo>
                    <a:pt x="9" y="40"/>
                  </a:lnTo>
                  <a:lnTo>
                    <a:pt x="11" y="1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9" name="Freeform 59"/>
            <p:cNvSpPr/>
            <p:nvPr/>
          </p:nvSpPr>
          <p:spPr>
            <a:xfrm>
              <a:off x="4314" y="1621"/>
              <a:ext cx="99" cy="181"/>
            </a:xfrm>
            <a:custGeom>
              <a:avLst/>
              <a:gdLst/>
              <a:ahLst/>
              <a:cxnLst>
                <a:cxn ang="0">
                  <a:pos x="96" y="42"/>
                </a:cxn>
                <a:cxn ang="0">
                  <a:pos x="90" y="40"/>
                </a:cxn>
                <a:cxn ang="0">
                  <a:pos x="89" y="36"/>
                </a:cxn>
                <a:cxn ang="0">
                  <a:pos x="91" y="4"/>
                </a:cxn>
                <a:cxn ang="0">
                  <a:pos x="80" y="0"/>
                </a:cxn>
                <a:cxn ang="0">
                  <a:pos x="68" y="0"/>
                </a:cxn>
                <a:cxn ang="0">
                  <a:pos x="55" y="6"/>
                </a:cxn>
                <a:cxn ang="0">
                  <a:pos x="43" y="11"/>
                </a:cxn>
                <a:cxn ang="0">
                  <a:pos x="31" y="19"/>
                </a:cxn>
                <a:cxn ang="0">
                  <a:pos x="26" y="25"/>
                </a:cxn>
                <a:cxn ang="0">
                  <a:pos x="21" y="32"/>
                </a:cxn>
                <a:cxn ang="0">
                  <a:pos x="16" y="40"/>
                </a:cxn>
                <a:cxn ang="0">
                  <a:pos x="13" y="44"/>
                </a:cxn>
                <a:cxn ang="0">
                  <a:pos x="10" y="49"/>
                </a:cxn>
                <a:cxn ang="0">
                  <a:pos x="6" y="55"/>
                </a:cxn>
                <a:cxn ang="0">
                  <a:pos x="3" y="61"/>
                </a:cxn>
                <a:cxn ang="0">
                  <a:pos x="0" y="65"/>
                </a:cxn>
                <a:cxn ang="0">
                  <a:pos x="6" y="67"/>
                </a:cxn>
                <a:cxn ang="0">
                  <a:pos x="13" y="67"/>
                </a:cxn>
                <a:cxn ang="0">
                  <a:pos x="21" y="65"/>
                </a:cxn>
                <a:cxn ang="0">
                  <a:pos x="27" y="63"/>
                </a:cxn>
                <a:cxn ang="0">
                  <a:pos x="34" y="59"/>
                </a:cxn>
                <a:cxn ang="0">
                  <a:pos x="39" y="55"/>
                </a:cxn>
                <a:cxn ang="0">
                  <a:pos x="41" y="51"/>
                </a:cxn>
                <a:cxn ang="0">
                  <a:pos x="44" y="49"/>
                </a:cxn>
                <a:cxn ang="0">
                  <a:pos x="45" y="42"/>
                </a:cxn>
                <a:cxn ang="0">
                  <a:pos x="50" y="46"/>
                </a:cxn>
                <a:cxn ang="0">
                  <a:pos x="53" y="47"/>
                </a:cxn>
                <a:cxn ang="0">
                  <a:pos x="53" y="46"/>
                </a:cxn>
                <a:cxn ang="0">
                  <a:pos x="52" y="38"/>
                </a:cxn>
                <a:cxn ang="0">
                  <a:pos x="58" y="23"/>
                </a:cxn>
                <a:cxn ang="0">
                  <a:pos x="64" y="30"/>
                </a:cxn>
                <a:cxn ang="0">
                  <a:pos x="68" y="25"/>
                </a:cxn>
                <a:cxn ang="0">
                  <a:pos x="71" y="21"/>
                </a:cxn>
                <a:cxn ang="0">
                  <a:pos x="73" y="17"/>
                </a:cxn>
                <a:cxn ang="0">
                  <a:pos x="78" y="30"/>
                </a:cxn>
                <a:cxn ang="0">
                  <a:pos x="75" y="42"/>
                </a:cxn>
                <a:cxn ang="0">
                  <a:pos x="71" y="49"/>
                </a:cxn>
                <a:cxn ang="0">
                  <a:pos x="65" y="51"/>
                </a:cxn>
                <a:cxn ang="0">
                  <a:pos x="63" y="49"/>
                </a:cxn>
                <a:cxn ang="0">
                  <a:pos x="60" y="55"/>
                </a:cxn>
                <a:cxn ang="0">
                  <a:pos x="58" y="67"/>
                </a:cxn>
                <a:cxn ang="0">
                  <a:pos x="53" y="80"/>
                </a:cxn>
                <a:cxn ang="0">
                  <a:pos x="49" y="89"/>
                </a:cxn>
                <a:cxn ang="0">
                  <a:pos x="45" y="101"/>
                </a:cxn>
                <a:cxn ang="0">
                  <a:pos x="14" y="181"/>
                </a:cxn>
                <a:cxn ang="0">
                  <a:pos x="24" y="181"/>
                </a:cxn>
                <a:cxn ang="0">
                  <a:pos x="33" y="173"/>
                </a:cxn>
                <a:cxn ang="0">
                  <a:pos x="42" y="164"/>
                </a:cxn>
                <a:cxn ang="0">
                  <a:pos x="50" y="150"/>
                </a:cxn>
                <a:cxn ang="0">
                  <a:pos x="56" y="139"/>
                </a:cxn>
                <a:cxn ang="0">
                  <a:pos x="67" y="118"/>
                </a:cxn>
                <a:cxn ang="0">
                  <a:pos x="74" y="91"/>
                </a:cxn>
                <a:cxn ang="0">
                  <a:pos x="81" y="63"/>
                </a:cxn>
                <a:cxn ang="0">
                  <a:pos x="83" y="55"/>
                </a:cxn>
                <a:cxn ang="0">
                  <a:pos x="86" y="49"/>
                </a:cxn>
                <a:cxn ang="0">
                  <a:pos x="89" y="53"/>
                </a:cxn>
                <a:cxn ang="0">
                  <a:pos x="92" y="59"/>
                </a:cxn>
                <a:cxn ang="0">
                  <a:pos x="97" y="59"/>
                </a:cxn>
                <a:cxn ang="0">
                  <a:pos x="99" y="49"/>
                </a:cxn>
              </a:cxnLst>
              <a:rect l="0" t="0" r="0" b="0"/>
              <a:pathLst>
                <a:path w="99" h="181">
                  <a:moveTo>
                    <a:pt x="99" y="49"/>
                  </a:moveTo>
                  <a:lnTo>
                    <a:pt x="99" y="42"/>
                  </a:lnTo>
                  <a:lnTo>
                    <a:pt x="96" y="42"/>
                  </a:lnTo>
                  <a:lnTo>
                    <a:pt x="94" y="42"/>
                  </a:lnTo>
                  <a:lnTo>
                    <a:pt x="91" y="40"/>
                  </a:lnTo>
                  <a:lnTo>
                    <a:pt x="90" y="40"/>
                  </a:lnTo>
                  <a:lnTo>
                    <a:pt x="89" y="40"/>
                  </a:lnTo>
                  <a:lnTo>
                    <a:pt x="89" y="38"/>
                  </a:lnTo>
                  <a:lnTo>
                    <a:pt x="89" y="36"/>
                  </a:lnTo>
                  <a:lnTo>
                    <a:pt x="88" y="34"/>
                  </a:lnTo>
                  <a:lnTo>
                    <a:pt x="94" y="6"/>
                  </a:lnTo>
                  <a:lnTo>
                    <a:pt x="91" y="4"/>
                  </a:lnTo>
                  <a:lnTo>
                    <a:pt x="88" y="0"/>
                  </a:lnTo>
                  <a:lnTo>
                    <a:pt x="83" y="0"/>
                  </a:lnTo>
                  <a:lnTo>
                    <a:pt x="80" y="0"/>
                  </a:lnTo>
                  <a:lnTo>
                    <a:pt x="75" y="0"/>
                  </a:lnTo>
                  <a:lnTo>
                    <a:pt x="72" y="0"/>
                  </a:lnTo>
                  <a:lnTo>
                    <a:pt x="68" y="0"/>
                  </a:lnTo>
                  <a:lnTo>
                    <a:pt x="63" y="2"/>
                  </a:lnTo>
                  <a:lnTo>
                    <a:pt x="60" y="4"/>
                  </a:lnTo>
                  <a:lnTo>
                    <a:pt x="55" y="6"/>
                  </a:lnTo>
                  <a:lnTo>
                    <a:pt x="51" y="6"/>
                  </a:lnTo>
                  <a:lnTo>
                    <a:pt x="48" y="7"/>
                  </a:lnTo>
                  <a:lnTo>
                    <a:pt x="43" y="11"/>
                  </a:lnTo>
                  <a:lnTo>
                    <a:pt x="40" y="13"/>
                  </a:lnTo>
                  <a:lnTo>
                    <a:pt x="35" y="15"/>
                  </a:lnTo>
                  <a:lnTo>
                    <a:pt x="31" y="19"/>
                  </a:lnTo>
                  <a:lnTo>
                    <a:pt x="30" y="21"/>
                  </a:lnTo>
                  <a:lnTo>
                    <a:pt x="27" y="23"/>
                  </a:lnTo>
                  <a:lnTo>
                    <a:pt x="26" y="25"/>
                  </a:lnTo>
                  <a:lnTo>
                    <a:pt x="25" y="27"/>
                  </a:lnTo>
                  <a:lnTo>
                    <a:pt x="23" y="30"/>
                  </a:lnTo>
                  <a:lnTo>
                    <a:pt x="21" y="32"/>
                  </a:lnTo>
                  <a:lnTo>
                    <a:pt x="20" y="34"/>
                  </a:lnTo>
                  <a:lnTo>
                    <a:pt x="18" y="36"/>
                  </a:lnTo>
                  <a:lnTo>
                    <a:pt x="16" y="40"/>
                  </a:lnTo>
                  <a:lnTo>
                    <a:pt x="15" y="42"/>
                  </a:lnTo>
                  <a:lnTo>
                    <a:pt x="14" y="42"/>
                  </a:lnTo>
                  <a:lnTo>
                    <a:pt x="13" y="44"/>
                  </a:lnTo>
                  <a:lnTo>
                    <a:pt x="12" y="46"/>
                  </a:lnTo>
                  <a:lnTo>
                    <a:pt x="11" y="47"/>
                  </a:lnTo>
                  <a:lnTo>
                    <a:pt x="10" y="49"/>
                  </a:lnTo>
                  <a:lnTo>
                    <a:pt x="7" y="51"/>
                  </a:lnTo>
                  <a:lnTo>
                    <a:pt x="6" y="53"/>
                  </a:lnTo>
                  <a:lnTo>
                    <a:pt x="6" y="55"/>
                  </a:lnTo>
                  <a:lnTo>
                    <a:pt x="4" y="57"/>
                  </a:lnTo>
                  <a:lnTo>
                    <a:pt x="3" y="59"/>
                  </a:lnTo>
                  <a:lnTo>
                    <a:pt x="3" y="61"/>
                  </a:lnTo>
                  <a:lnTo>
                    <a:pt x="2" y="63"/>
                  </a:lnTo>
                  <a:lnTo>
                    <a:pt x="1" y="63"/>
                  </a:lnTo>
                  <a:lnTo>
                    <a:pt x="0" y="65"/>
                  </a:lnTo>
                  <a:lnTo>
                    <a:pt x="2" y="65"/>
                  </a:lnTo>
                  <a:lnTo>
                    <a:pt x="4" y="67"/>
                  </a:lnTo>
                  <a:lnTo>
                    <a:pt x="6" y="67"/>
                  </a:lnTo>
                  <a:lnTo>
                    <a:pt x="8" y="67"/>
                  </a:lnTo>
                  <a:lnTo>
                    <a:pt x="11" y="67"/>
                  </a:lnTo>
                  <a:lnTo>
                    <a:pt x="13" y="67"/>
                  </a:lnTo>
                  <a:lnTo>
                    <a:pt x="15" y="67"/>
                  </a:lnTo>
                  <a:lnTo>
                    <a:pt x="17" y="65"/>
                  </a:lnTo>
                  <a:lnTo>
                    <a:pt x="21" y="65"/>
                  </a:lnTo>
                  <a:lnTo>
                    <a:pt x="23" y="65"/>
                  </a:lnTo>
                  <a:lnTo>
                    <a:pt x="25" y="63"/>
                  </a:lnTo>
                  <a:lnTo>
                    <a:pt x="27" y="63"/>
                  </a:lnTo>
                  <a:lnTo>
                    <a:pt x="30" y="61"/>
                  </a:lnTo>
                  <a:lnTo>
                    <a:pt x="32" y="59"/>
                  </a:lnTo>
                  <a:lnTo>
                    <a:pt x="34" y="59"/>
                  </a:lnTo>
                  <a:lnTo>
                    <a:pt x="36" y="57"/>
                  </a:lnTo>
                  <a:lnTo>
                    <a:pt x="37" y="55"/>
                  </a:lnTo>
                  <a:lnTo>
                    <a:pt x="39" y="55"/>
                  </a:lnTo>
                  <a:lnTo>
                    <a:pt x="40" y="53"/>
                  </a:lnTo>
                  <a:lnTo>
                    <a:pt x="40" y="51"/>
                  </a:lnTo>
                  <a:lnTo>
                    <a:pt x="41" y="51"/>
                  </a:lnTo>
                  <a:lnTo>
                    <a:pt x="42" y="51"/>
                  </a:lnTo>
                  <a:lnTo>
                    <a:pt x="43" y="51"/>
                  </a:lnTo>
                  <a:lnTo>
                    <a:pt x="44" y="49"/>
                  </a:lnTo>
                  <a:lnTo>
                    <a:pt x="44" y="47"/>
                  </a:lnTo>
                  <a:lnTo>
                    <a:pt x="45" y="46"/>
                  </a:lnTo>
                  <a:lnTo>
                    <a:pt x="45" y="42"/>
                  </a:lnTo>
                  <a:lnTo>
                    <a:pt x="48" y="42"/>
                  </a:lnTo>
                  <a:lnTo>
                    <a:pt x="48" y="44"/>
                  </a:lnTo>
                  <a:lnTo>
                    <a:pt x="50" y="46"/>
                  </a:lnTo>
                  <a:lnTo>
                    <a:pt x="51" y="47"/>
                  </a:lnTo>
                  <a:lnTo>
                    <a:pt x="52" y="47"/>
                  </a:lnTo>
                  <a:lnTo>
                    <a:pt x="53" y="47"/>
                  </a:lnTo>
                  <a:lnTo>
                    <a:pt x="54" y="49"/>
                  </a:lnTo>
                  <a:lnTo>
                    <a:pt x="53" y="47"/>
                  </a:lnTo>
                  <a:lnTo>
                    <a:pt x="53" y="46"/>
                  </a:lnTo>
                  <a:lnTo>
                    <a:pt x="52" y="42"/>
                  </a:lnTo>
                  <a:lnTo>
                    <a:pt x="52" y="40"/>
                  </a:lnTo>
                  <a:lnTo>
                    <a:pt x="52" y="38"/>
                  </a:lnTo>
                  <a:lnTo>
                    <a:pt x="55" y="27"/>
                  </a:lnTo>
                  <a:lnTo>
                    <a:pt x="56" y="25"/>
                  </a:lnTo>
                  <a:lnTo>
                    <a:pt x="58" y="23"/>
                  </a:lnTo>
                  <a:lnTo>
                    <a:pt x="59" y="23"/>
                  </a:lnTo>
                  <a:lnTo>
                    <a:pt x="64" y="32"/>
                  </a:lnTo>
                  <a:lnTo>
                    <a:pt x="64" y="30"/>
                  </a:lnTo>
                  <a:lnTo>
                    <a:pt x="65" y="27"/>
                  </a:lnTo>
                  <a:lnTo>
                    <a:pt x="67" y="27"/>
                  </a:lnTo>
                  <a:lnTo>
                    <a:pt x="68" y="25"/>
                  </a:lnTo>
                  <a:lnTo>
                    <a:pt x="68" y="23"/>
                  </a:lnTo>
                  <a:lnTo>
                    <a:pt x="70" y="21"/>
                  </a:lnTo>
                  <a:lnTo>
                    <a:pt x="71" y="21"/>
                  </a:lnTo>
                  <a:lnTo>
                    <a:pt x="71" y="17"/>
                  </a:lnTo>
                  <a:lnTo>
                    <a:pt x="72" y="19"/>
                  </a:lnTo>
                  <a:lnTo>
                    <a:pt x="73" y="17"/>
                  </a:lnTo>
                  <a:lnTo>
                    <a:pt x="75" y="21"/>
                  </a:lnTo>
                  <a:lnTo>
                    <a:pt x="77" y="25"/>
                  </a:lnTo>
                  <a:lnTo>
                    <a:pt x="78" y="30"/>
                  </a:lnTo>
                  <a:lnTo>
                    <a:pt x="78" y="36"/>
                  </a:lnTo>
                  <a:lnTo>
                    <a:pt x="77" y="40"/>
                  </a:lnTo>
                  <a:lnTo>
                    <a:pt x="75" y="42"/>
                  </a:lnTo>
                  <a:lnTo>
                    <a:pt x="74" y="46"/>
                  </a:lnTo>
                  <a:lnTo>
                    <a:pt x="72" y="47"/>
                  </a:lnTo>
                  <a:lnTo>
                    <a:pt x="71" y="49"/>
                  </a:lnTo>
                  <a:lnTo>
                    <a:pt x="69" y="51"/>
                  </a:lnTo>
                  <a:lnTo>
                    <a:pt x="68" y="51"/>
                  </a:lnTo>
                  <a:lnTo>
                    <a:pt x="65" y="51"/>
                  </a:lnTo>
                  <a:lnTo>
                    <a:pt x="64" y="51"/>
                  </a:lnTo>
                  <a:lnTo>
                    <a:pt x="64" y="49"/>
                  </a:lnTo>
                  <a:lnTo>
                    <a:pt x="63" y="49"/>
                  </a:lnTo>
                  <a:lnTo>
                    <a:pt x="62" y="49"/>
                  </a:lnTo>
                  <a:lnTo>
                    <a:pt x="61" y="51"/>
                  </a:lnTo>
                  <a:lnTo>
                    <a:pt x="60" y="55"/>
                  </a:lnTo>
                  <a:lnTo>
                    <a:pt x="59" y="55"/>
                  </a:lnTo>
                  <a:lnTo>
                    <a:pt x="59" y="63"/>
                  </a:lnTo>
                  <a:lnTo>
                    <a:pt x="58" y="67"/>
                  </a:lnTo>
                  <a:lnTo>
                    <a:pt x="56" y="72"/>
                  </a:lnTo>
                  <a:lnTo>
                    <a:pt x="54" y="76"/>
                  </a:lnTo>
                  <a:lnTo>
                    <a:pt x="53" y="80"/>
                  </a:lnTo>
                  <a:lnTo>
                    <a:pt x="52" y="84"/>
                  </a:lnTo>
                  <a:lnTo>
                    <a:pt x="51" y="88"/>
                  </a:lnTo>
                  <a:lnTo>
                    <a:pt x="49" y="89"/>
                  </a:lnTo>
                  <a:lnTo>
                    <a:pt x="48" y="93"/>
                  </a:lnTo>
                  <a:lnTo>
                    <a:pt x="46" y="97"/>
                  </a:lnTo>
                  <a:lnTo>
                    <a:pt x="45" y="101"/>
                  </a:lnTo>
                  <a:lnTo>
                    <a:pt x="45" y="105"/>
                  </a:lnTo>
                  <a:lnTo>
                    <a:pt x="18" y="166"/>
                  </a:lnTo>
                  <a:lnTo>
                    <a:pt x="14" y="181"/>
                  </a:lnTo>
                  <a:lnTo>
                    <a:pt x="17" y="181"/>
                  </a:lnTo>
                  <a:lnTo>
                    <a:pt x="21" y="181"/>
                  </a:lnTo>
                  <a:lnTo>
                    <a:pt x="24" y="181"/>
                  </a:lnTo>
                  <a:lnTo>
                    <a:pt x="27" y="179"/>
                  </a:lnTo>
                  <a:lnTo>
                    <a:pt x="31" y="175"/>
                  </a:lnTo>
                  <a:lnTo>
                    <a:pt x="33" y="173"/>
                  </a:lnTo>
                  <a:lnTo>
                    <a:pt x="36" y="170"/>
                  </a:lnTo>
                  <a:lnTo>
                    <a:pt x="39" y="168"/>
                  </a:lnTo>
                  <a:lnTo>
                    <a:pt x="42" y="164"/>
                  </a:lnTo>
                  <a:lnTo>
                    <a:pt x="44" y="160"/>
                  </a:lnTo>
                  <a:lnTo>
                    <a:pt x="46" y="156"/>
                  </a:lnTo>
                  <a:lnTo>
                    <a:pt x="50" y="150"/>
                  </a:lnTo>
                  <a:lnTo>
                    <a:pt x="52" y="147"/>
                  </a:lnTo>
                  <a:lnTo>
                    <a:pt x="54" y="143"/>
                  </a:lnTo>
                  <a:lnTo>
                    <a:pt x="56" y="139"/>
                  </a:lnTo>
                  <a:lnTo>
                    <a:pt x="59" y="133"/>
                  </a:lnTo>
                  <a:lnTo>
                    <a:pt x="63" y="126"/>
                  </a:lnTo>
                  <a:lnTo>
                    <a:pt x="67" y="118"/>
                  </a:lnTo>
                  <a:lnTo>
                    <a:pt x="69" y="110"/>
                  </a:lnTo>
                  <a:lnTo>
                    <a:pt x="72" y="101"/>
                  </a:lnTo>
                  <a:lnTo>
                    <a:pt x="74" y="91"/>
                  </a:lnTo>
                  <a:lnTo>
                    <a:pt x="77" y="82"/>
                  </a:lnTo>
                  <a:lnTo>
                    <a:pt x="79" y="72"/>
                  </a:lnTo>
                  <a:lnTo>
                    <a:pt x="81" y="63"/>
                  </a:lnTo>
                  <a:lnTo>
                    <a:pt x="82" y="59"/>
                  </a:lnTo>
                  <a:lnTo>
                    <a:pt x="82" y="57"/>
                  </a:lnTo>
                  <a:lnTo>
                    <a:pt x="83" y="55"/>
                  </a:lnTo>
                  <a:lnTo>
                    <a:pt x="83" y="51"/>
                  </a:lnTo>
                  <a:lnTo>
                    <a:pt x="84" y="49"/>
                  </a:lnTo>
                  <a:lnTo>
                    <a:pt x="86" y="49"/>
                  </a:lnTo>
                  <a:lnTo>
                    <a:pt x="87" y="51"/>
                  </a:lnTo>
                  <a:lnTo>
                    <a:pt x="88" y="51"/>
                  </a:lnTo>
                  <a:lnTo>
                    <a:pt x="89" y="53"/>
                  </a:lnTo>
                  <a:lnTo>
                    <a:pt x="90" y="55"/>
                  </a:lnTo>
                  <a:lnTo>
                    <a:pt x="91" y="57"/>
                  </a:lnTo>
                  <a:lnTo>
                    <a:pt x="92" y="59"/>
                  </a:lnTo>
                  <a:lnTo>
                    <a:pt x="93" y="59"/>
                  </a:lnTo>
                  <a:lnTo>
                    <a:pt x="94" y="59"/>
                  </a:lnTo>
                  <a:lnTo>
                    <a:pt x="97" y="59"/>
                  </a:lnTo>
                  <a:lnTo>
                    <a:pt x="98" y="55"/>
                  </a:lnTo>
                  <a:lnTo>
                    <a:pt x="98" y="51"/>
                  </a:lnTo>
                  <a:lnTo>
                    <a:pt x="99" y="4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0" name="Freeform 60"/>
            <p:cNvSpPr/>
            <p:nvPr/>
          </p:nvSpPr>
          <p:spPr>
            <a:xfrm>
              <a:off x="4377" y="1642"/>
              <a:ext cx="15" cy="28"/>
            </a:xfrm>
            <a:custGeom>
              <a:avLst/>
              <a:gdLst/>
              <a:ahLst/>
              <a:cxnLst>
                <a:cxn ang="0">
                  <a:pos x="15" y="6"/>
                </a:cxn>
                <a:cxn ang="0">
                  <a:pos x="12" y="2"/>
                </a:cxn>
                <a:cxn ang="0">
                  <a:pos x="11" y="2"/>
                </a:cxn>
                <a:cxn ang="0">
                  <a:pos x="10" y="2"/>
                </a:cxn>
                <a:cxn ang="0">
                  <a:pos x="9" y="0"/>
                </a:cxn>
                <a:cxn ang="0">
                  <a:pos x="8" y="0"/>
                </a:cxn>
                <a:cxn ang="0">
                  <a:pos x="7" y="2"/>
                </a:cxn>
                <a:cxn ang="0">
                  <a:pos x="6" y="4"/>
                </a:cxn>
                <a:cxn ang="0">
                  <a:pos x="6" y="6"/>
                </a:cxn>
                <a:cxn ang="0">
                  <a:pos x="5" y="9"/>
                </a:cxn>
                <a:cxn ang="0">
                  <a:pos x="4" y="11"/>
                </a:cxn>
                <a:cxn ang="0">
                  <a:pos x="2" y="15"/>
                </a:cxn>
                <a:cxn ang="0">
                  <a:pos x="2" y="19"/>
                </a:cxn>
                <a:cxn ang="0">
                  <a:pos x="2" y="23"/>
                </a:cxn>
                <a:cxn ang="0">
                  <a:pos x="1" y="25"/>
                </a:cxn>
                <a:cxn ang="0">
                  <a:pos x="1" y="26"/>
                </a:cxn>
                <a:cxn ang="0">
                  <a:pos x="0" y="28"/>
                </a:cxn>
                <a:cxn ang="0">
                  <a:pos x="2" y="28"/>
                </a:cxn>
                <a:cxn ang="0">
                  <a:pos x="4" y="28"/>
                </a:cxn>
                <a:cxn ang="0">
                  <a:pos x="6" y="28"/>
                </a:cxn>
                <a:cxn ang="0">
                  <a:pos x="8" y="26"/>
                </a:cxn>
                <a:cxn ang="0">
                  <a:pos x="9" y="25"/>
                </a:cxn>
                <a:cxn ang="0">
                  <a:pos x="11" y="23"/>
                </a:cxn>
                <a:cxn ang="0">
                  <a:pos x="12" y="21"/>
                </a:cxn>
                <a:cxn ang="0">
                  <a:pos x="14" y="19"/>
                </a:cxn>
                <a:cxn ang="0">
                  <a:pos x="15" y="13"/>
                </a:cxn>
                <a:cxn ang="0">
                  <a:pos x="15" y="9"/>
                </a:cxn>
                <a:cxn ang="0">
                  <a:pos x="15" y="7"/>
                </a:cxn>
                <a:cxn ang="0">
                  <a:pos x="15" y="6"/>
                </a:cxn>
              </a:cxnLst>
              <a:rect l="0" t="0" r="0" b="0"/>
              <a:pathLst>
                <a:path w="15" h="28">
                  <a:moveTo>
                    <a:pt x="15" y="6"/>
                  </a:moveTo>
                  <a:lnTo>
                    <a:pt x="12" y="2"/>
                  </a:lnTo>
                  <a:lnTo>
                    <a:pt x="11" y="2"/>
                  </a:lnTo>
                  <a:lnTo>
                    <a:pt x="10" y="2"/>
                  </a:lnTo>
                  <a:lnTo>
                    <a:pt x="9" y="0"/>
                  </a:lnTo>
                  <a:lnTo>
                    <a:pt x="8" y="0"/>
                  </a:lnTo>
                  <a:lnTo>
                    <a:pt x="7" y="2"/>
                  </a:lnTo>
                  <a:lnTo>
                    <a:pt x="6" y="4"/>
                  </a:lnTo>
                  <a:lnTo>
                    <a:pt x="6" y="6"/>
                  </a:lnTo>
                  <a:lnTo>
                    <a:pt x="5" y="9"/>
                  </a:lnTo>
                  <a:lnTo>
                    <a:pt x="4" y="11"/>
                  </a:lnTo>
                  <a:lnTo>
                    <a:pt x="2" y="15"/>
                  </a:lnTo>
                  <a:lnTo>
                    <a:pt x="2" y="19"/>
                  </a:lnTo>
                  <a:lnTo>
                    <a:pt x="2" y="23"/>
                  </a:lnTo>
                  <a:lnTo>
                    <a:pt x="1" y="25"/>
                  </a:lnTo>
                  <a:lnTo>
                    <a:pt x="1" y="26"/>
                  </a:lnTo>
                  <a:lnTo>
                    <a:pt x="0" y="28"/>
                  </a:lnTo>
                  <a:lnTo>
                    <a:pt x="2" y="28"/>
                  </a:lnTo>
                  <a:lnTo>
                    <a:pt x="4" y="28"/>
                  </a:lnTo>
                  <a:lnTo>
                    <a:pt x="6" y="28"/>
                  </a:lnTo>
                  <a:lnTo>
                    <a:pt x="8" y="26"/>
                  </a:lnTo>
                  <a:lnTo>
                    <a:pt x="9" y="25"/>
                  </a:lnTo>
                  <a:lnTo>
                    <a:pt x="11" y="23"/>
                  </a:lnTo>
                  <a:lnTo>
                    <a:pt x="12" y="21"/>
                  </a:lnTo>
                  <a:lnTo>
                    <a:pt x="14" y="19"/>
                  </a:lnTo>
                  <a:lnTo>
                    <a:pt x="15" y="13"/>
                  </a:lnTo>
                  <a:lnTo>
                    <a:pt x="15" y="9"/>
                  </a:lnTo>
                  <a:lnTo>
                    <a:pt x="15" y="7"/>
                  </a:lnTo>
                  <a:lnTo>
                    <a:pt x="15" y="6"/>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1" name="Freeform 61"/>
            <p:cNvSpPr/>
            <p:nvPr/>
          </p:nvSpPr>
          <p:spPr>
            <a:xfrm>
              <a:off x="4384" y="1649"/>
              <a:ext cx="4" cy="12"/>
            </a:xfrm>
            <a:custGeom>
              <a:avLst/>
              <a:gdLst/>
              <a:ahLst/>
              <a:cxnLst>
                <a:cxn ang="0">
                  <a:pos x="4" y="0"/>
                </a:cxn>
                <a:cxn ang="0">
                  <a:pos x="4" y="2"/>
                </a:cxn>
                <a:cxn ang="0">
                  <a:pos x="3" y="2"/>
                </a:cxn>
                <a:cxn ang="0">
                  <a:pos x="3" y="4"/>
                </a:cxn>
                <a:cxn ang="0">
                  <a:pos x="2" y="4"/>
                </a:cxn>
                <a:cxn ang="0">
                  <a:pos x="1" y="6"/>
                </a:cxn>
                <a:cxn ang="0">
                  <a:pos x="0" y="6"/>
                </a:cxn>
                <a:cxn ang="0">
                  <a:pos x="0" y="10"/>
                </a:cxn>
                <a:cxn ang="0">
                  <a:pos x="0" y="12"/>
                </a:cxn>
                <a:cxn ang="0">
                  <a:pos x="1" y="10"/>
                </a:cxn>
                <a:cxn ang="0">
                  <a:pos x="2" y="6"/>
                </a:cxn>
                <a:cxn ang="0">
                  <a:pos x="3" y="4"/>
                </a:cxn>
                <a:cxn ang="0">
                  <a:pos x="4" y="2"/>
                </a:cxn>
                <a:cxn ang="0">
                  <a:pos x="4" y="0"/>
                </a:cxn>
              </a:cxnLst>
              <a:rect l="0" t="0" r="0" b="0"/>
              <a:pathLst>
                <a:path w="4" h="12">
                  <a:moveTo>
                    <a:pt x="4" y="0"/>
                  </a:moveTo>
                  <a:lnTo>
                    <a:pt x="4" y="2"/>
                  </a:lnTo>
                  <a:lnTo>
                    <a:pt x="3" y="2"/>
                  </a:lnTo>
                  <a:lnTo>
                    <a:pt x="3" y="4"/>
                  </a:lnTo>
                  <a:lnTo>
                    <a:pt x="2" y="4"/>
                  </a:lnTo>
                  <a:lnTo>
                    <a:pt x="1" y="6"/>
                  </a:lnTo>
                  <a:lnTo>
                    <a:pt x="0" y="6"/>
                  </a:lnTo>
                  <a:lnTo>
                    <a:pt x="0" y="10"/>
                  </a:lnTo>
                  <a:lnTo>
                    <a:pt x="0" y="12"/>
                  </a:lnTo>
                  <a:lnTo>
                    <a:pt x="1" y="10"/>
                  </a:lnTo>
                  <a:lnTo>
                    <a:pt x="2" y="6"/>
                  </a:lnTo>
                  <a:lnTo>
                    <a:pt x="3" y="4"/>
                  </a:lnTo>
                  <a:lnTo>
                    <a:pt x="4" y="2"/>
                  </a:lnTo>
                  <a:lnTo>
                    <a:pt x="4" y="0"/>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2" name="Freeform 62"/>
            <p:cNvSpPr/>
            <p:nvPr/>
          </p:nvSpPr>
          <p:spPr>
            <a:xfrm>
              <a:off x="4366" y="1644"/>
              <a:ext cx="11" cy="28"/>
            </a:xfrm>
            <a:custGeom>
              <a:avLst/>
              <a:gdLst/>
              <a:ahLst/>
              <a:cxnLst>
                <a:cxn ang="0">
                  <a:pos x="11" y="13"/>
                </a:cxn>
                <a:cxn ang="0">
                  <a:pos x="10" y="4"/>
                </a:cxn>
                <a:cxn ang="0">
                  <a:pos x="9" y="2"/>
                </a:cxn>
                <a:cxn ang="0">
                  <a:pos x="8" y="2"/>
                </a:cxn>
                <a:cxn ang="0">
                  <a:pos x="7" y="2"/>
                </a:cxn>
                <a:cxn ang="0">
                  <a:pos x="6" y="0"/>
                </a:cxn>
                <a:cxn ang="0">
                  <a:pos x="0" y="15"/>
                </a:cxn>
                <a:cxn ang="0">
                  <a:pos x="0" y="17"/>
                </a:cxn>
                <a:cxn ang="0">
                  <a:pos x="1" y="21"/>
                </a:cxn>
                <a:cxn ang="0">
                  <a:pos x="2" y="24"/>
                </a:cxn>
                <a:cxn ang="0">
                  <a:pos x="3" y="26"/>
                </a:cxn>
                <a:cxn ang="0">
                  <a:pos x="7" y="28"/>
                </a:cxn>
                <a:cxn ang="0">
                  <a:pos x="9" y="24"/>
                </a:cxn>
                <a:cxn ang="0">
                  <a:pos x="9" y="23"/>
                </a:cxn>
                <a:cxn ang="0">
                  <a:pos x="10" y="17"/>
                </a:cxn>
                <a:cxn ang="0">
                  <a:pos x="11" y="13"/>
                </a:cxn>
              </a:cxnLst>
              <a:rect l="0" t="0" r="0" b="0"/>
              <a:pathLst>
                <a:path w="11" h="28">
                  <a:moveTo>
                    <a:pt x="11" y="13"/>
                  </a:moveTo>
                  <a:lnTo>
                    <a:pt x="10" y="4"/>
                  </a:lnTo>
                  <a:lnTo>
                    <a:pt x="9" y="2"/>
                  </a:lnTo>
                  <a:lnTo>
                    <a:pt x="8" y="2"/>
                  </a:lnTo>
                  <a:lnTo>
                    <a:pt x="7" y="2"/>
                  </a:lnTo>
                  <a:lnTo>
                    <a:pt x="6" y="0"/>
                  </a:lnTo>
                  <a:lnTo>
                    <a:pt x="0" y="15"/>
                  </a:lnTo>
                  <a:lnTo>
                    <a:pt x="0" y="17"/>
                  </a:lnTo>
                  <a:lnTo>
                    <a:pt x="1" y="21"/>
                  </a:lnTo>
                  <a:lnTo>
                    <a:pt x="2" y="24"/>
                  </a:lnTo>
                  <a:lnTo>
                    <a:pt x="3" y="26"/>
                  </a:lnTo>
                  <a:lnTo>
                    <a:pt x="7" y="28"/>
                  </a:lnTo>
                  <a:lnTo>
                    <a:pt x="9" y="24"/>
                  </a:lnTo>
                  <a:lnTo>
                    <a:pt x="9" y="23"/>
                  </a:lnTo>
                  <a:lnTo>
                    <a:pt x="10" y="17"/>
                  </a:lnTo>
                  <a:lnTo>
                    <a:pt x="11" y="13"/>
                  </a:lnTo>
                  <a:close/>
                </a:path>
              </a:pathLst>
            </a:custGeom>
            <a:solidFill>
              <a:srgbClr val="CC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3" name="Freeform 63"/>
            <p:cNvSpPr/>
            <p:nvPr/>
          </p:nvSpPr>
          <p:spPr>
            <a:xfrm>
              <a:off x="4545" y="2841"/>
              <a:ext cx="373" cy="542"/>
            </a:xfrm>
            <a:custGeom>
              <a:avLst/>
              <a:gdLst/>
              <a:ahLst/>
              <a:cxnLst>
                <a:cxn ang="0">
                  <a:pos x="362" y="8"/>
                </a:cxn>
                <a:cxn ang="0">
                  <a:pos x="346" y="2"/>
                </a:cxn>
                <a:cxn ang="0">
                  <a:pos x="323" y="0"/>
                </a:cxn>
                <a:cxn ang="0">
                  <a:pos x="300" y="0"/>
                </a:cxn>
                <a:cxn ang="0">
                  <a:pos x="278" y="8"/>
                </a:cxn>
                <a:cxn ang="0">
                  <a:pos x="262" y="12"/>
                </a:cxn>
                <a:cxn ang="0">
                  <a:pos x="248" y="21"/>
                </a:cxn>
                <a:cxn ang="0">
                  <a:pos x="234" y="33"/>
                </a:cxn>
                <a:cxn ang="0">
                  <a:pos x="221" y="42"/>
                </a:cxn>
                <a:cxn ang="0">
                  <a:pos x="209" y="52"/>
                </a:cxn>
                <a:cxn ang="0">
                  <a:pos x="196" y="57"/>
                </a:cxn>
                <a:cxn ang="0">
                  <a:pos x="183" y="65"/>
                </a:cxn>
                <a:cxn ang="0">
                  <a:pos x="168" y="76"/>
                </a:cxn>
                <a:cxn ang="0">
                  <a:pos x="155" y="88"/>
                </a:cxn>
                <a:cxn ang="0">
                  <a:pos x="144" y="101"/>
                </a:cxn>
                <a:cxn ang="0">
                  <a:pos x="136" y="113"/>
                </a:cxn>
                <a:cxn ang="0">
                  <a:pos x="123" y="130"/>
                </a:cxn>
                <a:cxn ang="0">
                  <a:pos x="109" y="149"/>
                </a:cxn>
                <a:cxn ang="0">
                  <a:pos x="96" y="172"/>
                </a:cxn>
                <a:cxn ang="0">
                  <a:pos x="85" y="189"/>
                </a:cxn>
                <a:cxn ang="0">
                  <a:pos x="76" y="204"/>
                </a:cxn>
                <a:cxn ang="0">
                  <a:pos x="66" y="221"/>
                </a:cxn>
                <a:cxn ang="0">
                  <a:pos x="53" y="260"/>
                </a:cxn>
                <a:cxn ang="0">
                  <a:pos x="40" y="332"/>
                </a:cxn>
                <a:cxn ang="0">
                  <a:pos x="30" y="380"/>
                </a:cxn>
                <a:cxn ang="0">
                  <a:pos x="21" y="424"/>
                </a:cxn>
                <a:cxn ang="0">
                  <a:pos x="12" y="467"/>
                </a:cxn>
                <a:cxn ang="0">
                  <a:pos x="6" y="502"/>
                </a:cxn>
                <a:cxn ang="0">
                  <a:pos x="1" y="532"/>
                </a:cxn>
                <a:cxn ang="0">
                  <a:pos x="2" y="540"/>
                </a:cxn>
                <a:cxn ang="0">
                  <a:pos x="14" y="521"/>
                </a:cxn>
                <a:cxn ang="0">
                  <a:pos x="34" y="479"/>
                </a:cxn>
                <a:cxn ang="0">
                  <a:pos x="60" y="425"/>
                </a:cxn>
                <a:cxn ang="0">
                  <a:pos x="86" y="376"/>
                </a:cxn>
                <a:cxn ang="0">
                  <a:pos x="113" y="328"/>
                </a:cxn>
                <a:cxn ang="0">
                  <a:pos x="139" y="286"/>
                </a:cxn>
                <a:cxn ang="0">
                  <a:pos x="167" y="244"/>
                </a:cxn>
                <a:cxn ang="0">
                  <a:pos x="192" y="212"/>
                </a:cxn>
                <a:cxn ang="0">
                  <a:pos x="203" y="199"/>
                </a:cxn>
                <a:cxn ang="0">
                  <a:pos x="214" y="185"/>
                </a:cxn>
                <a:cxn ang="0">
                  <a:pos x="227" y="176"/>
                </a:cxn>
                <a:cxn ang="0">
                  <a:pos x="242" y="153"/>
                </a:cxn>
                <a:cxn ang="0">
                  <a:pos x="259" y="136"/>
                </a:cxn>
                <a:cxn ang="0">
                  <a:pos x="275" y="118"/>
                </a:cxn>
                <a:cxn ang="0">
                  <a:pos x="281" y="115"/>
                </a:cxn>
                <a:cxn ang="0">
                  <a:pos x="290" y="101"/>
                </a:cxn>
                <a:cxn ang="0">
                  <a:pos x="299" y="92"/>
                </a:cxn>
                <a:cxn ang="0">
                  <a:pos x="308" y="80"/>
                </a:cxn>
                <a:cxn ang="0">
                  <a:pos x="320" y="71"/>
                </a:cxn>
                <a:cxn ang="0">
                  <a:pos x="332" y="57"/>
                </a:cxn>
                <a:cxn ang="0">
                  <a:pos x="342" y="46"/>
                </a:cxn>
                <a:cxn ang="0">
                  <a:pos x="353" y="38"/>
                </a:cxn>
                <a:cxn ang="0">
                  <a:pos x="364" y="27"/>
                </a:cxn>
                <a:cxn ang="0">
                  <a:pos x="370" y="19"/>
                </a:cxn>
              </a:cxnLst>
              <a:rect l="0" t="0" r="0" b="0"/>
              <a:pathLst>
                <a:path w="373" h="542">
                  <a:moveTo>
                    <a:pt x="373" y="15"/>
                  </a:moveTo>
                  <a:lnTo>
                    <a:pt x="371" y="12"/>
                  </a:lnTo>
                  <a:lnTo>
                    <a:pt x="367" y="12"/>
                  </a:lnTo>
                  <a:lnTo>
                    <a:pt x="365" y="8"/>
                  </a:lnTo>
                  <a:lnTo>
                    <a:pt x="362" y="8"/>
                  </a:lnTo>
                  <a:lnTo>
                    <a:pt x="360" y="6"/>
                  </a:lnTo>
                  <a:lnTo>
                    <a:pt x="356" y="6"/>
                  </a:lnTo>
                  <a:lnTo>
                    <a:pt x="354" y="4"/>
                  </a:lnTo>
                  <a:lnTo>
                    <a:pt x="351" y="2"/>
                  </a:lnTo>
                  <a:lnTo>
                    <a:pt x="346" y="2"/>
                  </a:lnTo>
                  <a:lnTo>
                    <a:pt x="342" y="0"/>
                  </a:lnTo>
                  <a:lnTo>
                    <a:pt x="337" y="0"/>
                  </a:lnTo>
                  <a:lnTo>
                    <a:pt x="333" y="0"/>
                  </a:lnTo>
                  <a:lnTo>
                    <a:pt x="328" y="0"/>
                  </a:lnTo>
                  <a:lnTo>
                    <a:pt x="323" y="0"/>
                  </a:lnTo>
                  <a:lnTo>
                    <a:pt x="318" y="0"/>
                  </a:lnTo>
                  <a:lnTo>
                    <a:pt x="314" y="0"/>
                  </a:lnTo>
                  <a:lnTo>
                    <a:pt x="309" y="0"/>
                  </a:lnTo>
                  <a:lnTo>
                    <a:pt x="305" y="0"/>
                  </a:lnTo>
                  <a:lnTo>
                    <a:pt x="300" y="0"/>
                  </a:lnTo>
                  <a:lnTo>
                    <a:pt x="296" y="2"/>
                  </a:lnTo>
                  <a:lnTo>
                    <a:pt x="291" y="4"/>
                  </a:lnTo>
                  <a:lnTo>
                    <a:pt x="287" y="4"/>
                  </a:lnTo>
                  <a:lnTo>
                    <a:pt x="282" y="6"/>
                  </a:lnTo>
                  <a:lnTo>
                    <a:pt x="278" y="8"/>
                  </a:lnTo>
                  <a:lnTo>
                    <a:pt x="275" y="8"/>
                  </a:lnTo>
                  <a:lnTo>
                    <a:pt x="271" y="8"/>
                  </a:lnTo>
                  <a:lnTo>
                    <a:pt x="268" y="10"/>
                  </a:lnTo>
                  <a:lnTo>
                    <a:pt x="266" y="12"/>
                  </a:lnTo>
                  <a:lnTo>
                    <a:pt x="262" y="12"/>
                  </a:lnTo>
                  <a:lnTo>
                    <a:pt x="259" y="14"/>
                  </a:lnTo>
                  <a:lnTo>
                    <a:pt x="257" y="15"/>
                  </a:lnTo>
                  <a:lnTo>
                    <a:pt x="253" y="15"/>
                  </a:lnTo>
                  <a:lnTo>
                    <a:pt x="250" y="19"/>
                  </a:lnTo>
                  <a:lnTo>
                    <a:pt x="248" y="21"/>
                  </a:lnTo>
                  <a:lnTo>
                    <a:pt x="244" y="23"/>
                  </a:lnTo>
                  <a:lnTo>
                    <a:pt x="242" y="25"/>
                  </a:lnTo>
                  <a:lnTo>
                    <a:pt x="240" y="27"/>
                  </a:lnTo>
                  <a:lnTo>
                    <a:pt x="237" y="29"/>
                  </a:lnTo>
                  <a:lnTo>
                    <a:pt x="234" y="33"/>
                  </a:lnTo>
                  <a:lnTo>
                    <a:pt x="232" y="35"/>
                  </a:lnTo>
                  <a:lnTo>
                    <a:pt x="229" y="36"/>
                  </a:lnTo>
                  <a:lnTo>
                    <a:pt x="227" y="38"/>
                  </a:lnTo>
                  <a:lnTo>
                    <a:pt x="223" y="40"/>
                  </a:lnTo>
                  <a:lnTo>
                    <a:pt x="221" y="42"/>
                  </a:lnTo>
                  <a:lnTo>
                    <a:pt x="219" y="46"/>
                  </a:lnTo>
                  <a:lnTo>
                    <a:pt x="215" y="48"/>
                  </a:lnTo>
                  <a:lnTo>
                    <a:pt x="213" y="50"/>
                  </a:lnTo>
                  <a:lnTo>
                    <a:pt x="210" y="50"/>
                  </a:lnTo>
                  <a:lnTo>
                    <a:pt x="209" y="52"/>
                  </a:lnTo>
                  <a:lnTo>
                    <a:pt x="206" y="54"/>
                  </a:lnTo>
                  <a:lnTo>
                    <a:pt x="203" y="56"/>
                  </a:lnTo>
                  <a:lnTo>
                    <a:pt x="201" y="56"/>
                  </a:lnTo>
                  <a:lnTo>
                    <a:pt x="199" y="57"/>
                  </a:lnTo>
                  <a:lnTo>
                    <a:pt x="196" y="57"/>
                  </a:lnTo>
                  <a:lnTo>
                    <a:pt x="195" y="59"/>
                  </a:lnTo>
                  <a:lnTo>
                    <a:pt x="193" y="59"/>
                  </a:lnTo>
                  <a:lnTo>
                    <a:pt x="190" y="63"/>
                  </a:lnTo>
                  <a:lnTo>
                    <a:pt x="186" y="63"/>
                  </a:lnTo>
                  <a:lnTo>
                    <a:pt x="183" y="65"/>
                  </a:lnTo>
                  <a:lnTo>
                    <a:pt x="181" y="67"/>
                  </a:lnTo>
                  <a:lnTo>
                    <a:pt x="177" y="69"/>
                  </a:lnTo>
                  <a:lnTo>
                    <a:pt x="174" y="73"/>
                  </a:lnTo>
                  <a:lnTo>
                    <a:pt x="172" y="75"/>
                  </a:lnTo>
                  <a:lnTo>
                    <a:pt x="168" y="76"/>
                  </a:lnTo>
                  <a:lnTo>
                    <a:pt x="166" y="78"/>
                  </a:lnTo>
                  <a:lnTo>
                    <a:pt x="164" y="80"/>
                  </a:lnTo>
                  <a:lnTo>
                    <a:pt x="161" y="84"/>
                  </a:lnTo>
                  <a:lnTo>
                    <a:pt x="158" y="86"/>
                  </a:lnTo>
                  <a:lnTo>
                    <a:pt x="155" y="88"/>
                  </a:lnTo>
                  <a:lnTo>
                    <a:pt x="153" y="92"/>
                  </a:lnTo>
                  <a:lnTo>
                    <a:pt x="151" y="94"/>
                  </a:lnTo>
                  <a:lnTo>
                    <a:pt x="147" y="97"/>
                  </a:lnTo>
                  <a:lnTo>
                    <a:pt x="146" y="99"/>
                  </a:lnTo>
                  <a:lnTo>
                    <a:pt x="144" y="101"/>
                  </a:lnTo>
                  <a:lnTo>
                    <a:pt x="143" y="105"/>
                  </a:lnTo>
                  <a:lnTo>
                    <a:pt x="141" y="105"/>
                  </a:lnTo>
                  <a:lnTo>
                    <a:pt x="139" y="107"/>
                  </a:lnTo>
                  <a:lnTo>
                    <a:pt x="137" y="111"/>
                  </a:lnTo>
                  <a:lnTo>
                    <a:pt x="136" y="113"/>
                  </a:lnTo>
                  <a:lnTo>
                    <a:pt x="134" y="115"/>
                  </a:lnTo>
                  <a:lnTo>
                    <a:pt x="132" y="118"/>
                  </a:lnTo>
                  <a:lnTo>
                    <a:pt x="128" y="122"/>
                  </a:lnTo>
                  <a:lnTo>
                    <a:pt x="126" y="126"/>
                  </a:lnTo>
                  <a:lnTo>
                    <a:pt x="123" y="130"/>
                  </a:lnTo>
                  <a:lnTo>
                    <a:pt x="120" y="134"/>
                  </a:lnTo>
                  <a:lnTo>
                    <a:pt x="117" y="137"/>
                  </a:lnTo>
                  <a:lnTo>
                    <a:pt x="115" y="141"/>
                  </a:lnTo>
                  <a:lnTo>
                    <a:pt x="111" y="145"/>
                  </a:lnTo>
                  <a:lnTo>
                    <a:pt x="109" y="149"/>
                  </a:lnTo>
                  <a:lnTo>
                    <a:pt x="107" y="155"/>
                  </a:lnTo>
                  <a:lnTo>
                    <a:pt x="104" y="158"/>
                  </a:lnTo>
                  <a:lnTo>
                    <a:pt x="101" y="162"/>
                  </a:lnTo>
                  <a:lnTo>
                    <a:pt x="98" y="166"/>
                  </a:lnTo>
                  <a:lnTo>
                    <a:pt x="96" y="172"/>
                  </a:lnTo>
                  <a:lnTo>
                    <a:pt x="94" y="176"/>
                  </a:lnTo>
                  <a:lnTo>
                    <a:pt x="91" y="179"/>
                  </a:lnTo>
                  <a:lnTo>
                    <a:pt x="89" y="183"/>
                  </a:lnTo>
                  <a:lnTo>
                    <a:pt x="87" y="185"/>
                  </a:lnTo>
                  <a:lnTo>
                    <a:pt x="85" y="189"/>
                  </a:lnTo>
                  <a:lnTo>
                    <a:pt x="84" y="193"/>
                  </a:lnTo>
                  <a:lnTo>
                    <a:pt x="81" y="197"/>
                  </a:lnTo>
                  <a:lnTo>
                    <a:pt x="79" y="199"/>
                  </a:lnTo>
                  <a:lnTo>
                    <a:pt x="78" y="202"/>
                  </a:lnTo>
                  <a:lnTo>
                    <a:pt x="76" y="204"/>
                  </a:lnTo>
                  <a:lnTo>
                    <a:pt x="74" y="208"/>
                  </a:lnTo>
                  <a:lnTo>
                    <a:pt x="71" y="210"/>
                  </a:lnTo>
                  <a:lnTo>
                    <a:pt x="69" y="214"/>
                  </a:lnTo>
                  <a:lnTo>
                    <a:pt x="68" y="218"/>
                  </a:lnTo>
                  <a:lnTo>
                    <a:pt x="66" y="221"/>
                  </a:lnTo>
                  <a:lnTo>
                    <a:pt x="65" y="225"/>
                  </a:lnTo>
                  <a:lnTo>
                    <a:pt x="62" y="227"/>
                  </a:lnTo>
                  <a:lnTo>
                    <a:pt x="60" y="233"/>
                  </a:lnTo>
                  <a:lnTo>
                    <a:pt x="57" y="244"/>
                  </a:lnTo>
                  <a:lnTo>
                    <a:pt x="53" y="260"/>
                  </a:lnTo>
                  <a:lnTo>
                    <a:pt x="50" y="273"/>
                  </a:lnTo>
                  <a:lnTo>
                    <a:pt x="48" y="288"/>
                  </a:lnTo>
                  <a:lnTo>
                    <a:pt x="46" y="301"/>
                  </a:lnTo>
                  <a:lnTo>
                    <a:pt x="42" y="317"/>
                  </a:lnTo>
                  <a:lnTo>
                    <a:pt x="40" y="332"/>
                  </a:lnTo>
                  <a:lnTo>
                    <a:pt x="37" y="345"/>
                  </a:lnTo>
                  <a:lnTo>
                    <a:pt x="36" y="353"/>
                  </a:lnTo>
                  <a:lnTo>
                    <a:pt x="33" y="363"/>
                  </a:lnTo>
                  <a:lnTo>
                    <a:pt x="31" y="372"/>
                  </a:lnTo>
                  <a:lnTo>
                    <a:pt x="30" y="380"/>
                  </a:lnTo>
                  <a:lnTo>
                    <a:pt x="28" y="387"/>
                  </a:lnTo>
                  <a:lnTo>
                    <a:pt x="25" y="397"/>
                  </a:lnTo>
                  <a:lnTo>
                    <a:pt x="24" y="406"/>
                  </a:lnTo>
                  <a:lnTo>
                    <a:pt x="22" y="414"/>
                  </a:lnTo>
                  <a:lnTo>
                    <a:pt x="21" y="424"/>
                  </a:lnTo>
                  <a:lnTo>
                    <a:pt x="19" y="431"/>
                  </a:lnTo>
                  <a:lnTo>
                    <a:pt x="17" y="441"/>
                  </a:lnTo>
                  <a:lnTo>
                    <a:pt x="15" y="448"/>
                  </a:lnTo>
                  <a:lnTo>
                    <a:pt x="13" y="458"/>
                  </a:lnTo>
                  <a:lnTo>
                    <a:pt x="12" y="467"/>
                  </a:lnTo>
                  <a:lnTo>
                    <a:pt x="10" y="475"/>
                  </a:lnTo>
                  <a:lnTo>
                    <a:pt x="9" y="485"/>
                  </a:lnTo>
                  <a:lnTo>
                    <a:pt x="8" y="490"/>
                  </a:lnTo>
                  <a:lnTo>
                    <a:pt x="6" y="496"/>
                  </a:lnTo>
                  <a:lnTo>
                    <a:pt x="6" y="502"/>
                  </a:lnTo>
                  <a:lnTo>
                    <a:pt x="5" y="509"/>
                  </a:lnTo>
                  <a:lnTo>
                    <a:pt x="4" y="513"/>
                  </a:lnTo>
                  <a:lnTo>
                    <a:pt x="3" y="521"/>
                  </a:lnTo>
                  <a:lnTo>
                    <a:pt x="2" y="526"/>
                  </a:lnTo>
                  <a:lnTo>
                    <a:pt x="1" y="532"/>
                  </a:lnTo>
                  <a:lnTo>
                    <a:pt x="1" y="534"/>
                  </a:lnTo>
                  <a:lnTo>
                    <a:pt x="0" y="536"/>
                  </a:lnTo>
                  <a:lnTo>
                    <a:pt x="0" y="538"/>
                  </a:lnTo>
                  <a:lnTo>
                    <a:pt x="0" y="542"/>
                  </a:lnTo>
                  <a:lnTo>
                    <a:pt x="2" y="540"/>
                  </a:lnTo>
                  <a:lnTo>
                    <a:pt x="5" y="538"/>
                  </a:lnTo>
                  <a:lnTo>
                    <a:pt x="8" y="534"/>
                  </a:lnTo>
                  <a:lnTo>
                    <a:pt x="10" y="530"/>
                  </a:lnTo>
                  <a:lnTo>
                    <a:pt x="12" y="525"/>
                  </a:lnTo>
                  <a:lnTo>
                    <a:pt x="14" y="521"/>
                  </a:lnTo>
                  <a:lnTo>
                    <a:pt x="18" y="517"/>
                  </a:lnTo>
                  <a:lnTo>
                    <a:pt x="20" y="513"/>
                  </a:lnTo>
                  <a:lnTo>
                    <a:pt x="24" y="502"/>
                  </a:lnTo>
                  <a:lnTo>
                    <a:pt x="30" y="488"/>
                  </a:lnTo>
                  <a:lnTo>
                    <a:pt x="34" y="479"/>
                  </a:lnTo>
                  <a:lnTo>
                    <a:pt x="40" y="467"/>
                  </a:lnTo>
                  <a:lnTo>
                    <a:pt x="44" y="456"/>
                  </a:lnTo>
                  <a:lnTo>
                    <a:pt x="50" y="446"/>
                  </a:lnTo>
                  <a:lnTo>
                    <a:pt x="55" y="435"/>
                  </a:lnTo>
                  <a:lnTo>
                    <a:pt x="60" y="425"/>
                  </a:lnTo>
                  <a:lnTo>
                    <a:pt x="66" y="414"/>
                  </a:lnTo>
                  <a:lnTo>
                    <a:pt x="70" y="404"/>
                  </a:lnTo>
                  <a:lnTo>
                    <a:pt x="76" y="395"/>
                  </a:lnTo>
                  <a:lnTo>
                    <a:pt x="80" y="383"/>
                  </a:lnTo>
                  <a:lnTo>
                    <a:pt x="86" y="376"/>
                  </a:lnTo>
                  <a:lnTo>
                    <a:pt x="91" y="366"/>
                  </a:lnTo>
                  <a:lnTo>
                    <a:pt x="97" y="357"/>
                  </a:lnTo>
                  <a:lnTo>
                    <a:pt x="103" y="347"/>
                  </a:lnTo>
                  <a:lnTo>
                    <a:pt x="107" y="338"/>
                  </a:lnTo>
                  <a:lnTo>
                    <a:pt x="113" y="328"/>
                  </a:lnTo>
                  <a:lnTo>
                    <a:pt x="118" y="321"/>
                  </a:lnTo>
                  <a:lnTo>
                    <a:pt x="124" y="311"/>
                  </a:lnTo>
                  <a:lnTo>
                    <a:pt x="128" y="303"/>
                  </a:lnTo>
                  <a:lnTo>
                    <a:pt x="134" y="294"/>
                  </a:lnTo>
                  <a:lnTo>
                    <a:pt x="139" y="286"/>
                  </a:lnTo>
                  <a:lnTo>
                    <a:pt x="145" y="277"/>
                  </a:lnTo>
                  <a:lnTo>
                    <a:pt x="151" y="269"/>
                  </a:lnTo>
                  <a:lnTo>
                    <a:pt x="156" y="261"/>
                  </a:lnTo>
                  <a:lnTo>
                    <a:pt x="162" y="252"/>
                  </a:lnTo>
                  <a:lnTo>
                    <a:pt x="167" y="244"/>
                  </a:lnTo>
                  <a:lnTo>
                    <a:pt x="173" y="237"/>
                  </a:lnTo>
                  <a:lnTo>
                    <a:pt x="179" y="229"/>
                  </a:lnTo>
                  <a:lnTo>
                    <a:pt x="183" y="221"/>
                  </a:lnTo>
                  <a:lnTo>
                    <a:pt x="190" y="214"/>
                  </a:lnTo>
                  <a:lnTo>
                    <a:pt x="192" y="212"/>
                  </a:lnTo>
                  <a:lnTo>
                    <a:pt x="194" y="210"/>
                  </a:lnTo>
                  <a:lnTo>
                    <a:pt x="196" y="208"/>
                  </a:lnTo>
                  <a:lnTo>
                    <a:pt x="199" y="204"/>
                  </a:lnTo>
                  <a:lnTo>
                    <a:pt x="201" y="202"/>
                  </a:lnTo>
                  <a:lnTo>
                    <a:pt x="203" y="199"/>
                  </a:lnTo>
                  <a:lnTo>
                    <a:pt x="205" y="197"/>
                  </a:lnTo>
                  <a:lnTo>
                    <a:pt x="208" y="195"/>
                  </a:lnTo>
                  <a:lnTo>
                    <a:pt x="210" y="191"/>
                  </a:lnTo>
                  <a:lnTo>
                    <a:pt x="212" y="189"/>
                  </a:lnTo>
                  <a:lnTo>
                    <a:pt x="214" y="185"/>
                  </a:lnTo>
                  <a:lnTo>
                    <a:pt x="217" y="183"/>
                  </a:lnTo>
                  <a:lnTo>
                    <a:pt x="219" y="181"/>
                  </a:lnTo>
                  <a:lnTo>
                    <a:pt x="221" y="179"/>
                  </a:lnTo>
                  <a:lnTo>
                    <a:pt x="223" y="176"/>
                  </a:lnTo>
                  <a:lnTo>
                    <a:pt x="227" y="176"/>
                  </a:lnTo>
                  <a:lnTo>
                    <a:pt x="229" y="170"/>
                  </a:lnTo>
                  <a:lnTo>
                    <a:pt x="233" y="166"/>
                  </a:lnTo>
                  <a:lnTo>
                    <a:pt x="237" y="160"/>
                  </a:lnTo>
                  <a:lnTo>
                    <a:pt x="240" y="157"/>
                  </a:lnTo>
                  <a:lnTo>
                    <a:pt x="242" y="153"/>
                  </a:lnTo>
                  <a:lnTo>
                    <a:pt x="246" y="149"/>
                  </a:lnTo>
                  <a:lnTo>
                    <a:pt x="249" y="145"/>
                  </a:lnTo>
                  <a:lnTo>
                    <a:pt x="252" y="141"/>
                  </a:lnTo>
                  <a:lnTo>
                    <a:pt x="256" y="139"/>
                  </a:lnTo>
                  <a:lnTo>
                    <a:pt x="259" y="136"/>
                  </a:lnTo>
                  <a:lnTo>
                    <a:pt x="262" y="132"/>
                  </a:lnTo>
                  <a:lnTo>
                    <a:pt x="266" y="128"/>
                  </a:lnTo>
                  <a:lnTo>
                    <a:pt x="268" y="126"/>
                  </a:lnTo>
                  <a:lnTo>
                    <a:pt x="271" y="122"/>
                  </a:lnTo>
                  <a:lnTo>
                    <a:pt x="275" y="118"/>
                  </a:lnTo>
                  <a:lnTo>
                    <a:pt x="278" y="118"/>
                  </a:lnTo>
                  <a:lnTo>
                    <a:pt x="278" y="117"/>
                  </a:lnTo>
                  <a:lnTo>
                    <a:pt x="279" y="117"/>
                  </a:lnTo>
                  <a:lnTo>
                    <a:pt x="280" y="115"/>
                  </a:lnTo>
                  <a:lnTo>
                    <a:pt x="281" y="115"/>
                  </a:lnTo>
                  <a:lnTo>
                    <a:pt x="282" y="111"/>
                  </a:lnTo>
                  <a:lnTo>
                    <a:pt x="285" y="109"/>
                  </a:lnTo>
                  <a:lnTo>
                    <a:pt x="286" y="105"/>
                  </a:lnTo>
                  <a:lnTo>
                    <a:pt x="288" y="103"/>
                  </a:lnTo>
                  <a:lnTo>
                    <a:pt x="290" y="101"/>
                  </a:lnTo>
                  <a:lnTo>
                    <a:pt x="291" y="99"/>
                  </a:lnTo>
                  <a:lnTo>
                    <a:pt x="294" y="97"/>
                  </a:lnTo>
                  <a:lnTo>
                    <a:pt x="296" y="96"/>
                  </a:lnTo>
                  <a:lnTo>
                    <a:pt x="298" y="94"/>
                  </a:lnTo>
                  <a:lnTo>
                    <a:pt x="299" y="92"/>
                  </a:lnTo>
                  <a:lnTo>
                    <a:pt x="301" y="90"/>
                  </a:lnTo>
                  <a:lnTo>
                    <a:pt x="303" y="88"/>
                  </a:lnTo>
                  <a:lnTo>
                    <a:pt x="305" y="84"/>
                  </a:lnTo>
                  <a:lnTo>
                    <a:pt x="307" y="82"/>
                  </a:lnTo>
                  <a:lnTo>
                    <a:pt x="308" y="80"/>
                  </a:lnTo>
                  <a:lnTo>
                    <a:pt x="310" y="78"/>
                  </a:lnTo>
                  <a:lnTo>
                    <a:pt x="313" y="76"/>
                  </a:lnTo>
                  <a:lnTo>
                    <a:pt x="315" y="75"/>
                  </a:lnTo>
                  <a:lnTo>
                    <a:pt x="317" y="73"/>
                  </a:lnTo>
                  <a:lnTo>
                    <a:pt x="320" y="71"/>
                  </a:lnTo>
                  <a:lnTo>
                    <a:pt x="323" y="67"/>
                  </a:lnTo>
                  <a:lnTo>
                    <a:pt x="325" y="65"/>
                  </a:lnTo>
                  <a:lnTo>
                    <a:pt x="327" y="63"/>
                  </a:lnTo>
                  <a:lnTo>
                    <a:pt x="329" y="59"/>
                  </a:lnTo>
                  <a:lnTo>
                    <a:pt x="332" y="57"/>
                  </a:lnTo>
                  <a:lnTo>
                    <a:pt x="333" y="56"/>
                  </a:lnTo>
                  <a:lnTo>
                    <a:pt x="335" y="52"/>
                  </a:lnTo>
                  <a:lnTo>
                    <a:pt x="337" y="50"/>
                  </a:lnTo>
                  <a:lnTo>
                    <a:pt x="339" y="48"/>
                  </a:lnTo>
                  <a:lnTo>
                    <a:pt x="342" y="46"/>
                  </a:lnTo>
                  <a:lnTo>
                    <a:pt x="344" y="44"/>
                  </a:lnTo>
                  <a:lnTo>
                    <a:pt x="346" y="42"/>
                  </a:lnTo>
                  <a:lnTo>
                    <a:pt x="348" y="40"/>
                  </a:lnTo>
                  <a:lnTo>
                    <a:pt x="351" y="40"/>
                  </a:lnTo>
                  <a:lnTo>
                    <a:pt x="353" y="38"/>
                  </a:lnTo>
                  <a:lnTo>
                    <a:pt x="355" y="36"/>
                  </a:lnTo>
                  <a:lnTo>
                    <a:pt x="357" y="35"/>
                  </a:lnTo>
                  <a:lnTo>
                    <a:pt x="360" y="33"/>
                  </a:lnTo>
                  <a:lnTo>
                    <a:pt x="362" y="31"/>
                  </a:lnTo>
                  <a:lnTo>
                    <a:pt x="364" y="27"/>
                  </a:lnTo>
                  <a:lnTo>
                    <a:pt x="365" y="25"/>
                  </a:lnTo>
                  <a:lnTo>
                    <a:pt x="366" y="25"/>
                  </a:lnTo>
                  <a:lnTo>
                    <a:pt x="367" y="23"/>
                  </a:lnTo>
                  <a:lnTo>
                    <a:pt x="368" y="21"/>
                  </a:lnTo>
                  <a:lnTo>
                    <a:pt x="370" y="19"/>
                  </a:lnTo>
                  <a:lnTo>
                    <a:pt x="371" y="17"/>
                  </a:lnTo>
                  <a:lnTo>
                    <a:pt x="372" y="15"/>
                  </a:lnTo>
                  <a:lnTo>
                    <a:pt x="373" y="15"/>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4" name="Freeform 64"/>
            <p:cNvSpPr/>
            <p:nvPr/>
          </p:nvSpPr>
          <p:spPr>
            <a:xfrm>
              <a:off x="4494" y="3297"/>
              <a:ext cx="184" cy="414"/>
            </a:xfrm>
            <a:custGeom>
              <a:avLst/>
              <a:gdLst/>
              <a:ahLst/>
              <a:cxnLst>
                <a:cxn ang="0">
                  <a:pos x="180" y="2"/>
                </a:cxn>
                <a:cxn ang="0">
                  <a:pos x="177" y="8"/>
                </a:cxn>
                <a:cxn ang="0">
                  <a:pos x="174" y="11"/>
                </a:cxn>
                <a:cxn ang="0">
                  <a:pos x="169" y="17"/>
                </a:cxn>
                <a:cxn ang="0">
                  <a:pos x="166" y="23"/>
                </a:cxn>
                <a:cxn ang="0">
                  <a:pos x="162" y="29"/>
                </a:cxn>
                <a:cxn ang="0">
                  <a:pos x="159" y="34"/>
                </a:cxn>
                <a:cxn ang="0">
                  <a:pos x="156" y="40"/>
                </a:cxn>
                <a:cxn ang="0">
                  <a:pos x="150" y="48"/>
                </a:cxn>
                <a:cxn ang="0">
                  <a:pos x="145" y="57"/>
                </a:cxn>
                <a:cxn ang="0">
                  <a:pos x="139" y="69"/>
                </a:cxn>
                <a:cxn ang="0">
                  <a:pos x="133" y="80"/>
                </a:cxn>
                <a:cxn ang="0">
                  <a:pos x="128" y="93"/>
                </a:cxn>
                <a:cxn ang="0">
                  <a:pos x="123" y="107"/>
                </a:cxn>
                <a:cxn ang="0">
                  <a:pos x="119" y="120"/>
                </a:cxn>
                <a:cxn ang="0">
                  <a:pos x="114" y="133"/>
                </a:cxn>
                <a:cxn ang="0">
                  <a:pos x="108" y="152"/>
                </a:cxn>
                <a:cxn ang="0">
                  <a:pos x="99" y="175"/>
                </a:cxn>
                <a:cxn ang="0">
                  <a:pos x="90" y="200"/>
                </a:cxn>
                <a:cxn ang="0">
                  <a:pos x="82" y="225"/>
                </a:cxn>
                <a:cxn ang="0">
                  <a:pos x="73" y="250"/>
                </a:cxn>
                <a:cxn ang="0">
                  <a:pos x="64" y="275"/>
                </a:cxn>
                <a:cxn ang="0">
                  <a:pos x="55" y="299"/>
                </a:cxn>
                <a:cxn ang="0">
                  <a:pos x="46" y="324"/>
                </a:cxn>
                <a:cxn ang="0">
                  <a:pos x="40" y="339"/>
                </a:cxn>
                <a:cxn ang="0">
                  <a:pos x="35" y="351"/>
                </a:cxn>
                <a:cxn ang="0">
                  <a:pos x="31" y="360"/>
                </a:cxn>
                <a:cxn ang="0">
                  <a:pos x="26" y="368"/>
                </a:cxn>
                <a:cxn ang="0">
                  <a:pos x="21" y="377"/>
                </a:cxn>
                <a:cxn ang="0">
                  <a:pos x="16" y="383"/>
                </a:cxn>
                <a:cxn ang="0">
                  <a:pos x="12" y="393"/>
                </a:cxn>
                <a:cxn ang="0">
                  <a:pos x="6" y="400"/>
                </a:cxn>
                <a:cxn ang="0">
                  <a:pos x="3" y="406"/>
                </a:cxn>
                <a:cxn ang="0">
                  <a:pos x="2" y="410"/>
                </a:cxn>
                <a:cxn ang="0">
                  <a:pos x="2" y="410"/>
                </a:cxn>
                <a:cxn ang="0">
                  <a:pos x="3" y="414"/>
                </a:cxn>
                <a:cxn ang="0">
                  <a:pos x="13" y="414"/>
                </a:cxn>
                <a:cxn ang="0">
                  <a:pos x="23" y="410"/>
                </a:cxn>
                <a:cxn ang="0">
                  <a:pos x="32" y="402"/>
                </a:cxn>
                <a:cxn ang="0">
                  <a:pos x="41" y="393"/>
                </a:cxn>
                <a:cxn ang="0">
                  <a:pos x="50" y="381"/>
                </a:cxn>
                <a:cxn ang="0">
                  <a:pos x="57" y="366"/>
                </a:cxn>
                <a:cxn ang="0">
                  <a:pos x="64" y="349"/>
                </a:cxn>
                <a:cxn ang="0">
                  <a:pos x="71" y="330"/>
                </a:cxn>
                <a:cxn ang="0">
                  <a:pos x="84" y="292"/>
                </a:cxn>
                <a:cxn ang="0">
                  <a:pos x="97" y="255"/>
                </a:cxn>
                <a:cxn ang="0">
                  <a:pos x="109" y="217"/>
                </a:cxn>
                <a:cxn ang="0">
                  <a:pos x="120" y="181"/>
                </a:cxn>
                <a:cxn ang="0">
                  <a:pos x="131" y="143"/>
                </a:cxn>
                <a:cxn ang="0">
                  <a:pos x="145" y="107"/>
                </a:cxn>
                <a:cxn ang="0">
                  <a:pos x="157" y="69"/>
                </a:cxn>
                <a:cxn ang="0">
                  <a:pos x="170" y="30"/>
                </a:cxn>
                <a:cxn ang="0">
                  <a:pos x="173" y="27"/>
                </a:cxn>
                <a:cxn ang="0">
                  <a:pos x="175" y="21"/>
                </a:cxn>
                <a:cxn ang="0">
                  <a:pos x="177" y="19"/>
                </a:cxn>
                <a:cxn ang="0">
                  <a:pos x="178" y="13"/>
                </a:cxn>
                <a:cxn ang="0">
                  <a:pos x="184" y="2"/>
                </a:cxn>
                <a:cxn ang="0">
                  <a:pos x="183" y="0"/>
                </a:cxn>
              </a:cxnLst>
              <a:rect l="0" t="0" r="0" b="0"/>
              <a:pathLst>
                <a:path w="184" h="414">
                  <a:moveTo>
                    <a:pt x="183" y="0"/>
                  </a:moveTo>
                  <a:lnTo>
                    <a:pt x="180" y="2"/>
                  </a:lnTo>
                  <a:lnTo>
                    <a:pt x="179" y="4"/>
                  </a:lnTo>
                  <a:lnTo>
                    <a:pt x="177" y="8"/>
                  </a:lnTo>
                  <a:lnTo>
                    <a:pt x="175" y="9"/>
                  </a:lnTo>
                  <a:lnTo>
                    <a:pt x="174" y="11"/>
                  </a:lnTo>
                  <a:lnTo>
                    <a:pt x="171" y="15"/>
                  </a:lnTo>
                  <a:lnTo>
                    <a:pt x="169" y="17"/>
                  </a:lnTo>
                  <a:lnTo>
                    <a:pt x="168" y="21"/>
                  </a:lnTo>
                  <a:lnTo>
                    <a:pt x="166" y="23"/>
                  </a:lnTo>
                  <a:lnTo>
                    <a:pt x="165" y="27"/>
                  </a:lnTo>
                  <a:lnTo>
                    <a:pt x="162" y="29"/>
                  </a:lnTo>
                  <a:lnTo>
                    <a:pt x="160" y="32"/>
                  </a:lnTo>
                  <a:lnTo>
                    <a:pt x="159" y="34"/>
                  </a:lnTo>
                  <a:lnTo>
                    <a:pt x="157" y="38"/>
                  </a:lnTo>
                  <a:lnTo>
                    <a:pt x="156" y="40"/>
                  </a:lnTo>
                  <a:lnTo>
                    <a:pt x="154" y="44"/>
                  </a:lnTo>
                  <a:lnTo>
                    <a:pt x="150" y="48"/>
                  </a:lnTo>
                  <a:lnTo>
                    <a:pt x="148" y="53"/>
                  </a:lnTo>
                  <a:lnTo>
                    <a:pt x="145" y="57"/>
                  </a:lnTo>
                  <a:lnTo>
                    <a:pt x="142" y="63"/>
                  </a:lnTo>
                  <a:lnTo>
                    <a:pt x="139" y="69"/>
                  </a:lnTo>
                  <a:lnTo>
                    <a:pt x="136" y="74"/>
                  </a:lnTo>
                  <a:lnTo>
                    <a:pt x="133" y="80"/>
                  </a:lnTo>
                  <a:lnTo>
                    <a:pt x="131" y="88"/>
                  </a:lnTo>
                  <a:lnTo>
                    <a:pt x="128" y="93"/>
                  </a:lnTo>
                  <a:lnTo>
                    <a:pt x="126" y="99"/>
                  </a:lnTo>
                  <a:lnTo>
                    <a:pt x="123" y="107"/>
                  </a:lnTo>
                  <a:lnTo>
                    <a:pt x="121" y="112"/>
                  </a:lnTo>
                  <a:lnTo>
                    <a:pt x="119" y="120"/>
                  </a:lnTo>
                  <a:lnTo>
                    <a:pt x="117" y="128"/>
                  </a:lnTo>
                  <a:lnTo>
                    <a:pt x="114" y="133"/>
                  </a:lnTo>
                  <a:lnTo>
                    <a:pt x="112" y="141"/>
                  </a:lnTo>
                  <a:lnTo>
                    <a:pt x="108" y="152"/>
                  </a:lnTo>
                  <a:lnTo>
                    <a:pt x="103" y="164"/>
                  </a:lnTo>
                  <a:lnTo>
                    <a:pt x="99" y="175"/>
                  </a:lnTo>
                  <a:lnTo>
                    <a:pt x="94" y="187"/>
                  </a:lnTo>
                  <a:lnTo>
                    <a:pt x="90" y="200"/>
                  </a:lnTo>
                  <a:lnTo>
                    <a:pt x="87" y="212"/>
                  </a:lnTo>
                  <a:lnTo>
                    <a:pt x="82" y="225"/>
                  </a:lnTo>
                  <a:lnTo>
                    <a:pt x="78" y="238"/>
                  </a:lnTo>
                  <a:lnTo>
                    <a:pt x="73" y="250"/>
                  </a:lnTo>
                  <a:lnTo>
                    <a:pt x="69" y="263"/>
                  </a:lnTo>
                  <a:lnTo>
                    <a:pt x="64" y="275"/>
                  </a:lnTo>
                  <a:lnTo>
                    <a:pt x="60" y="288"/>
                  </a:lnTo>
                  <a:lnTo>
                    <a:pt x="55" y="299"/>
                  </a:lnTo>
                  <a:lnTo>
                    <a:pt x="51" y="313"/>
                  </a:lnTo>
                  <a:lnTo>
                    <a:pt x="46" y="324"/>
                  </a:lnTo>
                  <a:lnTo>
                    <a:pt x="42" y="334"/>
                  </a:lnTo>
                  <a:lnTo>
                    <a:pt x="40" y="339"/>
                  </a:lnTo>
                  <a:lnTo>
                    <a:pt x="37" y="345"/>
                  </a:lnTo>
                  <a:lnTo>
                    <a:pt x="35" y="351"/>
                  </a:lnTo>
                  <a:lnTo>
                    <a:pt x="33" y="357"/>
                  </a:lnTo>
                  <a:lnTo>
                    <a:pt x="31" y="360"/>
                  </a:lnTo>
                  <a:lnTo>
                    <a:pt x="28" y="364"/>
                  </a:lnTo>
                  <a:lnTo>
                    <a:pt x="26" y="368"/>
                  </a:lnTo>
                  <a:lnTo>
                    <a:pt x="23" y="374"/>
                  </a:lnTo>
                  <a:lnTo>
                    <a:pt x="21" y="377"/>
                  </a:lnTo>
                  <a:lnTo>
                    <a:pt x="18" y="381"/>
                  </a:lnTo>
                  <a:lnTo>
                    <a:pt x="16" y="383"/>
                  </a:lnTo>
                  <a:lnTo>
                    <a:pt x="13" y="389"/>
                  </a:lnTo>
                  <a:lnTo>
                    <a:pt x="12" y="393"/>
                  </a:lnTo>
                  <a:lnTo>
                    <a:pt x="8" y="397"/>
                  </a:lnTo>
                  <a:lnTo>
                    <a:pt x="6" y="400"/>
                  </a:lnTo>
                  <a:lnTo>
                    <a:pt x="4" y="404"/>
                  </a:lnTo>
                  <a:lnTo>
                    <a:pt x="3" y="406"/>
                  </a:lnTo>
                  <a:lnTo>
                    <a:pt x="3" y="408"/>
                  </a:lnTo>
                  <a:lnTo>
                    <a:pt x="2" y="410"/>
                  </a:lnTo>
                  <a:lnTo>
                    <a:pt x="0" y="410"/>
                  </a:lnTo>
                  <a:lnTo>
                    <a:pt x="2" y="410"/>
                  </a:lnTo>
                  <a:lnTo>
                    <a:pt x="2" y="412"/>
                  </a:lnTo>
                  <a:lnTo>
                    <a:pt x="3" y="414"/>
                  </a:lnTo>
                  <a:lnTo>
                    <a:pt x="8" y="414"/>
                  </a:lnTo>
                  <a:lnTo>
                    <a:pt x="13" y="414"/>
                  </a:lnTo>
                  <a:lnTo>
                    <a:pt x="18" y="412"/>
                  </a:lnTo>
                  <a:lnTo>
                    <a:pt x="23" y="410"/>
                  </a:lnTo>
                  <a:lnTo>
                    <a:pt x="27" y="406"/>
                  </a:lnTo>
                  <a:lnTo>
                    <a:pt x="32" y="402"/>
                  </a:lnTo>
                  <a:lnTo>
                    <a:pt x="36" y="398"/>
                  </a:lnTo>
                  <a:lnTo>
                    <a:pt x="41" y="393"/>
                  </a:lnTo>
                  <a:lnTo>
                    <a:pt x="45" y="389"/>
                  </a:lnTo>
                  <a:lnTo>
                    <a:pt x="50" y="381"/>
                  </a:lnTo>
                  <a:lnTo>
                    <a:pt x="53" y="376"/>
                  </a:lnTo>
                  <a:lnTo>
                    <a:pt x="57" y="366"/>
                  </a:lnTo>
                  <a:lnTo>
                    <a:pt x="61" y="358"/>
                  </a:lnTo>
                  <a:lnTo>
                    <a:pt x="64" y="349"/>
                  </a:lnTo>
                  <a:lnTo>
                    <a:pt x="68" y="339"/>
                  </a:lnTo>
                  <a:lnTo>
                    <a:pt x="71" y="330"/>
                  </a:lnTo>
                  <a:lnTo>
                    <a:pt x="78" y="309"/>
                  </a:lnTo>
                  <a:lnTo>
                    <a:pt x="84" y="292"/>
                  </a:lnTo>
                  <a:lnTo>
                    <a:pt x="91" y="273"/>
                  </a:lnTo>
                  <a:lnTo>
                    <a:pt x="97" y="255"/>
                  </a:lnTo>
                  <a:lnTo>
                    <a:pt x="103" y="236"/>
                  </a:lnTo>
                  <a:lnTo>
                    <a:pt x="109" y="217"/>
                  </a:lnTo>
                  <a:lnTo>
                    <a:pt x="114" y="198"/>
                  </a:lnTo>
                  <a:lnTo>
                    <a:pt x="120" y="181"/>
                  </a:lnTo>
                  <a:lnTo>
                    <a:pt x="127" y="162"/>
                  </a:lnTo>
                  <a:lnTo>
                    <a:pt x="131" y="143"/>
                  </a:lnTo>
                  <a:lnTo>
                    <a:pt x="138" y="124"/>
                  </a:lnTo>
                  <a:lnTo>
                    <a:pt x="145" y="107"/>
                  </a:lnTo>
                  <a:lnTo>
                    <a:pt x="150" y="88"/>
                  </a:lnTo>
                  <a:lnTo>
                    <a:pt x="157" y="69"/>
                  </a:lnTo>
                  <a:lnTo>
                    <a:pt x="164" y="50"/>
                  </a:lnTo>
                  <a:lnTo>
                    <a:pt x="170" y="30"/>
                  </a:lnTo>
                  <a:lnTo>
                    <a:pt x="171" y="29"/>
                  </a:lnTo>
                  <a:lnTo>
                    <a:pt x="173" y="27"/>
                  </a:lnTo>
                  <a:lnTo>
                    <a:pt x="174" y="23"/>
                  </a:lnTo>
                  <a:lnTo>
                    <a:pt x="175" y="21"/>
                  </a:lnTo>
                  <a:lnTo>
                    <a:pt x="176" y="21"/>
                  </a:lnTo>
                  <a:lnTo>
                    <a:pt x="177" y="19"/>
                  </a:lnTo>
                  <a:lnTo>
                    <a:pt x="178" y="15"/>
                  </a:lnTo>
                  <a:lnTo>
                    <a:pt x="178" y="13"/>
                  </a:lnTo>
                  <a:lnTo>
                    <a:pt x="184" y="4"/>
                  </a:lnTo>
                  <a:lnTo>
                    <a:pt x="184" y="2"/>
                  </a:lnTo>
                  <a:lnTo>
                    <a:pt x="183" y="2"/>
                  </a:lnTo>
                  <a:lnTo>
                    <a:pt x="183" y="0"/>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5" name="Freeform 65"/>
            <p:cNvSpPr/>
            <p:nvPr/>
          </p:nvSpPr>
          <p:spPr>
            <a:xfrm>
              <a:off x="4344" y="2403"/>
              <a:ext cx="120" cy="722"/>
            </a:xfrm>
            <a:custGeom>
              <a:avLst/>
              <a:gdLst/>
              <a:ahLst/>
              <a:cxnLst>
                <a:cxn ang="0">
                  <a:pos x="115" y="9"/>
                </a:cxn>
                <a:cxn ang="0">
                  <a:pos x="106" y="24"/>
                </a:cxn>
                <a:cxn ang="0">
                  <a:pos x="98" y="43"/>
                </a:cxn>
                <a:cxn ang="0">
                  <a:pos x="89" y="63"/>
                </a:cxn>
                <a:cxn ang="0">
                  <a:pos x="81" y="84"/>
                </a:cxn>
                <a:cxn ang="0">
                  <a:pos x="73" y="105"/>
                </a:cxn>
                <a:cxn ang="0">
                  <a:pos x="64" y="127"/>
                </a:cxn>
                <a:cxn ang="0">
                  <a:pos x="57" y="150"/>
                </a:cxn>
                <a:cxn ang="0">
                  <a:pos x="49" y="171"/>
                </a:cxn>
                <a:cxn ang="0">
                  <a:pos x="42" y="194"/>
                </a:cxn>
                <a:cxn ang="0">
                  <a:pos x="35" y="217"/>
                </a:cxn>
                <a:cxn ang="0">
                  <a:pos x="33" y="228"/>
                </a:cxn>
                <a:cxn ang="0">
                  <a:pos x="30" y="238"/>
                </a:cxn>
                <a:cxn ang="0">
                  <a:pos x="25" y="259"/>
                </a:cxn>
                <a:cxn ang="0">
                  <a:pos x="18" y="301"/>
                </a:cxn>
                <a:cxn ang="0">
                  <a:pos x="13" y="345"/>
                </a:cxn>
                <a:cxn ang="0">
                  <a:pos x="10" y="375"/>
                </a:cxn>
                <a:cxn ang="0">
                  <a:pos x="6" y="396"/>
                </a:cxn>
                <a:cxn ang="0">
                  <a:pos x="4" y="419"/>
                </a:cxn>
                <a:cxn ang="0">
                  <a:pos x="5" y="425"/>
                </a:cxn>
                <a:cxn ang="0">
                  <a:pos x="3" y="467"/>
                </a:cxn>
                <a:cxn ang="0">
                  <a:pos x="1" y="509"/>
                </a:cxn>
                <a:cxn ang="0">
                  <a:pos x="0" y="547"/>
                </a:cxn>
                <a:cxn ang="0">
                  <a:pos x="1" y="577"/>
                </a:cxn>
                <a:cxn ang="0">
                  <a:pos x="3" y="608"/>
                </a:cxn>
                <a:cxn ang="0">
                  <a:pos x="6" y="669"/>
                </a:cxn>
                <a:cxn ang="0">
                  <a:pos x="9" y="720"/>
                </a:cxn>
                <a:cxn ang="0">
                  <a:pos x="12" y="713"/>
                </a:cxn>
                <a:cxn ang="0">
                  <a:pos x="15" y="688"/>
                </a:cxn>
                <a:cxn ang="0">
                  <a:pos x="19" y="661"/>
                </a:cxn>
                <a:cxn ang="0">
                  <a:pos x="22" y="637"/>
                </a:cxn>
                <a:cxn ang="0">
                  <a:pos x="24" y="617"/>
                </a:cxn>
                <a:cxn ang="0">
                  <a:pos x="26" y="604"/>
                </a:cxn>
                <a:cxn ang="0">
                  <a:pos x="28" y="614"/>
                </a:cxn>
                <a:cxn ang="0">
                  <a:pos x="31" y="595"/>
                </a:cxn>
                <a:cxn ang="0">
                  <a:pos x="30" y="589"/>
                </a:cxn>
                <a:cxn ang="0">
                  <a:pos x="26" y="593"/>
                </a:cxn>
                <a:cxn ang="0">
                  <a:pos x="24" y="596"/>
                </a:cxn>
                <a:cxn ang="0">
                  <a:pos x="11" y="688"/>
                </a:cxn>
                <a:cxn ang="0">
                  <a:pos x="5" y="629"/>
                </a:cxn>
                <a:cxn ang="0">
                  <a:pos x="3" y="568"/>
                </a:cxn>
                <a:cxn ang="0">
                  <a:pos x="4" y="503"/>
                </a:cxn>
                <a:cxn ang="0">
                  <a:pos x="7" y="434"/>
                </a:cxn>
                <a:cxn ang="0">
                  <a:pos x="9" y="408"/>
                </a:cxn>
                <a:cxn ang="0">
                  <a:pos x="10" y="385"/>
                </a:cxn>
                <a:cxn ang="0">
                  <a:pos x="13" y="362"/>
                </a:cxn>
                <a:cxn ang="0">
                  <a:pos x="16" y="330"/>
                </a:cxn>
                <a:cxn ang="0">
                  <a:pos x="21" y="303"/>
                </a:cxn>
                <a:cxn ang="0">
                  <a:pos x="25" y="276"/>
                </a:cxn>
                <a:cxn ang="0">
                  <a:pos x="31" y="251"/>
                </a:cxn>
                <a:cxn ang="0">
                  <a:pos x="37" y="227"/>
                </a:cxn>
                <a:cxn ang="0">
                  <a:pos x="43" y="202"/>
                </a:cxn>
                <a:cxn ang="0">
                  <a:pos x="50" y="179"/>
                </a:cxn>
                <a:cxn ang="0">
                  <a:pos x="58" y="156"/>
                </a:cxn>
                <a:cxn ang="0">
                  <a:pos x="67" y="131"/>
                </a:cxn>
                <a:cxn ang="0">
                  <a:pos x="75" y="110"/>
                </a:cxn>
                <a:cxn ang="0">
                  <a:pos x="85" y="87"/>
                </a:cxn>
                <a:cxn ang="0">
                  <a:pos x="91" y="68"/>
                </a:cxn>
                <a:cxn ang="0">
                  <a:pos x="97" y="53"/>
                </a:cxn>
                <a:cxn ang="0">
                  <a:pos x="102" y="40"/>
                </a:cxn>
                <a:cxn ang="0">
                  <a:pos x="108" y="24"/>
                </a:cxn>
                <a:cxn ang="0">
                  <a:pos x="115" y="11"/>
                </a:cxn>
                <a:cxn ang="0">
                  <a:pos x="120" y="0"/>
                </a:cxn>
              </a:cxnLst>
              <a:rect l="0" t="0" r="0" b="0"/>
              <a:pathLst>
                <a:path w="120" h="722">
                  <a:moveTo>
                    <a:pt x="120" y="0"/>
                  </a:moveTo>
                  <a:lnTo>
                    <a:pt x="117" y="3"/>
                  </a:lnTo>
                  <a:lnTo>
                    <a:pt x="115" y="9"/>
                  </a:lnTo>
                  <a:lnTo>
                    <a:pt x="111" y="15"/>
                  </a:lnTo>
                  <a:lnTo>
                    <a:pt x="109" y="21"/>
                  </a:lnTo>
                  <a:lnTo>
                    <a:pt x="106" y="24"/>
                  </a:lnTo>
                  <a:lnTo>
                    <a:pt x="104" y="32"/>
                  </a:lnTo>
                  <a:lnTo>
                    <a:pt x="100" y="38"/>
                  </a:lnTo>
                  <a:lnTo>
                    <a:pt x="98" y="43"/>
                  </a:lnTo>
                  <a:lnTo>
                    <a:pt x="96" y="49"/>
                  </a:lnTo>
                  <a:lnTo>
                    <a:pt x="92" y="57"/>
                  </a:lnTo>
                  <a:lnTo>
                    <a:pt x="89" y="63"/>
                  </a:lnTo>
                  <a:lnTo>
                    <a:pt x="87" y="70"/>
                  </a:lnTo>
                  <a:lnTo>
                    <a:pt x="85" y="76"/>
                  </a:lnTo>
                  <a:lnTo>
                    <a:pt x="81" y="84"/>
                  </a:lnTo>
                  <a:lnTo>
                    <a:pt x="79" y="89"/>
                  </a:lnTo>
                  <a:lnTo>
                    <a:pt x="76" y="97"/>
                  </a:lnTo>
                  <a:lnTo>
                    <a:pt x="73" y="105"/>
                  </a:lnTo>
                  <a:lnTo>
                    <a:pt x="70" y="112"/>
                  </a:lnTo>
                  <a:lnTo>
                    <a:pt x="67" y="120"/>
                  </a:lnTo>
                  <a:lnTo>
                    <a:pt x="64" y="127"/>
                  </a:lnTo>
                  <a:lnTo>
                    <a:pt x="61" y="135"/>
                  </a:lnTo>
                  <a:lnTo>
                    <a:pt x="59" y="143"/>
                  </a:lnTo>
                  <a:lnTo>
                    <a:pt x="57" y="150"/>
                  </a:lnTo>
                  <a:lnTo>
                    <a:pt x="53" y="158"/>
                  </a:lnTo>
                  <a:lnTo>
                    <a:pt x="51" y="166"/>
                  </a:lnTo>
                  <a:lnTo>
                    <a:pt x="49" y="171"/>
                  </a:lnTo>
                  <a:lnTo>
                    <a:pt x="47" y="179"/>
                  </a:lnTo>
                  <a:lnTo>
                    <a:pt x="44" y="187"/>
                  </a:lnTo>
                  <a:lnTo>
                    <a:pt x="42" y="194"/>
                  </a:lnTo>
                  <a:lnTo>
                    <a:pt x="40" y="202"/>
                  </a:lnTo>
                  <a:lnTo>
                    <a:pt x="38" y="209"/>
                  </a:lnTo>
                  <a:lnTo>
                    <a:pt x="35" y="217"/>
                  </a:lnTo>
                  <a:lnTo>
                    <a:pt x="35" y="221"/>
                  </a:lnTo>
                  <a:lnTo>
                    <a:pt x="34" y="225"/>
                  </a:lnTo>
                  <a:lnTo>
                    <a:pt x="33" y="228"/>
                  </a:lnTo>
                  <a:lnTo>
                    <a:pt x="32" y="230"/>
                  </a:lnTo>
                  <a:lnTo>
                    <a:pt x="31" y="234"/>
                  </a:lnTo>
                  <a:lnTo>
                    <a:pt x="30" y="238"/>
                  </a:lnTo>
                  <a:lnTo>
                    <a:pt x="29" y="242"/>
                  </a:lnTo>
                  <a:lnTo>
                    <a:pt x="28" y="246"/>
                  </a:lnTo>
                  <a:lnTo>
                    <a:pt x="25" y="259"/>
                  </a:lnTo>
                  <a:lnTo>
                    <a:pt x="22" y="272"/>
                  </a:lnTo>
                  <a:lnTo>
                    <a:pt x="20" y="286"/>
                  </a:lnTo>
                  <a:lnTo>
                    <a:pt x="18" y="301"/>
                  </a:lnTo>
                  <a:lnTo>
                    <a:pt x="15" y="316"/>
                  </a:lnTo>
                  <a:lnTo>
                    <a:pt x="14" y="330"/>
                  </a:lnTo>
                  <a:lnTo>
                    <a:pt x="13" y="345"/>
                  </a:lnTo>
                  <a:lnTo>
                    <a:pt x="11" y="360"/>
                  </a:lnTo>
                  <a:lnTo>
                    <a:pt x="11" y="368"/>
                  </a:lnTo>
                  <a:lnTo>
                    <a:pt x="10" y="375"/>
                  </a:lnTo>
                  <a:lnTo>
                    <a:pt x="9" y="383"/>
                  </a:lnTo>
                  <a:lnTo>
                    <a:pt x="7" y="391"/>
                  </a:lnTo>
                  <a:lnTo>
                    <a:pt x="6" y="396"/>
                  </a:lnTo>
                  <a:lnTo>
                    <a:pt x="6" y="404"/>
                  </a:lnTo>
                  <a:lnTo>
                    <a:pt x="5" y="412"/>
                  </a:lnTo>
                  <a:lnTo>
                    <a:pt x="4" y="419"/>
                  </a:lnTo>
                  <a:lnTo>
                    <a:pt x="4" y="421"/>
                  </a:lnTo>
                  <a:lnTo>
                    <a:pt x="5" y="423"/>
                  </a:lnTo>
                  <a:lnTo>
                    <a:pt x="5" y="425"/>
                  </a:lnTo>
                  <a:lnTo>
                    <a:pt x="5" y="438"/>
                  </a:lnTo>
                  <a:lnTo>
                    <a:pt x="4" y="452"/>
                  </a:lnTo>
                  <a:lnTo>
                    <a:pt x="3" y="467"/>
                  </a:lnTo>
                  <a:lnTo>
                    <a:pt x="3" y="480"/>
                  </a:lnTo>
                  <a:lnTo>
                    <a:pt x="2" y="494"/>
                  </a:lnTo>
                  <a:lnTo>
                    <a:pt x="1" y="509"/>
                  </a:lnTo>
                  <a:lnTo>
                    <a:pt x="1" y="522"/>
                  </a:lnTo>
                  <a:lnTo>
                    <a:pt x="0" y="535"/>
                  </a:lnTo>
                  <a:lnTo>
                    <a:pt x="0" y="547"/>
                  </a:lnTo>
                  <a:lnTo>
                    <a:pt x="0" y="556"/>
                  </a:lnTo>
                  <a:lnTo>
                    <a:pt x="0" y="568"/>
                  </a:lnTo>
                  <a:lnTo>
                    <a:pt x="1" y="577"/>
                  </a:lnTo>
                  <a:lnTo>
                    <a:pt x="2" y="587"/>
                  </a:lnTo>
                  <a:lnTo>
                    <a:pt x="3" y="596"/>
                  </a:lnTo>
                  <a:lnTo>
                    <a:pt x="3" y="608"/>
                  </a:lnTo>
                  <a:lnTo>
                    <a:pt x="4" y="619"/>
                  </a:lnTo>
                  <a:lnTo>
                    <a:pt x="5" y="644"/>
                  </a:lnTo>
                  <a:lnTo>
                    <a:pt x="6" y="669"/>
                  </a:lnTo>
                  <a:lnTo>
                    <a:pt x="6" y="696"/>
                  </a:lnTo>
                  <a:lnTo>
                    <a:pt x="7" y="720"/>
                  </a:lnTo>
                  <a:lnTo>
                    <a:pt x="9" y="720"/>
                  </a:lnTo>
                  <a:lnTo>
                    <a:pt x="10" y="722"/>
                  </a:lnTo>
                  <a:lnTo>
                    <a:pt x="11" y="722"/>
                  </a:lnTo>
                  <a:lnTo>
                    <a:pt x="12" y="713"/>
                  </a:lnTo>
                  <a:lnTo>
                    <a:pt x="13" y="705"/>
                  </a:lnTo>
                  <a:lnTo>
                    <a:pt x="14" y="696"/>
                  </a:lnTo>
                  <a:lnTo>
                    <a:pt x="15" y="688"/>
                  </a:lnTo>
                  <a:lnTo>
                    <a:pt x="16" y="678"/>
                  </a:lnTo>
                  <a:lnTo>
                    <a:pt x="18" y="671"/>
                  </a:lnTo>
                  <a:lnTo>
                    <a:pt x="19" y="661"/>
                  </a:lnTo>
                  <a:lnTo>
                    <a:pt x="20" y="654"/>
                  </a:lnTo>
                  <a:lnTo>
                    <a:pt x="21" y="644"/>
                  </a:lnTo>
                  <a:lnTo>
                    <a:pt x="22" y="637"/>
                  </a:lnTo>
                  <a:lnTo>
                    <a:pt x="23" y="629"/>
                  </a:lnTo>
                  <a:lnTo>
                    <a:pt x="24" y="621"/>
                  </a:lnTo>
                  <a:lnTo>
                    <a:pt x="24" y="617"/>
                  </a:lnTo>
                  <a:lnTo>
                    <a:pt x="24" y="612"/>
                  </a:lnTo>
                  <a:lnTo>
                    <a:pt x="25" y="606"/>
                  </a:lnTo>
                  <a:lnTo>
                    <a:pt x="26" y="604"/>
                  </a:lnTo>
                  <a:lnTo>
                    <a:pt x="26" y="608"/>
                  </a:lnTo>
                  <a:lnTo>
                    <a:pt x="28" y="610"/>
                  </a:lnTo>
                  <a:lnTo>
                    <a:pt x="28" y="614"/>
                  </a:lnTo>
                  <a:lnTo>
                    <a:pt x="28" y="617"/>
                  </a:lnTo>
                  <a:lnTo>
                    <a:pt x="32" y="595"/>
                  </a:lnTo>
                  <a:lnTo>
                    <a:pt x="31" y="595"/>
                  </a:lnTo>
                  <a:lnTo>
                    <a:pt x="31" y="591"/>
                  </a:lnTo>
                  <a:lnTo>
                    <a:pt x="31" y="589"/>
                  </a:lnTo>
                  <a:lnTo>
                    <a:pt x="30" y="589"/>
                  </a:lnTo>
                  <a:lnTo>
                    <a:pt x="29" y="591"/>
                  </a:lnTo>
                  <a:lnTo>
                    <a:pt x="28" y="593"/>
                  </a:lnTo>
                  <a:lnTo>
                    <a:pt x="26" y="593"/>
                  </a:lnTo>
                  <a:lnTo>
                    <a:pt x="25" y="593"/>
                  </a:lnTo>
                  <a:lnTo>
                    <a:pt x="24" y="595"/>
                  </a:lnTo>
                  <a:lnTo>
                    <a:pt x="24" y="596"/>
                  </a:lnTo>
                  <a:lnTo>
                    <a:pt x="23" y="598"/>
                  </a:lnTo>
                  <a:lnTo>
                    <a:pt x="23" y="600"/>
                  </a:lnTo>
                  <a:lnTo>
                    <a:pt x="11" y="688"/>
                  </a:lnTo>
                  <a:lnTo>
                    <a:pt x="9" y="669"/>
                  </a:lnTo>
                  <a:lnTo>
                    <a:pt x="7" y="650"/>
                  </a:lnTo>
                  <a:lnTo>
                    <a:pt x="5" y="629"/>
                  </a:lnTo>
                  <a:lnTo>
                    <a:pt x="4" y="610"/>
                  </a:lnTo>
                  <a:lnTo>
                    <a:pt x="3" y="589"/>
                  </a:lnTo>
                  <a:lnTo>
                    <a:pt x="3" y="568"/>
                  </a:lnTo>
                  <a:lnTo>
                    <a:pt x="3" y="547"/>
                  </a:lnTo>
                  <a:lnTo>
                    <a:pt x="3" y="526"/>
                  </a:lnTo>
                  <a:lnTo>
                    <a:pt x="4" y="503"/>
                  </a:lnTo>
                  <a:lnTo>
                    <a:pt x="5" y="480"/>
                  </a:lnTo>
                  <a:lnTo>
                    <a:pt x="5" y="457"/>
                  </a:lnTo>
                  <a:lnTo>
                    <a:pt x="7" y="434"/>
                  </a:lnTo>
                  <a:lnTo>
                    <a:pt x="7" y="427"/>
                  </a:lnTo>
                  <a:lnTo>
                    <a:pt x="7" y="417"/>
                  </a:lnTo>
                  <a:lnTo>
                    <a:pt x="9" y="408"/>
                  </a:lnTo>
                  <a:lnTo>
                    <a:pt x="9" y="398"/>
                  </a:lnTo>
                  <a:lnTo>
                    <a:pt x="10" y="392"/>
                  </a:lnTo>
                  <a:lnTo>
                    <a:pt x="10" y="385"/>
                  </a:lnTo>
                  <a:lnTo>
                    <a:pt x="11" y="379"/>
                  </a:lnTo>
                  <a:lnTo>
                    <a:pt x="12" y="373"/>
                  </a:lnTo>
                  <a:lnTo>
                    <a:pt x="13" y="362"/>
                  </a:lnTo>
                  <a:lnTo>
                    <a:pt x="14" y="352"/>
                  </a:lnTo>
                  <a:lnTo>
                    <a:pt x="15" y="341"/>
                  </a:lnTo>
                  <a:lnTo>
                    <a:pt x="16" y="330"/>
                  </a:lnTo>
                  <a:lnTo>
                    <a:pt x="18" y="320"/>
                  </a:lnTo>
                  <a:lnTo>
                    <a:pt x="19" y="310"/>
                  </a:lnTo>
                  <a:lnTo>
                    <a:pt x="21" y="303"/>
                  </a:lnTo>
                  <a:lnTo>
                    <a:pt x="22" y="293"/>
                  </a:lnTo>
                  <a:lnTo>
                    <a:pt x="23" y="284"/>
                  </a:lnTo>
                  <a:lnTo>
                    <a:pt x="25" y="276"/>
                  </a:lnTo>
                  <a:lnTo>
                    <a:pt x="28" y="267"/>
                  </a:lnTo>
                  <a:lnTo>
                    <a:pt x="29" y="259"/>
                  </a:lnTo>
                  <a:lnTo>
                    <a:pt x="31" y="251"/>
                  </a:lnTo>
                  <a:lnTo>
                    <a:pt x="33" y="242"/>
                  </a:lnTo>
                  <a:lnTo>
                    <a:pt x="34" y="234"/>
                  </a:lnTo>
                  <a:lnTo>
                    <a:pt x="37" y="227"/>
                  </a:lnTo>
                  <a:lnTo>
                    <a:pt x="39" y="219"/>
                  </a:lnTo>
                  <a:lnTo>
                    <a:pt x="41" y="209"/>
                  </a:lnTo>
                  <a:lnTo>
                    <a:pt x="43" y="202"/>
                  </a:lnTo>
                  <a:lnTo>
                    <a:pt x="45" y="194"/>
                  </a:lnTo>
                  <a:lnTo>
                    <a:pt x="48" y="187"/>
                  </a:lnTo>
                  <a:lnTo>
                    <a:pt x="50" y="179"/>
                  </a:lnTo>
                  <a:lnTo>
                    <a:pt x="52" y="169"/>
                  </a:lnTo>
                  <a:lnTo>
                    <a:pt x="56" y="164"/>
                  </a:lnTo>
                  <a:lnTo>
                    <a:pt x="58" y="156"/>
                  </a:lnTo>
                  <a:lnTo>
                    <a:pt x="61" y="148"/>
                  </a:lnTo>
                  <a:lnTo>
                    <a:pt x="63" y="141"/>
                  </a:lnTo>
                  <a:lnTo>
                    <a:pt x="67" y="131"/>
                  </a:lnTo>
                  <a:lnTo>
                    <a:pt x="69" y="125"/>
                  </a:lnTo>
                  <a:lnTo>
                    <a:pt x="72" y="118"/>
                  </a:lnTo>
                  <a:lnTo>
                    <a:pt x="75" y="110"/>
                  </a:lnTo>
                  <a:lnTo>
                    <a:pt x="78" y="103"/>
                  </a:lnTo>
                  <a:lnTo>
                    <a:pt x="81" y="95"/>
                  </a:lnTo>
                  <a:lnTo>
                    <a:pt x="85" y="87"/>
                  </a:lnTo>
                  <a:lnTo>
                    <a:pt x="87" y="80"/>
                  </a:lnTo>
                  <a:lnTo>
                    <a:pt x="90" y="74"/>
                  </a:lnTo>
                  <a:lnTo>
                    <a:pt x="91" y="68"/>
                  </a:lnTo>
                  <a:lnTo>
                    <a:pt x="94" y="64"/>
                  </a:lnTo>
                  <a:lnTo>
                    <a:pt x="95" y="59"/>
                  </a:lnTo>
                  <a:lnTo>
                    <a:pt x="97" y="53"/>
                  </a:lnTo>
                  <a:lnTo>
                    <a:pt x="99" y="49"/>
                  </a:lnTo>
                  <a:lnTo>
                    <a:pt x="100" y="43"/>
                  </a:lnTo>
                  <a:lnTo>
                    <a:pt x="102" y="40"/>
                  </a:lnTo>
                  <a:lnTo>
                    <a:pt x="105" y="34"/>
                  </a:lnTo>
                  <a:lnTo>
                    <a:pt x="106" y="28"/>
                  </a:lnTo>
                  <a:lnTo>
                    <a:pt x="108" y="24"/>
                  </a:lnTo>
                  <a:lnTo>
                    <a:pt x="110" y="19"/>
                  </a:lnTo>
                  <a:lnTo>
                    <a:pt x="113" y="15"/>
                  </a:lnTo>
                  <a:lnTo>
                    <a:pt x="115" y="11"/>
                  </a:lnTo>
                  <a:lnTo>
                    <a:pt x="116" y="7"/>
                  </a:lnTo>
                  <a:lnTo>
                    <a:pt x="118" y="3"/>
                  </a:lnTo>
                  <a:lnTo>
                    <a:pt x="120" y="0"/>
                  </a:lnTo>
                  <a:close/>
                </a:path>
              </a:pathLst>
            </a:custGeom>
            <a:solidFill>
              <a:srgbClr val="33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6" name="Freeform 66"/>
            <p:cNvSpPr/>
            <p:nvPr/>
          </p:nvSpPr>
          <p:spPr>
            <a:xfrm>
              <a:off x="4358" y="2673"/>
              <a:ext cx="105" cy="714"/>
            </a:xfrm>
            <a:custGeom>
              <a:avLst/>
              <a:gdLst/>
              <a:ahLst/>
              <a:cxnLst>
                <a:cxn ang="0">
                  <a:pos x="103" y="8"/>
                </a:cxn>
                <a:cxn ang="0">
                  <a:pos x="97" y="31"/>
                </a:cxn>
                <a:cxn ang="0">
                  <a:pos x="92" y="58"/>
                </a:cxn>
                <a:cxn ang="0">
                  <a:pos x="86" y="84"/>
                </a:cxn>
                <a:cxn ang="0">
                  <a:pos x="82" y="111"/>
                </a:cxn>
                <a:cxn ang="0">
                  <a:pos x="76" y="138"/>
                </a:cxn>
                <a:cxn ang="0">
                  <a:pos x="73" y="164"/>
                </a:cxn>
                <a:cxn ang="0">
                  <a:pos x="68" y="187"/>
                </a:cxn>
                <a:cxn ang="0">
                  <a:pos x="64" y="220"/>
                </a:cxn>
                <a:cxn ang="0">
                  <a:pos x="58" y="265"/>
                </a:cxn>
                <a:cxn ang="0">
                  <a:pos x="52" y="311"/>
                </a:cxn>
                <a:cxn ang="0">
                  <a:pos x="50" y="340"/>
                </a:cxn>
                <a:cxn ang="0">
                  <a:pos x="49" y="363"/>
                </a:cxn>
                <a:cxn ang="0">
                  <a:pos x="46" y="395"/>
                </a:cxn>
                <a:cxn ang="0">
                  <a:pos x="45" y="412"/>
                </a:cxn>
                <a:cxn ang="0">
                  <a:pos x="36" y="483"/>
                </a:cxn>
                <a:cxn ang="0">
                  <a:pos x="28" y="584"/>
                </a:cxn>
                <a:cxn ang="0">
                  <a:pos x="18" y="683"/>
                </a:cxn>
                <a:cxn ang="0">
                  <a:pos x="18" y="672"/>
                </a:cxn>
                <a:cxn ang="0">
                  <a:pos x="16" y="656"/>
                </a:cxn>
                <a:cxn ang="0">
                  <a:pos x="14" y="639"/>
                </a:cxn>
                <a:cxn ang="0">
                  <a:pos x="6" y="563"/>
                </a:cxn>
                <a:cxn ang="0">
                  <a:pos x="1" y="487"/>
                </a:cxn>
                <a:cxn ang="0">
                  <a:pos x="5" y="424"/>
                </a:cxn>
                <a:cxn ang="0">
                  <a:pos x="8" y="387"/>
                </a:cxn>
                <a:cxn ang="0">
                  <a:pos x="1" y="439"/>
                </a:cxn>
                <a:cxn ang="0">
                  <a:pos x="0" y="490"/>
                </a:cxn>
                <a:cxn ang="0">
                  <a:pos x="1" y="536"/>
                </a:cxn>
                <a:cxn ang="0">
                  <a:pos x="5" y="567"/>
                </a:cxn>
                <a:cxn ang="0">
                  <a:pos x="7" y="595"/>
                </a:cxn>
                <a:cxn ang="0">
                  <a:pos x="9" y="614"/>
                </a:cxn>
                <a:cxn ang="0">
                  <a:pos x="10" y="637"/>
                </a:cxn>
                <a:cxn ang="0">
                  <a:pos x="15" y="670"/>
                </a:cxn>
                <a:cxn ang="0">
                  <a:pos x="19" y="712"/>
                </a:cxn>
                <a:cxn ang="0">
                  <a:pos x="21" y="710"/>
                </a:cxn>
                <a:cxn ang="0">
                  <a:pos x="23" y="702"/>
                </a:cxn>
                <a:cxn ang="0">
                  <a:pos x="25" y="666"/>
                </a:cxn>
                <a:cxn ang="0">
                  <a:pos x="27" y="639"/>
                </a:cxn>
                <a:cxn ang="0">
                  <a:pos x="28" y="613"/>
                </a:cxn>
                <a:cxn ang="0">
                  <a:pos x="31" y="578"/>
                </a:cxn>
                <a:cxn ang="0">
                  <a:pos x="34" y="540"/>
                </a:cxn>
                <a:cxn ang="0">
                  <a:pos x="38" y="496"/>
                </a:cxn>
                <a:cxn ang="0">
                  <a:pos x="42" y="449"/>
                </a:cxn>
                <a:cxn ang="0">
                  <a:pos x="47" y="403"/>
                </a:cxn>
                <a:cxn ang="0">
                  <a:pos x="48" y="386"/>
                </a:cxn>
                <a:cxn ang="0">
                  <a:pos x="50" y="367"/>
                </a:cxn>
                <a:cxn ang="0">
                  <a:pos x="52" y="344"/>
                </a:cxn>
                <a:cxn ang="0">
                  <a:pos x="54" y="323"/>
                </a:cxn>
                <a:cxn ang="0">
                  <a:pos x="61" y="267"/>
                </a:cxn>
                <a:cxn ang="0">
                  <a:pos x="66" y="214"/>
                </a:cxn>
                <a:cxn ang="0">
                  <a:pos x="73" y="172"/>
                </a:cxn>
                <a:cxn ang="0">
                  <a:pos x="76" y="151"/>
                </a:cxn>
                <a:cxn ang="0">
                  <a:pos x="81" y="128"/>
                </a:cxn>
                <a:cxn ang="0">
                  <a:pos x="84" y="107"/>
                </a:cxn>
                <a:cxn ang="0">
                  <a:pos x="87" y="90"/>
                </a:cxn>
                <a:cxn ang="0">
                  <a:pos x="92" y="69"/>
                </a:cxn>
                <a:cxn ang="0">
                  <a:pos x="96" y="46"/>
                </a:cxn>
                <a:cxn ang="0">
                  <a:pos x="101" y="23"/>
                </a:cxn>
                <a:cxn ang="0">
                  <a:pos x="104" y="8"/>
                </a:cxn>
                <a:cxn ang="0">
                  <a:pos x="105" y="2"/>
                </a:cxn>
              </a:cxnLst>
              <a:rect l="0" t="0" r="0" b="0"/>
              <a:pathLst>
                <a:path w="105" h="714">
                  <a:moveTo>
                    <a:pt x="105" y="2"/>
                  </a:moveTo>
                  <a:lnTo>
                    <a:pt x="105" y="0"/>
                  </a:lnTo>
                  <a:lnTo>
                    <a:pt x="103" y="8"/>
                  </a:lnTo>
                  <a:lnTo>
                    <a:pt x="101" y="16"/>
                  </a:lnTo>
                  <a:lnTo>
                    <a:pt x="100" y="23"/>
                  </a:lnTo>
                  <a:lnTo>
                    <a:pt x="97" y="31"/>
                  </a:lnTo>
                  <a:lnTo>
                    <a:pt x="95" y="40"/>
                  </a:lnTo>
                  <a:lnTo>
                    <a:pt x="93" y="48"/>
                  </a:lnTo>
                  <a:lnTo>
                    <a:pt x="92" y="58"/>
                  </a:lnTo>
                  <a:lnTo>
                    <a:pt x="91" y="65"/>
                  </a:lnTo>
                  <a:lnTo>
                    <a:pt x="88" y="75"/>
                  </a:lnTo>
                  <a:lnTo>
                    <a:pt x="86" y="84"/>
                  </a:lnTo>
                  <a:lnTo>
                    <a:pt x="85" y="92"/>
                  </a:lnTo>
                  <a:lnTo>
                    <a:pt x="83" y="101"/>
                  </a:lnTo>
                  <a:lnTo>
                    <a:pt x="82" y="111"/>
                  </a:lnTo>
                  <a:lnTo>
                    <a:pt x="80" y="121"/>
                  </a:lnTo>
                  <a:lnTo>
                    <a:pt x="78" y="130"/>
                  </a:lnTo>
                  <a:lnTo>
                    <a:pt x="76" y="138"/>
                  </a:lnTo>
                  <a:lnTo>
                    <a:pt x="75" y="147"/>
                  </a:lnTo>
                  <a:lnTo>
                    <a:pt x="74" y="155"/>
                  </a:lnTo>
                  <a:lnTo>
                    <a:pt x="73" y="164"/>
                  </a:lnTo>
                  <a:lnTo>
                    <a:pt x="72" y="172"/>
                  </a:lnTo>
                  <a:lnTo>
                    <a:pt x="69" y="180"/>
                  </a:lnTo>
                  <a:lnTo>
                    <a:pt x="68" y="187"/>
                  </a:lnTo>
                  <a:lnTo>
                    <a:pt x="67" y="197"/>
                  </a:lnTo>
                  <a:lnTo>
                    <a:pt x="66" y="204"/>
                  </a:lnTo>
                  <a:lnTo>
                    <a:pt x="64" y="220"/>
                  </a:lnTo>
                  <a:lnTo>
                    <a:pt x="62" y="235"/>
                  </a:lnTo>
                  <a:lnTo>
                    <a:pt x="61" y="250"/>
                  </a:lnTo>
                  <a:lnTo>
                    <a:pt x="58" y="265"/>
                  </a:lnTo>
                  <a:lnTo>
                    <a:pt x="56" y="281"/>
                  </a:lnTo>
                  <a:lnTo>
                    <a:pt x="54" y="296"/>
                  </a:lnTo>
                  <a:lnTo>
                    <a:pt x="52" y="311"/>
                  </a:lnTo>
                  <a:lnTo>
                    <a:pt x="50" y="326"/>
                  </a:lnTo>
                  <a:lnTo>
                    <a:pt x="50" y="332"/>
                  </a:lnTo>
                  <a:lnTo>
                    <a:pt x="50" y="340"/>
                  </a:lnTo>
                  <a:lnTo>
                    <a:pt x="50" y="344"/>
                  </a:lnTo>
                  <a:lnTo>
                    <a:pt x="50" y="351"/>
                  </a:lnTo>
                  <a:lnTo>
                    <a:pt x="49" y="363"/>
                  </a:lnTo>
                  <a:lnTo>
                    <a:pt x="48" y="374"/>
                  </a:lnTo>
                  <a:lnTo>
                    <a:pt x="47" y="386"/>
                  </a:lnTo>
                  <a:lnTo>
                    <a:pt x="46" y="395"/>
                  </a:lnTo>
                  <a:lnTo>
                    <a:pt x="46" y="401"/>
                  </a:lnTo>
                  <a:lnTo>
                    <a:pt x="45" y="407"/>
                  </a:lnTo>
                  <a:lnTo>
                    <a:pt x="45" y="412"/>
                  </a:lnTo>
                  <a:lnTo>
                    <a:pt x="44" y="416"/>
                  </a:lnTo>
                  <a:lnTo>
                    <a:pt x="39" y="450"/>
                  </a:lnTo>
                  <a:lnTo>
                    <a:pt x="36" y="483"/>
                  </a:lnTo>
                  <a:lnTo>
                    <a:pt x="34" y="517"/>
                  </a:lnTo>
                  <a:lnTo>
                    <a:pt x="30" y="551"/>
                  </a:lnTo>
                  <a:lnTo>
                    <a:pt x="28" y="584"/>
                  </a:lnTo>
                  <a:lnTo>
                    <a:pt x="25" y="618"/>
                  </a:lnTo>
                  <a:lnTo>
                    <a:pt x="21" y="651"/>
                  </a:lnTo>
                  <a:lnTo>
                    <a:pt x="18" y="683"/>
                  </a:lnTo>
                  <a:lnTo>
                    <a:pt x="19" y="683"/>
                  </a:lnTo>
                  <a:lnTo>
                    <a:pt x="18" y="677"/>
                  </a:lnTo>
                  <a:lnTo>
                    <a:pt x="18" y="672"/>
                  </a:lnTo>
                  <a:lnTo>
                    <a:pt x="17" y="668"/>
                  </a:lnTo>
                  <a:lnTo>
                    <a:pt x="17" y="662"/>
                  </a:lnTo>
                  <a:lnTo>
                    <a:pt x="16" y="656"/>
                  </a:lnTo>
                  <a:lnTo>
                    <a:pt x="15" y="651"/>
                  </a:lnTo>
                  <a:lnTo>
                    <a:pt x="15" y="645"/>
                  </a:lnTo>
                  <a:lnTo>
                    <a:pt x="14" y="639"/>
                  </a:lnTo>
                  <a:lnTo>
                    <a:pt x="11" y="614"/>
                  </a:lnTo>
                  <a:lnTo>
                    <a:pt x="9" y="590"/>
                  </a:lnTo>
                  <a:lnTo>
                    <a:pt x="6" y="563"/>
                  </a:lnTo>
                  <a:lnTo>
                    <a:pt x="5" y="538"/>
                  </a:lnTo>
                  <a:lnTo>
                    <a:pt x="2" y="511"/>
                  </a:lnTo>
                  <a:lnTo>
                    <a:pt x="1" y="487"/>
                  </a:lnTo>
                  <a:lnTo>
                    <a:pt x="2" y="460"/>
                  </a:lnTo>
                  <a:lnTo>
                    <a:pt x="4" y="435"/>
                  </a:lnTo>
                  <a:lnTo>
                    <a:pt x="5" y="424"/>
                  </a:lnTo>
                  <a:lnTo>
                    <a:pt x="6" y="412"/>
                  </a:lnTo>
                  <a:lnTo>
                    <a:pt x="7" y="401"/>
                  </a:lnTo>
                  <a:lnTo>
                    <a:pt x="8" y="387"/>
                  </a:lnTo>
                  <a:lnTo>
                    <a:pt x="6" y="405"/>
                  </a:lnTo>
                  <a:lnTo>
                    <a:pt x="4" y="420"/>
                  </a:lnTo>
                  <a:lnTo>
                    <a:pt x="1" y="439"/>
                  </a:lnTo>
                  <a:lnTo>
                    <a:pt x="0" y="456"/>
                  </a:lnTo>
                  <a:lnTo>
                    <a:pt x="0" y="473"/>
                  </a:lnTo>
                  <a:lnTo>
                    <a:pt x="0" y="490"/>
                  </a:lnTo>
                  <a:lnTo>
                    <a:pt x="0" y="508"/>
                  </a:lnTo>
                  <a:lnTo>
                    <a:pt x="1" y="525"/>
                  </a:lnTo>
                  <a:lnTo>
                    <a:pt x="1" y="536"/>
                  </a:lnTo>
                  <a:lnTo>
                    <a:pt x="2" y="546"/>
                  </a:lnTo>
                  <a:lnTo>
                    <a:pt x="4" y="555"/>
                  </a:lnTo>
                  <a:lnTo>
                    <a:pt x="5" y="567"/>
                  </a:lnTo>
                  <a:lnTo>
                    <a:pt x="5" y="576"/>
                  </a:lnTo>
                  <a:lnTo>
                    <a:pt x="6" y="586"/>
                  </a:lnTo>
                  <a:lnTo>
                    <a:pt x="7" y="595"/>
                  </a:lnTo>
                  <a:lnTo>
                    <a:pt x="8" y="605"/>
                  </a:lnTo>
                  <a:lnTo>
                    <a:pt x="9" y="611"/>
                  </a:lnTo>
                  <a:lnTo>
                    <a:pt x="9" y="614"/>
                  </a:lnTo>
                  <a:lnTo>
                    <a:pt x="9" y="620"/>
                  </a:lnTo>
                  <a:lnTo>
                    <a:pt x="9" y="626"/>
                  </a:lnTo>
                  <a:lnTo>
                    <a:pt x="10" y="637"/>
                  </a:lnTo>
                  <a:lnTo>
                    <a:pt x="11" y="647"/>
                  </a:lnTo>
                  <a:lnTo>
                    <a:pt x="12" y="658"/>
                  </a:lnTo>
                  <a:lnTo>
                    <a:pt x="15" y="670"/>
                  </a:lnTo>
                  <a:lnTo>
                    <a:pt x="17" y="712"/>
                  </a:lnTo>
                  <a:lnTo>
                    <a:pt x="18" y="712"/>
                  </a:lnTo>
                  <a:lnTo>
                    <a:pt x="19" y="712"/>
                  </a:lnTo>
                  <a:lnTo>
                    <a:pt x="20" y="714"/>
                  </a:lnTo>
                  <a:lnTo>
                    <a:pt x="21" y="714"/>
                  </a:lnTo>
                  <a:lnTo>
                    <a:pt x="21" y="710"/>
                  </a:lnTo>
                  <a:lnTo>
                    <a:pt x="21" y="706"/>
                  </a:lnTo>
                  <a:lnTo>
                    <a:pt x="23" y="704"/>
                  </a:lnTo>
                  <a:lnTo>
                    <a:pt x="23" y="702"/>
                  </a:lnTo>
                  <a:lnTo>
                    <a:pt x="23" y="691"/>
                  </a:lnTo>
                  <a:lnTo>
                    <a:pt x="23" y="679"/>
                  </a:lnTo>
                  <a:lnTo>
                    <a:pt x="25" y="666"/>
                  </a:lnTo>
                  <a:lnTo>
                    <a:pt x="25" y="654"/>
                  </a:lnTo>
                  <a:lnTo>
                    <a:pt x="26" y="645"/>
                  </a:lnTo>
                  <a:lnTo>
                    <a:pt x="27" y="639"/>
                  </a:lnTo>
                  <a:lnTo>
                    <a:pt x="27" y="632"/>
                  </a:lnTo>
                  <a:lnTo>
                    <a:pt x="28" y="624"/>
                  </a:lnTo>
                  <a:lnTo>
                    <a:pt x="28" y="613"/>
                  </a:lnTo>
                  <a:lnTo>
                    <a:pt x="29" y="601"/>
                  </a:lnTo>
                  <a:lnTo>
                    <a:pt x="30" y="590"/>
                  </a:lnTo>
                  <a:lnTo>
                    <a:pt x="31" y="578"/>
                  </a:lnTo>
                  <a:lnTo>
                    <a:pt x="31" y="567"/>
                  </a:lnTo>
                  <a:lnTo>
                    <a:pt x="33" y="553"/>
                  </a:lnTo>
                  <a:lnTo>
                    <a:pt x="34" y="540"/>
                  </a:lnTo>
                  <a:lnTo>
                    <a:pt x="35" y="529"/>
                  </a:lnTo>
                  <a:lnTo>
                    <a:pt x="36" y="511"/>
                  </a:lnTo>
                  <a:lnTo>
                    <a:pt x="38" y="496"/>
                  </a:lnTo>
                  <a:lnTo>
                    <a:pt x="39" y="481"/>
                  </a:lnTo>
                  <a:lnTo>
                    <a:pt x="40" y="464"/>
                  </a:lnTo>
                  <a:lnTo>
                    <a:pt x="42" y="449"/>
                  </a:lnTo>
                  <a:lnTo>
                    <a:pt x="44" y="433"/>
                  </a:lnTo>
                  <a:lnTo>
                    <a:pt x="45" y="418"/>
                  </a:lnTo>
                  <a:lnTo>
                    <a:pt x="47" y="403"/>
                  </a:lnTo>
                  <a:lnTo>
                    <a:pt x="47" y="395"/>
                  </a:lnTo>
                  <a:lnTo>
                    <a:pt x="47" y="391"/>
                  </a:lnTo>
                  <a:lnTo>
                    <a:pt x="48" y="386"/>
                  </a:lnTo>
                  <a:lnTo>
                    <a:pt x="48" y="380"/>
                  </a:lnTo>
                  <a:lnTo>
                    <a:pt x="49" y="372"/>
                  </a:lnTo>
                  <a:lnTo>
                    <a:pt x="50" y="367"/>
                  </a:lnTo>
                  <a:lnTo>
                    <a:pt x="50" y="359"/>
                  </a:lnTo>
                  <a:lnTo>
                    <a:pt x="52" y="351"/>
                  </a:lnTo>
                  <a:lnTo>
                    <a:pt x="52" y="344"/>
                  </a:lnTo>
                  <a:lnTo>
                    <a:pt x="53" y="336"/>
                  </a:lnTo>
                  <a:lnTo>
                    <a:pt x="54" y="328"/>
                  </a:lnTo>
                  <a:lnTo>
                    <a:pt x="54" y="323"/>
                  </a:lnTo>
                  <a:lnTo>
                    <a:pt x="56" y="304"/>
                  </a:lnTo>
                  <a:lnTo>
                    <a:pt x="58" y="286"/>
                  </a:lnTo>
                  <a:lnTo>
                    <a:pt x="61" y="267"/>
                  </a:lnTo>
                  <a:lnTo>
                    <a:pt x="62" y="250"/>
                  </a:lnTo>
                  <a:lnTo>
                    <a:pt x="64" y="233"/>
                  </a:lnTo>
                  <a:lnTo>
                    <a:pt x="66" y="214"/>
                  </a:lnTo>
                  <a:lnTo>
                    <a:pt x="69" y="197"/>
                  </a:lnTo>
                  <a:lnTo>
                    <a:pt x="72" y="182"/>
                  </a:lnTo>
                  <a:lnTo>
                    <a:pt x="73" y="172"/>
                  </a:lnTo>
                  <a:lnTo>
                    <a:pt x="74" y="164"/>
                  </a:lnTo>
                  <a:lnTo>
                    <a:pt x="75" y="157"/>
                  </a:lnTo>
                  <a:lnTo>
                    <a:pt x="76" y="151"/>
                  </a:lnTo>
                  <a:lnTo>
                    <a:pt x="77" y="143"/>
                  </a:lnTo>
                  <a:lnTo>
                    <a:pt x="80" y="136"/>
                  </a:lnTo>
                  <a:lnTo>
                    <a:pt x="81" y="128"/>
                  </a:lnTo>
                  <a:lnTo>
                    <a:pt x="82" y="122"/>
                  </a:lnTo>
                  <a:lnTo>
                    <a:pt x="83" y="115"/>
                  </a:lnTo>
                  <a:lnTo>
                    <a:pt x="84" y="107"/>
                  </a:lnTo>
                  <a:lnTo>
                    <a:pt x="85" y="101"/>
                  </a:lnTo>
                  <a:lnTo>
                    <a:pt x="86" y="96"/>
                  </a:lnTo>
                  <a:lnTo>
                    <a:pt x="87" y="90"/>
                  </a:lnTo>
                  <a:lnTo>
                    <a:pt x="88" y="82"/>
                  </a:lnTo>
                  <a:lnTo>
                    <a:pt x="91" y="77"/>
                  </a:lnTo>
                  <a:lnTo>
                    <a:pt x="92" y="69"/>
                  </a:lnTo>
                  <a:lnTo>
                    <a:pt x="93" y="60"/>
                  </a:lnTo>
                  <a:lnTo>
                    <a:pt x="94" y="54"/>
                  </a:lnTo>
                  <a:lnTo>
                    <a:pt x="96" y="46"/>
                  </a:lnTo>
                  <a:lnTo>
                    <a:pt x="97" y="39"/>
                  </a:lnTo>
                  <a:lnTo>
                    <a:pt x="100" y="31"/>
                  </a:lnTo>
                  <a:lnTo>
                    <a:pt x="101" y="23"/>
                  </a:lnTo>
                  <a:lnTo>
                    <a:pt x="102" y="18"/>
                  </a:lnTo>
                  <a:lnTo>
                    <a:pt x="104" y="10"/>
                  </a:lnTo>
                  <a:lnTo>
                    <a:pt x="104" y="8"/>
                  </a:lnTo>
                  <a:lnTo>
                    <a:pt x="104" y="6"/>
                  </a:lnTo>
                  <a:lnTo>
                    <a:pt x="105" y="4"/>
                  </a:lnTo>
                  <a:lnTo>
                    <a:pt x="105" y="2"/>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7" name="Freeform 67"/>
            <p:cNvSpPr/>
            <p:nvPr/>
          </p:nvSpPr>
          <p:spPr>
            <a:xfrm>
              <a:off x="4136" y="3026"/>
              <a:ext cx="164" cy="364"/>
            </a:xfrm>
            <a:custGeom>
              <a:avLst/>
              <a:gdLst/>
              <a:ahLst/>
              <a:cxnLst>
                <a:cxn ang="0">
                  <a:pos x="163" y="258"/>
                </a:cxn>
                <a:cxn ang="0">
                  <a:pos x="161" y="189"/>
                </a:cxn>
                <a:cxn ang="0">
                  <a:pos x="156" y="111"/>
                </a:cxn>
                <a:cxn ang="0">
                  <a:pos x="153" y="75"/>
                </a:cxn>
                <a:cxn ang="0">
                  <a:pos x="148" y="71"/>
                </a:cxn>
                <a:cxn ang="0">
                  <a:pos x="144" y="63"/>
                </a:cxn>
                <a:cxn ang="0">
                  <a:pos x="138" y="59"/>
                </a:cxn>
                <a:cxn ang="0">
                  <a:pos x="128" y="46"/>
                </a:cxn>
                <a:cxn ang="0">
                  <a:pos x="113" y="25"/>
                </a:cxn>
                <a:cxn ang="0">
                  <a:pos x="98" y="10"/>
                </a:cxn>
                <a:cxn ang="0">
                  <a:pos x="84" y="4"/>
                </a:cxn>
                <a:cxn ang="0">
                  <a:pos x="71" y="6"/>
                </a:cxn>
                <a:cxn ang="0">
                  <a:pos x="62" y="2"/>
                </a:cxn>
                <a:cxn ang="0">
                  <a:pos x="53" y="2"/>
                </a:cxn>
                <a:cxn ang="0">
                  <a:pos x="34" y="6"/>
                </a:cxn>
                <a:cxn ang="0">
                  <a:pos x="18" y="12"/>
                </a:cxn>
                <a:cxn ang="0">
                  <a:pos x="0" y="17"/>
                </a:cxn>
                <a:cxn ang="0">
                  <a:pos x="17" y="34"/>
                </a:cxn>
                <a:cxn ang="0">
                  <a:pos x="34" y="50"/>
                </a:cxn>
                <a:cxn ang="0">
                  <a:pos x="53" y="59"/>
                </a:cxn>
                <a:cxn ang="0">
                  <a:pos x="72" y="65"/>
                </a:cxn>
                <a:cxn ang="0">
                  <a:pos x="91" y="67"/>
                </a:cxn>
                <a:cxn ang="0">
                  <a:pos x="109" y="69"/>
                </a:cxn>
                <a:cxn ang="0">
                  <a:pos x="118" y="75"/>
                </a:cxn>
                <a:cxn ang="0">
                  <a:pos x="106" y="88"/>
                </a:cxn>
                <a:cxn ang="0">
                  <a:pos x="91" y="101"/>
                </a:cxn>
                <a:cxn ang="0">
                  <a:pos x="79" y="122"/>
                </a:cxn>
                <a:cxn ang="0">
                  <a:pos x="68" y="143"/>
                </a:cxn>
                <a:cxn ang="0">
                  <a:pos x="58" y="166"/>
                </a:cxn>
                <a:cxn ang="0">
                  <a:pos x="50" y="193"/>
                </a:cxn>
                <a:cxn ang="0">
                  <a:pos x="45" y="214"/>
                </a:cxn>
                <a:cxn ang="0">
                  <a:pos x="41" y="225"/>
                </a:cxn>
                <a:cxn ang="0">
                  <a:pos x="53" y="223"/>
                </a:cxn>
                <a:cxn ang="0">
                  <a:pos x="65" y="218"/>
                </a:cxn>
                <a:cxn ang="0">
                  <a:pos x="76" y="204"/>
                </a:cxn>
                <a:cxn ang="0">
                  <a:pos x="80" y="198"/>
                </a:cxn>
                <a:cxn ang="0">
                  <a:pos x="86" y="197"/>
                </a:cxn>
                <a:cxn ang="0">
                  <a:pos x="87" y="174"/>
                </a:cxn>
                <a:cxn ang="0">
                  <a:pos x="98" y="143"/>
                </a:cxn>
                <a:cxn ang="0">
                  <a:pos x="107" y="137"/>
                </a:cxn>
                <a:cxn ang="0">
                  <a:pos x="113" y="134"/>
                </a:cxn>
                <a:cxn ang="0">
                  <a:pos x="114" y="174"/>
                </a:cxn>
                <a:cxn ang="0">
                  <a:pos x="103" y="191"/>
                </a:cxn>
                <a:cxn ang="0">
                  <a:pos x="94" y="197"/>
                </a:cxn>
                <a:cxn ang="0">
                  <a:pos x="98" y="200"/>
                </a:cxn>
                <a:cxn ang="0">
                  <a:pos x="108" y="198"/>
                </a:cxn>
                <a:cxn ang="0">
                  <a:pos x="118" y="191"/>
                </a:cxn>
                <a:cxn ang="0">
                  <a:pos x="131" y="174"/>
                </a:cxn>
                <a:cxn ang="0">
                  <a:pos x="142" y="141"/>
                </a:cxn>
                <a:cxn ang="0">
                  <a:pos x="146" y="143"/>
                </a:cxn>
                <a:cxn ang="0">
                  <a:pos x="142" y="170"/>
                </a:cxn>
                <a:cxn ang="0">
                  <a:pos x="138" y="216"/>
                </a:cxn>
                <a:cxn ang="0">
                  <a:pos x="140" y="353"/>
                </a:cxn>
                <a:cxn ang="0">
                  <a:pos x="152" y="322"/>
                </a:cxn>
              </a:cxnLst>
              <a:rect l="0" t="0" r="0" b="0"/>
              <a:pathLst>
                <a:path w="164" h="364">
                  <a:moveTo>
                    <a:pt x="163" y="269"/>
                  </a:moveTo>
                  <a:lnTo>
                    <a:pt x="163" y="267"/>
                  </a:lnTo>
                  <a:lnTo>
                    <a:pt x="162" y="269"/>
                  </a:lnTo>
                  <a:lnTo>
                    <a:pt x="163" y="269"/>
                  </a:lnTo>
                  <a:lnTo>
                    <a:pt x="163" y="258"/>
                  </a:lnTo>
                  <a:lnTo>
                    <a:pt x="164" y="244"/>
                  </a:lnTo>
                  <a:lnTo>
                    <a:pt x="164" y="231"/>
                  </a:lnTo>
                  <a:lnTo>
                    <a:pt x="163" y="219"/>
                  </a:lnTo>
                  <a:lnTo>
                    <a:pt x="162" y="204"/>
                  </a:lnTo>
                  <a:lnTo>
                    <a:pt x="161" y="189"/>
                  </a:lnTo>
                  <a:lnTo>
                    <a:pt x="160" y="174"/>
                  </a:lnTo>
                  <a:lnTo>
                    <a:pt x="159" y="158"/>
                  </a:lnTo>
                  <a:lnTo>
                    <a:pt x="157" y="143"/>
                  </a:lnTo>
                  <a:lnTo>
                    <a:pt x="156" y="128"/>
                  </a:lnTo>
                  <a:lnTo>
                    <a:pt x="156" y="111"/>
                  </a:lnTo>
                  <a:lnTo>
                    <a:pt x="155" y="96"/>
                  </a:lnTo>
                  <a:lnTo>
                    <a:pt x="155" y="88"/>
                  </a:lnTo>
                  <a:lnTo>
                    <a:pt x="154" y="84"/>
                  </a:lnTo>
                  <a:lnTo>
                    <a:pt x="153" y="80"/>
                  </a:lnTo>
                  <a:lnTo>
                    <a:pt x="153" y="75"/>
                  </a:lnTo>
                  <a:lnTo>
                    <a:pt x="152" y="75"/>
                  </a:lnTo>
                  <a:lnTo>
                    <a:pt x="151" y="75"/>
                  </a:lnTo>
                  <a:lnTo>
                    <a:pt x="150" y="75"/>
                  </a:lnTo>
                  <a:lnTo>
                    <a:pt x="148" y="73"/>
                  </a:lnTo>
                  <a:lnTo>
                    <a:pt x="148" y="71"/>
                  </a:lnTo>
                  <a:lnTo>
                    <a:pt x="147" y="69"/>
                  </a:lnTo>
                  <a:lnTo>
                    <a:pt x="146" y="67"/>
                  </a:lnTo>
                  <a:lnTo>
                    <a:pt x="146" y="65"/>
                  </a:lnTo>
                  <a:lnTo>
                    <a:pt x="145" y="65"/>
                  </a:lnTo>
                  <a:lnTo>
                    <a:pt x="144" y="63"/>
                  </a:lnTo>
                  <a:lnTo>
                    <a:pt x="143" y="63"/>
                  </a:lnTo>
                  <a:lnTo>
                    <a:pt x="142" y="61"/>
                  </a:lnTo>
                  <a:lnTo>
                    <a:pt x="141" y="61"/>
                  </a:lnTo>
                  <a:lnTo>
                    <a:pt x="140" y="61"/>
                  </a:lnTo>
                  <a:lnTo>
                    <a:pt x="138" y="59"/>
                  </a:lnTo>
                  <a:lnTo>
                    <a:pt x="137" y="59"/>
                  </a:lnTo>
                  <a:lnTo>
                    <a:pt x="136" y="57"/>
                  </a:lnTo>
                  <a:lnTo>
                    <a:pt x="134" y="54"/>
                  </a:lnTo>
                  <a:lnTo>
                    <a:pt x="131" y="50"/>
                  </a:lnTo>
                  <a:lnTo>
                    <a:pt x="128" y="46"/>
                  </a:lnTo>
                  <a:lnTo>
                    <a:pt x="125" y="42"/>
                  </a:lnTo>
                  <a:lnTo>
                    <a:pt x="122" y="38"/>
                  </a:lnTo>
                  <a:lnTo>
                    <a:pt x="119" y="33"/>
                  </a:lnTo>
                  <a:lnTo>
                    <a:pt x="116" y="31"/>
                  </a:lnTo>
                  <a:lnTo>
                    <a:pt x="113" y="25"/>
                  </a:lnTo>
                  <a:lnTo>
                    <a:pt x="110" y="21"/>
                  </a:lnTo>
                  <a:lnTo>
                    <a:pt x="107" y="17"/>
                  </a:lnTo>
                  <a:lnTo>
                    <a:pt x="105" y="15"/>
                  </a:lnTo>
                  <a:lnTo>
                    <a:pt x="102" y="12"/>
                  </a:lnTo>
                  <a:lnTo>
                    <a:pt x="98" y="10"/>
                  </a:lnTo>
                  <a:lnTo>
                    <a:pt x="95" y="8"/>
                  </a:lnTo>
                  <a:lnTo>
                    <a:pt x="91" y="6"/>
                  </a:lnTo>
                  <a:lnTo>
                    <a:pt x="89" y="6"/>
                  </a:lnTo>
                  <a:lnTo>
                    <a:pt x="86" y="4"/>
                  </a:lnTo>
                  <a:lnTo>
                    <a:pt x="84" y="4"/>
                  </a:lnTo>
                  <a:lnTo>
                    <a:pt x="81" y="4"/>
                  </a:lnTo>
                  <a:lnTo>
                    <a:pt x="78" y="4"/>
                  </a:lnTo>
                  <a:lnTo>
                    <a:pt x="76" y="6"/>
                  </a:lnTo>
                  <a:lnTo>
                    <a:pt x="74" y="6"/>
                  </a:lnTo>
                  <a:lnTo>
                    <a:pt x="71" y="6"/>
                  </a:lnTo>
                  <a:lnTo>
                    <a:pt x="68" y="4"/>
                  </a:lnTo>
                  <a:lnTo>
                    <a:pt x="67" y="4"/>
                  </a:lnTo>
                  <a:lnTo>
                    <a:pt x="66" y="2"/>
                  </a:lnTo>
                  <a:lnTo>
                    <a:pt x="64" y="2"/>
                  </a:lnTo>
                  <a:lnTo>
                    <a:pt x="62" y="2"/>
                  </a:lnTo>
                  <a:lnTo>
                    <a:pt x="61" y="2"/>
                  </a:lnTo>
                  <a:lnTo>
                    <a:pt x="60" y="2"/>
                  </a:lnTo>
                  <a:lnTo>
                    <a:pt x="59" y="2"/>
                  </a:lnTo>
                  <a:lnTo>
                    <a:pt x="58" y="0"/>
                  </a:lnTo>
                  <a:lnTo>
                    <a:pt x="53" y="2"/>
                  </a:lnTo>
                  <a:lnTo>
                    <a:pt x="50" y="2"/>
                  </a:lnTo>
                  <a:lnTo>
                    <a:pt x="46" y="2"/>
                  </a:lnTo>
                  <a:lnTo>
                    <a:pt x="42" y="4"/>
                  </a:lnTo>
                  <a:lnTo>
                    <a:pt x="39" y="4"/>
                  </a:lnTo>
                  <a:lnTo>
                    <a:pt x="34" y="6"/>
                  </a:lnTo>
                  <a:lnTo>
                    <a:pt x="31" y="6"/>
                  </a:lnTo>
                  <a:lnTo>
                    <a:pt x="28" y="6"/>
                  </a:lnTo>
                  <a:lnTo>
                    <a:pt x="24" y="8"/>
                  </a:lnTo>
                  <a:lnTo>
                    <a:pt x="20" y="10"/>
                  </a:lnTo>
                  <a:lnTo>
                    <a:pt x="18" y="12"/>
                  </a:lnTo>
                  <a:lnTo>
                    <a:pt x="13" y="12"/>
                  </a:lnTo>
                  <a:lnTo>
                    <a:pt x="10" y="14"/>
                  </a:lnTo>
                  <a:lnTo>
                    <a:pt x="7" y="14"/>
                  </a:lnTo>
                  <a:lnTo>
                    <a:pt x="3" y="15"/>
                  </a:lnTo>
                  <a:lnTo>
                    <a:pt x="0" y="17"/>
                  </a:lnTo>
                  <a:lnTo>
                    <a:pt x="3" y="21"/>
                  </a:lnTo>
                  <a:lnTo>
                    <a:pt x="7" y="25"/>
                  </a:lnTo>
                  <a:lnTo>
                    <a:pt x="10" y="29"/>
                  </a:lnTo>
                  <a:lnTo>
                    <a:pt x="13" y="33"/>
                  </a:lnTo>
                  <a:lnTo>
                    <a:pt x="17" y="34"/>
                  </a:lnTo>
                  <a:lnTo>
                    <a:pt x="20" y="38"/>
                  </a:lnTo>
                  <a:lnTo>
                    <a:pt x="24" y="42"/>
                  </a:lnTo>
                  <a:lnTo>
                    <a:pt x="28" y="44"/>
                  </a:lnTo>
                  <a:lnTo>
                    <a:pt x="31" y="48"/>
                  </a:lnTo>
                  <a:lnTo>
                    <a:pt x="34" y="50"/>
                  </a:lnTo>
                  <a:lnTo>
                    <a:pt x="39" y="52"/>
                  </a:lnTo>
                  <a:lnTo>
                    <a:pt x="42" y="54"/>
                  </a:lnTo>
                  <a:lnTo>
                    <a:pt x="46" y="55"/>
                  </a:lnTo>
                  <a:lnTo>
                    <a:pt x="50" y="57"/>
                  </a:lnTo>
                  <a:lnTo>
                    <a:pt x="53" y="59"/>
                  </a:lnTo>
                  <a:lnTo>
                    <a:pt x="57" y="59"/>
                  </a:lnTo>
                  <a:lnTo>
                    <a:pt x="61" y="61"/>
                  </a:lnTo>
                  <a:lnTo>
                    <a:pt x="65" y="63"/>
                  </a:lnTo>
                  <a:lnTo>
                    <a:pt x="68" y="63"/>
                  </a:lnTo>
                  <a:lnTo>
                    <a:pt x="72" y="65"/>
                  </a:lnTo>
                  <a:lnTo>
                    <a:pt x="76" y="65"/>
                  </a:lnTo>
                  <a:lnTo>
                    <a:pt x="79" y="67"/>
                  </a:lnTo>
                  <a:lnTo>
                    <a:pt x="84" y="67"/>
                  </a:lnTo>
                  <a:lnTo>
                    <a:pt x="87" y="67"/>
                  </a:lnTo>
                  <a:lnTo>
                    <a:pt x="91" y="67"/>
                  </a:lnTo>
                  <a:lnTo>
                    <a:pt x="95" y="69"/>
                  </a:lnTo>
                  <a:lnTo>
                    <a:pt x="98" y="69"/>
                  </a:lnTo>
                  <a:lnTo>
                    <a:pt x="103" y="69"/>
                  </a:lnTo>
                  <a:lnTo>
                    <a:pt x="106" y="69"/>
                  </a:lnTo>
                  <a:lnTo>
                    <a:pt x="109" y="69"/>
                  </a:lnTo>
                  <a:lnTo>
                    <a:pt x="114" y="69"/>
                  </a:lnTo>
                  <a:lnTo>
                    <a:pt x="117" y="69"/>
                  </a:lnTo>
                  <a:lnTo>
                    <a:pt x="118" y="71"/>
                  </a:lnTo>
                  <a:lnTo>
                    <a:pt x="118" y="73"/>
                  </a:lnTo>
                  <a:lnTo>
                    <a:pt x="118" y="75"/>
                  </a:lnTo>
                  <a:lnTo>
                    <a:pt x="116" y="76"/>
                  </a:lnTo>
                  <a:lnTo>
                    <a:pt x="114" y="80"/>
                  </a:lnTo>
                  <a:lnTo>
                    <a:pt x="110" y="82"/>
                  </a:lnTo>
                  <a:lnTo>
                    <a:pt x="108" y="84"/>
                  </a:lnTo>
                  <a:lnTo>
                    <a:pt x="106" y="88"/>
                  </a:lnTo>
                  <a:lnTo>
                    <a:pt x="103" y="90"/>
                  </a:lnTo>
                  <a:lnTo>
                    <a:pt x="99" y="92"/>
                  </a:lnTo>
                  <a:lnTo>
                    <a:pt x="97" y="96"/>
                  </a:lnTo>
                  <a:lnTo>
                    <a:pt x="94" y="99"/>
                  </a:lnTo>
                  <a:lnTo>
                    <a:pt x="91" y="101"/>
                  </a:lnTo>
                  <a:lnTo>
                    <a:pt x="89" y="105"/>
                  </a:lnTo>
                  <a:lnTo>
                    <a:pt x="86" y="109"/>
                  </a:lnTo>
                  <a:lnTo>
                    <a:pt x="84" y="113"/>
                  </a:lnTo>
                  <a:lnTo>
                    <a:pt x="81" y="116"/>
                  </a:lnTo>
                  <a:lnTo>
                    <a:pt x="79" y="122"/>
                  </a:lnTo>
                  <a:lnTo>
                    <a:pt x="77" y="128"/>
                  </a:lnTo>
                  <a:lnTo>
                    <a:pt x="75" y="132"/>
                  </a:lnTo>
                  <a:lnTo>
                    <a:pt x="72" y="136"/>
                  </a:lnTo>
                  <a:lnTo>
                    <a:pt x="70" y="139"/>
                  </a:lnTo>
                  <a:lnTo>
                    <a:pt x="68" y="143"/>
                  </a:lnTo>
                  <a:lnTo>
                    <a:pt x="66" y="149"/>
                  </a:lnTo>
                  <a:lnTo>
                    <a:pt x="64" y="153"/>
                  </a:lnTo>
                  <a:lnTo>
                    <a:pt x="62" y="157"/>
                  </a:lnTo>
                  <a:lnTo>
                    <a:pt x="60" y="162"/>
                  </a:lnTo>
                  <a:lnTo>
                    <a:pt x="58" y="166"/>
                  </a:lnTo>
                  <a:lnTo>
                    <a:pt x="57" y="172"/>
                  </a:lnTo>
                  <a:lnTo>
                    <a:pt x="55" y="176"/>
                  </a:lnTo>
                  <a:lnTo>
                    <a:pt x="52" y="181"/>
                  </a:lnTo>
                  <a:lnTo>
                    <a:pt x="51" y="187"/>
                  </a:lnTo>
                  <a:lnTo>
                    <a:pt x="50" y="193"/>
                  </a:lnTo>
                  <a:lnTo>
                    <a:pt x="48" y="198"/>
                  </a:lnTo>
                  <a:lnTo>
                    <a:pt x="47" y="206"/>
                  </a:lnTo>
                  <a:lnTo>
                    <a:pt x="47" y="208"/>
                  </a:lnTo>
                  <a:lnTo>
                    <a:pt x="46" y="210"/>
                  </a:lnTo>
                  <a:lnTo>
                    <a:pt x="45" y="214"/>
                  </a:lnTo>
                  <a:lnTo>
                    <a:pt x="45" y="216"/>
                  </a:lnTo>
                  <a:lnTo>
                    <a:pt x="43" y="218"/>
                  </a:lnTo>
                  <a:lnTo>
                    <a:pt x="42" y="219"/>
                  </a:lnTo>
                  <a:lnTo>
                    <a:pt x="41" y="223"/>
                  </a:lnTo>
                  <a:lnTo>
                    <a:pt x="41" y="225"/>
                  </a:lnTo>
                  <a:lnTo>
                    <a:pt x="43" y="225"/>
                  </a:lnTo>
                  <a:lnTo>
                    <a:pt x="46" y="225"/>
                  </a:lnTo>
                  <a:lnTo>
                    <a:pt x="48" y="223"/>
                  </a:lnTo>
                  <a:lnTo>
                    <a:pt x="50" y="223"/>
                  </a:lnTo>
                  <a:lnTo>
                    <a:pt x="53" y="223"/>
                  </a:lnTo>
                  <a:lnTo>
                    <a:pt x="56" y="221"/>
                  </a:lnTo>
                  <a:lnTo>
                    <a:pt x="58" y="221"/>
                  </a:lnTo>
                  <a:lnTo>
                    <a:pt x="60" y="219"/>
                  </a:lnTo>
                  <a:lnTo>
                    <a:pt x="62" y="218"/>
                  </a:lnTo>
                  <a:lnTo>
                    <a:pt x="65" y="218"/>
                  </a:lnTo>
                  <a:lnTo>
                    <a:pt x="67" y="214"/>
                  </a:lnTo>
                  <a:lnTo>
                    <a:pt x="69" y="212"/>
                  </a:lnTo>
                  <a:lnTo>
                    <a:pt x="71" y="210"/>
                  </a:lnTo>
                  <a:lnTo>
                    <a:pt x="74" y="208"/>
                  </a:lnTo>
                  <a:lnTo>
                    <a:pt x="76" y="204"/>
                  </a:lnTo>
                  <a:lnTo>
                    <a:pt x="77" y="200"/>
                  </a:lnTo>
                  <a:lnTo>
                    <a:pt x="78" y="200"/>
                  </a:lnTo>
                  <a:lnTo>
                    <a:pt x="78" y="198"/>
                  </a:lnTo>
                  <a:lnTo>
                    <a:pt x="79" y="198"/>
                  </a:lnTo>
                  <a:lnTo>
                    <a:pt x="80" y="198"/>
                  </a:lnTo>
                  <a:lnTo>
                    <a:pt x="80" y="200"/>
                  </a:lnTo>
                  <a:lnTo>
                    <a:pt x="89" y="200"/>
                  </a:lnTo>
                  <a:lnTo>
                    <a:pt x="88" y="200"/>
                  </a:lnTo>
                  <a:lnTo>
                    <a:pt x="87" y="198"/>
                  </a:lnTo>
                  <a:lnTo>
                    <a:pt x="86" y="197"/>
                  </a:lnTo>
                  <a:lnTo>
                    <a:pt x="85" y="195"/>
                  </a:lnTo>
                  <a:lnTo>
                    <a:pt x="84" y="191"/>
                  </a:lnTo>
                  <a:lnTo>
                    <a:pt x="84" y="189"/>
                  </a:lnTo>
                  <a:lnTo>
                    <a:pt x="86" y="181"/>
                  </a:lnTo>
                  <a:lnTo>
                    <a:pt x="87" y="174"/>
                  </a:lnTo>
                  <a:lnTo>
                    <a:pt x="89" y="166"/>
                  </a:lnTo>
                  <a:lnTo>
                    <a:pt x="91" y="158"/>
                  </a:lnTo>
                  <a:lnTo>
                    <a:pt x="94" y="155"/>
                  </a:lnTo>
                  <a:lnTo>
                    <a:pt x="96" y="149"/>
                  </a:lnTo>
                  <a:lnTo>
                    <a:pt x="98" y="143"/>
                  </a:lnTo>
                  <a:lnTo>
                    <a:pt x="102" y="141"/>
                  </a:lnTo>
                  <a:lnTo>
                    <a:pt x="103" y="141"/>
                  </a:lnTo>
                  <a:lnTo>
                    <a:pt x="105" y="139"/>
                  </a:lnTo>
                  <a:lnTo>
                    <a:pt x="106" y="139"/>
                  </a:lnTo>
                  <a:lnTo>
                    <a:pt x="107" y="137"/>
                  </a:lnTo>
                  <a:lnTo>
                    <a:pt x="108" y="137"/>
                  </a:lnTo>
                  <a:lnTo>
                    <a:pt x="109" y="136"/>
                  </a:lnTo>
                  <a:lnTo>
                    <a:pt x="110" y="134"/>
                  </a:lnTo>
                  <a:lnTo>
                    <a:pt x="112" y="134"/>
                  </a:lnTo>
                  <a:lnTo>
                    <a:pt x="113" y="134"/>
                  </a:lnTo>
                  <a:lnTo>
                    <a:pt x="113" y="136"/>
                  </a:lnTo>
                  <a:lnTo>
                    <a:pt x="114" y="137"/>
                  </a:lnTo>
                  <a:lnTo>
                    <a:pt x="114" y="139"/>
                  </a:lnTo>
                  <a:lnTo>
                    <a:pt x="115" y="168"/>
                  </a:lnTo>
                  <a:lnTo>
                    <a:pt x="114" y="174"/>
                  </a:lnTo>
                  <a:lnTo>
                    <a:pt x="112" y="179"/>
                  </a:lnTo>
                  <a:lnTo>
                    <a:pt x="109" y="183"/>
                  </a:lnTo>
                  <a:lnTo>
                    <a:pt x="107" y="185"/>
                  </a:lnTo>
                  <a:lnTo>
                    <a:pt x="105" y="187"/>
                  </a:lnTo>
                  <a:lnTo>
                    <a:pt x="103" y="191"/>
                  </a:lnTo>
                  <a:lnTo>
                    <a:pt x="100" y="193"/>
                  </a:lnTo>
                  <a:lnTo>
                    <a:pt x="97" y="195"/>
                  </a:lnTo>
                  <a:lnTo>
                    <a:pt x="96" y="195"/>
                  </a:lnTo>
                  <a:lnTo>
                    <a:pt x="95" y="197"/>
                  </a:lnTo>
                  <a:lnTo>
                    <a:pt x="94" y="197"/>
                  </a:lnTo>
                  <a:lnTo>
                    <a:pt x="93" y="198"/>
                  </a:lnTo>
                  <a:lnTo>
                    <a:pt x="91" y="198"/>
                  </a:lnTo>
                  <a:lnTo>
                    <a:pt x="94" y="200"/>
                  </a:lnTo>
                  <a:lnTo>
                    <a:pt x="96" y="200"/>
                  </a:lnTo>
                  <a:lnTo>
                    <a:pt x="98" y="200"/>
                  </a:lnTo>
                  <a:lnTo>
                    <a:pt x="100" y="202"/>
                  </a:lnTo>
                  <a:lnTo>
                    <a:pt x="102" y="202"/>
                  </a:lnTo>
                  <a:lnTo>
                    <a:pt x="104" y="200"/>
                  </a:lnTo>
                  <a:lnTo>
                    <a:pt x="106" y="200"/>
                  </a:lnTo>
                  <a:lnTo>
                    <a:pt x="108" y="198"/>
                  </a:lnTo>
                  <a:lnTo>
                    <a:pt x="110" y="198"/>
                  </a:lnTo>
                  <a:lnTo>
                    <a:pt x="112" y="197"/>
                  </a:lnTo>
                  <a:lnTo>
                    <a:pt x="114" y="195"/>
                  </a:lnTo>
                  <a:lnTo>
                    <a:pt x="116" y="193"/>
                  </a:lnTo>
                  <a:lnTo>
                    <a:pt x="118" y="191"/>
                  </a:lnTo>
                  <a:lnTo>
                    <a:pt x="121" y="189"/>
                  </a:lnTo>
                  <a:lnTo>
                    <a:pt x="123" y="185"/>
                  </a:lnTo>
                  <a:lnTo>
                    <a:pt x="125" y="183"/>
                  </a:lnTo>
                  <a:lnTo>
                    <a:pt x="127" y="178"/>
                  </a:lnTo>
                  <a:lnTo>
                    <a:pt x="131" y="174"/>
                  </a:lnTo>
                  <a:lnTo>
                    <a:pt x="133" y="168"/>
                  </a:lnTo>
                  <a:lnTo>
                    <a:pt x="135" y="162"/>
                  </a:lnTo>
                  <a:lnTo>
                    <a:pt x="137" y="157"/>
                  </a:lnTo>
                  <a:lnTo>
                    <a:pt x="140" y="149"/>
                  </a:lnTo>
                  <a:lnTo>
                    <a:pt x="142" y="141"/>
                  </a:lnTo>
                  <a:lnTo>
                    <a:pt x="143" y="134"/>
                  </a:lnTo>
                  <a:lnTo>
                    <a:pt x="144" y="132"/>
                  </a:lnTo>
                  <a:lnTo>
                    <a:pt x="145" y="132"/>
                  </a:lnTo>
                  <a:lnTo>
                    <a:pt x="146" y="139"/>
                  </a:lnTo>
                  <a:lnTo>
                    <a:pt x="146" y="143"/>
                  </a:lnTo>
                  <a:lnTo>
                    <a:pt x="145" y="149"/>
                  </a:lnTo>
                  <a:lnTo>
                    <a:pt x="144" y="155"/>
                  </a:lnTo>
                  <a:lnTo>
                    <a:pt x="143" y="158"/>
                  </a:lnTo>
                  <a:lnTo>
                    <a:pt x="142" y="164"/>
                  </a:lnTo>
                  <a:lnTo>
                    <a:pt x="142" y="170"/>
                  </a:lnTo>
                  <a:lnTo>
                    <a:pt x="141" y="176"/>
                  </a:lnTo>
                  <a:lnTo>
                    <a:pt x="141" y="181"/>
                  </a:lnTo>
                  <a:lnTo>
                    <a:pt x="140" y="193"/>
                  </a:lnTo>
                  <a:lnTo>
                    <a:pt x="140" y="204"/>
                  </a:lnTo>
                  <a:lnTo>
                    <a:pt x="138" y="216"/>
                  </a:lnTo>
                  <a:lnTo>
                    <a:pt x="138" y="227"/>
                  </a:lnTo>
                  <a:lnTo>
                    <a:pt x="140" y="260"/>
                  </a:lnTo>
                  <a:lnTo>
                    <a:pt x="140" y="290"/>
                  </a:lnTo>
                  <a:lnTo>
                    <a:pt x="141" y="321"/>
                  </a:lnTo>
                  <a:lnTo>
                    <a:pt x="140" y="353"/>
                  </a:lnTo>
                  <a:lnTo>
                    <a:pt x="140" y="357"/>
                  </a:lnTo>
                  <a:lnTo>
                    <a:pt x="140" y="359"/>
                  </a:lnTo>
                  <a:lnTo>
                    <a:pt x="140" y="362"/>
                  </a:lnTo>
                  <a:lnTo>
                    <a:pt x="140" y="364"/>
                  </a:lnTo>
                  <a:lnTo>
                    <a:pt x="152" y="322"/>
                  </a:lnTo>
                  <a:lnTo>
                    <a:pt x="162" y="277"/>
                  </a:lnTo>
                  <a:lnTo>
                    <a:pt x="162" y="275"/>
                  </a:lnTo>
                  <a:lnTo>
                    <a:pt x="162" y="273"/>
                  </a:lnTo>
                  <a:lnTo>
                    <a:pt x="163" y="26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8" name="Freeform 68"/>
            <p:cNvSpPr/>
            <p:nvPr/>
          </p:nvSpPr>
          <p:spPr>
            <a:xfrm>
              <a:off x="4241" y="3118"/>
              <a:ext cx="16" cy="49"/>
            </a:xfrm>
            <a:custGeom>
              <a:avLst/>
              <a:gdLst/>
              <a:ahLst/>
              <a:cxnLst>
                <a:cxn ang="0">
                  <a:pos x="16" y="5"/>
                </a:cxn>
                <a:cxn ang="0">
                  <a:pos x="16" y="4"/>
                </a:cxn>
                <a:cxn ang="0">
                  <a:pos x="16" y="2"/>
                </a:cxn>
                <a:cxn ang="0">
                  <a:pos x="16" y="0"/>
                </a:cxn>
                <a:cxn ang="0">
                  <a:pos x="1" y="21"/>
                </a:cxn>
                <a:cxn ang="0">
                  <a:pos x="0" y="23"/>
                </a:cxn>
                <a:cxn ang="0">
                  <a:pos x="0" y="24"/>
                </a:cxn>
                <a:cxn ang="0">
                  <a:pos x="0" y="26"/>
                </a:cxn>
                <a:cxn ang="0">
                  <a:pos x="0" y="28"/>
                </a:cxn>
                <a:cxn ang="0">
                  <a:pos x="0" y="30"/>
                </a:cxn>
                <a:cxn ang="0">
                  <a:pos x="0" y="32"/>
                </a:cxn>
                <a:cxn ang="0">
                  <a:pos x="0" y="34"/>
                </a:cxn>
                <a:cxn ang="0">
                  <a:pos x="0" y="38"/>
                </a:cxn>
                <a:cxn ang="0">
                  <a:pos x="0" y="40"/>
                </a:cxn>
                <a:cxn ang="0">
                  <a:pos x="0" y="42"/>
                </a:cxn>
                <a:cxn ang="0">
                  <a:pos x="0" y="45"/>
                </a:cxn>
                <a:cxn ang="0">
                  <a:pos x="1" y="47"/>
                </a:cxn>
                <a:cxn ang="0">
                  <a:pos x="1" y="49"/>
                </a:cxn>
                <a:cxn ang="0">
                  <a:pos x="4" y="47"/>
                </a:cxn>
                <a:cxn ang="0">
                  <a:pos x="7" y="44"/>
                </a:cxn>
                <a:cxn ang="0">
                  <a:pos x="8" y="38"/>
                </a:cxn>
                <a:cxn ang="0">
                  <a:pos x="10" y="32"/>
                </a:cxn>
                <a:cxn ang="0">
                  <a:pos x="11" y="24"/>
                </a:cxn>
                <a:cxn ang="0">
                  <a:pos x="12" y="19"/>
                </a:cxn>
                <a:cxn ang="0">
                  <a:pos x="14" y="11"/>
                </a:cxn>
                <a:cxn ang="0">
                  <a:pos x="16" y="5"/>
                </a:cxn>
              </a:cxnLst>
              <a:rect l="0" t="0" r="0" b="0"/>
              <a:pathLst>
                <a:path w="16" h="49">
                  <a:moveTo>
                    <a:pt x="16" y="5"/>
                  </a:moveTo>
                  <a:lnTo>
                    <a:pt x="16" y="4"/>
                  </a:lnTo>
                  <a:lnTo>
                    <a:pt x="16" y="2"/>
                  </a:lnTo>
                  <a:lnTo>
                    <a:pt x="16" y="0"/>
                  </a:lnTo>
                  <a:lnTo>
                    <a:pt x="1" y="21"/>
                  </a:lnTo>
                  <a:lnTo>
                    <a:pt x="0" y="23"/>
                  </a:lnTo>
                  <a:lnTo>
                    <a:pt x="0" y="24"/>
                  </a:lnTo>
                  <a:lnTo>
                    <a:pt x="0" y="26"/>
                  </a:lnTo>
                  <a:lnTo>
                    <a:pt x="0" y="28"/>
                  </a:lnTo>
                  <a:lnTo>
                    <a:pt x="0" y="30"/>
                  </a:lnTo>
                  <a:lnTo>
                    <a:pt x="0" y="32"/>
                  </a:lnTo>
                  <a:lnTo>
                    <a:pt x="0" y="34"/>
                  </a:lnTo>
                  <a:lnTo>
                    <a:pt x="0" y="38"/>
                  </a:lnTo>
                  <a:lnTo>
                    <a:pt x="0" y="40"/>
                  </a:lnTo>
                  <a:lnTo>
                    <a:pt x="0" y="42"/>
                  </a:lnTo>
                  <a:lnTo>
                    <a:pt x="0" y="45"/>
                  </a:lnTo>
                  <a:lnTo>
                    <a:pt x="1" y="47"/>
                  </a:lnTo>
                  <a:lnTo>
                    <a:pt x="1" y="49"/>
                  </a:lnTo>
                  <a:lnTo>
                    <a:pt x="4" y="47"/>
                  </a:lnTo>
                  <a:lnTo>
                    <a:pt x="7" y="44"/>
                  </a:lnTo>
                  <a:lnTo>
                    <a:pt x="8" y="38"/>
                  </a:lnTo>
                  <a:lnTo>
                    <a:pt x="10" y="32"/>
                  </a:lnTo>
                  <a:lnTo>
                    <a:pt x="11" y="24"/>
                  </a:lnTo>
                  <a:lnTo>
                    <a:pt x="12" y="19"/>
                  </a:lnTo>
                  <a:lnTo>
                    <a:pt x="14" y="11"/>
                  </a:lnTo>
                  <a:lnTo>
                    <a:pt x="16" y="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9" name="Freeform 69"/>
            <p:cNvSpPr/>
            <p:nvPr/>
          </p:nvSpPr>
          <p:spPr>
            <a:xfrm>
              <a:off x="4223" y="3169"/>
              <a:ext cx="10" cy="35"/>
            </a:xfrm>
            <a:custGeom>
              <a:avLst/>
              <a:gdLst/>
              <a:ahLst/>
              <a:cxnLst>
                <a:cxn ang="0">
                  <a:pos x="10" y="21"/>
                </a:cxn>
                <a:cxn ang="0">
                  <a:pos x="10" y="0"/>
                </a:cxn>
                <a:cxn ang="0">
                  <a:pos x="9" y="0"/>
                </a:cxn>
                <a:cxn ang="0">
                  <a:pos x="8" y="0"/>
                </a:cxn>
                <a:cxn ang="0">
                  <a:pos x="7" y="2"/>
                </a:cxn>
                <a:cxn ang="0">
                  <a:pos x="6" y="4"/>
                </a:cxn>
                <a:cxn ang="0">
                  <a:pos x="4" y="6"/>
                </a:cxn>
                <a:cxn ang="0">
                  <a:pos x="3" y="6"/>
                </a:cxn>
                <a:cxn ang="0">
                  <a:pos x="3" y="8"/>
                </a:cxn>
                <a:cxn ang="0">
                  <a:pos x="1" y="10"/>
                </a:cxn>
                <a:cxn ang="0">
                  <a:pos x="1" y="12"/>
                </a:cxn>
                <a:cxn ang="0">
                  <a:pos x="1" y="14"/>
                </a:cxn>
                <a:cxn ang="0">
                  <a:pos x="1" y="15"/>
                </a:cxn>
                <a:cxn ang="0">
                  <a:pos x="1" y="17"/>
                </a:cxn>
                <a:cxn ang="0">
                  <a:pos x="1" y="21"/>
                </a:cxn>
                <a:cxn ang="0">
                  <a:pos x="1" y="23"/>
                </a:cxn>
                <a:cxn ang="0">
                  <a:pos x="0" y="29"/>
                </a:cxn>
                <a:cxn ang="0">
                  <a:pos x="1" y="31"/>
                </a:cxn>
                <a:cxn ang="0">
                  <a:pos x="3" y="33"/>
                </a:cxn>
                <a:cxn ang="0">
                  <a:pos x="4" y="33"/>
                </a:cxn>
                <a:cxn ang="0">
                  <a:pos x="6" y="33"/>
                </a:cxn>
                <a:cxn ang="0">
                  <a:pos x="6" y="35"/>
                </a:cxn>
                <a:cxn ang="0">
                  <a:pos x="10" y="21"/>
                </a:cxn>
              </a:cxnLst>
              <a:rect l="0" t="0" r="0" b="0"/>
              <a:pathLst>
                <a:path w="10" h="35">
                  <a:moveTo>
                    <a:pt x="10" y="21"/>
                  </a:moveTo>
                  <a:lnTo>
                    <a:pt x="10" y="0"/>
                  </a:lnTo>
                  <a:lnTo>
                    <a:pt x="9" y="0"/>
                  </a:lnTo>
                  <a:lnTo>
                    <a:pt x="8" y="0"/>
                  </a:lnTo>
                  <a:lnTo>
                    <a:pt x="7" y="2"/>
                  </a:lnTo>
                  <a:lnTo>
                    <a:pt x="6" y="4"/>
                  </a:lnTo>
                  <a:lnTo>
                    <a:pt x="4" y="6"/>
                  </a:lnTo>
                  <a:lnTo>
                    <a:pt x="3" y="6"/>
                  </a:lnTo>
                  <a:lnTo>
                    <a:pt x="3" y="8"/>
                  </a:lnTo>
                  <a:lnTo>
                    <a:pt x="1" y="10"/>
                  </a:lnTo>
                  <a:lnTo>
                    <a:pt x="1" y="12"/>
                  </a:lnTo>
                  <a:lnTo>
                    <a:pt x="1" y="14"/>
                  </a:lnTo>
                  <a:lnTo>
                    <a:pt x="1" y="15"/>
                  </a:lnTo>
                  <a:lnTo>
                    <a:pt x="1" y="17"/>
                  </a:lnTo>
                  <a:lnTo>
                    <a:pt x="1" y="21"/>
                  </a:lnTo>
                  <a:lnTo>
                    <a:pt x="1" y="23"/>
                  </a:lnTo>
                  <a:lnTo>
                    <a:pt x="0" y="29"/>
                  </a:lnTo>
                  <a:lnTo>
                    <a:pt x="1" y="31"/>
                  </a:lnTo>
                  <a:lnTo>
                    <a:pt x="3" y="33"/>
                  </a:lnTo>
                  <a:lnTo>
                    <a:pt x="4" y="33"/>
                  </a:lnTo>
                  <a:lnTo>
                    <a:pt x="6" y="33"/>
                  </a:lnTo>
                  <a:lnTo>
                    <a:pt x="6" y="35"/>
                  </a:lnTo>
                  <a:lnTo>
                    <a:pt x="10" y="21"/>
                  </a:lnTo>
                  <a:close/>
                </a:path>
              </a:pathLst>
            </a:custGeom>
            <a:solidFill>
              <a:srgbClr val="9900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0" name="Freeform 70"/>
            <p:cNvSpPr/>
            <p:nvPr/>
          </p:nvSpPr>
          <p:spPr>
            <a:xfrm>
              <a:off x="4188" y="3196"/>
              <a:ext cx="23" cy="42"/>
            </a:xfrm>
            <a:custGeom>
              <a:avLst/>
              <a:gdLst/>
              <a:ahLst/>
              <a:cxnLst>
                <a:cxn ang="0">
                  <a:pos x="22" y="21"/>
                </a:cxn>
                <a:cxn ang="0">
                  <a:pos x="23" y="0"/>
                </a:cxn>
                <a:cxn ang="0">
                  <a:pos x="12" y="8"/>
                </a:cxn>
                <a:cxn ang="0">
                  <a:pos x="9" y="11"/>
                </a:cxn>
                <a:cxn ang="0">
                  <a:pos x="8" y="13"/>
                </a:cxn>
                <a:cxn ang="0">
                  <a:pos x="7" y="17"/>
                </a:cxn>
                <a:cxn ang="0">
                  <a:pos x="5" y="21"/>
                </a:cxn>
                <a:cxn ang="0">
                  <a:pos x="4" y="27"/>
                </a:cxn>
                <a:cxn ang="0">
                  <a:pos x="3" y="30"/>
                </a:cxn>
                <a:cxn ang="0">
                  <a:pos x="1" y="36"/>
                </a:cxn>
                <a:cxn ang="0">
                  <a:pos x="0" y="42"/>
                </a:cxn>
                <a:cxn ang="0">
                  <a:pos x="4" y="40"/>
                </a:cxn>
                <a:cxn ang="0">
                  <a:pos x="6" y="40"/>
                </a:cxn>
                <a:cxn ang="0">
                  <a:pos x="9" y="38"/>
                </a:cxn>
                <a:cxn ang="0">
                  <a:pos x="12" y="36"/>
                </a:cxn>
                <a:cxn ang="0">
                  <a:pos x="14" y="32"/>
                </a:cxn>
                <a:cxn ang="0">
                  <a:pos x="17" y="28"/>
                </a:cxn>
                <a:cxn ang="0">
                  <a:pos x="19" y="27"/>
                </a:cxn>
                <a:cxn ang="0">
                  <a:pos x="22" y="21"/>
                </a:cxn>
              </a:cxnLst>
              <a:rect l="0" t="0" r="0" b="0"/>
              <a:pathLst>
                <a:path w="23" h="42">
                  <a:moveTo>
                    <a:pt x="22" y="21"/>
                  </a:moveTo>
                  <a:lnTo>
                    <a:pt x="23" y="0"/>
                  </a:lnTo>
                  <a:lnTo>
                    <a:pt x="12" y="8"/>
                  </a:lnTo>
                  <a:lnTo>
                    <a:pt x="9" y="11"/>
                  </a:lnTo>
                  <a:lnTo>
                    <a:pt x="8" y="13"/>
                  </a:lnTo>
                  <a:lnTo>
                    <a:pt x="7" y="17"/>
                  </a:lnTo>
                  <a:lnTo>
                    <a:pt x="5" y="21"/>
                  </a:lnTo>
                  <a:lnTo>
                    <a:pt x="4" y="27"/>
                  </a:lnTo>
                  <a:lnTo>
                    <a:pt x="3" y="30"/>
                  </a:lnTo>
                  <a:lnTo>
                    <a:pt x="1" y="36"/>
                  </a:lnTo>
                  <a:lnTo>
                    <a:pt x="0" y="42"/>
                  </a:lnTo>
                  <a:lnTo>
                    <a:pt x="4" y="40"/>
                  </a:lnTo>
                  <a:lnTo>
                    <a:pt x="6" y="40"/>
                  </a:lnTo>
                  <a:lnTo>
                    <a:pt x="9" y="38"/>
                  </a:lnTo>
                  <a:lnTo>
                    <a:pt x="12" y="36"/>
                  </a:lnTo>
                  <a:lnTo>
                    <a:pt x="14" y="32"/>
                  </a:lnTo>
                  <a:lnTo>
                    <a:pt x="17" y="28"/>
                  </a:lnTo>
                  <a:lnTo>
                    <a:pt x="19" y="27"/>
                  </a:lnTo>
                  <a:lnTo>
                    <a:pt x="22" y="21"/>
                  </a:lnTo>
                  <a:close/>
                </a:path>
              </a:pathLst>
            </a:custGeom>
            <a:solidFill>
              <a:srgbClr val="FF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1" name="Freeform 71"/>
            <p:cNvSpPr/>
            <p:nvPr/>
          </p:nvSpPr>
          <p:spPr>
            <a:xfrm>
              <a:off x="4353" y="3528"/>
              <a:ext cx="29" cy="110"/>
            </a:xfrm>
            <a:custGeom>
              <a:avLst/>
              <a:gdLst/>
              <a:ahLst/>
              <a:cxnLst>
                <a:cxn ang="0">
                  <a:pos x="29" y="106"/>
                </a:cxn>
                <a:cxn ang="0">
                  <a:pos x="26" y="49"/>
                </a:cxn>
                <a:cxn ang="0">
                  <a:pos x="25" y="47"/>
                </a:cxn>
                <a:cxn ang="0">
                  <a:pos x="24" y="47"/>
                </a:cxn>
                <a:cxn ang="0">
                  <a:pos x="23" y="45"/>
                </a:cxn>
                <a:cxn ang="0">
                  <a:pos x="22" y="45"/>
                </a:cxn>
                <a:cxn ang="0">
                  <a:pos x="19" y="42"/>
                </a:cxn>
                <a:cxn ang="0">
                  <a:pos x="16" y="36"/>
                </a:cxn>
                <a:cxn ang="0">
                  <a:pos x="14" y="30"/>
                </a:cxn>
                <a:cxn ang="0">
                  <a:pos x="11" y="24"/>
                </a:cxn>
                <a:cxn ang="0">
                  <a:pos x="9" y="19"/>
                </a:cxn>
                <a:cxn ang="0">
                  <a:pos x="5" y="11"/>
                </a:cxn>
                <a:cxn ang="0">
                  <a:pos x="3" y="5"/>
                </a:cxn>
                <a:cxn ang="0">
                  <a:pos x="0" y="0"/>
                </a:cxn>
                <a:cxn ang="0">
                  <a:pos x="1" y="2"/>
                </a:cxn>
                <a:cxn ang="0">
                  <a:pos x="1" y="3"/>
                </a:cxn>
                <a:cxn ang="0">
                  <a:pos x="1" y="5"/>
                </a:cxn>
                <a:cxn ang="0">
                  <a:pos x="1" y="7"/>
                </a:cxn>
                <a:cxn ang="0">
                  <a:pos x="3" y="23"/>
                </a:cxn>
                <a:cxn ang="0">
                  <a:pos x="5" y="36"/>
                </a:cxn>
                <a:cxn ang="0">
                  <a:pos x="9" y="47"/>
                </a:cxn>
                <a:cxn ang="0">
                  <a:pos x="12" y="59"/>
                </a:cxn>
                <a:cxn ang="0">
                  <a:pos x="15" y="70"/>
                </a:cxn>
                <a:cxn ang="0">
                  <a:pos x="19" y="82"/>
                </a:cxn>
                <a:cxn ang="0">
                  <a:pos x="22" y="93"/>
                </a:cxn>
                <a:cxn ang="0">
                  <a:pos x="24" y="105"/>
                </a:cxn>
                <a:cxn ang="0">
                  <a:pos x="25" y="106"/>
                </a:cxn>
                <a:cxn ang="0">
                  <a:pos x="26" y="108"/>
                </a:cxn>
                <a:cxn ang="0">
                  <a:pos x="28" y="108"/>
                </a:cxn>
                <a:cxn ang="0">
                  <a:pos x="29" y="110"/>
                </a:cxn>
                <a:cxn ang="0">
                  <a:pos x="29" y="108"/>
                </a:cxn>
                <a:cxn ang="0">
                  <a:pos x="29" y="106"/>
                </a:cxn>
              </a:cxnLst>
              <a:rect l="0" t="0" r="0" b="0"/>
              <a:pathLst>
                <a:path w="29" h="110">
                  <a:moveTo>
                    <a:pt x="29" y="106"/>
                  </a:moveTo>
                  <a:lnTo>
                    <a:pt x="26" y="49"/>
                  </a:lnTo>
                  <a:lnTo>
                    <a:pt x="25" y="47"/>
                  </a:lnTo>
                  <a:lnTo>
                    <a:pt x="24" y="47"/>
                  </a:lnTo>
                  <a:lnTo>
                    <a:pt x="23" y="45"/>
                  </a:lnTo>
                  <a:lnTo>
                    <a:pt x="22" y="45"/>
                  </a:lnTo>
                  <a:lnTo>
                    <a:pt x="19" y="42"/>
                  </a:lnTo>
                  <a:lnTo>
                    <a:pt x="16" y="36"/>
                  </a:lnTo>
                  <a:lnTo>
                    <a:pt x="14" y="30"/>
                  </a:lnTo>
                  <a:lnTo>
                    <a:pt x="11" y="24"/>
                  </a:lnTo>
                  <a:lnTo>
                    <a:pt x="9" y="19"/>
                  </a:lnTo>
                  <a:lnTo>
                    <a:pt x="5" y="11"/>
                  </a:lnTo>
                  <a:lnTo>
                    <a:pt x="3" y="5"/>
                  </a:lnTo>
                  <a:lnTo>
                    <a:pt x="0" y="0"/>
                  </a:lnTo>
                  <a:lnTo>
                    <a:pt x="1" y="2"/>
                  </a:lnTo>
                  <a:lnTo>
                    <a:pt x="1" y="3"/>
                  </a:lnTo>
                  <a:lnTo>
                    <a:pt x="1" y="5"/>
                  </a:lnTo>
                  <a:lnTo>
                    <a:pt x="1" y="7"/>
                  </a:lnTo>
                  <a:lnTo>
                    <a:pt x="3" y="23"/>
                  </a:lnTo>
                  <a:lnTo>
                    <a:pt x="5" y="36"/>
                  </a:lnTo>
                  <a:lnTo>
                    <a:pt x="9" y="47"/>
                  </a:lnTo>
                  <a:lnTo>
                    <a:pt x="12" y="59"/>
                  </a:lnTo>
                  <a:lnTo>
                    <a:pt x="15" y="70"/>
                  </a:lnTo>
                  <a:lnTo>
                    <a:pt x="19" y="82"/>
                  </a:lnTo>
                  <a:lnTo>
                    <a:pt x="22" y="93"/>
                  </a:lnTo>
                  <a:lnTo>
                    <a:pt x="24" y="105"/>
                  </a:lnTo>
                  <a:lnTo>
                    <a:pt x="25" y="106"/>
                  </a:lnTo>
                  <a:lnTo>
                    <a:pt x="26" y="108"/>
                  </a:lnTo>
                  <a:lnTo>
                    <a:pt x="28" y="108"/>
                  </a:lnTo>
                  <a:lnTo>
                    <a:pt x="29" y="110"/>
                  </a:lnTo>
                  <a:lnTo>
                    <a:pt x="29" y="108"/>
                  </a:lnTo>
                  <a:lnTo>
                    <a:pt x="29" y="106"/>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2" name="Freeform 72"/>
            <p:cNvSpPr/>
            <p:nvPr/>
          </p:nvSpPr>
          <p:spPr>
            <a:xfrm>
              <a:off x="4316" y="3236"/>
              <a:ext cx="62" cy="316"/>
            </a:xfrm>
            <a:custGeom>
              <a:avLst/>
              <a:gdLst/>
              <a:ahLst/>
              <a:cxnLst>
                <a:cxn ang="0">
                  <a:pos x="61" y="301"/>
                </a:cxn>
                <a:cxn ang="0">
                  <a:pos x="61" y="280"/>
                </a:cxn>
                <a:cxn ang="0">
                  <a:pos x="58" y="259"/>
                </a:cxn>
                <a:cxn ang="0">
                  <a:pos x="52" y="234"/>
                </a:cxn>
                <a:cxn ang="0">
                  <a:pos x="47" y="212"/>
                </a:cxn>
                <a:cxn ang="0">
                  <a:pos x="41" y="189"/>
                </a:cxn>
                <a:cxn ang="0">
                  <a:pos x="35" y="166"/>
                </a:cxn>
                <a:cxn ang="0">
                  <a:pos x="30" y="141"/>
                </a:cxn>
                <a:cxn ang="0">
                  <a:pos x="25" y="116"/>
                </a:cxn>
                <a:cxn ang="0">
                  <a:pos x="20" y="91"/>
                </a:cxn>
                <a:cxn ang="0">
                  <a:pos x="16" y="69"/>
                </a:cxn>
                <a:cxn ang="0">
                  <a:pos x="12" y="48"/>
                </a:cxn>
                <a:cxn ang="0">
                  <a:pos x="9" y="29"/>
                </a:cxn>
                <a:cxn ang="0">
                  <a:pos x="4" y="9"/>
                </a:cxn>
                <a:cxn ang="0">
                  <a:pos x="1" y="0"/>
                </a:cxn>
                <a:cxn ang="0">
                  <a:pos x="0" y="4"/>
                </a:cxn>
                <a:cxn ang="0">
                  <a:pos x="1" y="23"/>
                </a:cxn>
                <a:cxn ang="0">
                  <a:pos x="3" y="46"/>
                </a:cxn>
                <a:cxn ang="0">
                  <a:pos x="4" y="69"/>
                </a:cxn>
                <a:cxn ang="0">
                  <a:pos x="5" y="91"/>
                </a:cxn>
                <a:cxn ang="0">
                  <a:pos x="8" y="109"/>
                </a:cxn>
                <a:cxn ang="0">
                  <a:pos x="10" y="120"/>
                </a:cxn>
                <a:cxn ang="0">
                  <a:pos x="11" y="131"/>
                </a:cxn>
                <a:cxn ang="0">
                  <a:pos x="13" y="143"/>
                </a:cxn>
                <a:cxn ang="0">
                  <a:pos x="15" y="162"/>
                </a:cxn>
                <a:cxn ang="0">
                  <a:pos x="19" y="187"/>
                </a:cxn>
                <a:cxn ang="0">
                  <a:pos x="22" y="210"/>
                </a:cxn>
                <a:cxn ang="0">
                  <a:pos x="28" y="233"/>
                </a:cxn>
                <a:cxn ang="0">
                  <a:pos x="33" y="254"/>
                </a:cxn>
                <a:cxn ang="0">
                  <a:pos x="41" y="273"/>
                </a:cxn>
                <a:cxn ang="0">
                  <a:pos x="48" y="292"/>
                </a:cxn>
                <a:cxn ang="0">
                  <a:pos x="56" y="309"/>
                </a:cxn>
                <a:cxn ang="0">
                  <a:pos x="61" y="316"/>
                </a:cxn>
                <a:cxn ang="0">
                  <a:pos x="62" y="315"/>
                </a:cxn>
              </a:cxnLst>
              <a:rect l="0" t="0" r="0" b="0"/>
              <a:pathLst>
                <a:path w="62" h="316">
                  <a:moveTo>
                    <a:pt x="62" y="313"/>
                  </a:moveTo>
                  <a:lnTo>
                    <a:pt x="61" y="301"/>
                  </a:lnTo>
                  <a:lnTo>
                    <a:pt x="61" y="292"/>
                  </a:lnTo>
                  <a:lnTo>
                    <a:pt x="61" y="280"/>
                  </a:lnTo>
                  <a:lnTo>
                    <a:pt x="60" y="273"/>
                  </a:lnTo>
                  <a:lnTo>
                    <a:pt x="58" y="259"/>
                  </a:lnTo>
                  <a:lnTo>
                    <a:pt x="56" y="248"/>
                  </a:lnTo>
                  <a:lnTo>
                    <a:pt x="52" y="234"/>
                  </a:lnTo>
                  <a:lnTo>
                    <a:pt x="50" y="223"/>
                  </a:lnTo>
                  <a:lnTo>
                    <a:pt x="47" y="212"/>
                  </a:lnTo>
                  <a:lnTo>
                    <a:pt x="43" y="200"/>
                  </a:lnTo>
                  <a:lnTo>
                    <a:pt x="41" y="189"/>
                  </a:lnTo>
                  <a:lnTo>
                    <a:pt x="38" y="177"/>
                  </a:lnTo>
                  <a:lnTo>
                    <a:pt x="35" y="166"/>
                  </a:lnTo>
                  <a:lnTo>
                    <a:pt x="33" y="152"/>
                  </a:lnTo>
                  <a:lnTo>
                    <a:pt x="30" y="141"/>
                  </a:lnTo>
                  <a:lnTo>
                    <a:pt x="28" y="130"/>
                  </a:lnTo>
                  <a:lnTo>
                    <a:pt x="25" y="116"/>
                  </a:lnTo>
                  <a:lnTo>
                    <a:pt x="23" y="105"/>
                  </a:lnTo>
                  <a:lnTo>
                    <a:pt x="20" y="91"/>
                  </a:lnTo>
                  <a:lnTo>
                    <a:pt x="18" y="80"/>
                  </a:lnTo>
                  <a:lnTo>
                    <a:pt x="16" y="69"/>
                  </a:lnTo>
                  <a:lnTo>
                    <a:pt x="14" y="57"/>
                  </a:lnTo>
                  <a:lnTo>
                    <a:pt x="12" y="48"/>
                  </a:lnTo>
                  <a:lnTo>
                    <a:pt x="10" y="38"/>
                  </a:lnTo>
                  <a:lnTo>
                    <a:pt x="9" y="29"/>
                  </a:lnTo>
                  <a:lnTo>
                    <a:pt x="6" y="19"/>
                  </a:lnTo>
                  <a:lnTo>
                    <a:pt x="4" y="9"/>
                  </a:lnTo>
                  <a:lnTo>
                    <a:pt x="2" y="0"/>
                  </a:lnTo>
                  <a:lnTo>
                    <a:pt x="1" y="0"/>
                  </a:lnTo>
                  <a:lnTo>
                    <a:pt x="0" y="2"/>
                  </a:lnTo>
                  <a:lnTo>
                    <a:pt x="0" y="4"/>
                  </a:lnTo>
                  <a:lnTo>
                    <a:pt x="1" y="11"/>
                  </a:lnTo>
                  <a:lnTo>
                    <a:pt x="1" y="23"/>
                  </a:lnTo>
                  <a:lnTo>
                    <a:pt x="2" y="34"/>
                  </a:lnTo>
                  <a:lnTo>
                    <a:pt x="3" y="46"/>
                  </a:lnTo>
                  <a:lnTo>
                    <a:pt x="3" y="57"/>
                  </a:lnTo>
                  <a:lnTo>
                    <a:pt x="4" y="69"/>
                  </a:lnTo>
                  <a:lnTo>
                    <a:pt x="5" y="80"/>
                  </a:lnTo>
                  <a:lnTo>
                    <a:pt x="5" y="91"/>
                  </a:lnTo>
                  <a:lnTo>
                    <a:pt x="6" y="103"/>
                  </a:lnTo>
                  <a:lnTo>
                    <a:pt x="8" y="109"/>
                  </a:lnTo>
                  <a:lnTo>
                    <a:pt x="9" y="114"/>
                  </a:lnTo>
                  <a:lnTo>
                    <a:pt x="10" y="120"/>
                  </a:lnTo>
                  <a:lnTo>
                    <a:pt x="11" y="126"/>
                  </a:lnTo>
                  <a:lnTo>
                    <a:pt x="11" y="131"/>
                  </a:lnTo>
                  <a:lnTo>
                    <a:pt x="12" y="137"/>
                  </a:lnTo>
                  <a:lnTo>
                    <a:pt x="13" y="143"/>
                  </a:lnTo>
                  <a:lnTo>
                    <a:pt x="14" y="149"/>
                  </a:lnTo>
                  <a:lnTo>
                    <a:pt x="15" y="162"/>
                  </a:lnTo>
                  <a:lnTo>
                    <a:pt x="16" y="175"/>
                  </a:lnTo>
                  <a:lnTo>
                    <a:pt x="19" y="187"/>
                  </a:lnTo>
                  <a:lnTo>
                    <a:pt x="20" y="198"/>
                  </a:lnTo>
                  <a:lnTo>
                    <a:pt x="22" y="210"/>
                  </a:lnTo>
                  <a:lnTo>
                    <a:pt x="25" y="221"/>
                  </a:lnTo>
                  <a:lnTo>
                    <a:pt x="28" y="233"/>
                  </a:lnTo>
                  <a:lnTo>
                    <a:pt x="31" y="244"/>
                  </a:lnTo>
                  <a:lnTo>
                    <a:pt x="33" y="254"/>
                  </a:lnTo>
                  <a:lnTo>
                    <a:pt x="37" y="263"/>
                  </a:lnTo>
                  <a:lnTo>
                    <a:pt x="41" y="273"/>
                  </a:lnTo>
                  <a:lnTo>
                    <a:pt x="44" y="282"/>
                  </a:lnTo>
                  <a:lnTo>
                    <a:pt x="48" y="292"/>
                  </a:lnTo>
                  <a:lnTo>
                    <a:pt x="52" y="299"/>
                  </a:lnTo>
                  <a:lnTo>
                    <a:pt x="56" y="309"/>
                  </a:lnTo>
                  <a:lnTo>
                    <a:pt x="60" y="316"/>
                  </a:lnTo>
                  <a:lnTo>
                    <a:pt x="61" y="316"/>
                  </a:lnTo>
                  <a:lnTo>
                    <a:pt x="62" y="316"/>
                  </a:lnTo>
                  <a:lnTo>
                    <a:pt x="62" y="315"/>
                  </a:lnTo>
                  <a:lnTo>
                    <a:pt x="62" y="313"/>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3" name="Freeform 73"/>
            <p:cNvSpPr/>
            <p:nvPr/>
          </p:nvSpPr>
          <p:spPr>
            <a:xfrm>
              <a:off x="4370" y="3024"/>
              <a:ext cx="2" cy="8"/>
            </a:xfrm>
            <a:custGeom>
              <a:avLst/>
              <a:gdLst/>
              <a:ahLst/>
              <a:cxnLst>
                <a:cxn ang="0">
                  <a:pos x="2" y="4"/>
                </a:cxn>
                <a:cxn ang="0">
                  <a:pos x="2" y="2"/>
                </a:cxn>
                <a:cxn ang="0">
                  <a:pos x="2" y="0"/>
                </a:cxn>
                <a:cxn ang="0">
                  <a:pos x="2" y="2"/>
                </a:cxn>
                <a:cxn ang="0">
                  <a:pos x="0" y="4"/>
                </a:cxn>
                <a:cxn ang="0">
                  <a:pos x="0" y="6"/>
                </a:cxn>
                <a:cxn ang="0">
                  <a:pos x="0" y="8"/>
                </a:cxn>
                <a:cxn ang="0">
                  <a:pos x="0" y="6"/>
                </a:cxn>
                <a:cxn ang="0">
                  <a:pos x="2" y="4"/>
                </a:cxn>
              </a:cxnLst>
              <a:rect l="0" t="0" r="0" b="0"/>
              <a:pathLst>
                <a:path w="2" h="8">
                  <a:moveTo>
                    <a:pt x="2" y="4"/>
                  </a:moveTo>
                  <a:lnTo>
                    <a:pt x="2" y="2"/>
                  </a:lnTo>
                  <a:lnTo>
                    <a:pt x="2" y="0"/>
                  </a:lnTo>
                  <a:lnTo>
                    <a:pt x="2" y="2"/>
                  </a:lnTo>
                  <a:lnTo>
                    <a:pt x="0" y="4"/>
                  </a:lnTo>
                  <a:lnTo>
                    <a:pt x="0" y="6"/>
                  </a:lnTo>
                  <a:lnTo>
                    <a:pt x="0" y="8"/>
                  </a:lnTo>
                  <a:lnTo>
                    <a:pt x="0" y="6"/>
                  </a:lnTo>
                  <a:lnTo>
                    <a:pt x="2" y="4"/>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4" name="Freeform 74"/>
            <p:cNvSpPr/>
            <p:nvPr/>
          </p:nvSpPr>
          <p:spPr>
            <a:xfrm>
              <a:off x="4366" y="3032"/>
              <a:ext cx="3" cy="19"/>
            </a:xfrm>
            <a:custGeom>
              <a:avLst/>
              <a:gdLst/>
              <a:ahLst/>
              <a:cxnLst>
                <a:cxn ang="0">
                  <a:pos x="3" y="2"/>
                </a:cxn>
                <a:cxn ang="0">
                  <a:pos x="3" y="0"/>
                </a:cxn>
                <a:cxn ang="0">
                  <a:pos x="2" y="4"/>
                </a:cxn>
                <a:cxn ang="0">
                  <a:pos x="1" y="9"/>
                </a:cxn>
                <a:cxn ang="0">
                  <a:pos x="1" y="13"/>
                </a:cxn>
                <a:cxn ang="0">
                  <a:pos x="0" y="19"/>
                </a:cxn>
                <a:cxn ang="0">
                  <a:pos x="3" y="2"/>
                </a:cxn>
              </a:cxnLst>
              <a:rect l="0" t="0" r="0" b="0"/>
              <a:pathLst>
                <a:path w="3" h="19">
                  <a:moveTo>
                    <a:pt x="3" y="2"/>
                  </a:moveTo>
                  <a:lnTo>
                    <a:pt x="3" y="0"/>
                  </a:lnTo>
                  <a:lnTo>
                    <a:pt x="2" y="4"/>
                  </a:lnTo>
                  <a:lnTo>
                    <a:pt x="1" y="9"/>
                  </a:lnTo>
                  <a:lnTo>
                    <a:pt x="1" y="13"/>
                  </a:lnTo>
                  <a:lnTo>
                    <a:pt x="0" y="19"/>
                  </a:lnTo>
                  <a:lnTo>
                    <a:pt x="3"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5" name="Freeform 75"/>
            <p:cNvSpPr/>
            <p:nvPr/>
          </p:nvSpPr>
          <p:spPr>
            <a:xfrm>
              <a:off x="4303" y="2847"/>
              <a:ext cx="45" cy="377"/>
            </a:xfrm>
            <a:custGeom>
              <a:avLst/>
              <a:gdLst/>
              <a:ahLst/>
              <a:cxnLst>
                <a:cxn ang="0">
                  <a:pos x="45" y="362"/>
                </a:cxn>
                <a:cxn ang="0">
                  <a:pos x="45" y="332"/>
                </a:cxn>
                <a:cxn ang="0">
                  <a:pos x="44" y="301"/>
                </a:cxn>
                <a:cxn ang="0">
                  <a:pos x="43" y="269"/>
                </a:cxn>
                <a:cxn ang="0">
                  <a:pos x="41" y="236"/>
                </a:cxn>
                <a:cxn ang="0">
                  <a:pos x="41" y="225"/>
                </a:cxn>
                <a:cxn ang="0">
                  <a:pos x="40" y="213"/>
                </a:cxn>
                <a:cxn ang="0">
                  <a:pos x="38" y="200"/>
                </a:cxn>
                <a:cxn ang="0">
                  <a:pos x="38" y="189"/>
                </a:cxn>
                <a:cxn ang="0">
                  <a:pos x="37" y="177"/>
                </a:cxn>
                <a:cxn ang="0">
                  <a:pos x="36" y="166"/>
                </a:cxn>
                <a:cxn ang="0">
                  <a:pos x="34" y="152"/>
                </a:cxn>
                <a:cxn ang="0">
                  <a:pos x="33" y="141"/>
                </a:cxn>
                <a:cxn ang="0">
                  <a:pos x="32" y="137"/>
                </a:cxn>
                <a:cxn ang="0">
                  <a:pos x="31" y="131"/>
                </a:cxn>
                <a:cxn ang="0">
                  <a:pos x="31" y="128"/>
                </a:cxn>
                <a:cxn ang="0">
                  <a:pos x="29" y="122"/>
                </a:cxn>
                <a:cxn ang="0">
                  <a:pos x="29" y="118"/>
                </a:cxn>
                <a:cxn ang="0">
                  <a:pos x="28" y="112"/>
                </a:cxn>
                <a:cxn ang="0">
                  <a:pos x="28" y="109"/>
                </a:cxn>
                <a:cxn ang="0">
                  <a:pos x="27" y="105"/>
                </a:cxn>
                <a:cxn ang="0">
                  <a:pos x="27" y="99"/>
                </a:cxn>
                <a:cxn ang="0">
                  <a:pos x="27" y="91"/>
                </a:cxn>
                <a:cxn ang="0">
                  <a:pos x="26" y="86"/>
                </a:cxn>
                <a:cxn ang="0">
                  <a:pos x="26" y="80"/>
                </a:cxn>
                <a:cxn ang="0">
                  <a:pos x="5" y="0"/>
                </a:cxn>
                <a:cxn ang="0">
                  <a:pos x="4" y="0"/>
                </a:cxn>
                <a:cxn ang="0">
                  <a:pos x="3" y="0"/>
                </a:cxn>
                <a:cxn ang="0">
                  <a:pos x="2" y="0"/>
                </a:cxn>
                <a:cxn ang="0">
                  <a:pos x="2" y="2"/>
                </a:cxn>
                <a:cxn ang="0">
                  <a:pos x="0" y="29"/>
                </a:cxn>
                <a:cxn ang="0">
                  <a:pos x="0" y="55"/>
                </a:cxn>
                <a:cxn ang="0">
                  <a:pos x="0" y="82"/>
                </a:cxn>
                <a:cxn ang="0">
                  <a:pos x="0" y="111"/>
                </a:cxn>
                <a:cxn ang="0">
                  <a:pos x="0" y="124"/>
                </a:cxn>
                <a:cxn ang="0">
                  <a:pos x="2" y="137"/>
                </a:cxn>
                <a:cxn ang="0">
                  <a:pos x="2" y="151"/>
                </a:cxn>
                <a:cxn ang="0">
                  <a:pos x="2" y="164"/>
                </a:cxn>
                <a:cxn ang="0">
                  <a:pos x="3" y="177"/>
                </a:cxn>
                <a:cxn ang="0">
                  <a:pos x="4" y="191"/>
                </a:cxn>
                <a:cxn ang="0">
                  <a:pos x="5" y="204"/>
                </a:cxn>
                <a:cxn ang="0">
                  <a:pos x="7" y="217"/>
                </a:cxn>
                <a:cxn ang="0">
                  <a:pos x="9" y="229"/>
                </a:cxn>
                <a:cxn ang="0">
                  <a:pos x="11" y="242"/>
                </a:cxn>
                <a:cxn ang="0">
                  <a:pos x="13" y="254"/>
                </a:cxn>
                <a:cxn ang="0">
                  <a:pos x="15" y="265"/>
                </a:cxn>
                <a:cxn ang="0">
                  <a:pos x="17" y="276"/>
                </a:cxn>
                <a:cxn ang="0">
                  <a:pos x="19" y="288"/>
                </a:cxn>
                <a:cxn ang="0">
                  <a:pos x="22" y="301"/>
                </a:cxn>
                <a:cxn ang="0">
                  <a:pos x="23" y="313"/>
                </a:cxn>
                <a:cxn ang="0">
                  <a:pos x="42" y="377"/>
                </a:cxn>
                <a:cxn ang="0">
                  <a:pos x="42" y="368"/>
                </a:cxn>
                <a:cxn ang="0">
                  <a:pos x="43" y="368"/>
                </a:cxn>
                <a:cxn ang="0">
                  <a:pos x="44" y="366"/>
                </a:cxn>
                <a:cxn ang="0">
                  <a:pos x="44" y="364"/>
                </a:cxn>
                <a:cxn ang="0">
                  <a:pos x="44" y="362"/>
                </a:cxn>
                <a:cxn ang="0">
                  <a:pos x="45" y="362"/>
                </a:cxn>
              </a:cxnLst>
              <a:rect l="0" t="0" r="0" b="0"/>
              <a:pathLst>
                <a:path w="45" h="377">
                  <a:moveTo>
                    <a:pt x="45" y="362"/>
                  </a:moveTo>
                  <a:lnTo>
                    <a:pt x="45" y="332"/>
                  </a:lnTo>
                  <a:lnTo>
                    <a:pt x="44" y="301"/>
                  </a:lnTo>
                  <a:lnTo>
                    <a:pt x="43" y="269"/>
                  </a:lnTo>
                  <a:lnTo>
                    <a:pt x="41" y="236"/>
                  </a:lnTo>
                  <a:lnTo>
                    <a:pt x="41" y="225"/>
                  </a:lnTo>
                  <a:lnTo>
                    <a:pt x="40" y="213"/>
                  </a:lnTo>
                  <a:lnTo>
                    <a:pt x="38" y="200"/>
                  </a:lnTo>
                  <a:lnTo>
                    <a:pt x="38" y="189"/>
                  </a:lnTo>
                  <a:lnTo>
                    <a:pt x="37" y="177"/>
                  </a:lnTo>
                  <a:lnTo>
                    <a:pt x="36" y="166"/>
                  </a:lnTo>
                  <a:lnTo>
                    <a:pt x="34" y="152"/>
                  </a:lnTo>
                  <a:lnTo>
                    <a:pt x="33" y="141"/>
                  </a:lnTo>
                  <a:lnTo>
                    <a:pt x="32" y="137"/>
                  </a:lnTo>
                  <a:lnTo>
                    <a:pt x="31" y="131"/>
                  </a:lnTo>
                  <a:lnTo>
                    <a:pt x="31" y="128"/>
                  </a:lnTo>
                  <a:lnTo>
                    <a:pt x="29" y="122"/>
                  </a:lnTo>
                  <a:lnTo>
                    <a:pt x="29" y="118"/>
                  </a:lnTo>
                  <a:lnTo>
                    <a:pt x="28" y="112"/>
                  </a:lnTo>
                  <a:lnTo>
                    <a:pt x="28" y="109"/>
                  </a:lnTo>
                  <a:lnTo>
                    <a:pt x="27" y="105"/>
                  </a:lnTo>
                  <a:lnTo>
                    <a:pt x="27" y="99"/>
                  </a:lnTo>
                  <a:lnTo>
                    <a:pt x="27" y="91"/>
                  </a:lnTo>
                  <a:lnTo>
                    <a:pt x="26" y="86"/>
                  </a:lnTo>
                  <a:lnTo>
                    <a:pt x="26" y="80"/>
                  </a:lnTo>
                  <a:lnTo>
                    <a:pt x="5" y="0"/>
                  </a:lnTo>
                  <a:lnTo>
                    <a:pt x="4" y="0"/>
                  </a:lnTo>
                  <a:lnTo>
                    <a:pt x="3" y="0"/>
                  </a:lnTo>
                  <a:lnTo>
                    <a:pt x="2" y="0"/>
                  </a:lnTo>
                  <a:lnTo>
                    <a:pt x="2" y="2"/>
                  </a:lnTo>
                  <a:lnTo>
                    <a:pt x="0" y="29"/>
                  </a:lnTo>
                  <a:lnTo>
                    <a:pt x="0" y="55"/>
                  </a:lnTo>
                  <a:lnTo>
                    <a:pt x="0" y="82"/>
                  </a:lnTo>
                  <a:lnTo>
                    <a:pt x="0" y="111"/>
                  </a:lnTo>
                  <a:lnTo>
                    <a:pt x="0" y="124"/>
                  </a:lnTo>
                  <a:lnTo>
                    <a:pt x="2" y="137"/>
                  </a:lnTo>
                  <a:lnTo>
                    <a:pt x="2" y="151"/>
                  </a:lnTo>
                  <a:lnTo>
                    <a:pt x="2" y="164"/>
                  </a:lnTo>
                  <a:lnTo>
                    <a:pt x="3" y="177"/>
                  </a:lnTo>
                  <a:lnTo>
                    <a:pt x="4" y="191"/>
                  </a:lnTo>
                  <a:lnTo>
                    <a:pt x="5" y="204"/>
                  </a:lnTo>
                  <a:lnTo>
                    <a:pt x="7" y="217"/>
                  </a:lnTo>
                  <a:lnTo>
                    <a:pt x="9" y="229"/>
                  </a:lnTo>
                  <a:lnTo>
                    <a:pt x="11" y="242"/>
                  </a:lnTo>
                  <a:lnTo>
                    <a:pt x="13" y="254"/>
                  </a:lnTo>
                  <a:lnTo>
                    <a:pt x="15" y="265"/>
                  </a:lnTo>
                  <a:lnTo>
                    <a:pt x="17" y="276"/>
                  </a:lnTo>
                  <a:lnTo>
                    <a:pt x="19" y="288"/>
                  </a:lnTo>
                  <a:lnTo>
                    <a:pt x="22" y="301"/>
                  </a:lnTo>
                  <a:lnTo>
                    <a:pt x="23" y="313"/>
                  </a:lnTo>
                  <a:lnTo>
                    <a:pt x="42" y="377"/>
                  </a:lnTo>
                  <a:lnTo>
                    <a:pt x="42" y="368"/>
                  </a:lnTo>
                  <a:lnTo>
                    <a:pt x="43" y="368"/>
                  </a:lnTo>
                  <a:lnTo>
                    <a:pt x="44" y="366"/>
                  </a:lnTo>
                  <a:lnTo>
                    <a:pt x="44" y="364"/>
                  </a:lnTo>
                  <a:lnTo>
                    <a:pt x="44" y="362"/>
                  </a:lnTo>
                  <a:lnTo>
                    <a:pt x="45" y="36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6" name="Freeform 76"/>
            <p:cNvSpPr/>
            <p:nvPr/>
          </p:nvSpPr>
          <p:spPr>
            <a:xfrm>
              <a:off x="4263" y="2717"/>
              <a:ext cx="33" cy="250"/>
            </a:xfrm>
            <a:custGeom>
              <a:avLst/>
              <a:gdLst/>
              <a:ahLst/>
              <a:cxnLst>
                <a:cxn ang="0">
                  <a:pos x="33" y="229"/>
                </a:cxn>
                <a:cxn ang="0">
                  <a:pos x="33" y="191"/>
                </a:cxn>
                <a:cxn ang="0">
                  <a:pos x="32" y="151"/>
                </a:cxn>
                <a:cxn ang="0">
                  <a:pos x="30" y="111"/>
                </a:cxn>
                <a:cxn ang="0">
                  <a:pos x="28" y="73"/>
                </a:cxn>
                <a:cxn ang="0">
                  <a:pos x="25" y="61"/>
                </a:cxn>
                <a:cxn ang="0">
                  <a:pos x="23" y="52"/>
                </a:cxn>
                <a:cxn ang="0">
                  <a:pos x="18" y="42"/>
                </a:cxn>
                <a:cxn ang="0">
                  <a:pos x="15" y="35"/>
                </a:cxn>
                <a:cxn ang="0">
                  <a:pos x="10" y="25"/>
                </a:cxn>
                <a:cxn ang="0">
                  <a:pos x="7" y="17"/>
                </a:cxn>
                <a:cxn ang="0">
                  <a:pos x="4" y="10"/>
                </a:cxn>
                <a:cxn ang="0">
                  <a:pos x="0" y="0"/>
                </a:cxn>
                <a:cxn ang="0">
                  <a:pos x="0" y="19"/>
                </a:cxn>
                <a:cxn ang="0">
                  <a:pos x="0" y="40"/>
                </a:cxn>
                <a:cxn ang="0">
                  <a:pos x="1" y="61"/>
                </a:cxn>
                <a:cxn ang="0">
                  <a:pos x="2" y="82"/>
                </a:cxn>
                <a:cxn ang="0">
                  <a:pos x="4" y="94"/>
                </a:cxn>
                <a:cxn ang="0">
                  <a:pos x="4" y="103"/>
                </a:cxn>
                <a:cxn ang="0">
                  <a:pos x="5" y="113"/>
                </a:cxn>
                <a:cxn ang="0">
                  <a:pos x="6" y="122"/>
                </a:cxn>
                <a:cxn ang="0">
                  <a:pos x="7" y="132"/>
                </a:cxn>
                <a:cxn ang="0">
                  <a:pos x="9" y="143"/>
                </a:cxn>
                <a:cxn ang="0">
                  <a:pos x="10" y="153"/>
                </a:cxn>
                <a:cxn ang="0">
                  <a:pos x="11" y="164"/>
                </a:cxn>
                <a:cxn ang="0">
                  <a:pos x="13" y="174"/>
                </a:cxn>
                <a:cxn ang="0">
                  <a:pos x="15" y="183"/>
                </a:cxn>
                <a:cxn ang="0">
                  <a:pos x="16" y="193"/>
                </a:cxn>
                <a:cxn ang="0">
                  <a:pos x="18" y="202"/>
                </a:cxn>
                <a:cxn ang="0">
                  <a:pos x="18" y="208"/>
                </a:cxn>
                <a:cxn ang="0">
                  <a:pos x="19" y="212"/>
                </a:cxn>
                <a:cxn ang="0">
                  <a:pos x="19" y="218"/>
                </a:cxn>
                <a:cxn ang="0">
                  <a:pos x="20" y="221"/>
                </a:cxn>
                <a:cxn ang="0">
                  <a:pos x="21" y="225"/>
                </a:cxn>
                <a:cxn ang="0">
                  <a:pos x="23" y="229"/>
                </a:cxn>
                <a:cxn ang="0">
                  <a:pos x="24" y="233"/>
                </a:cxn>
                <a:cxn ang="0">
                  <a:pos x="24" y="237"/>
                </a:cxn>
                <a:cxn ang="0">
                  <a:pos x="25" y="241"/>
                </a:cxn>
                <a:cxn ang="0">
                  <a:pos x="25" y="244"/>
                </a:cxn>
                <a:cxn ang="0">
                  <a:pos x="25" y="248"/>
                </a:cxn>
                <a:cxn ang="0">
                  <a:pos x="26" y="250"/>
                </a:cxn>
                <a:cxn ang="0">
                  <a:pos x="33" y="229"/>
                </a:cxn>
              </a:cxnLst>
              <a:rect l="0" t="0" r="0" b="0"/>
              <a:pathLst>
                <a:path w="33" h="250">
                  <a:moveTo>
                    <a:pt x="33" y="229"/>
                  </a:moveTo>
                  <a:lnTo>
                    <a:pt x="33" y="191"/>
                  </a:lnTo>
                  <a:lnTo>
                    <a:pt x="32" y="151"/>
                  </a:lnTo>
                  <a:lnTo>
                    <a:pt x="30" y="111"/>
                  </a:lnTo>
                  <a:lnTo>
                    <a:pt x="28" y="73"/>
                  </a:lnTo>
                  <a:lnTo>
                    <a:pt x="25" y="61"/>
                  </a:lnTo>
                  <a:lnTo>
                    <a:pt x="23" y="52"/>
                  </a:lnTo>
                  <a:lnTo>
                    <a:pt x="18" y="42"/>
                  </a:lnTo>
                  <a:lnTo>
                    <a:pt x="15" y="35"/>
                  </a:lnTo>
                  <a:lnTo>
                    <a:pt x="10" y="25"/>
                  </a:lnTo>
                  <a:lnTo>
                    <a:pt x="7" y="17"/>
                  </a:lnTo>
                  <a:lnTo>
                    <a:pt x="4" y="10"/>
                  </a:lnTo>
                  <a:lnTo>
                    <a:pt x="0" y="0"/>
                  </a:lnTo>
                  <a:lnTo>
                    <a:pt x="0" y="19"/>
                  </a:lnTo>
                  <a:lnTo>
                    <a:pt x="0" y="40"/>
                  </a:lnTo>
                  <a:lnTo>
                    <a:pt x="1" y="61"/>
                  </a:lnTo>
                  <a:lnTo>
                    <a:pt x="2" y="82"/>
                  </a:lnTo>
                  <a:lnTo>
                    <a:pt x="4" y="94"/>
                  </a:lnTo>
                  <a:lnTo>
                    <a:pt x="4" y="103"/>
                  </a:lnTo>
                  <a:lnTo>
                    <a:pt x="5" y="113"/>
                  </a:lnTo>
                  <a:lnTo>
                    <a:pt x="6" y="122"/>
                  </a:lnTo>
                  <a:lnTo>
                    <a:pt x="7" y="132"/>
                  </a:lnTo>
                  <a:lnTo>
                    <a:pt x="9" y="143"/>
                  </a:lnTo>
                  <a:lnTo>
                    <a:pt x="10" y="153"/>
                  </a:lnTo>
                  <a:lnTo>
                    <a:pt x="11" y="164"/>
                  </a:lnTo>
                  <a:lnTo>
                    <a:pt x="13" y="174"/>
                  </a:lnTo>
                  <a:lnTo>
                    <a:pt x="15" y="183"/>
                  </a:lnTo>
                  <a:lnTo>
                    <a:pt x="16" y="193"/>
                  </a:lnTo>
                  <a:lnTo>
                    <a:pt x="18" y="202"/>
                  </a:lnTo>
                  <a:lnTo>
                    <a:pt x="18" y="208"/>
                  </a:lnTo>
                  <a:lnTo>
                    <a:pt x="19" y="212"/>
                  </a:lnTo>
                  <a:lnTo>
                    <a:pt x="19" y="218"/>
                  </a:lnTo>
                  <a:lnTo>
                    <a:pt x="20" y="221"/>
                  </a:lnTo>
                  <a:lnTo>
                    <a:pt x="21" y="225"/>
                  </a:lnTo>
                  <a:lnTo>
                    <a:pt x="23" y="229"/>
                  </a:lnTo>
                  <a:lnTo>
                    <a:pt x="24" y="233"/>
                  </a:lnTo>
                  <a:lnTo>
                    <a:pt x="24" y="237"/>
                  </a:lnTo>
                  <a:lnTo>
                    <a:pt x="25" y="241"/>
                  </a:lnTo>
                  <a:lnTo>
                    <a:pt x="25" y="244"/>
                  </a:lnTo>
                  <a:lnTo>
                    <a:pt x="25" y="248"/>
                  </a:lnTo>
                  <a:lnTo>
                    <a:pt x="26" y="250"/>
                  </a:lnTo>
                  <a:lnTo>
                    <a:pt x="33" y="229"/>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7" name="Freeform 77"/>
            <p:cNvSpPr/>
            <p:nvPr/>
          </p:nvSpPr>
          <p:spPr>
            <a:xfrm>
              <a:off x="4274" y="3295"/>
              <a:ext cx="10" cy="25"/>
            </a:xfrm>
            <a:custGeom>
              <a:avLst/>
              <a:gdLst/>
              <a:ahLst/>
              <a:cxnLst>
                <a:cxn ang="0">
                  <a:pos x="10" y="17"/>
                </a:cxn>
                <a:cxn ang="0">
                  <a:pos x="0" y="0"/>
                </a:cxn>
                <a:cxn ang="0">
                  <a:pos x="8" y="25"/>
                </a:cxn>
                <a:cxn ang="0">
                  <a:pos x="9" y="23"/>
                </a:cxn>
                <a:cxn ang="0">
                  <a:pos x="9" y="21"/>
                </a:cxn>
                <a:cxn ang="0">
                  <a:pos x="10" y="17"/>
                </a:cxn>
              </a:cxnLst>
              <a:rect l="0" t="0" r="0" b="0"/>
              <a:pathLst>
                <a:path w="10" h="25">
                  <a:moveTo>
                    <a:pt x="10" y="17"/>
                  </a:moveTo>
                  <a:lnTo>
                    <a:pt x="0" y="0"/>
                  </a:lnTo>
                  <a:lnTo>
                    <a:pt x="8" y="25"/>
                  </a:lnTo>
                  <a:lnTo>
                    <a:pt x="9" y="23"/>
                  </a:lnTo>
                  <a:lnTo>
                    <a:pt x="9" y="21"/>
                  </a:lnTo>
                  <a:lnTo>
                    <a:pt x="10" y="17"/>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8" name="Freeform 78"/>
            <p:cNvSpPr/>
            <p:nvPr/>
          </p:nvSpPr>
          <p:spPr>
            <a:xfrm>
              <a:off x="4213" y="2370"/>
              <a:ext cx="64" cy="261"/>
            </a:xfrm>
            <a:custGeom>
              <a:avLst/>
              <a:gdLst/>
              <a:ahLst/>
              <a:cxnLst>
                <a:cxn ang="0">
                  <a:pos x="64" y="0"/>
                </a:cxn>
                <a:cxn ang="0">
                  <a:pos x="59" y="4"/>
                </a:cxn>
                <a:cxn ang="0">
                  <a:pos x="56" y="8"/>
                </a:cxn>
                <a:cxn ang="0">
                  <a:pos x="52" y="15"/>
                </a:cxn>
                <a:cxn ang="0">
                  <a:pos x="49" y="21"/>
                </a:cxn>
                <a:cxn ang="0">
                  <a:pos x="47" y="29"/>
                </a:cxn>
                <a:cxn ang="0">
                  <a:pos x="44" y="36"/>
                </a:cxn>
                <a:cxn ang="0">
                  <a:pos x="41" y="44"/>
                </a:cxn>
                <a:cxn ang="0">
                  <a:pos x="40" y="52"/>
                </a:cxn>
                <a:cxn ang="0">
                  <a:pos x="38" y="61"/>
                </a:cxn>
                <a:cxn ang="0">
                  <a:pos x="36" y="73"/>
                </a:cxn>
                <a:cxn ang="0">
                  <a:pos x="33" y="80"/>
                </a:cxn>
                <a:cxn ang="0">
                  <a:pos x="32" y="90"/>
                </a:cxn>
                <a:cxn ang="0">
                  <a:pos x="30" y="99"/>
                </a:cxn>
                <a:cxn ang="0">
                  <a:pos x="29" y="109"/>
                </a:cxn>
                <a:cxn ang="0">
                  <a:pos x="27" y="118"/>
                </a:cxn>
                <a:cxn ang="0">
                  <a:pos x="26" y="128"/>
                </a:cxn>
                <a:cxn ang="0">
                  <a:pos x="23" y="138"/>
                </a:cxn>
                <a:cxn ang="0">
                  <a:pos x="21" y="145"/>
                </a:cxn>
                <a:cxn ang="0">
                  <a:pos x="20" y="153"/>
                </a:cxn>
                <a:cxn ang="0">
                  <a:pos x="18" y="160"/>
                </a:cxn>
                <a:cxn ang="0">
                  <a:pos x="17" y="170"/>
                </a:cxn>
                <a:cxn ang="0">
                  <a:pos x="14" y="179"/>
                </a:cxn>
                <a:cxn ang="0">
                  <a:pos x="13" y="189"/>
                </a:cxn>
                <a:cxn ang="0">
                  <a:pos x="11" y="199"/>
                </a:cxn>
                <a:cxn ang="0">
                  <a:pos x="11" y="208"/>
                </a:cxn>
                <a:cxn ang="0">
                  <a:pos x="11" y="218"/>
                </a:cxn>
                <a:cxn ang="0">
                  <a:pos x="10" y="225"/>
                </a:cxn>
                <a:cxn ang="0">
                  <a:pos x="9" y="233"/>
                </a:cxn>
                <a:cxn ang="0">
                  <a:pos x="8" y="240"/>
                </a:cxn>
                <a:cxn ang="0">
                  <a:pos x="6" y="246"/>
                </a:cxn>
                <a:cxn ang="0">
                  <a:pos x="3" y="252"/>
                </a:cxn>
                <a:cxn ang="0">
                  <a:pos x="0" y="258"/>
                </a:cxn>
                <a:cxn ang="0">
                  <a:pos x="4" y="261"/>
                </a:cxn>
                <a:cxn ang="0">
                  <a:pos x="16" y="260"/>
                </a:cxn>
                <a:cxn ang="0">
                  <a:pos x="14" y="233"/>
                </a:cxn>
                <a:cxn ang="0">
                  <a:pos x="39" y="179"/>
                </a:cxn>
                <a:cxn ang="0">
                  <a:pos x="64" y="0"/>
                </a:cxn>
              </a:cxnLst>
              <a:rect l="0" t="0" r="0" b="0"/>
              <a:pathLst>
                <a:path w="64" h="261">
                  <a:moveTo>
                    <a:pt x="64" y="0"/>
                  </a:moveTo>
                  <a:lnTo>
                    <a:pt x="59" y="4"/>
                  </a:lnTo>
                  <a:lnTo>
                    <a:pt x="56" y="8"/>
                  </a:lnTo>
                  <a:lnTo>
                    <a:pt x="52" y="15"/>
                  </a:lnTo>
                  <a:lnTo>
                    <a:pt x="49" y="21"/>
                  </a:lnTo>
                  <a:lnTo>
                    <a:pt x="47" y="29"/>
                  </a:lnTo>
                  <a:lnTo>
                    <a:pt x="44" y="36"/>
                  </a:lnTo>
                  <a:lnTo>
                    <a:pt x="41" y="44"/>
                  </a:lnTo>
                  <a:lnTo>
                    <a:pt x="40" y="52"/>
                  </a:lnTo>
                  <a:lnTo>
                    <a:pt x="38" y="61"/>
                  </a:lnTo>
                  <a:lnTo>
                    <a:pt x="36" y="73"/>
                  </a:lnTo>
                  <a:lnTo>
                    <a:pt x="33" y="80"/>
                  </a:lnTo>
                  <a:lnTo>
                    <a:pt x="32" y="90"/>
                  </a:lnTo>
                  <a:lnTo>
                    <a:pt x="30" y="99"/>
                  </a:lnTo>
                  <a:lnTo>
                    <a:pt x="29" y="109"/>
                  </a:lnTo>
                  <a:lnTo>
                    <a:pt x="27" y="118"/>
                  </a:lnTo>
                  <a:lnTo>
                    <a:pt x="26" y="128"/>
                  </a:lnTo>
                  <a:lnTo>
                    <a:pt x="23" y="138"/>
                  </a:lnTo>
                  <a:lnTo>
                    <a:pt x="21" y="145"/>
                  </a:lnTo>
                  <a:lnTo>
                    <a:pt x="20" y="153"/>
                  </a:lnTo>
                  <a:lnTo>
                    <a:pt x="18" y="160"/>
                  </a:lnTo>
                  <a:lnTo>
                    <a:pt x="17" y="170"/>
                  </a:lnTo>
                  <a:lnTo>
                    <a:pt x="14" y="179"/>
                  </a:lnTo>
                  <a:lnTo>
                    <a:pt x="13" y="189"/>
                  </a:lnTo>
                  <a:lnTo>
                    <a:pt x="11" y="199"/>
                  </a:lnTo>
                  <a:lnTo>
                    <a:pt x="11" y="208"/>
                  </a:lnTo>
                  <a:lnTo>
                    <a:pt x="11" y="218"/>
                  </a:lnTo>
                  <a:lnTo>
                    <a:pt x="10" y="225"/>
                  </a:lnTo>
                  <a:lnTo>
                    <a:pt x="9" y="233"/>
                  </a:lnTo>
                  <a:lnTo>
                    <a:pt x="8" y="240"/>
                  </a:lnTo>
                  <a:lnTo>
                    <a:pt x="6" y="246"/>
                  </a:lnTo>
                  <a:lnTo>
                    <a:pt x="3" y="252"/>
                  </a:lnTo>
                  <a:lnTo>
                    <a:pt x="0" y="258"/>
                  </a:lnTo>
                  <a:lnTo>
                    <a:pt x="4" y="261"/>
                  </a:lnTo>
                  <a:lnTo>
                    <a:pt x="16" y="260"/>
                  </a:lnTo>
                  <a:lnTo>
                    <a:pt x="14" y="233"/>
                  </a:lnTo>
                  <a:lnTo>
                    <a:pt x="39" y="179"/>
                  </a:lnTo>
                  <a:lnTo>
                    <a:pt x="64" y="0"/>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9" name="Freeform 79"/>
            <p:cNvSpPr/>
            <p:nvPr/>
          </p:nvSpPr>
          <p:spPr>
            <a:xfrm>
              <a:off x="4080" y="2635"/>
              <a:ext cx="170" cy="265"/>
            </a:xfrm>
            <a:custGeom>
              <a:avLst/>
              <a:gdLst/>
              <a:ahLst/>
              <a:cxnLst>
                <a:cxn ang="0">
                  <a:pos x="166" y="166"/>
                </a:cxn>
                <a:cxn ang="0">
                  <a:pos x="159" y="120"/>
                </a:cxn>
                <a:cxn ang="0">
                  <a:pos x="150" y="80"/>
                </a:cxn>
                <a:cxn ang="0">
                  <a:pos x="145" y="50"/>
                </a:cxn>
                <a:cxn ang="0">
                  <a:pos x="143" y="25"/>
                </a:cxn>
                <a:cxn ang="0">
                  <a:pos x="142" y="4"/>
                </a:cxn>
                <a:cxn ang="0">
                  <a:pos x="136" y="21"/>
                </a:cxn>
                <a:cxn ang="0">
                  <a:pos x="93" y="4"/>
                </a:cxn>
                <a:cxn ang="0">
                  <a:pos x="78" y="2"/>
                </a:cxn>
                <a:cxn ang="0">
                  <a:pos x="66" y="10"/>
                </a:cxn>
                <a:cxn ang="0">
                  <a:pos x="56" y="16"/>
                </a:cxn>
                <a:cxn ang="0">
                  <a:pos x="45" y="25"/>
                </a:cxn>
                <a:cxn ang="0">
                  <a:pos x="35" y="33"/>
                </a:cxn>
                <a:cxn ang="0">
                  <a:pos x="26" y="36"/>
                </a:cxn>
                <a:cxn ang="0">
                  <a:pos x="18" y="44"/>
                </a:cxn>
                <a:cxn ang="0">
                  <a:pos x="6" y="61"/>
                </a:cxn>
                <a:cxn ang="0">
                  <a:pos x="15" y="75"/>
                </a:cxn>
                <a:cxn ang="0">
                  <a:pos x="39" y="77"/>
                </a:cxn>
                <a:cxn ang="0">
                  <a:pos x="64" y="71"/>
                </a:cxn>
                <a:cxn ang="0">
                  <a:pos x="85" y="57"/>
                </a:cxn>
                <a:cxn ang="0">
                  <a:pos x="98" y="44"/>
                </a:cxn>
                <a:cxn ang="0">
                  <a:pos x="104" y="54"/>
                </a:cxn>
                <a:cxn ang="0">
                  <a:pos x="99" y="78"/>
                </a:cxn>
                <a:cxn ang="0">
                  <a:pos x="89" y="103"/>
                </a:cxn>
                <a:cxn ang="0">
                  <a:pos x="82" y="120"/>
                </a:cxn>
                <a:cxn ang="0">
                  <a:pos x="74" y="145"/>
                </a:cxn>
                <a:cxn ang="0">
                  <a:pos x="64" y="181"/>
                </a:cxn>
                <a:cxn ang="0">
                  <a:pos x="59" y="206"/>
                </a:cxn>
                <a:cxn ang="0">
                  <a:pos x="56" y="225"/>
                </a:cxn>
                <a:cxn ang="0">
                  <a:pos x="66" y="221"/>
                </a:cxn>
                <a:cxn ang="0">
                  <a:pos x="75" y="208"/>
                </a:cxn>
                <a:cxn ang="0">
                  <a:pos x="83" y="191"/>
                </a:cxn>
                <a:cxn ang="0">
                  <a:pos x="92" y="145"/>
                </a:cxn>
                <a:cxn ang="0">
                  <a:pos x="105" y="109"/>
                </a:cxn>
                <a:cxn ang="0">
                  <a:pos x="111" y="109"/>
                </a:cxn>
                <a:cxn ang="0">
                  <a:pos x="112" y="139"/>
                </a:cxn>
                <a:cxn ang="0">
                  <a:pos x="103" y="168"/>
                </a:cxn>
                <a:cxn ang="0">
                  <a:pos x="96" y="180"/>
                </a:cxn>
                <a:cxn ang="0">
                  <a:pos x="99" y="183"/>
                </a:cxn>
                <a:cxn ang="0">
                  <a:pos x="109" y="185"/>
                </a:cxn>
                <a:cxn ang="0">
                  <a:pos x="118" y="180"/>
                </a:cxn>
                <a:cxn ang="0">
                  <a:pos x="125" y="151"/>
                </a:cxn>
                <a:cxn ang="0">
                  <a:pos x="133" y="101"/>
                </a:cxn>
                <a:cxn ang="0">
                  <a:pos x="128" y="94"/>
                </a:cxn>
                <a:cxn ang="0">
                  <a:pos x="134" y="46"/>
                </a:cxn>
                <a:cxn ang="0">
                  <a:pos x="136" y="77"/>
                </a:cxn>
                <a:cxn ang="0">
                  <a:pos x="141" y="73"/>
                </a:cxn>
                <a:cxn ang="0">
                  <a:pos x="142" y="120"/>
                </a:cxn>
                <a:cxn ang="0">
                  <a:pos x="146" y="197"/>
                </a:cxn>
                <a:cxn ang="0">
                  <a:pos x="155" y="241"/>
                </a:cxn>
                <a:cxn ang="0">
                  <a:pos x="170" y="218"/>
                </a:cxn>
              </a:cxnLst>
              <a:rect l="0" t="0" r="0" b="0"/>
              <a:pathLst>
                <a:path w="170" h="265">
                  <a:moveTo>
                    <a:pt x="170" y="216"/>
                  </a:moveTo>
                  <a:lnTo>
                    <a:pt x="170" y="204"/>
                  </a:lnTo>
                  <a:lnTo>
                    <a:pt x="169" y="191"/>
                  </a:lnTo>
                  <a:lnTo>
                    <a:pt x="168" y="178"/>
                  </a:lnTo>
                  <a:lnTo>
                    <a:pt x="166" y="166"/>
                  </a:lnTo>
                  <a:lnTo>
                    <a:pt x="165" y="155"/>
                  </a:lnTo>
                  <a:lnTo>
                    <a:pt x="163" y="147"/>
                  </a:lnTo>
                  <a:lnTo>
                    <a:pt x="162" y="138"/>
                  </a:lnTo>
                  <a:lnTo>
                    <a:pt x="160" y="128"/>
                  </a:lnTo>
                  <a:lnTo>
                    <a:pt x="159" y="120"/>
                  </a:lnTo>
                  <a:lnTo>
                    <a:pt x="156" y="111"/>
                  </a:lnTo>
                  <a:lnTo>
                    <a:pt x="154" y="101"/>
                  </a:lnTo>
                  <a:lnTo>
                    <a:pt x="153" y="92"/>
                  </a:lnTo>
                  <a:lnTo>
                    <a:pt x="152" y="86"/>
                  </a:lnTo>
                  <a:lnTo>
                    <a:pt x="150" y="80"/>
                  </a:lnTo>
                  <a:lnTo>
                    <a:pt x="149" y="75"/>
                  </a:lnTo>
                  <a:lnTo>
                    <a:pt x="147" y="69"/>
                  </a:lnTo>
                  <a:lnTo>
                    <a:pt x="147" y="61"/>
                  </a:lnTo>
                  <a:lnTo>
                    <a:pt x="146" y="56"/>
                  </a:lnTo>
                  <a:lnTo>
                    <a:pt x="145" y="50"/>
                  </a:lnTo>
                  <a:lnTo>
                    <a:pt x="144" y="42"/>
                  </a:lnTo>
                  <a:lnTo>
                    <a:pt x="144" y="31"/>
                  </a:lnTo>
                  <a:lnTo>
                    <a:pt x="144" y="29"/>
                  </a:lnTo>
                  <a:lnTo>
                    <a:pt x="143" y="27"/>
                  </a:lnTo>
                  <a:lnTo>
                    <a:pt x="143" y="25"/>
                  </a:lnTo>
                  <a:lnTo>
                    <a:pt x="142" y="21"/>
                  </a:lnTo>
                  <a:lnTo>
                    <a:pt x="143" y="17"/>
                  </a:lnTo>
                  <a:lnTo>
                    <a:pt x="143" y="14"/>
                  </a:lnTo>
                  <a:lnTo>
                    <a:pt x="142" y="10"/>
                  </a:lnTo>
                  <a:lnTo>
                    <a:pt x="142" y="4"/>
                  </a:lnTo>
                  <a:lnTo>
                    <a:pt x="141" y="10"/>
                  </a:lnTo>
                  <a:lnTo>
                    <a:pt x="141" y="14"/>
                  </a:lnTo>
                  <a:lnTo>
                    <a:pt x="140" y="17"/>
                  </a:lnTo>
                  <a:lnTo>
                    <a:pt x="137" y="19"/>
                  </a:lnTo>
                  <a:lnTo>
                    <a:pt x="136" y="21"/>
                  </a:lnTo>
                  <a:lnTo>
                    <a:pt x="104" y="0"/>
                  </a:lnTo>
                  <a:lnTo>
                    <a:pt x="102" y="2"/>
                  </a:lnTo>
                  <a:lnTo>
                    <a:pt x="98" y="4"/>
                  </a:lnTo>
                  <a:lnTo>
                    <a:pt x="95" y="4"/>
                  </a:lnTo>
                  <a:lnTo>
                    <a:pt x="93" y="4"/>
                  </a:lnTo>
                  <a:lnTo>
                    <a:pt x="89" y="2"/>
                  </a:lnTo>
                  <a:lnTo>
                    <a:pt x="86" y="2"/>
                  </a:lnTo>
                  <a:lnTo>
                    <a:pt x="83" y="2"/>
                  </a:lnTo>
                  <a:lnTo>
                    <a:pt x="80" y="2"/>
                  </a:lnTo>
                  <a:lnTo>
                    <a:pt x="78" y="2"/>
                  </a:lnTo>
                  <a:lnTo>
                    <a:pt x="75" y="2"/>
                  </a:lnTo>
                  <a:lnTo>
                    <a:pt x="74" y="4"/>
                  </a:lnTo>
                  <a:lnTo>
                    <a:pt x="72" y="6"/>
                  </a:lnTo>
                  <a:lnTo>
                    <a:pt x="68" y="8"/>
                  </a:lnTo>
                  <a:lnTo>
                    <a:pt x="66" y="10"/>
                  </a:lnTo>
                  <a:lnTo>
                    <a:pt x="64" y="12"/>
                  </a:lnTo>
                  <a:lnTo>
                    <a:pt x="63" y="12"/>
                  </a:lnTo>
                  <a:lnTo>
                    <a:pt x="59" y="14"/>
                  </a:lnTo>
                  <a:lnTo>
                    <a:pt x="58" y="16"/>
                  </a:lnTo>
                  <a:lnTo>
                    <a:pt x="56" y="16"/>
                  </a:lnTo>
                  <a:lnTo>
                    <a:pt x="54" y="17"/>
                  </a:lnTo>
                  <a:lnTo>
                    <a:pt x="51" y="19"/>
                  </a:lnTo>
                  <a:lnTo>
                    <a:pt x="49" y="21"/>
                  </a:lnTo>
                  <a:lnTo>
                    <a:pt x="47" y="23"/>
                  </a:lnTo>
                  <a:lnTo>
                    <a:pt x="45" y="25"/>
                  </a:lnTo>
                  <a:lnTo>
                    <a:pt x="42" y="27"/>
                  </a:lnTo>
                  <a:lnTo>
                    <a:pt x="40" y="27"/>
                  </a:lnTo>
                  <a:lnTo>
                    <a:pt x="38" y="29"/>
                  </a:lnTo>
                  <a:lnTo>
                    <a:pt x="36" y="31"/>
                  </a:lnTo>
                  <a:lnTo>
                    <a:pt x="35" y="33"/>
                  </a:lnTo>
                  <a:lnTo>
                    <a:pt x="32" y="35"/>
                  </a:lnTo>
                  <a:lnTo>
                    <a:pt x="30" y="35"/>
                  </a:lnTo>
                  <a:lnTo>
                    <a:pt x="28" y="36"/>
                  </a:lnTo>
                  <a:lnTo>
                    <a:pt x="27" y="36"/>
                  </a:lnTo>
                  <a:lnTo>
                    <a:pt x="26" y="36"/>
                  </a:lnTo>
                  <a:lnTo>
                    <a:pt x="25" y="38"/>
                  </a:lnTo>
                  <a:lnTo>
                    <a:pt x="23" y="38"/>
                  </a:lnTo>
                  <a:lnTo>
                    <a:pt x="22" y="40"/>
                  </a:lnTo>
                  <a:lnTo>
                    <a:pt x="21" y="42"/>
                  </a:lnTo>
                  <a:lnTo>
                    <a:pt x="18" y="44"/>
                  </a:lnTo>
                  <a:lnTo>
                    <a:pt x="16" y="48"/>
                  </a:lnTo>
                  <a:lnTo>
                    <a:pt x="13" y="50"/>
                  </a:lnTo>
                  <a:lnTo>
                    <a:pt x="10" y="54"/>
                  </a:lnTo>
                  <a:lnTo>
                    <a:pt x="8" y="57"/>
                  </a:lnTo>
                  <a:lnTo>
                    <a:pt x="6" y="61"/>
                  </a:lnTo>
                  <a:lnTo>
                    <a:pt x="2" y="63"/>
                  </a:lnTo>
                  <a:lnTo>
                    <a:pt x="0" y="67"/>
                  </a:lnTo>
                  <a:lnTo>
                    <a:pt x="4" y="69"/>
                  </a:lnTo>
                  <a:lnTo>
                    <a:pt x="10" y="73"/>
                  </a:lnTo>
                  <a:lnTo>
                    <a:pt x="15" y="75"/>
                  </a:lnTo>
                  <a:lnTo>
                    <a:pt x="19" y="77"/>
                  </a:lnTo>
                  <a:lnTo>
                    <a:pt x="25" y="77"/>
                  </a:lnTo>
                  <a:lnTo>
                    <a:pt x="29" y="78"/>
                  </a:lnTo>
                  <a:lnTo>
                    <a:pt x="34" y="78"/>
                  </a:lnTo>
                  <a:lnTo>
                    <a:pt x="39" y="77"/>
                  </a:lnTo>
                  <a:lnTo>
                    <a:pt x="44" y="77"/>
                  </a:lnTo>
                  <a:lnTo>
                    <a:pt x="49" y="75"/>
                  </a:lnTo>
                  <a:lnTo>
                    <a:pt x="55" y="75"/>
                  </a:lnTo>
                  <a:lnTo>
                    <a:pt x="59" y="73"/>
                  </a:lnTo>
                  <a:lnTo>
                    <a:pt x="64" y="71"/>
                  </a:lnTo>
                  <a:lnTo>
                    <a:pt x="69" y="69"/>
                  </a:lnTo>
                  <a:lnTo>
                    <a:pt x="74" y="65"/>
                  </a:lnTo>
                  <a:lnTo>
                    <a:pt x="78" y="61"/>
                  </a:lnTo>
                  <a:lnTo>
                    <a:pt x="82" y="59"/>
                  </a:lnTo>
                  <a:lnTo>
                    <a:pt x="85" y="57"/>
                  </a:lnTo>
                  <a:lnTo>
                    <a:pt x="87" y="54"/>
                  </a:lnTo>
                  <a:lnTo>
                    <a:pt x="90" y="52"/>
                  </a:lnTo>
                  <a:lnTo>
                    <a:pt x="93" y="50"/>
                  </a:lnTo>
                  <a:lnTo>
                    <a:pt x="96" y="46"/>
                  </a:lnTo>
                  <a:lnTo>
                    <a:pt x="98" y="44"/>
                  </a:lnTo>
                  <a:lnTo>
                    <a:pt x="102" y="42"/>
                  </a:lnTo>
                  <a:lnTo>
                    <a:pt x="103" y="44"/>
                  </a:lnTo>
                  <a:lnTo>
                    <a:pt x="104" y="46"/>
                  </a:lnTo>
                  <a:lnTo>
                    <a:pt x="104" y="50"/>
                  </a:lnTo>
                  <a:lnTo>
                    <a:pt x="104" y="54"/>
                  </a:lnTo>
                  <a:lnTo>
                    <a:pt x="104" y="57"/>
                  </a:lnTo>
                  <a:lnTo>
                    <a:pt x="103" y="61"/>
                  </a:lnTo>
                  <a:lnTo>
                    <a:pt x="103" y="67"/>
                  </a:lnTo>
                  <a:lnTo>
                    <a:pt x="101" y="73"/>
                  </a:lnTo>
                  <a:lnTo>
                    <a:pt x="99" y="78"/>
                  </a:lnTo>
                  <a:lnTo>
                    <a:pt x="97" y="82"/>
                  </a:lnTo>
                  <a:lnTo>
                    <a:pt x="95" y="86"/>
                  </a:lnTo>
                  <a:lnTo>
                    <a:pt x="94" y="92"/>
                  </a:lnTo>
                  <a:lnTo>
                    <a:pt x="92" y="98"/>
                  </a:lnTo>
                  <a:lnTo>
                    <a:pt x="89" y="103"/>
                  </a:lnTo>
                  <a:lnTo>
                    <a:pt x="88" y="107"/>
                  </a:lnTo>
                  <a:lnTo>
                    <a:pt x="86" y="111"/>
                  </a:lnTo>
                  <a:lnTo>
                    <a:pt x="85" y="115"/>
                  </a:lnTo>
                  <a:lnTo>
                    <a:pt x="84" y="118"/>
                  </a:lnTo>
                  <a:lnTo>
                    <a:pt x="82" y="120"/>
                  </a:lnTo>
                  <a:lnTo>
                    <a:pt x="80" y="126"/>
                  </a:lnTo>
                  <a:lnTo>
                    <a:pt x="78" y="130"/>
                  </a:lnTo>
                  <a:lnTo>
                    <a:pt x="77" y="134"/>
                  </a:lnTo>
                  <a:lnTo>
                    <a:pt x="75" y="138"/>
                  </a:lnTo>
                  <a:lnTo>
                    <a:pt x="74" y="145"/>
                  </a:lnTo>
                  <a:lnTo>
                    <a:pt x="72" y="151"/>
                  </a:lnTo>
                  <a:lnTo>
                    <a:pt x="69" y="159"/>
                  </a:lnTo>
                  <a:lnTo>
                    <a:pt x="67" y="166"/>
                  </a:lnTo>
                  <a:lnTo>
                    <a:pt x="66" y="174"/>
                  </a:lnTo>
                  <a:lnTo>
                    <a:pt x="64" y="181"/>
                  </a:lnTo>
                  <a:lnTo>
                    <a:pt x="63" y="189"/>
                  </a:lnTo>
                  <a:lnTo>
                    <a:pt x="61" y="197"/>
                  </a:lnTo>
                  <a:lnTo>
                    <a:pt x="60" y="200"/>
                  </a:lnTo>
                  <a:lnTo>
                    <a:pt x="60" y="204"/>
                  </a:lnTo>
                  <a:lnTo>
                    <a:pt x="59" y="206"/>
                  </a:lnTo>
                  <a:lnTo>
                    <a:pt x="59" y="210"/>
                  </a:lnTo>
                  <a:lnTo>
                    <a:pt x="58" y="214"/>
                  </a:lnTo>
                  <a:lnTo>
                    <a:pt x="57" y="218"/>
                  </a:lnTo>
                  <a:lnTo>
                    <a:pt x="57" y="221"/>
                  </a:lnTo>
                  <a:lnTo>
                    <a:pt x="56" y="225"/>
                  </a:lnTo>
                  <a:lnTo>
                    <a:pt x="58" y="225"/>
                  </a:lnTo>
                  <a:lnTo>
                    <a:pt x="60" y="223"/>
                  </a:lnTo>
                  <a:lnTo>
                    <a:pt x="63" y="223"/>
                  </a:lnTo>
                  <a:lnTo>
                    <a:pt x="64" y="221"/>
                  </a:lnTo>
                  <a:lnTo>
                    <a:pt x="66" y="221"/>
                  </a:lnTo>
                  <a:lnTo>
                    <a:pt x="68" y="220"/>
                  </a:lnTo>
                  <a:lnTo>
                    <a:pt x="70" y="218"/>
                  </a:lnTo>
                  <a:lnTo>
                    <a:pt x="72" y="214"/>
                  </a:lnTo>
                  <a:lnTo>
                    <a:pt x="74" y="212"/>
                  </a:lnTo>
                  <a:lnTo>
                    <a:pt x="75" y="208"/>
                  </a:lnTo>
                  <a:lnTo>
                    <a:pt x="77" y="204"/>
                  </a:lnTo>
                  <a:lnTo>
                    <a:pt x="78" y="202"/>
                  </a:lnTo>
                  <a:lnTo>
                    <a:pt x="80" y="199"/>
                  </a:lnTo>
                  <a:lnTo>
                    <a:pt x="82" y="195"/>
                  </a:lnTo>
                  <a:lnTo>
                    <a:pt x="83" y="191"/>
                  </a:lnTo>
                  <a:lnTo>
                    <a:pt x="85" y="187"/>
                  </a:lnTo>
                  <a:lnTo>
                    <a:pt x="86" y="176"/>
                  </a:lnTo>
                  <a:lnTo>
                    <a:pt x="87" y="164"/>
                  </a:lnTo>
                  <a:lnTo>
                    <a:pt x="89" y="155"/>
                  </a:lnTo>
                  <a:lnTo>
                    <a:pt x="92" y="145"/>
                  </a:lnTo>
                  <a:lnTo>
                    <a:pt x="94" y="136"/>
                  </a:lnTo>
                  <a:lnTo>
                    <a:pt x="97" y="126"/>
                  </a:lnTo>
                  <a:lnTo>
                    <a:pt x="101" y="118"/>
                  </a:lnTo>
                  <a:lnTo>
                    <a:pt x="104" y="111"/>
                  </a:lnTo>
                  <a:lnTo>
                    <a:pt x="105" y="109"/>
                  </a:lnTo>
                  <a:lnTo>
                    <a:pt x="106" y="107"/>
                  </a:lnTo>
                  <a:lnTo>
                    <a:pt x="107" y="105"/>
                  </a:lnTo>
                  <a:lnTo>
                    <a:pt x="108" y="107"/>
                  </a:lnTo>
                  <a:lnTo>
                    <a:pt x="109" y="107"/>
                  </a:lnTo>
                  <a:lnTo>
                    <a:pt x="111" y="109"/>
                  </a:lnTo>
                  <a:lnTo>
                    <a:pt x="112" y="111"/>
                  </a:lnTo>
                  <a:lnTo>
                    <a:pt x="112" y="118"/>
                  </a:lnTo>
                  <a:lnTo>
                    <a:pt x="112" y="126"/>
                  </a:lnTo>
                  <a:lnTo>
                    <a:pt x="112" y="134"/>
                  </a:lnTo>
                  <a:lnTo>
                    <a:pt x="112" y="139"/>
                  </a:lnTo>
                  <a:lnTo>
                    <a:pt x="111" y="147"/>
                  </a:lnTo>
                  <a:lnTo>
                    <a:pt x="109" y="155"/>
                  </a:lnTo>
                  <a:lnTo>
                    <a:pt x="107" y="160"/>
                  </a:lnTo>
                  <a:lnTo>
                    <a:pt x="105" y="166"/>
                  </a:lnTo>
                  <a:lnTo>
                    <a:pt x="103" y="168"/>
                  </a:lnTo>
                  <a:lnTo>
                    <a:pt x="102" y="170"/>
                  </a:lnTo>
                  <a:lnTo>
                    <a:pt x="101" y="172"/>
                  </a:lnTo>
                  <a:lnTo>
                    <a:pt x="99" y="176"/>
                  </a:lnTo>
                  <a:lnTo>
                    <a:pt x="98" y="178"/>
                  </a:lnTo>
                  <a:lnTo>
                    <a:pt x="96" y="180"/>
                  </a:lnTo>
                  <a:lnTo>
                    <a:pt x="95" y="181"/>
                  </a:lnTo>
                  <a:lnTo>
                    <a:pt x="94" y="183"/>
                  </a:lnTo>
                  <a:lnTo>
                    <a:pt x="95" y="183"/>
                  </a:lnTo>
                  <a:lnTo>
                    <a:pt x="97" y="183"/>
                  </a:lnTo>
                  <a:lnTo>
                    <a:pt x="99" y="183"/>
                  </a:lnTo>
                  <a:lnTo>
                    <a:pt x="102" y="183"/>
                  </a:lnTo>
                  <a:lnTo>
                    <a:pt x="103" y="183"/>
                  </a:lnTo>
                  <a:lnTo>
                    <a:pt x="105" y="185"/>
                  </a:lnTo>
                  <a:lnTo>
                    <a:pt x="107" y="185"/>
                  </a:lnTo>
                  <a:lnTo>
                    <a:pt x="109" y="185"/>
                  </a:lnTo>
                  <a:lnTo>
                    <a:pt x="112" y="185"/>
                  </a:lnTo>
                  <a:lnTo>
                    <a:pt x="113" y="183"/>
                  </a:lnTo>
                  <a:lnTo>
                    <a:pt x="115" y="181"/>
                  </a:lnTo>
                  <a:lnTo>
                    <a:pt x="116" y="181"/>
                  </a:lnTo>
                  <a:lnTo>
                    <a:pt x="118" y="180"/>
                  </a:lnTo>
                  <a:lnTo>
                    <a:pt x="120" y="176"/>
                  </a:lnTo>
                  <a:lnTo>
                    <a:pt x="121" y="174"/>
                  </a:lnTo>
                  <a:lnTo>
                    <a:pt x="122" y="170"/>
                  </a:lnTo>
                  <a:lnTo>
                    <a:pt x="124" y="160"/>
                  </a:lnTo>
                  <a:lnTo>
                    <a:pt x="125" y="151"/>
                  </a:lnTo>
                  <a:lnTo>
                    <a:pt x="127" y="139"/>
                  </a:lnTo>
                  <a:lnTo>
                    <a:pt x="128" y="130"/>
                  </a:lnTo>
                  <a:lnTo>
                    <a:pt x="130" y="120"/>
                  </a:lnTo>
                  <a:lnTo>
                    <a:pt x="132" y="111"/>
                  </a:lnTo>
                  <a:lnTo>
                    <a:pt x="133" y="101"/>
                  </a:lnTo>
                  <a:lnTo>
                    <a:pt x="134" y="92"/>
                  </a:lnTo>
                  <a:lnTo>
                    <a:pt x="133" y="92"/>
                  </a:lnTo>
                  <a:lnTo>
                    <a:pt x="132" y="90"/>
                  </a:lnTo>
                  <a:lnTo>
                    <a:pt x="130" y="94"/>
                  </a:lnTo>
                  <a:lnTo>
                    <a:pt x="128" y="94"/>
                  </a:lnTo>
                  <a:lnTo>
                    <a:pt x="127" y="92"/>
                  </a:lnTo>
                  <a:lnTo>
                    <a:pt x="126" y="90"/>
                  </a:lnTo>
                  <a:lnTo>
                    <a:pt x="125" y="71"/>
                  </a:lnTo>
                  <a:lnTo>
                    <a:pt x="133" y="46"/>
                  </a:lnTo>
                  <a:lnTo>
                    <a:pt x="134" y="46"/>
                  </a:lnTo>
                  <a:lnTo>
                    <a:pt x="134" y="48"/>
                  </a:lnTo>
                  <a:lnTo>
                    <a:pt x="134" y="50"/>
                  </a:lnTo>
                  <a:lnTo>
                    <a:pt x="135" y="52"/>
                  </a:lnTo>
                  <a:lnTo>
                    <a:pt x="136" y="78"/>
                  </a:lnTo>
                  <a:lnTo>
                    <a:pt x="136" y="77"/>
                  </a:lnTo>
                  <a:lnTo>
                    <a:pt x="137" y="75"/>
                  </a:lnTo>
                  <a:lnTo>
                    <a:pt x="139" y="71"/>
                  </a:lnTo>
                  <a:lnTo>
                    <a:pt x="140" y="71"/>
                  </a:lnTo>
                  <a:lnTo>
                    <a:pt x="141" y="71"/>
                  </a:lnTo>
                  <a:lnTo>
                    <a:pt x="141" y="73"/>
                  </a:lnTo>
                  <a:lnTo>
                    <a:pt x="142" y="75"/>
                  </a:lnTo>
                  <a:lnTo>
                    <a:pt x="142" y="77"/>
                  </a:lnTo>
                  <a:lnTo>
                    <a:pt x="142" y="92"/>
                  </a:lnTo>
                  <a:lnTo>
                    <a:pt x="142" y="107"/>
                  </a:lnTo>
                  <a:lnTo>
                    <a:pt x="142" y="120"/>
                  </a:lnTo>
                  <a:lnTo>
                    <a:pt x="143" y="136"/>
                  </a:lnTo>
                  <a:lnTo>
                    <a:pt x="144" y="151"/>
                  </a:lnTo>
                  <a:lnTo>
                    <a:pt x="144" y="166"/>
                  </a:lnTo>
                  <a:lnTo>
                    <a:pt x="145" y="181"/>
                  </a:lnTo>
                  <a:lnTo>
                    <a:pt x="146" y="197"/>
                  </a:lnTo>
                  <a:lnTo>
                    <a:pt x="147" y="206"/>
                  </a:lnTo>
                  <a:lnTo>
                    <a:pt x="149" y="218"/>
                  </a:lnTo>
                  <a:lnTo>
                    <a:pt x="151" y="225"/>
                  </a:lnTo>
                  <a:lnTo>
                    <a:pt x="153" y="233"/>
                  </a:lnTo>
                  <a:lnTo>
                    <a:pt x="155" y="241"/>
                  </a:lnTo>
                  <a:lnTo>
                    <a:pt x="158" y="248"/>
                  </a:lnTo>
                  <a:lnTo>
                    <a:pt x="159" y="256"/>
                  </a:lnTo>
                  <a:lnTo>
                    <a:pt x="161" y="265"/>
                  </a:lnTo>
                  <a:lnTo>
                    <a:pt x="170" y="220"/>
                  </a:lnTo>
                  <a:lnTo>
                    <a:pt x="170" y="218"/>
                  </a:lnTo>
                  <a:lnTo>
                    <a:pt x="170" y="21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0" name="Freeform 80"/>
            <p:cNvSpPr/>
            <p:nvPr/>
          </p:nvSpPr>
          <p:spPr>
            <a:xfrm>
              <a:off x="4241" y="2286"/>
              <a:ext cx="8" cy="140"/>
            </a:xfrm>
            <a:custGeom>
              <a:avLst/>
              <a:gdLst/>
              <a:ahLst/>
              <a:cxnLst>
                <a:cxn ang="0">
                  <a:pos x="8" y="130"/>
                </a:cxn>
                <a:cxn ang="0">
                  <a:pos x="0" y="0"/>
                </a:cxn>
                <a:cxn ang="0">
                  <a:pos x="0" y="21"/>
                </a:cxn>
                <a:cxn ang="0">
                  <a:pos x="0" y="40"/>
                </a:cxn>
                <a:cxn ang="0">
                  <a:pos x="1" y="61"/>
                </a:cxn>
                <a:cxn ang="0">
                  <a:pos x="2" y="82"/>
                </a:cxn>
                <a:cxn ang="0">
                  <a:pos x="2" y="98"/>
                </a:cxn>
                <a:cxn ang="0">
                  <a:pos x="2" y="111"/>
                </a:cxn>
                <a:cxn ang="0">
                  <a:pos x="2" y="124"/>
                </a:cxn>
                <a:cxn ang="0">
                  <a:pos x="3" y="140"/>
                </a:cxn>
                <a:cxn ang="0">
                  <a:pos x="4" y="140"/>
                </a:cxn>
                <a:cxn ang="0">
                  <a:pos x="5" y="140"/>
                </a:cxn>
                <a:cxn ang="0">
                  <a:pos x="7" y="140"/>
                </a:cxn>
                <a:cxn ang="0">
                  <a:pos x="8" y="138"/>
                </a:cxn>
                <a:cxn ang="0">
                  <a:pos x="8" y="134"/>
                </a:cxn>
                <a:cxn ang="0">
                  <a:pos x="8" y="132"/>
                </a:cxn>
                <a:cxn ang="0">
                  <a:pos x="8" y="130"/>
                </a:cxn>
              </a:cxnLst>
              <a:rect l="0" t="0" r="0" b="0"/>
              <a:pathLst>
                <a:path w="8" h="140">
                  <a:moveTo>
                    <a:pt x="8" y="130"/>
                  </a:moveTo>
                  <a:lnTo>
                    <a:pt x="0" y="0"/>
                  </a:lnTo>
                  <a:lnTo>
                    <a:pt x="0" y="21"/>
                  </a:lnTo>
                  <a:lnTo>
                    <a:pt x="0" y="40"/>
                  </a:lnTo>
                  <a:lnTo>
                    <a:pt x="1" y="61"/>
                  </a:lnTo>
                  <a:lnTo>
                    <a:pt x="2" y="82"/>
                  </a:lnTo>
                  <a:lnTo>
                    <a:pt x="2" y="98"/>
                  </a:lnTo>
                  <a:lnTo>
                    <a:pt x="2" y="111"/>
                  </a:lnTo>
                  <a:lnTo>
                    <a:pt x="2" y="124"/>
                  </a:lnTo>
                  <a:lnTo>
                    <a:pt x="3" y="140"/>
                  </a:lnTo>
                  <a:lnTo>
                    <a:pt x="4" y="140"/>
                  </a:lnTo>
                  <a:lnTo>
                    <a:pt x="5" y="140"/>
                  </a:lnTo>
                  <a:lnTo>
                    <a:pt x="7" y="140"/>
                  </a:lnTo>
                  <a:lnTo>
                    <a:pt x="8" y="138"/>
                  </a:lnTo>
                  <a:lnTo>
                    <a:pt x="8" y="134"/>
                  </a:lnTo>
                  <a:lnTo>
                    <a:pt x="8" y="132"/>
                  </a:lnTo>
                  <a:lnTo>
                    <a:pt x="8" y="130"/>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1" name="Freeform 81"/>
            <p:cNvSpPr/>
            <p:nvPr/>
          </p:nvSpPr>
          <p:spPr>
            <a:xfrm>
              <a:off x="4233" y="2071"/>
              <a:ext cx="1" cy="4"/>
            </a:xfrm>
            <a:custGeom>
              <a:avLst/>
              <a:gdLst/>
              <a:ahLst/>
              <a:cxnLst>
                <a:cxn ang="0">
                  <a:pos x="0" y="4"/>
                </a:cxn>
                <a:cxn ang="0">
                  <a:pos x="0" y="2"/>
                </a:cxn>
                <a:cxn ang="0">
                  <a:pos x="0" y="0"/>
                </a:cxn>
                <a:cxn ang="0">
                  <a:pos x="0" y="2"/>
                </a:cxn>
                <a:cxn ang="0">
                  <a:pos x="0" y="4"/>
                </a:cxn>
              </a:cxnLst>
              <a:rect l="0" t="0" r="0" b="0"/>
              <a:pathLst>
                <a:path w="1" h="4">
                  <a:moveTo>
                    <a:pt x="0" y="4"/>
                  </a:moveTo>
                  <a:lnTo>
                    <a:pt x="0" y="2"/>
                  </a:lnTo>
                  <a:lnTo>
                    <a:pt x="0" y="0"/>
                  </a:lnTo>
                  <a:lnTo>
                    <a:pt x="0" y="2"/>
                  </a:lnTo>
                  <a:lnTo>
                    <a:pt x="0" y="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2" name="Freeform 82"/>
            <p:cNvSpPr/>
            <p:nvPr/>
          </p:nvSpPr>
          <p:spPr>
            <a:xfrm>
              <a:off x="4195" y="2715"/>
              <a:ext cx="7" cy="21"/>
            </a:xfrm>
            <a:custGeom>
              <a:avLst/>
              <a:gdLst/>
              <a:ahLst/>
              <a:cxnLst>
                <a:cxn ang="0">
                  <a:pos x="7" y="21"/>
                </a:cxn>
                <a:cxn ang="0">
                  <a:pos x="7" y="16"/>
                </a:cxn>
                <a:cxn ang="0">
                  <a:pos x="7" y="12"/>
                </a:cxn>
                <a:cxn ang="0">
                  <a:pos x="6" y="6"/>
                </a:cxn>
                <a:cxn ang="0">
                  <a:pos x="5" y="0"/>
                </a:cxn>
                <a:cxn ang="0">
                  <a:pos x="0" y="21"/>
                </a:cxn>
                <a:cxn ang="0">
                  <a:pos x="0" y="19"/>
                </a:cxn>
                <a:cxn ang="0">
                  <a:pos x="1" y="18"/>
                </a:cxn>
                <a:cxn ang="0">
                  <a:pos x="2" y="14"/>
                </a:cxn>
                <a:cxn ang="0">
                  <a:pos x="2" y="12"/>
                </a:cxn>
                <a:cxn ang="0">
                  <a:pos x="3" y="12"/>
                </a:cxn>
                <a:cxn ang="0">
                  <a:pos x="5" y="12"/>
                </a:cxn>
                <a:cxn ang="0">
                  <a:pos x="5" y="14"/>
                </a:cxn>
                <a:cxn ang="0">
                  <a:pos x="5" y="16"/>
                </a:cxn>
                <a:cxn ang="0">
                  <a:pos x="6" y="18"/>
                </a:cxn>
                <a:cxn ang="0">
                  <a:pos x="6" y="19"/>
                </a:cxn>
                <a:cxn ang="0">
                  <a:pos x="7" y="21"/>
                </a:cxn>
              </a:cxnLst>
              <a:rect l="0" t="0" r="0" b="0"/>
              <a:pathLst>
                <a:path w="7" h="21">
                  <a:moveTo>
                    <a:pt x="7" y="21"/>
                  </a:moveTo>
                  <a:lnTo>
                    <a:pt x="7" y="16"/>
                  </a:lnTo>
                  <a:lnTo>
                    <a:pt x="7" y="12"/>
                  </a:lnTo>
                  <a:lnTo>
                    <a:pt x="6" y="6"/>
                  </a:lnTo>
                  <a:lnTo>
                    <a:pt x="5" y="0"/>
                  </a:lnTo>
                  <a:lnTo>
                    <a:pt x="0" y="21"/>
                  </a:lnTo>
                  <a:lnTo>
                    <a:pt x="0" y="19"/>
                  </a:lnTo>
                  <a:lnTo>
                    <a:pt x="1" y="18"/>
                  </a:lnTo>
                  <a:lnTo>
                    <a:pt x="2" y="14"/>
                  </a:lnTo>
                  <a:lnTo>
                    <a:pt x="2" y="12"/>
                  </a:lnTo>
                  <a:lnTo>
                    <a:pt x="3" y="12"/>
                  </a:lnTo>
                  <a:lnTo>
                    <a:pt x="5" y="12"/>
                  </a:lnTo>
                  <a:lnTo>
                    <a:pt x="5" y="14"/>
                  </a:lnTo>
                  <a:lnTo>
                    <a:pt x="5" y="16"/>
                  </a:lnTo>
                  <a:lnTo>
                    <a:pt x="6" y="18"/>
                  </a:lnTo>
                  <a:lnTo>
                    <a:pt x="6" y="19"/>
                  </a:lnTo>
                  <a:lnTo>
                    <a:pt x="7" y="21"/>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3" name="Freeform 83"/>
            <p:cNvSpPr/>
            <p:nvPr/>
          </p:nvSpPr>
          <p:spPr>
            <a:xfrm>
              <a:off x="4195" y="2742"/>
              <a:ext cx="6" cy="8"/>
            </a:xfrm>
            <a:custGeom>
              <a:avLst/>
              <a:gdLst/>
              <a:ahLst/>
              <a:cxnLst>
                <a:cxn ang="0">
                  <a:pos x="6" y="2"/>
                </a:cxn>
                <a:cxn ang="0">
                  <a:pos x="5" y="2"/>
                </a:cxn>
                <a:cxn ang="0">
                  <a:pos x="5" y="0"/>
                </a:cxn>
                <a:cxn ang="0">
                  <a:pos x="2" y="0"/>
                </a:cxn>
                <a:cxn ang="0">
                  <a:pos x="1" y="0"/>
                </a:cxn>
                <a:cxn ang="0">
                  <a:pos x="0" y="0"/>
                </a:cxn>
                <a:cxn ang="0">
                  <a:pos x="0" y="2"/>
                </a:cxn>
                <a:cxn ang="0">
                  <a:pos x="0" y="4"/>
                </a:cxn>
                <a:cxn ang="0">
                  <a:pos x="0" y="6"/>
                </a:cxn>
                <a:cxn ang="0">
                  <a:pos x="1" y="8"/>
                </a:cxn>
                <a:cxn ang="0">
                  <a:pos x="2" y="8"/>
                </a:cxn>
                <a:cxn ang="0">
                  <a:pos x="5" y="8"/>
                </a:cxn>
                <a:cxn ang="0">
                  <a:pos x="6" y="6"/>
                </a:cxn>
                <a:cxn ang="0">
                  <a:pos x="6" y="4"/>
                </a:cxn>
                <a:cxn ang="0">
                  <a:pos x="6" y="2"/>
                </a:cxn>
              </a:cxnLst>
              <a:rect l="0" t="0" r="0" b="0"/>
              <a:pathLst>
                <a:path w="6" h="8">
                  <a:moveTo>
                    <a:pt x="6" y="2"/>
                  </a:moveTo>
                  <a:lnTo>
                    <a:pt x="5" y="2"/>
                  </a:lnTo>
                  <a:lnTo>
                    <a:pt x="5" y="0"/>
                  </a:lnTo>
                  <a:lnTo>
                    <a:pt x="2" y="0"/>
                  </a:lnTo>
                  <a:lnTo>
                    <a:pt x="1" y="0"/>
                  </a:lnTo>
                  <a:lnTo>
                    <a:pt x="0" y="0"/>
                  </a:lnTo>
                  <a:lnTo>
                    <a:pt x="0" y="2"/>
                  </a:lnTo>
                  <a:lnTo>
                    <a:pt x="0" y="4"/>
                  </a:lnTo>
                  <a:lnTo>
                    <a:pt x="0" y="6"/>
                  </a:lnTo>
                  <a:lnTo>
                    <a:pt x="1" y="8"/>
                  </a:lnTo>
                  <a:lnTo>
                    <a:pt x="2" y="8"/>
                  </a:lnTo>
                  <a:lnTo>
                    <a:pt x="5" y="8"/>
                  </a:lnTo>
                  <a:lnTo>
                    <a:pt x="6" y="6"/>
                  </a:lnTo>
                  <a:lnTo>
                    <a:pt x="6" y="4"/>
                  </a:lnTo>
                  <a:lnTo>
                    <a:pt x="6"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4" name="Freeform 84"/>
            <p:cNvSpPr/>
            <p:nvPr/>
          </p:nvSpPr>
          <p:spPr>
            <a:xfrm>
              <a:off x="4889" y="1615"/>
              <a:ext cx="124" cy="603"/>
            </a:xfrm>
            <a:custGeom>
              <a:avLst/>
              <a:gdLst/>
              <a:ahLst/>
              <a:cxnLst>
                <a:cxn ang="0">
                  <a:pos x="49" y="534"/>
                </a:cxn>
                <a:cxn ang="0">
                  <a:pos x="46" y="463"/>
                </a:cxn>
                <a:cxn ang="0">
                  <a:pos x="42" y="378"/>
                </a:cxn>
                <a:cxn ang="0">
                  <a:pos x="46" y="357"/>
                </a:cxn>
                <a:cxn ang="0">
                  <a:pos x="56" y="376"/>
                </a:cxn>
                <a:cxn ang="0">
                  <a:pos x="67" y="378"/>
                </a:cxn>
                <a:cxn ang="0">
                  <a:pos x="77" y="380"/>
                </a:cxn>
                <a:cxn ang="0">
                  <a:pos x="84" y="381"/>
                </a:cxn>
                <a:cxn ang="0">
                  <a:pos x="78" y="366"/>
                </a:cxn>
                <a:cxn ang="0">
                  <a:pos x="67" y="345"/>
                </a:cxn>
                <a:cxn ang="0">
                  <a:pos x="58" y="336"/>
                </a:cxn>
                <a:cxn ang="0">
                  <a:pos x="61" y="315"/>
                </a:cxn>
                <a:cxn ang="0">
                  <a:pos x="76" y="332"/>
                </a:cxn>
                <a:cxn ang="0">
                  <a:pos x="87" y="362"/>
                </a:cxn>
                <a:cxn ang="0">
                  <a:pos x="91" y="383"/>
                </a:cxn>
                <a:cxn ang="0">
                  <a:pos x="103" y="393"/>
                </a:cxn>
                <a:cxn ang="0">
                  <a:pos x="112" y="412"/>
                </a:cxn>
                <a:cxn ang="0">
                  <a:pos x="119" y="427"/>
                </a:cxn>
                <a:cxn ang="0">
                  <a:pos x="105" y="351"/>
                </a:cxn>
                <a:cxn ang="0">
                  <a:pos x="91" y="326"/>
                </a:cxn>
                <a:cxn ang="0">
                  <a:pos x="75" y="309"/>
                </a:cxn>
                <a:cxn ang="0">
                  <a:pos x="64" y="296"/>
                </a:cxn>
                <a:cxn ang="0">
                  <a:pos x="54" y="279"/>
                </a:cxn>
                <a:cxn ang="0">
                  <a:pos x="59" y="267"/>
                </a:cxn>
                <a:cxn ang="0">
                  <a:pos x="66" y="261"/>
                </a:cxn>
                <a:cxn ang="0">
                  <a:pos x="69" y="233"/>
                </a:cxn>
                <a:cxn ang="0">
                  <a:pos x="81" y="221"/>
                </a:cxn>
                <a:cxn ang="0">
                  <a:pos x="95" y="212"/>
                </a:cxn>
                <a:cxn ang="0">
                  <a:pos x="107" y="193"/>
                </a:cxn>
                <a:cxn ang="0">
                  <a:pos x="122" y="156"/>
                </a:cxn>
                <a:cxn ang="0">
                  <a:pos x="110" y="156"/>
                </a:cxn>
                <a:cxn ang="0">
                  <a:pos x="95" y="166"/>
                </a:cxn>
                <a:cxn ang="0">
                  <a:pos x="79" y="174"/>
                </a:cxn>
                <a:cxn ang="0">
                  <a:pos x="71" y="176"/>
                </a:cxn>
                <a:cxn ang="0">
                  <a:pos x="60" y="187"/>
                </a:cxn>
                <a:cxn ang="0">
                  <a:pos x="46" y="202"/>
                </a:cxn>
                <a:cxn ang="0">
                  <a:pos x="31" y="221"/>
                </a:cxn>
                <a:cxn ang="0">
                  <a:pos x="26" y="227"/>
                </a:cxn>
                <a:cxn ang="0">
                  <a:pos x="26" y="197"/>
                </a:cxn>
                <a:cxn ang="0">
                  <a:pos x="23" y="147"/>
                </a:cxn>
                <a:cxn ang="0">
                  <a:pos x="16" y="61"/>
                </a:cxn>
                <a:cxn ang="0">
                  <a:pos x="10" y="13"/>
                </a:cxn>
                <a:cxn ang="0">
                  <a:pos x="0" y="97"/>
                </a:cxn>
                <a:cxn ang="0">
                  <a:pos x="18" y="223"/>
                </a:cxn>
                <a:cxn ang="0">
                  <a:pos x="19" y="240"/>
                </a:cxn>
                <a:cxn ang="0">
                  <a:pos x="27" y="244"/>
                </a:cxn>
                <a:cxn ang="0">
                  <a:pos x="39" y="233"/>
                </a:cxn>
                <a:cxn ang="0">
                  <a:pos x="50" y="229"/>
                </a:cxn>
                <a:cxn ang="0">
                  <a:pos x="61" y="227"/>
                </a:cxn>
                <a:cxn ang="0">
                  <a:pos x="64" y="244"/>
                </a:cxn>
                <a:cxn ang="0">
                  <a:pos x="51" y="273"/>
                </a:cxn>
                <a:cxn ang="0">
                  <a:pos x="47" y="309"/>
                </a:cxn>
                <a:cxn ang="0">
                  <a:pos x="39" y="296"/>
                </a:cxn>
                <a:cxn ang="0">
                  <a:pos x="40" y="261"/>
                </a:cxn>
                <a:cxn ang="0">
                  <a:pos x="35" y="265"/>
                </a:cxn>
                <a:cxn ang="0">
                  <a:pos x="31" y="292"/>
                </a:cxn>
                <a:cxn ang="0">
                  <a:pos x="27" y="290"/>
                </a:cxn>
                <a:cxn ang="0">
                  <a:pos x="29" y="351"/>
                </a:cxn>
                <a:cxn ang="0">
                  <a:pos x="29" y="481"/>
                </a:cxn>
                <a:cxn ang="0">
                  <a:pos x="39" y="553"/>
                </a:cxn>
                <a:cxn ang="0">
                  <a:pos x="47" y="593"/>
                </a:cxn>
              </a:cxnLst>
              <a:rect l="0" t="0" r="0" b="0"/>
              <a:pathLst>
                <a:path w="124" h="603">
                  <a:moveTo>
                    <a:pt x="52" y="601"/>
                  </a:moveTo>
                  <a:lnTo>
                    <a:pt x="51" y="601"/>
                  </a:lnTo>
                  <a:lnTo>
                    <a:pt x="51" y="599"/>
                  </a:lnTo>
                  <a:lnTo>
                    <a:pt x="50" y="576"/>
                  </a:lnTo>
                  <a:lnTo>
                    <a:pt x="49" y="555"/>
                  </a:lnTo>
                  <a:lnTo>
                    <a:pt x="49" y="534"/>
                  </a:lnTo>
                  <a:lnTo>
                    <a:pt x="49" y="511"/>
                  </a:lnTo>
                  <a:lnTo>
                    <a:pt x="49" y="502"/>
                  </a:lnTo>
                  <a:lnTo>
                    <a:pt x="48" y="494"/>
                  </a:lnTo>
                  <a:lnTo>
                    <a:pt x="47" y="486"/>
                  </a:lnTo>
                  <a:lnTo>
                    <a:pt x="47" y="477"/>
                  </a:lnTo>
                  <a:lnTo>
                    <a:pt x="46" y="463"/>
                  </a:lnTo>
                  <a:lnTo>
                    <a:pt x="45" y="448"/>
                  </a:lnTo>
                  <a:lnTo>
                    <a:pt x="45" y="433"/>
                  </a:lnTo>
                  <a:lnTo>
                    <a:pt x="43" y="420"/>
                  </a:lnTo>
                  <a:lnTo>
                    <a:pt x="42" y="406"/>
                  </a:lnTo>
                  <a:lnTo>
                    <a:pt x="42" y="391"/>
                  </a:lnTo>
                  <a:lnTo>
                    <a:pt x="42" y="378"/>
                  </a:lnTo>
                  <a:lnTo>
                    <a:pt x="42" y="364"/>
                  </a:lnTo>
                  <a:lnTo>
                    <a:pt x="42" y="360"/>
                  </a:lnTo>
                  <a:lnTo>
                    <a:pt x="42" y="359"/>
                  </a:lnTo>
                  <a:lnTo>
                    <a:pt x="42" y="357"/>
                  </a:lnTo>
                  <a:lnTo>
                    <a:pt x="43" y="355"/>
                  </a:lnTo>
                  <a:lnTo>
                    <a:pt x="46" y="357"/>
                  </a:lnTo>
                  <a:lnTo>
                    <a:pt x="47" y="360"/>
                  </a:lnTo>
                  <a:lnTo>
                    <a:pt x="49" y="362"/>
                  </a:lnTo>
                  <a:lnTo>
                    <a:pt x="50" y="366"/>
                  </a:lnTo>
                  <a:lnTo>
                    <a:pt x="52" y="370"/>
                  </a:lnTo>
                  <a:lnTo>
                    <a:pt x="54" y="374"/>
                  </a:lnTo>
                  <a:lnTo>
                    <a:pt x="56" y="376"/>
                  </a:lnTo>
                  <a:lnTo>
                    <a:pt x="57" y="380"/>
                  </a:lnTo>
                  <a:lnTo>
                    <a:pt x="59" y="380"/>
                  </a:lnTo>
                  <a:lnTo>
                    <a:pt x="61" y="380"/>
                  </a:lnTo>
                  <a:lnTo>
                    <a:pt x="62" y="380"/>
                  </a:lnTo>
                  <a:lnTo>
                    <a:pt x="65" y="378"/>
                  </a:lnTo>
                  <a:lnTo>
                    <a:pt x="67" y="378"/>
                  </a:lnTo>
                  <a:lnTo>
                    <a:pt x="68" y="378"/>
                  </a:lnTo>
                  <a:lnTo>
                    <a:pt x="70" y="378"/>
                  </a:lnTo>
                  <a:lnTo>
                    <a:pt x="73" y="378"/>
                  </a:lnTo>
                  <a:lnTo>
                    <a:pt x="74" y="380"/>
                  </a:lnTo>
                  <a:lnTo>
                    <a:pt x="76" y="380"/>
                  </a:lnTo>
                  <a:lnTo>
                    <a:pt x="77" y="380"/>
                  </a:lnTo>
                  <a:lnTo>
                    <a:pt x="78" y="381"/>
                  </a:lnTo>
                  <a:lnTo>
                    <a:pt x="80" y="381"/>
                  </a:lnTo>
                  <a:lnTo>
                    <a:pt x="81" y="381"/>
                  </a:lnTo>
                  <a:lnTo>
                    <a:pt x="84" y="381"/>
                  </a:lnTo>
                  <a:lnTo>
                    <a:pt x="85" y="381"/>
                  </a:lnTo>
                  <a:lnTo>
                    <a:pt x="84" y="381"/>
                  </a:lnTo>
                  <a:lnTo>
                    <a:pt x="83" y="378"/>
                  </a:lnTo>
                  <a:lnTo>
                    <a:pt x="83" y="376"/>
                  </a:lnTo>
                  <a:lnTo>
                    <a:pt x="81" y="374"/>
                  </a:lnTo>
                  <a:lnTo>
                    <a:pt x="80" y="370"/>
                  </a:lnTo>
                  <a:lnTo>
                    <a:pt x="79" y="368"/>
                  </a:lnTo>
                  <a:lnTo>
                    <a:pt x="78" y="366"/>
                  </a:lnTo>
                  <a:lnTo>
                    <a:pt x="77" y="366"/>
                  </a:lnTo>
                  <a:lnTo>
                    <a:pt x="75" y="360"/>
                  </a:lnTo>
                  <a:lnTo>
                    <a:pt x="74" y="357"/>
                  </a:lnTo>
                  <a:lnTo>
                    <a:pt x="71" y="353"/>
                  </a:lnTo>
                  <a:lnTo>
                    <a:pt x="69" y="349"/>
                  </a:lnTo>
                  <a:lnTo>
                    <a:pt x="67" y="345"/>
                  </a:lnTo>
                  <a:lnTo>
                    <a:pt x="65" y="341"/>
                  </a:lnTo>
                  <a:lnTo>
                    <a:pt x="62" y="340"/>
                  </a:lnTo>
                  <a:lnTo>
                    <a:pt x="60" y="338"/>
                  </a:lnTo>
                  <a:lnTo>
                    <a:pt x="59" y="338"/>
                  </a:lnTo>
                  <a:lnTo>
                    <a:pt x="58" y="338"/>
                  </a:lnTo>
                  <a:lnTo>
                    <a:pt x="58" y="336"/>
                  </a:lnTo>
                  <a:lnTo>
                    <a:pt x="57" y="319"/>
                  </a:lnTo>
                  <a:lnTo>
                    <a:pt x="57" y="317"/>
                  </a:lnTo>
                  <a:lnTo>
                    <a:pt x="58" y="317"/>
                  </a:lnTo>
                  <a:lnTo>
                    <a:pt x="58" y="315"/>
                  </a:lnTo>
                  <a:lnTo>
                    <a:pt x="59" y="315"/>
                  </a:lnTo>
                  <a:lnTo>
                    <a:pt x="61" y="315"/>
                  </a:lnTo>
                  <a:lnTo>
                    <a:pt x="65" y="317"/>
                  </a:lnTo>
                  <a:lnTo>
                    <a:pt x="67" y="319"/>
                  </a:lnTo>
                  <a:lnTo>
                    <a:pt x="70" y="320"/>
                  </a:lnTo>
                  <a:lnTo>
                    <a:pt x="73" y="324"/>
                  </a:lnTo>
                  <a:lnTo>
                    <a:pt x="75" y="328"/>
                  </a:lnTo>
                  <a:lnTo>
                    <a:pt x="76" y="332"/>
                  </a:lnTo>
                  <a:lnTo>
                    <a:pt x="78" y="340"/>
                  </a:lnTo>
                  <a:lnTo>
                    <a:pt x="79" y="343"/>
                  </a:lnTo>
                  <a:lnTo>
                    <a:pt x="81" y="349"/>
                  </a:lnTo>
                  <a:lnTo>
                    <a:pt x="84" y="353"/>
                  </a:lnTo>
                  <a:lnTo>
                    <a:pt x="85" y="357"/>
                  </a:lnTo>
                  <a:lnTo>
                    <a:pt x="87" y="362"/>
                  </a:lnTo>
                  <a:lnTo>
                    <a:pt x="88" y="368"/>
                  </a:lnTo>
                  <a:lnTo>
                    <a:pt x="89" y="372"/>
                  </a:lnTo>
                  <a:lnTo>
                    <a:pt x="91" y="378"/>
                  </a:lnTo>
                  <a:lnTo>
                    <a:pt x="91" y="380"/>
                  </a:lnTo>
                  <a:lnTo>
                    <a:pt x="91" y="381"/>
                  </a:lnTo>
                  <a:lnTo>
                    <a:pt x="91" y="383"/>
                  </a:lnTo>
                  <a:lnTo>
                    <a:pt x="91" y="385"/>
                  </a:lnTo>
                  <a:lnTo>
                    <a:pt x="95" y="385"/>
                  </a:lnTo>
                  <a:lnTo>
                    <a:pt x="97" y="387"/>
                  </a:lnTo>
                  <a:lnTo>
                    <a:pt x="98" y="389"/>
                  </a:lnTo>
                  <a:lnTo>
                    <a:pt x="100" y="391"/>
                  </a:lnTo>
                  <a:lnTo>
                    <a:pt x="103" y="393"/>
                  </a:lnTo>
                  <a:lnTo>
                    <a:pt x="105" y="397"/>
                  </a:lnTo>
                  <a:lnTo>
                    <a:pt x="106" y="401"/>
                  </a:lnTo>
                  <a:lnTo>
                    <a:pt x="108" y="404"/>
                  </a:lnTo>
                  <a:lnTo>
                    <a:pt x="109" y="406"/>
                  </a:lnTo>
                  <a:lnTo>
                    <a:pt x="112" y="410"/>
                  </a:lnTo>
                  <a:lnTo>
                    <a:pt x="112" y="412"/>
                  </a:lnTo>
                  <a:lnTo>
                    <a:pt x="113" y="416"/>
                  </a:lnTo>
                  <a:lnTo>
                    <a:pt x="115" y="418"/>
                  </a:lnTo>
                  <a:lnTo>
                    <a:pt x="116" y="422"/>
                  </a:lnTo>
                  <a:lnTo>
                    <a:pt x="117" y="423"/>
                  </a:lnTo>
                  <a:lnTo>
                    <a:pt x="118" y="425"/>
                  </a:lnTo>
                  <a:lnTo>
                    <a:pt x="119" y="427"/>
                  </a:lnTo>
                  <a:lnTo>
                    <a:pt x="121" y="431"/>
                  </a:lnTo>
                  <a:lnTo>
                    <a:pt x="121" y="435"/>
                  </a:lnTo>
                  <a:lnTo>
                    <a:pt x="122" y="437"/>
                  </a:lnTo>
                  <a:lnTo>
                    <a:pt x="114" y="372"/>
                  </a:lnTo>
                  <a:lnTo>
                    <a:pt x="107" y="357"/>
                  </a:lnTo>
                  <a:lnTo>
                    <a:pt x="105" y="351"/>
                  </a:lnTo>
                  <a:lnTo>
                    <a:pt x="104" y="347"/>
                  </a:lnTo>
                  <a:lnTo>
                    <a:pt x="102" y="341"/>
                  </a:lnTo>
                  <a:lnTo>
                    <a:pt x="99" y="338"/>
                  </a:lnTo>
                  <a:lnTo>
                    <a:pt x="97" y="334"/>
                  </a:lnTo>
                  <a:lnTo>
                    <a:pt x="94" y="330"/>
                  </a:lnTo>
                  <a:lnTo>
                    <a:pt x="91" y="326"/>
                  </a:lnTo>
                  <a:lnTo>
                    <a:pt x="88" y="324"/>
                  </a:lnTo>
                  <a:lnTo>
                    <a:pt x="86" y="320"/>
                  </a:lnTo>
                  <a:lnTo>
                    <a:pt x="83" y="317"/>
                  </a:lnTo>
                  <a:lnTo>
                    <a:pt x="80" y="315"/>
                  </a:lnTo>
                  <a:lnTo>
                    <a:pt x="78" y="313"/>
                  </a:lnTo>
                  <a:lnTo>
                    <a:pt x="75" y="309"/>
                  </a:lnTo>
                  <a:lnTo>
                    <a:pt x="73" y="307"/>
                  </a:lnTo>
                  <a:lnTo>
                    <a:pt x="70" y="303"/>
                  </a:lnTo>
                  <a:lnTo>
                    <a:pt x="67" y="299"/>
                  </a:lnTo>
                  <a:lnTo>
                    <a:pt x="66" y="298"/>
                  </a:lnTo>
                  <a:lnTo>
                    <a:pt x="65" y="298"/>
                  </a:lnTo>
                  <a:lnTo>
                    <a:pt x="64" y="296"/>
                  </a:lnTo>
                  <a:lnTo>
                    <a:pt x="62" y="294"/>
                  </a:lnTo>
                  <a:lnTo>
                    <a:pt x="61" y="292"/>
                  </a:lnTo>
                  <a:lnTo>
                    <a:pt x="60" y="292"/>
                  </a:lnTo>
                  <a:lnTo>
                    <a:pt x="60" y="290"/>
                  </a:lnTo>
                  <a:lnTo>
                    <a:pt x="54" y="280"/>
                  </a:lnTo>
                  <a:lnTo>
                    <a:pt x="54" y="279"/>
                  </a:lnTo>
                  <a:lnTo>
                    <a:pt x="55" y="275"/>
                  </a:lnTo>
                  <a:lnTo>
                    <a:pt x="55" y="273"/>
                  </a:lnTo>
                  <a:lnTo>
                    <a:pt x="56" y="271"/>
                  </a:lnTo>
                  <a:lnTo>
                    <a:pt x="57" y="269"/>
                  </a:lnTo>
                  <a:lnTo>
                    <a:pt x="58" y="269"/>
                  </a:lnTo>
                  <a:lnTo>
                    <a:pt x="59" y="267"/>
                  </a:lnTo>
                  <a:lnTo>
                    <a:pt x="60" y="265"/>
                  </a:lnTo>
                  <a:lnTo>
                    <a:pt x="61" y="265"/>
                  </a:lnTo>
                  <a:lnTo>
                    <a:pt x="62" y="263"/>
                  </a:lnTo>
                  <a:lnTo>
                    <a:pt x="64" y="263"/>
                  </a:lnTo>
                  <a:lnTo>
                    <a:pt x="65" y="263"/>
                  </a:lnTo>
                  <a:lnTo>
                    <a:pt x="66" y="261"/>
                  </a:lnTo>
                  <a:lnTo>
                    <a:pt x="67" y="261"/>
                  </a:lnTo>
                  <a:lnTo>
                    <a:pt x="68" y="259"/>
                  </a:lnTo>
                  <a:lnTo>
                    <a:pt x="68" y="258"/>
                  </a:lnTo>
                  <a:lnTo>
                    <a:pt x="68" y="250"/>
                  </a:lnTo>
                  <a:lnTo>
                    <a:pt x="68" y="240"/>
                  </a:lnTo>
                  <a:lnTo>
                    <a:pt x="69" y="233"/>
                  </a:lnTo>
                  <a:lnTo>
                    <a:pt x="70" y="225"/>
                  </a:lnTo>
                  <a:lnTo>
                    <a:pt x="74" y="225"/>
                  </a:lnTo>
                  <a:lnTo>
                    <a:pt x="75" y="225"/>
                  </a:lnTo>
                  <a:lnTo>
                    <a:pt x="77" y="223"/>
                  </a:lnTo>
                  <a:lnTo>
                    <a:pt x="79" y="223"/>
                  </a:lnTo>
                  <a:lnTo>
                    <a:pt x="81" y="221"/>
                  </a:lnTo>
                  <a:lnTo>
                    <a:pt x="84" y="221"/>
                  </a:lnTo>
                  <a:lnTo>
                    <a:pt x="86" y="219"/>
                  </a:lnTo>
                  <a:lnTo>
                    <a:pt x="88" y="217"/>
                  </a:lnTo>
                  <a:lnTo>
                    <a:pt x="90" y="216"/>
                  </a:lnTo>
                  <a:lnTo>
                    <a:pt x="93" y="214"/>
                  </a:lnTo>
                  <a:lnTo>
                    <a:pt x="95" y="212"/>
                  </a:lnTo>
                  <a:lnTo>
                    <a:pt x="97" y="210"/>
                  </a:lnTo>
                  <a:lnTo>
                    <a:pt x="99" y="208"/>
                  </a:lnTo>
                  <a:lnTo>
                    <a:pt x="102" y="204"/>
                  </a:lnTo>
                  <a:lnTo>
                    <a:pt x="103" y="200"/>
                  </a:lnTo>
                  <a:lnTo>
                    <a:pt x="105" y="198"/>
                  </a:lnTo>
                  <a:lnTo>
                    <a:pt x="107" y="193"/>
                  </a:lnTo>
                  <a:lnTo>
                    <a:pt x="109" y="187"/>
                  </a:lnTo>
                  <a:lnTo>
                    <a:pt x="113" y="181"/>
                  </a:lnTo>
                  <a:lnTo>
                    <a:pt x="115" y="174"/>
                  </a:lnTo>
                  <a:lnTo>
                    <a:pt x="117" y="168"/>
                  </a:lnTo>
                  <a:lnTo>
                    <a:pt x="119" y="162"/>
                  </a:lnTo>
                  <a:lnTo>
                    <a:pt x="122" y="156"/>
                  </a:lnTo>
                  <a:lnTo>
                    <a:pt x="124" y="149"/>
                  </a:lnTo>
                  <a:lnTo>
                    <a:pt x="122" y="149"/>
                  </a:lnTo>
                  <a:lnTo>
                    <a:pt x="118" y="153"/>
                  </a:lnTo>
                  <a:lnTo>
                    <a:pt x="116" y="155"/>
                  </a:lnTo>
                  <a:lnTo>
                    <a:pt x="114" y="156"/>
                  </a:lnTo>
                  <a:lnTo>
                    <a:pt x="110" y="156"/>
                  </a:lnTo>
                  <a:lnTo>
                    <a:pt x="108" y="158"/>
                  </a:lnTo>
                  <a:lnTo>
                    <a:pt x="105" y="160"/>
                  </a:lnTo>
                  <a:lnTo>
                    <a:pt x="103" y="162"/>
                  </a:lnTo>
                  <a:lnTo>
                    <a:pt x="100" y="164"/>
                  </a:lnTo>
                  <a:lnTo>
                    <a:pt x="97" y="164"/>
                  </a:lnTo>
                  <a:lnTo>
                    <a:pt x="95" y="166"/>
                  </a:lnTo>
                  <a:lnTo>
                    <a:pt x="91" y="168"/>
                  </a:lnTo>
                  <a:lnTo>
                    <a:pt x="88" y="170"/>
                  </a:lnTo>
                  <a:lnTo>
                    <a:pt x="86" y="170"/>
                  </a:lnTo>
                  <a:lnTo>
                    <a:pt x="84" y="172"/>
                  </a:lnTo>
                  <a:lnTo>
                    <a:pt x="80" y="174"/>
                  </a:lnTo>
                  <a:lnTo>
                    <a:pt x="79" y="174"/>
                  </a:lnTo>
                  <a:lnTo>
                    <a:pt x="78" y="174"/>
                  </a:lnTo>
                  <a:lnTo>
                    <a:pt x="76" y="174"/>
                  </a:lnTo>
                  <a:lnTo>
                    <a:pt x="75" y="174"/>
                  </a:lnTo>
                  <a:lnTo>
                    <a:pt x="74" y="174"/>
                  </a:lnTo>
                  <a:lnTo>
                    <a:pt x="73" y="174"/>
                  </a:lnTo>
                  <a:lnTo>
                    <a:pt x="71" y="176"/>
                  </a:lnTo>
                  <a:lnTo>
                    <a:pt x="70" y="176"/>
                  </a:lnTo>
                  <a:lnTo>
                    <a:pt x="68" y="177"/>
                  </a:lnTo>
                  <a:lnTo>
                    <a:pt x="66" y="179"/>
                  </a:lnTo>
                  <a:lnTo>
                    <a:pt x="64" y="181"/>
                  </a:lnTo>
                  <a:lnTo>
                    <a:pt x="61" y="183"/>
                  </a:lnTo>
                  <a:lnTo>
                    <a:pt x="60" y="187"/>
                  </a:lnTo>
                  <a:lnTo>
                    <a:pt x="58" y="189"/>
                  </a:lnTo>
                  <a:lnTo>
                    <a:pt x="56" y="193"/>
                  </a:lnTo>
                  <a:lnTo>
                    <a:pt x="54" y="195"/>
                  </a:lnTo>
                  <a:lnTo>
                    <a:pt x="51" y="197"/>
                  </a:lnTo>
                  <a:lnTo>
                    <a:pt x="48" y="200"/>
                  </a:lnTo>
                  <a:lnTo>
                    <a:pt x="46" y="202"/>
                  </a:lnTo>
                  <a:lnTo>
                    <a:pt x="43" y="206"/>
                  </a:lnTo>
                  <a:lnTo>
                    <a:pt x="40" y="210"/>
                  </a:lnTo>
                  <a:lnTo>
                    <a:pt x="38" y="214"/>
                  </a:lnTo>
                  <a:lnTo>
                    <a:pt x="36" y="217"/>
                  </a:lnTo>
                  <a:lnTo>
                    <a:pt x="32" y="221"/>
                  </a:lnTo>
                  <a:lnTo>
                    <a:pt x="31" y="221"/>
                  </a:lnTo>
                  <a:lnTo>
                    <a:pt x="30" y="223"/>
                  </a:lnTo>
                  <a:lnTo>
                    <a:pt x="29" y="223"/>
                  </a:lnTo>
                  <a:lnTo>
                    <a:pt x="29" y="225"/>
                  </a:lnTo>
                  <a:lnTo>
                    <a:pt x="28" y="225"/>
                  </a:lnTo>
                  <a:lnTo>
                    <a:pt x="27" y="227"/>
                  </a:lnTo>
                  <a:lnTo>
                    <a:pt x="26" y="227"/>
                  </a:lnTo>
                  <a:lnTo>
                    <a:pt x="24" y="229"/>
                  </a:lnTo>
                  <a:lnTo>
                    <a:pt x="23" y="229"/>
                  </a:lnTo>
                  <a:lnTo>
                    <a:pt x="23" y="227"/>
                  </a:lnTo>
                  <a:lnTo>
                    <a:pt x="24" y="217"/>
                  </a:lnTo>
                  <a:lnTo>
                    <a:pt x="24" y="206"/>
                  </a:lnTo>
                  <a:lnTo>
                    <a:pt x="26" y="197"/>
                  </a:lnTo>
                  <a:lnTo>
                    <a:pt x="26" y="187"/>
                  </a:lnTo>
                  <a:lnTo>
                    <a:pt x="26" y="179"/>
                  </a:lnTo>
                  <a:lnTo>
                    <a:pt x="24" y="174"/>
                  </a:lnTo>
                  <a:lnTo>
                    <a:pt x="24" y="168"/>
                  </a:lnTo>
                  <a:lnTo>
                    <a:pt x="24" y="162"/>
                  </a:lnTo>
                  <a:lnTo>
                    <a:pt x="23" y="147"/>
                  </a:lnTo>
                  <a:lnTo>
                    <a:pt x="22" y="132"/>
                  </a:lnTo>
                  <a:lnTo>
                    <a:pt x="21" y="116"/>
                  </a:lnTo>
                  <a:lnTo>
                    <a:pt x="20" y="103"/>
                  </a:lnTo>
                  <a:lnTo>
                    <a:pt x="19" y="88"/>
                  </a:lnTo>
                  <a:lnTo>
                    <a:pt x="17" y="74"/>
                  </a:lnTo>
                  <a:lnTo>
                    <a:pt x="16" y="61"/>
                  </a:lnTo>
                  <a:lnTo>
                    <a:pt x="14" y="46"/>
                  </a:lnTo>
                  <a:lnTo>
                    <a:pt x="12" y="40"/>
                  </a:lnTo>
                  <a:lnTo>
                    <a:pt x="12" y="33"/>
                  </a:lnTo>
                  <a:lnTo>
                    <a:pt x="12" y="27"/>
                  </a:lnTo>
                  <a:lnTo>
                    <a:pt x="10" y="19"/>
                  </a:lnTo>
                  <a:lnTo>
                    <a:pt x="10" y="13"/>
                  </a:lnTo>
                  <a:lnTo>
                    <a:pt x="9" y="10"/>
                  </a:lnTo>
                  <a:lnTo>
                    <a:pt x="9" y="6"/>
                  </a:lnTo>
                  <a:lnTo>
                    <a:pt x="8" y="0"/>
                  </a:lnTo>
                  <a:lnTo>
                    <a:pt x="3" y="52"/>
                  </a:lnTo>
                  <a:lnTo>
                    <a:pt x="1" y="73"/>
                  </a:lnTo>
                  <a:lnTo>
                    <a:pt x="0" y="97"/>
                  </a:lnTo>
                  <a:lnTo>
                    <a:pt x="0" y="118"/>
                  </a:lnTo>
                  <a:lnTo>
                    <a:pt x="2" y="141"/>
                  </a:lnTo>
                  <a:lnTo>
                    <a:pt x="4" y="164"/>
                  </a:lnTo>
                  <a:lnTo>
                    <a:pt x="8" y="187"/>
                  </a:lnTo>
                  <a:lnTo>
                    <a:pt x="12" y="206"/>
                  </a:lnTo>
                  <a:lnTo>
                    <a:pt x="18" y="223"/>
                  </a:lnTo>
                  <a:lnTo>
                    <a:pt x="19" y="227"/>
                  </a:lnTo>
                  <a:lnTo>
                    <a:pt x="19" y="231"/>
                  </a:lnTo>
                  <a:lnTo>
                    <a:pt x="19" y="233"/>
                  </a:lnTo>
                  <a:lnTo>
                    <a:pt x="18" y="237"/>
                  </a:lnTo>
                  <a:lnTo>
                    <a:pt x="18" y="238"/>
                  </a:lnTo>
                  <a:lnTo>
                    <a:pt x="19" y="240"/>
                  </a:lnTo>
                  <a:lnTo>
                    <a:pt x="20" y="242"/>
                  </a:lnTo>
                  <a:lnTo>
                    <a:pt x="21" y="246"/>
                  </a:lnTo>
                  <a:lnTo>
                    <a:pt x="21" y="248"/>
                  </a:lnTo>
                  <a:lnTo>
                    <a:pt x="21" y="252"/>
                  </a:lnTo>
                  <a:lnTo>
                    <a:pt x="21" y="256"/>
                  </a:lnTo>
                  <a:lnTo>
                    <a:pt x="27" y="244"/>
                  </a:lnTo>
                  <a:lnTo>
                    <a:pt x="30" y="246"/>
                  </a:lnTo>
                  <a:lnTo>
                    <a:pt x="32" y="242"/>
                  </a:lnTo>
                  <a:lnTo>
                    <a:pt x="33" y="240"/>
                  </a:lnTo>
                  <a:lnTo>
                    <a:pt x="36" y="238"/>
                  </a:lnTo>
                  <a:lnTo>
                    <a:pt x="37" y="237"/>
                  </a:lnTo>
                  <a:lnTo>
                    <a:pt x="39" y="233"/>
                  </a:lnTo>
                  <a:lnTo>
                    <a:pt x="41" y="233"/>
                  </a:lnTo>
                  <a:lnTo>
                    <a:pt x="42" y="231"/>
                  </a:lnTo>
                  <a:lnTo>
                    <a:pt x="45" y="231"/>
                  </a:lnTo>
                  <a:lnTo>
                    <a:pt x="47" y="229"/>
                  </a:lnTo>
                  <a:lnTo>
                    <a:pt x="49" y="229"/>
                  </a:lnTo>
                  <a:lnTo>
                    <a:pt x="50" y="229"/>
                  </a:lnTo>
                  <a:lnTo>
                    <a:pt x="54" y="229"/>
                  </a:lnTo>
                  <a:lnTo>
                    <a:pt x="55" y="227"/>
                  </a:lnTo>
                  <a:lnTo>
                    <a:pt x="57" y="227"/>
                  </a:lnTo>
                  <a:lnTo>
                    <a:pt x="59" y="225"/>
                  </a:lnTo>
                  <a:lnTo>
                    <a:pt x="61" y="225"/>
                  </a:lnTo>
                  <a:lnTo>
                    <a:pt x="61" y="227"/>
                  </a:lnTo>
                  <a:lnTo>
                    <a:pt x="62" y="227"/>
                  </a:lnTo>
                  <a:lnTo>
                    <a:pt x="62" y="229"/>
                  </a:lnTo>
                  <a:lnTo>
                    <a:pt x="64" y="229"/>
                  </a:lnTo>
                  <a:lnTo>
                    <a:pt x="64" y="235"/>
                  </a:lnTo>
                  <a:lnTo>
                    <a:pt x="65" y="240"/>
                  </a:lnTo>
                  <a:lnTo>
                    <a:pt x="64" y="244"/>
                  </a:lnTo>
                  <a:lnTo>
                    <a:pt x="62" y="248"/>
                  </a:lnTo>
                  <a:lnTo>
                    <a:pt x="60" y="252"/>
                  </a:lnTo>
                  <a:lnTo>
                    <a:pt x="58" y="256"/>
                  </a:lnTo>
                  <a:lnTo>
                    <a:pt x="55" y="259"/>
                  </a:lnTo>
                  <a:lnTo>
                    <a:pt x="54" y="265"/>
                  </a:lnTo>
                  <a:lnTo>
                    <a:pt x="51" y="273"/>
                  </a:lnTo>
                  <a:lnTo>
                    <a:pt x="50" y="279"/>
                  </a:lnTo>
                  <a:lnTo>
                    <a:pt x="48" y="284"/>
                  </a:lnTo>
                  <a:lnTo>
                    <a:pt x="48" y="292"/>
                  </a:lnTo>
                  <a:lnTo>
                    <a:pt x="48" y="303"/>
                  </a:lnTo>
                  <a:lnTo>
                    <a:pt x="47" y="307"/>
                  </a:lnTo>
                  <a:lnTo>
                    <a:pt x="47" y="309"/>
                  </a:lnTo>
                  <a:lnTo>
                    <a:pt x="46" y="309"/>
                  </a:lnTo>
                  <a:lnTo>
                    <a:pt x="45" y="313"/>
                  </a:lnTo>
                  <a:lnTo>
                    <a:pt x="42" y="309"/>
                  </a:lnTo>
                  <a:lnTo>
                    <a:pt x="41" y="305"/>
                  </a:lnTo>
                  <a:lnTo>
                    <a:pt x="40" y="301"/>
                  </a:lnTo>
                  <a:lnTo>
                    <a:pt x="39" y="296"/>
                  </a:lnTo>
                  <a:lnTo>
                    <a:pt x="39" y="288"/>
                  </a:lnTo>
                  <a:lnTo>
                    <a:pt x="38" y="280"/>
                  </a:lnTo>
                  <a:lnTo>
                    <a:pt x="38" y="273"/>
                  </a:lnTo>
                  <a:lnTo>
                    <a:pt x="39" y="265"/>
                  </a:lnTo>
                  <a:lnTo>
                    <a:pt x="40" y="263"/>
                  </a:lnTo>
                  <a:lnTo>
                    <a:pt x="40" y="261"/>
                  </a:lnTo>
                  <a:lnTo>
                    <a:pt x="40" y="259"/>
                  </a:lnTo>
                  <a:lnTo>
                    <a:pt x="39" y="258"/>
                  </a:lnTo>
                  <a:lnTo>
                    <a:pt x="32" y="250"/>
                  </a:lnTo>
                  <a:lnTo>
                    <a:pt x="33" y="254"/>
                  </a:lnTo>
                  <a:lnTo>
                    <a:pt x="35" y="259"/>
                  </a:lnTo>
                  <a:lnTo>
                    <a:pt x="35" y="265"/>
                  </a:lnTo>
                  <a:lnTo>
                    <a:pt x="35" y="271"/>
                  </a:lnTo>
                  <a:lnTo>
                    <a:pt x="33" y="275"/>
                  </a:lnTo>
                  <a:lnTo>
                    <a:pt x="33" y="280"/>
                  </a:lnTo>
                  <a:lnTo>
                    <a:pt x="32" y="284"/>
                  </a:lnTo>
                  <a:lnTo>
                    <a:pt x="31" y="290"/>
                  </a:lnTo>
                  <a:lnTo>
                    <a:pt x="31" y="292"/>
                  </a:lnTo>
                  <a:lnTo>
                    <a:pt x="30" y="292"/>
                  </a:lnTo>
                  <a:lnTo>
                    <a:pt x="29" y="292"/>
                  </a:lnTo>
                  <a:lnTo>
                    <a:pt x="29" y="290"/>
                  </a:lnTo>
                  <a:lnTo>
                    <a:pt x="23" y="273"/>
                  </a:lnTo>
                  <a:lnTo>
                    <a:pt x="24" y="280"/>
                  </a:lnTo>
                  <a:lnTo>
                    <a:pt x="27" y="290"/>
                  </a:lnTo>
                  <a:lnTo>
                    <a:pt x="28" y="299"/>
                  </a:lnTo>
                  <a:lnTo>
                    <a:pt x="29" y="309"/>
                  </a:lnTo>
                  <a:lnTo>
                    <a:pt x="30" y="320"/>
                  </a:lnTo>
                  <a:lnTo>
                    <a:pt x="30" y="330"/>
                  </a:lnTo>
                  <a:lnTo>
                    <a:pt x="30" y="341"/>
                  </a:lnTo>
                  <a:lnTo>
                    <a:pt x="29" y="351"/>
                  </a:lnTo>
                  <a:lnTo>
                    <a:pt x="27" y="372"/>
                  </a:lnTo>
                  <a:lnTo>
                    <a:pt x="26" y="393"/>
                  </a:lnTo>
                  <a:lnTo>
                    <a:pt x="26" y="416"/>
                  </a:lnTo>
                  <a:lnTo>
                    <a:pt x="26" y="437"/>
                  </a:lnTo>
                  <a:lnTo>
                    <a:pt x="27" y="460"/>
                  </a:lnTo>
                  <a:lnTo>
                    <a:pt x="29" y="481"/>
                  </a:lnTo>
                  <a:lnTo>
                    <a:pt x="31" y="502"/>
                  </a:lnTo>
                  <a:lnTo>
                    <a:pt x="35" y="523"/>
                  </a:lnTo>
                  <a:lnTo>
                    <a:pt x="36" y="530"/>
                  </a:lnTo>
                  <a:lnTo>
                    <a:pt x="37" y="540"/>
                  </a:lnTo>
                  <a:lnTo>
                    <a:pt x="38" y="545"/>
                  </a:lnTo>
                  <a:lnTo>
                    <a:pt x="39" y="553"/>
                  </a:lnTo>
                  <a:lnTo>
                    <a:pt x="41" y="561"/>
                  </a:lnTo>
                  <a:lnTo>
                    <a:pt x="42" y="568"/>
                  </a:lnTo>
                  <a:lnTo>
                    <a:pt x="43" y="576"/>
                  </a:lnTo>
                  <a:lnTo>
                    <a:pt x="45" y="584"/>
                  </a:lnTo>
                  <a:lnTo>
                    <a:pt x="46" y="587"/>
                  </a:lnTo>
                  <a:lnTo>
                    <a:pt x="47" y="593"/>
                  </a:lnTo>
                  <a:lnTo>
                    <a:pt x="48" y="597"/>
                  </a:lnTo>
                  <a:lnTo>
                    <a:pt x="50" y="603"/>
                  </a:lnTo>
                  <a:lnTo>
                    <a:pt x="51" y="603"/>
                  </a:lnTo>
                  <a:lnTo>
                    <a:pt x="51" y="601"/>
                  </a:lnTo>
                  <a:lnTo>
                    <a:pt x="52" y="601"/>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5" name="Freeform 85"/>
            <p:cNvSpPr/>
            <p:nvPr/>
          </p:nvSpPr>
          <p:spPr>
            <a:xfrm>
              <a:off x="4947" y="1932"/>
              <a:ext cx="32" cy="66"/>
            </a:xfrm>
            <a:custGeom>
              <a:avLst/>
              <a:gdLst/>
              <a:ahLst/>
              <a:cxnLst>
                <a:cxn ang="0">
                  <a:pos x="31" y="64"/>
                </a:cxn>
                <a:cxn ang="0">
                  <a:pos x="32" y="64"/>
                </a:cxn>
                <a:cxn ang="0">
                  <a:pos x="32" y="63"/>
                </a:cxn>
                <a:cxn ang="0">
                  <a:pos x="32" y="61"/>
                </a:cxn>
                <a:cxn ang="0">
                  <a:pos x="31" y="59"/>
                </a:cxn>
                <a:cxn ang="0">
                  <a:pos x="30" y="55"/>
                </a:cxn>
                <a:cxn ang="0">
                  <a:pos x="29" y="51"/>
                </a:cxn>
                <a:cxn ang="0">
                  <a:pos x="28" y="45"/>
                </a:cxn>
                <a:cxn ang="0">
                  <a:pos x="27" y="42"/>
                </a:cxn>
                <a:cxn ang="0">
                  <a:pos x="26" y="38"/>
                </a:cxn>
                <a:cxn ang="0">
                  <a:pos x="23" y="34"/>
                </a:cxn>
                <a:cxn ang="0">
                  <a:pos x="22" y="30"/>
                </a:cxn>
                <a:cxn ang="0">
                  <a:pos x="21" y="24"/>
                </a:cxn>
                <a:cxn ang="0">
                  <a:pos x="19" y="21"/>
                </a:cxn>
                <a:cxn ang="0">
                  <a:pos x="18" y="15"/>
                </a:cxn>
                <a:cxn ang="0">
                  <a:pos x="16" y="11"/>
                </a:cxn>
                <a:cxn ang="0">
                  <a:pos x="13" y="7"/>
                </a:cxn>
                <a:cxn ang="0">
                  <a:pos x="12" y="3"/>
                </a:cxn>
                <a:cxn ang="0">
                  <a:pos x="10" y="2"/>
                </a:cxn>
                <a:cxn ang="0">
                  <a:pos x="7" y="0"/>
                </a:cxn>
                <a:cxn ang="0">
                  <a:pos x="2" y="0"/>
                </a:cxn>
                <a:cxn ang="0">
                  <a:pos x="1" y="3"/>
                </a:cxn>
                <a:cxn ang="0">
                  <a:pos x="1" y="5"/>
                </a:cxn>
                <a:cxn ang="0">
                  <a:pos x="0" y="9"/>
                </a:cxn>
                <a:cxn ang="0">
                  <a:pos x="0" y="13"/>
                </a:cxn>
                <a:cxn ang="0">
                  <a:pos x="2" y="17"/>
                </a:cxn>
                <a:cxn ang="0">
                  <a:pos x="4" y="21"/>
                </a:cxn>
                <a:cxn ang="0">
                  <a:pos x="7" y="24"/>
                </a:cxn>
                <a:cxn ang="0">
                  <a:pos x="10" y="28"/>
                </a:cxn>
                <a:cxn ang="0">
                  <a:pos x="12" y="32"/>
                </a:cxn>
                <a:cxn ang="0">
                  <a:pos x="15" y="36"/>
                </a:cxn>
                <a:cxn ang="0">
                  <a:pos x="17" y="42"/>
                </a:cxn>
                <a:cxn ang="0">
                  <a:pos x="20" y="47"/>
                </a:cxn>
                <a:cxn ang="0">
                  <a:pos x="21" y="47"/>
                </a:cxn>
                <a:cxn ang="0">
                  <a:pos x="22" y="51"/>
                </a:cxn>
                <a:cxn ang="0">
                  <a:pos x="25" y="53"/>
                </a:cxn>
                <a:cxn ang="0">
                  <a:pos x="26" y="55"/>
                </a:cxn>
                <a:cxn ang="0">
                  <a:pos x="27" y="59"/>
                </a:cxn>
                <a:cxn ang="0">
                  <a:pos x="28" y="61"/>
                </a:cxn>
                <a:cxn ang="0">
                  <a:pos x="29" y="64"/>
                </a:cxn>
                <a:cxn ang="0">
                  <a:pos x="30" y="66"/>
                </a:cxn>
                <a:cxn ang="0">
                  <a:pos x="31" y="64"/>
                </a:cxn>
              </a:cxnLst>
              <a:rect l="0" t="0" r="0" b="0"/>
              <a:pathLst>
                <a:path w="32" h="66">
                  <a:moveTo>
                    <a:pt x="31" y="64"/>
                  </a:moveTo>
                  <a:lnTo>
                    <a:pt x="32" y="64"/>
                  </a:lnTo>
                  <a:lnTo>
                    <a:pt x="32" y="63"/>
                  </a:lnTo>
                  <a:lnTo>
                    <a:pt x="32" y="61"/>
                  </a:lnTo>
                  <a:lnTo>
                    <a:pt x="31" y="59"/>
                  </a:lnTo>
                  <a:lnTo>
                    <a:pt x="30" y="55"/>
                  </a:lnTo>
                  <a:lnTo>
                    <a:pt x="29" y="51"/>
                  </a:lnTo>
                  <a:lnTo>
                    <a:pt x="28" y="45"/>
                  </a:lnTo>
                  <a:lnTo>
                    <a:pt x="27" y="42"/>
                  </a:lnTo>
                  <a:lnTo>
                    <a:pt x="26" y="38"/>
                  </a:lnTo>
                  <a:lnTo>
                    <a:pt x="23" y="34"/>
                  </a:lnTo>
                  <a:lnTo>
                    <a:pt x="22" y="30"/>
                  </a:lnTo>
                  <a:lnTo>
                    <a:pt x="21" y="24"/>
                  </a:lnTo>
                  <a:lnTo>
                    <a:pt x="19" y="21"/>
                  </a:lnTo>
                  <a:lnTo>
                    <a:pt x="18" y="15"/>
                  </a:lnTo>
                  <a:lnTo>
                    <a:pt x="16" y="11"/>
                  </a:lnTo>
                  <a:lnTo>
                    <a:pt x="13" y="7"/>
                  </a:lnTo>
                  <a:lnTo>
                    <a:pt x="12" y="3"/>
                  </a:lnTo>
                  <a:lnTo>
                    <a:pt x="10" y="2"/>
                  </a:lnTo>
                  <a:lnTo>
                    <a:pt x="7" y="0"/>
                  </a:lnTo>
                  <a:lnTo>
                    <a:pt x="2" y="0"/>
                  </a:lnTo>
                  <a:lnTo>
                    <a:pt x="1" y="3"/>
                  </a:lnTo>
                  <a:lnTo>
                    <a:pt x="1" y="5"/>
                  </a:lnTo>
                  <a:lnTo>
                    <a:pt x="0" y="9"/>
                  </a:lnTo>
                  <a:lnTo>
                    <a:pt x="0" y="13"/>
                  </a:lnTo>
                  <a:lnTo>
                    <a:pt x="2" y="17"/>
                  </a:lnTo>
                  <a:lnTo>
                    <a:pt x="4" y="21"/>
                  </a:lnTo>
                  <a:lnTo>
                    <a:pt x="7" y="24"/>
                  </a:lnTo>
                  <a:lnTo>
                    <a:pt x="10" y="28"/>
                  </a:lnTo>
                  <a:lnTo>
                    <a:pt x="12" y="32"/>
                  </a:lnTo>
                  <a:lnTo>
                    <a:pt x="15" y="36"/>
                  </a:lnTo>
                  <a:lnTo>
                    <a:pt x="17" y="42"/>
                  </a:lnTo>
                  <a:lnTo>
                    <a:pt x="20" y="47"/>
                  </a:lnTo>
                  <a:lnTo>
                    <a:pt x="21" y="47"/>
                  </a:lnTo>
                  <a:lnTo>
                    <a:pt x="22" y="51"/>
                  </a:lnTo>
                  <a:lnTo>
                    <a:pt x="25" y="53"/>
                  </a:lnTo>
                  <a:lnTo>
                    <a:pt x="26" y="55"/>
                  </a:lnTo>
                  <a:lnTo>
                    <a:pt x="27" y="59"/>
                  </a:lnTo>
                  <a:lnTo>
                    <a:pt x="28" y="61"/>
                  </a:lnTo>
                  <a:lnTo>
                    <a:pt x="29" y="64"/>
                  </a:lnTo>
                  <a:lnTo>
                    <a:pt x="30" y="66"/>
                  </a:lnTo>
                  <a:lnTo>
                    <a:pt x="31" y="64"/>
                  </a:lnTo>
                  <a:close/>
                </a:path>
              </a:pathLst>
            </a:custGeom>
            <a:solidFill>
              <a:srgbClr val="99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6" name="Freeform 86"/>
            <p:cNvSpPr/>
            <p:nvPr/>
          </p:nvSpPr>
          <p:spPr>
            <a:xfrm>
              <a:off x="4921" y="1844"/>
              <a:ext cx="32" cy="84"/>
            </a:xfrm>
            <a:custGeom>
              <a:avLst/>
              <a:gdLst/>
              <a:ahLst/>
              <a:cxnLst>
                <a:cxn ang="0">
                  <a:pos x="14" y="82"/>
                </a:cxn>
                <a:cxn ang="0">
                  <a:pos x="15" y="80"/>
                </a:cxn>
                <a:cxn ang="0">
                  <a:pos x="15" y="72"/>
                </a:cxn>
                <a:cxn ang="0">
                  <a:pos x="16" y="67"/>
                </a:cxn>
                <a:cxn ang="0">
                  <a:pos x="16" y="59"/>
                </a:cxn>
                <a:cxn ang="0">
                  <a:pos x="17" y="53"/>
                </a:cxn>
                <a:cxn ang="0">
                  <a:pos x="18" y="46"/>
                </a:cxn>
                <a:cxn ang="0">
                  <a:pos x="19" y="42"/>
                </a:cxn>
                <a:cxn ang="0">
                  <a:pos x="22" y="36"/>
                </a:cxn>
                <a:cxn ang="0">
                  <a:pos x="23" y="30"/>
                </a:cxn>
                <a:cxn ang="0">
                  <a:pos x="24" y="29"/>
                </a:cxn>
                <a:cxn ang="0">
                  <a:pos x="26" y="27"/>
                </a:cxn>
                <a:cxn ang="0">
                  <a:pos x="28" y="25"/>
                </a:cxn>
                <a:cxn ang="0">
                  <a:pos x="28" y="23"/>
                </a:cxn>
                <a:cxn ang="0">
                  <a:pos x="29" y="21"/>
                </a:cxn>
                <a:cxn ang="0">
                  <a:pos x="30" y="19"/>
                </a:cxn>
                <a:cxn ang="0">
                  <a:pos x="32" y="17"/>
                </a:cxn>
                <a:cxn ang="0">
                  <a:pos x="30" y="0"/>
                </a:cxn>
                <a:cxn ang="0">
                  <a:pos x="1" y="11"/>
                </a:cxn>
                <a:cxn ang="0">
                  <a:pos x="1" y="13"/>
                </a:cxn>
                <a:cxn ang="0">
                  <a:pos x="0" y="15"/>
                </a:cxn>
                <a:cxn ang="0">
                  <a:pos x="1" y="17"/>
                </a:cxn>
                <a:cxn ang="0">
                  <a:pos x="3" y="19"/>
                </a:cxn>
                <a:cxn ang="0">
                  <a:pos x="5" y="19"/>
                </a:cxn>
                <a:cxn ang="0">
                  <a:pos x="6" y="21"/>
                </a:cxn>
                <a:cxn ang="0">
                  <a:pos x="7" y="23"/>
                </a:cxn>
                <a:cxn ang="0">
                  <a:pos x="8" y="25"/>
                </a:cxn>
                <a:cxn ang="0">
                  <a:pos x="9" y="27"/>
                </a:cxn>
                <a:cxn ang="0">
                  <a:pos x="10" y="30"/>
                </a:cxn>
                <a:cxn ang="0">
                  <a:pos x="10" y="32"/>
                </a:cxn>
                <a:cxn ang="0">
                  <a:pos x="9" y="34"/>
                </a:cxn>
                <a:cxn ang="0">
                  <a:pos x="8" y="34"/>
                </a:cxn>
                <a:cxn ang="0">
                  <a:pos x="7" y="34"/>
                </a:cxn>
                <a:cxn ang="0">
                  <a:pos x="7" y="46"/>
                </a:cxn>
                <a:cxn ang="0">
                  <a:pos x="7" y="57"/>
                </a:cxn>
                <a:cxn ang="0">
                  <a:pos x="8" y="69"/>
                </a:cxn>
                <a:cxn ang="0">
                  <a:pos x="9" y="78"/>
                </a:cxn>
                <a:cxn ang="0">
                  <a:pos x="13" y="84"/>
                </a:cxn>
                <a:cxn ang="0">
                  <a:pos x="14" y="82"/>
                </a:cxn>
              </a:cxnLst>
              <a:rect l="0" t="0" r="0" b="0"/>
              <a:pathLst>
                <a:path w="32" h="84">
                  <a:moveTo>
                    <a:pt x="14" y="82"/>
                  </a:moveTo>
                  <a:lnTo>
                    <a:pt x="15" y="80"/>
                  </a:lnTo>
                  <a:lnTo>
                    <a:pt x="15" y="72"/>
                  </a:lnTo>
                  <a:lnTo>
                    <a:pt x="16" y="67"/>
                  </a:lnTo>
                  <a:lnTo>
                    <a:pt x="16" y="59"/>
                  </a:lnTo>
                  <a:lnTo>
                    <a:pt x="17" y="53"/>
                  </a:lnTo>
                  <a:lnTo>
                    <a:pt x="18" y="46"/>
                  </a:lnTo>
                  <a:lnTo>
                    <a:pt x="19" y="42"/>
                  </a:lnTo>
                  <a:lnTo>
                    <a:pt x="22" y="36"/>
                  </a:lnTo>
                  <a:lnTo>
                    <a:pt x="23" y="30"/>
                  </a:lnTo>
                  <a:lnTo>
                    <a:pt x="24" y="29"/>
                  </a:lnTo>
                  <a:lnTo>
                    <a:pt x="26" y="27"/>
                  </a:lnTo>
                  <a:lnTo>
                    <a:pt x="28" y="25"/>
                  </a:lnTo>
                  <a:lnTo>
                    <a:pt x="28" y="23"/>
                  </a:lnTo>
                  <a:lnTo>
                    <a:pt x="29" y="21"/>
                  </a:lnTo>
                  <a:lnTo>
                    <a:pt x="30" y="19"/>
                  </a:lnTo>
                  <a:lnTo>
                    <a:pt x="32" y="17"/>
                  </a:lnTo>
                  <a:lnTo>
                    <a:pt x="30" y="0"/>
                  </a:lnTo>
                  <a:lnTo>
                    <a:pt x="1" y="11"/>
                  </a:lnTo>
                  <a:lnTo>
                    <a:pt x="1" y="13"/>
                  </a:lnTo>
                  <a:lnTo>
                    <a:pt x="0" y="15"/>
                  </a:lnTo>
                  <a:lnTo>
                    <a:pt x="1" y="17"/>
                  </a:lnTo>
                  <a:lnTo>
                    <a:pt x="3" y="19"/>
                  </a:lnTo>
                  <a:lnTo>
                    <a:pt x="5" y="19"/>
                  </a:lnTo>
                  <a:lnTo>
                    <a:pt x="6" y="21"/>
                  </a:lnTo>
                  <a:lnTo>
                    <a:pt x="7" y="23"/>
                  </a:lnTo>
                  <a:lnTo>
                    <a:pt x="8" y="25"/>
                  </a:lnTo>
                  <a:lnTo>
                    <a:pt x="9" y="27"/>
                  </a:lnTo>
                  <a:lnTo>
                    <a:pt x="10" y="30"/>
                  </a:lnTo>
                  <a:lnTo>
                    <a:pt x="10" y="32"/>
                  </a:lnTo>
                  <a:lnTo>
                    <a:pt x="9" y="34"/>
                  </a:lnTo>
                  <a:lnTo>
                    <a:pt x="8" y="34"/>
                  </a:lnTo>
                  <a:lnTo>
                    <a:pt x="7" y="34"/>
                  </a:lnTo>
                  <a:lnTo>
                    <a:pt x="7" y="46"/>
                  </a:lnTo>
                  <a:lnTo>
                    <a:pt x="7" y="57"/>
                  </a:lnTo>
                  <a:lnTo>
                    <a:pt x="8" y="69"/>
                  </a:lnTo>
                  <a:lnTo>
                    <a:pt x="9" y="78"/>
                  </a:lnTo>
                  <a:lnTo>
                    <a:pt x="13" y="84"/>
                  </a:lnTo>
                  <a:lnTo>
                    <a:pt x="14" y="82"/>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7" name="Freeform 87"/>
            <p:cNvSpPr/>
            <p:nvPr/>
          </p:nvSpPr>
          <p:spPr>
            <a:xfrm>
              <a:off x="4912" y="1863"/>
              <a:ext cx="13" cy="44"/>
            </a:xfrm>
            <a:custGeom>
              <a:avLst/>
              <a:gdLst/>
              <a:ahLst/>
              <a:cxnLst>
                <a:cxn ang="0">
                  <a:pos x="9" y="42"/>
                </a:cxn>
                <a:cxn ang="0">
                  <a:pos x="13" y="19"/>
                </a:cxn>
                <a:cxn ang="0">
                  <a:pos x="8" y="0"/>
                </a:cxn>
                <a:cxn ang="0">
                  <a:pos x="5" y="0"/>
                </a:cxn>
                <a:cxn ang="0">
                  <a:pos x="3" y="0"/>
                </a:cxn>
                <a:cxn ang="0">
                  <a:pos x="1" y="4"/>
                </a:cxn>
                <a:cxn ang="0">
                  <a:pos x="0" y="6"/>
                </a:cxn>
                <a:cxn ang="0">
                  <a:pos x="0" y="10"/>
                </a:cxn>
                <a:cxn ang="0">
                  <a:pos x="7" y="44"/>
                </a:cxn>
                <a:cxn ang="0">
                  <a:pos x="8" y="44"/>
                </a:cxn>
                <a:cxn ang="0">
                  <a:pos x="9" y="42"/>
                </a:cxn>
              </a:cxnLst>
              <a:rect l="0" t="0" r="0" b="0"/>
              <a:pathLst>
                <a:path w="13" h="44">
                  <a:moveTo>
                    <a:pt x="9" y="42"/>
                  </a:moveTo>
                  <a:lnTo>
                    <a:pt x="13" y="19"/>
                  </a:lnTo>
                  <a:lnTo>
                    <a:pt x="8" y="0"/>
                  </a:lnTo>
                  <a:lnTo>
                    <a:pt x="5" y="0"/>
                  </a:lnTo>
                  <a:lnTo>
                    <a:pt x="3" y="0"/>
                  </a:lnTo>
                  <a:lnTo>
                    <a:pt x="1" y="4"/>
                  </a:lnTo>
                  <a:lnTo>
                    <a:pt x="0" y="6"/>
                  </a:lnTo>
                  <a:lnTo>
                    <a:pt x="0" y="10"/>
                  </a:lnTo>
                  <a:lnTo>
                    <a:pt x="7" y="44"/>
                  </a:lnTo>
                  <a:lnTo>
                    <a:pt x="8" y="44"/>
                  </a:lnTo>
                  <a:lnTo>
                    <a:pt x="9" y="42"/>
                  </a:lnTo>
                  <a:close/>
                </a:path>
              </a:pathLst>
            </a:custGeom>
            <a:solidFill>
              <a:srgbClr val="99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8" name="Freeform 88"/>
            <p:cNvSpPr/>
            <p:nvPr/>
          </p:nvSpPr>
          <p:spPr>
            <a:xfrm>
              <a:off x="4777" y="1810"/>
              <a:ext cx="128" cy="110"/>
            </a:xfrm>
            <a:custGeom>
              <a:avLst/>
              <a:gdLst/>
              <a:ahLst/>
              <a:cxnLst>
                <a:cxn ang="0">
                  <a:pos x="123" y="40"/>
                </a:cxn>
                <a:cxn ang="0">
                  <a:pos x="115" y="38"/>
                </a:cxn>
                <a:cxn ang="0">
                  <a:pos x="106" y="38"/>
                </a:cxn>
                <a:cxn ang="0">
                  <a:pos x="100" y="38"/>
                </a:cxn>
                <a:cxn ang="0">
                  <a:pos x="93" y="38"/>
                </a:cxn>
                <a:cxn ang="0">
                  <a:pos x="86" y="38"/>
                </a:cxn>
                <a:cxn ang="0">
                  <a:pos x="81" y="40"/>
                </a:cxn>
                <a:cxn ang="0">
                  <a:pos x="74" y="43"/>
                </a:cxn>
                <a:cxn ang="0">
                  <a:pos x="68" y="47"/>
                </a:cxn>
                <a:cxn ang="0">
                  <a:pos x="63" y="51"/>
                </a:cxn>
                <a:cxn ang="0">
                  <a:pos x="57" y="55"/>
                </a:cxn>
                <a:cxn ang="0">
                  <a:pos x="52" y="61"/>
                </a:cxn>
                <a:cxn ang="0">
                  <a:pos x="47" y="64"/>
                </a:cxn>
                <a:cxn ang="0">
                  <a:pos x="43" y="66"/>
                </a:cxn>
                <a:cxn ang="0">
                  <a:pos x="43" y="61"/>
                </a:cxn>
                <a:cxn ang="0">
                  <a:pos x="47" y="53"/>
                </a:cxn>
                <a:cxn ang="0">
                  <a:pos x="54" y="43"/>
                </a:cxn>
                <a:cxn ang="0">
                  <a:pos x="60" y="34"/>
                </a:cxn>
                <a:cxn ang="0">
                  <a:pos x="66" y="26"/>
                </a:cxn>
                <a:cxn ang="0">
                  <a:pos x="72" y="15"/>
                </a:cxn>
                <a:cxn ang="0">
                  <a:pos x="74" y="0"/>
                </a:cxn>
                <a:cxn ang="0">
                  <a:pos x="69" y="11"/>
                </a:cxn>
                <a:cxn ang="0">
                  <a:pos x="64" y="21"/>
                </a:cxn>
                <a:cxn ang="0">
                  <a:pos x="58" y="30"/>
                </a:cxn>
                <a:cxn ang="0">
                  <a:pos x="53" y="38"/>
                </a:cxn>
                <a:cxn ang="0">
                  <a:pos x="46" y="47"/>
                </a:cxn>
                <a:cxn ang="0">
                  <a:pos x="38" y="57"/>
                </a:cxn>
                <a:cxn ang="0">
                  <a:pos x="29" y="66"/>
                </a:cxn>
                <a:cxn ang="0">
                  <a:pos x="20" y="76"/>
                </a:cxn>
                <a:cxn ang="0">
                  <a:pos x="12" y="89"/>
                </a:cxn>
                <a:cxn ang="0">
                  <a:pos x="6" y="104"/>
                </a:cxn>
                <a:cxn ang="0">
                  <a:pos x="26" y="101"/>
                </a:cxn>
                <a:cxn ang="0">
                  <a:pos x="46" y="74"/>
                </a:cxn>
                <a:cxn ang="0">
                  <a:pos x="56" y="70"/>
                </a:cxn>
                <a:cxn ang="0">
                  <a:pos x="67" y="61"/>
                </a:cxn>
                <a:cxn ang="0">
                  <a:pos x="77" y="51"/>
                </a:cxn>
                <a:cxn ang="0">
                  <a:pos x="87" y="43"/>
                </a:cxn>
                <a:cxn ang="0">
                  <a:pos x="98" y="42"/>
                </a:cxn>
                <a:cxn ang="0">
                  <a:pos x="105" y="40"/>
                </a:cxn>
                <a:cxn ang="0">
                  <a:pos x="113" y="40"/>
                </a:cxn>
                <a:cxn ang="0">
                  <a:pos x="119" y="40"/>
                </a:cxn>
                <a:cxn ang="0">
                  <a:pos x="124" y="42"/>
                </a:cxn>
              </a:cxnLst>
              <a:rect l="0" t="0" r="0" b="0"/>
              <a:pathLst>
                <a:path w="128" h="110">
                  <a:moveTo>
                    <a:pt x="128" y="43"/>
                  </a:moveTo>
                  <a:lnTo>
                    <a:pt x="125" y="42"/>
                  </a:lnTo>
                  <a:lnTo>
                    <a:pt x="123" y="40"/>
                  </a:lnTo>
                  <a:lnTo>
                    <a:pt x="121" y="40"/>
                  </a:lnTo>
                  <a:lnTo>
                    <a:pt x="117" y="38"/>
                  </a:lnTo>
                  <a:lnTo>
                    <a:pt x="115" y="38"/>
                  </a:lnTo>
                  <a:lnTo>
                    <a:pt x="112" y="38"/>
                  </a:lnTo>
                  <a:lnTo>
                    <a:pt x="110" y="38"/>
                  </a:lnTo>
                  <a:lnTo>
                    <a:pt x="106" y="38"/>
                  </a:lnTo>
                  <a:lnTo>
                    <a:pt x="104" y="38"/>
                  </a:lnTo>
                  <a:lnTo>
                    <a:pt x="102" y="40"/>
                  </a:lnTo>
                  <a:lnTo>
                    <a:pt x="100" y="38"/>
                  </a:lnTo>
                  <a:lnTo>
                    <a:pt x="97" y="38"/>
                  </a:lnTo>
                  <a:lnTo>
                    <a:pt x="95" y="38"/>
                  </a:lnTo>
                  <a:lnTo>
                    <a:pt x="93" y="38"/>
                  </a:lnTo>
                  <a:lnTo>
                    <a:pt x="91" y="38"/>
                  </a:lnTo>
                  <a:lnTo>
                    <a:pt x="88" y="38"/>
                  </a:lnTo>
                  <a:lnTo>
                    <a:pt x="86" y="38"/>
                  </a:lnTo>
                  <a:lnTo>
                    <a:pt x="84" y="38"/>
                  </a:lnTo>
                  <a:lnTo>
                    <a:pt x="83" y="40"/>
                  </a:lnTo>
                  <a:lnTo>
                    <a:pt x="81" y="40"/>
                  </a:lnTo>
                  <a:lnTo>
                    <a:pt x="78" y="42"/>
                  </a:lnTo>
                  <a:lnTo>
                    <a:pt x="76" y="42"/>
                  </a:lnTo>
                  <a:lnTo>
                    <a:pt x="74" y="43"/>
                  </a:lnTo>
                  <a:lnTo>
                    <a:pt x="73" y="45"/>
                  </a:lnTo>
                  <a:lnTo>
                    <a:pt x="71" y="45"/>
                  </a:lnTo>
                  <a:lnTo>
                    <a:pt x="68" y="47"/>
                  </a:lnTo>
                  <a:lnTo>
                    <a:pt x="67" y="49"/>
                  </a:lnTo>
                  <a:lnTo>
                    <a:pt x="65" y="51"/>
                  </a:lnTo>
                  <a:lnTo>
                    <a:pt x="63" y="51"/>
                  </a:lnTo>
                  <a:lnTo>
                    <a:pt x="60" y="53"/>
                  </a:lnTo>
                  <a:lnTo>
                    <a:pt x="59" y="53"/>
                  </a:lnTo>
                  <a:lnTo>
                    <a:pt x="57" y="55"/>
                  </a:lnTo>
                  <a:lnTo>
                    <a:pt x="55" y="57"/>
                  </a:lnTo>
                  <a:lnTo>
                    <a:pt x="54" y="59"/>
                  </a:lnTo>
                  <a:lnTo>
                    <a:pt x="52" y="61"/>
                  </a:lnTo>
                  <a:lnTo>
                    <a:pt x="50" y="63"/>
                  </a:lnTo>
                  <a:lnTo>
                    <a:pt x="49" y="63"/>
                  </a:lnTo>
                  <a:lnTo>
                    <a:pt x="47" y="64"/>
                  </a:lnTo>
                  <a:lnTo>
                    <a:pt x="46" y="66"/>
                  </a:lnTo>
                  <a:lnTo>
                    <a:pt x="44" y="68"/>
                  </a:lnTo>
                  <a:lnTo>
                    <a:pt x="43" y="66"/>
                  </a:lnTo>
                  <a:lnTo>
                    <a:pt x="43" y="64"/>
                  </a:lnTo>
                  <a:lnTo>
                    <a:pt x="43" y="63"/>
                  </a:lnTo>
                  <a:lnTo>
                    <a:pt x="43" y="61"/>
                  </a:lnTo>
                  <a:lnTo>
                    <a:pt x="44" y="59"/>
                  </a:lnTo>
                  <a:lnTo>
                    <a:pt x="46" y="55"/>
                  </a:lnTo>
                  <a:lnTo>
                    <a:pt x="47" y="53"/>
                  </a:lnTo>
                  <a:lnTo>
                    <a:pt x="49" y="49"/>
                  </a:lnTo>
                  <a:lnTo>
                    <a:pt x="52" y="45"/>
                  </a:lnTo>
                  <a:lnTo>
                    <a:pt x="54" y="43"/>
                  </a:lnTo>
                  <a:lnTo>
                    <a:pt x="56" y="42"/>
                  </a:lnTo>
                  <a:lnTo>
                    <a:pt x="58" y="38"/>
                  </a:lnTo>
                  <a:lnTo>
                    <a:pt x="60" y="34"/>
                  </a:lnTo>
                  <a:lnTo>
                    <a:pt x="63" y="32"/>
                  </a:lnTo>
                  <a:lnTo>
                    <a:pt x="65" y="28"/>
                  </a:lnTo>
                  <a:lnTo>
                    <a:pt x="66" y="26"/>
                  </a:lnTo>
                  <a:lnTo>
                    <a:pt x="68" y="22"/>
                  </a:lnTo>
                  <a:lnTo>
                    <a:pt x="71" y="19"/>
                  </a:lnTo>
                  <a:lnTo>
                    <a:pt x="72" y="15"/>
                  </a:lnTo>
                  <a:lnTo>
                    <a:pt x="74" y="11"/>
                  </a:lnTo>
                  <a:lnTo>
                    <a:pt x="75" y="7"/>
                  </a:lnTo>
                  <a:lnTo>
                    <a:pt x="74" y="0"/>
                  </a:lnTo>
                  <a:lnTo>
                    <a:pt x="73" y="3"/>
                  </a:lnTo>
                  <a:lnTo>
                    <a:pt x="71" y="7"/>
                  </a:lnTo>
                  <a:lnTo>
                    <a:pt x="69" y="11"/>
                  </a:lnTo>
                  <a:lnTo>
                    <a:pt x="67" y="13"/>
                  </a:lnTo>
                  <a:lnTo>
                    <a:pt x="66" y="17"/>
                  </a:lnTo>
                  <a:lnTo>
                    <a:pt x="64" y="21"/>
                  </a:lnTo>
                  <a:lnTo>
                    <a:pt x="62" y="22"/>
                  </a:lnTo>
                  <a:lnTo>
                    <a:pt x="60" y="26"/>
                  </a:lnTo>
                  <a:lnTo>
                    <a:pt x="58" y="30"/>
                  </a:lnTo>
                  <a:lnTo>
                    <a:pt x="56" y="34"/>
                  </a:lnTo>
                  <a:lnTo>
                    <a:pt x="54" y="36"/>
                  </a:lnTo>
                  <a:lnTo>
                    <a:pt x="53" y="38"/>
                  </a:lnTo>
                  <a:lnTo>
                    <a:pt x="50" y="42"/>
                  </a:lnTo>
                  <a:lnTo>
                    <a:pt x="48" y="45"/>
                  </a:lnTo>
                  <a:lnTo>
                    <a:pt x="46" y="47"/>
                  </a:lnTo>
                  <a:lnTo>
                    <a:pt x="45" y="51"/>
                  </a:lnTo>
                  <a:lnTo>
                    <a:pt x="41" y="53"/>
                  </a:lnTo>
                  <a:lnTo>
                    <a:pt x="38" y="57"/>
                  </a:lnTo>
                  <a:lnTo>
                    <a:pt x="36" y="59"/>
                  </a:lnTo>
                  <a:lnTo>
                    <a:pt x="33" y="63"/>
                  </a:lnTo>
                  <a:lnTo>
                    <a:pt x="29" y="66"/>
                  </a:lnTo>
                  <a:lnTo>
                    <a:pt x="26" y="68"/>
                  </a:lnTo>
                  <a:lnTo>
                    <a:pt x="24" y="72"/>
                  </a:lnTo>
                  <a:lnTo>
                    <a:pt x="20" y="76"/>
                  </a:lnTo>
                  <a:lnTo>
                    <a:pt x="18" y="80"/>
                  </a:lnTo>
                  <a:lnTo>
                    <a:pt x="15" y="85"/>
                  </a:lnTo>
                  <a:lnTo>
                    <a:pt x="12" y="89"/>
                  </a:lnTo>
                  <a:lnTo>
                    <a:pt x="10" y="95"/>
                  </a:lnTo>
                  <a:lnTo>
                    <a:pt x="8" y="101"/>
                  </a:lnTo>
                  <a:lnTo>
                    <a:pt x="6" y="104"/>
                  </a:lnTo>
                  <a:lnTo>
                    <a:pt x="2" y="108"/>
                  </a:lnTo>
                  <a:lnTo>
                    <a:pt x="0" y="110"/>
                  </a:lnTo>
                  <a:lnTo>
                    <a:pt x="26" y="101"/>
                  </a:lnTo>
                  <a:lnTo>
                    <a:pt x="39" y="74"/>
                  </a:lnTo>
                  <a:lnTo>
                    <a:pt x="43" y="74"/>
                  </a:lnTo>
                  <a:lnTo>
                    <a:pt x="46" y="74"/>
                  </a:lnTo>
                  <a:lnTo>
                    <a:pt x="49" y="74"/>
                  </a:lnTo>
                  <a:lnTo>
                    <a:pt x="53" y="72"/>
                  </a:lnTo>
                  <a:lnTo>
                    <a:pt x="56" y="70"/>
                  </a:lnTo>
                  <a:lnTo>
                    <a:pt x="59" y="66"/>
                  </a:lnTo>
                  <a:lnTo>
                    <a:pt x="63" y="63"/>
                  </a:lnTo>
                  <a:lnTo>
                    <a:pt x="67" y="61"/>
                  </a:lnTo>
                  <a:lnTo>
                    <a:pt x="71" y="57"/>
                  </a:lnTo>
                  <a:lnTo>
                    <a:pt x="74" y="53"/>
                  </a:lnTo>
                  <a:lnTo>
                    <a:pt x="77" y="51"/>
                  </a:lnTo>
                  <a:lnTo>
                    <a:pt x="81" y="47"/>
                  </a:lnTo>
                  <a:lnTo>
                    <a:pt x="84" y="45"/>
                  </a:lnTo>
                  <a:lnTo>
                    <a:pt x="87" y="43"/>
                  </a:lnTo>
                  <a:lnTo>
                    <a:pt x="92" y="43"/>
                  </a:lnTo>
                  <a:lnTo>
                    <a:pt x="95" y="43"/>
                  </a:lnTo>
                  <a:lnTo>
                    <a:pt x="98" y="42"/>
                  </a:lnTo>
                  <a:lnTo>
                    <a:pt x="101" y="42"/>
                  </a:lnTo>
                  <a:lnTo>
                    <a:pt x="103" y="42"/>
                  </a:lnTo>
                  <a:lnTo>
                    <a:pt x="105" y="40"/>
                  </a:lnTo>
                  <a:lnTo>
                    <a:pt x="107" y="40"/>
                  </a:lnTo>
                  <a:lnTo>
                    <a:pt x="111" y="40"/>
                  </a:lnTo>
                  <a:lnTo>
                    <a:pt x="113" y="40"/>
                  </a:lnTo>
                  <a:lnTo>
                    <a:pt x="115" y="40"/>
                  </a:lnTo>
                  <a:lnTo>
                    <a:pt x="117" y="40"/>
                  </a:lnTo>
                  <a:lnTo>
                    <a:pt x="119" y="40"/>
                  </a:lnTo>
                  <a:lnTo>
                    <a:pt x="121" y="40"/>
                  </a:lnTo>
                  <a:lnTo>
                    <a:pt x="123" y="42"/>
                  </a:lnTo>
                  <a:lnTo>
                    <a:pt x="124" y="42"/>
                  </a:lnTo>
                  <a:lnTo>
                    <a:pt x="126" y="42"/>
                  </a:lnTo>
                  <a:lnTo>
                    <a:pt x="128" y="43"/>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pic>
        <p:nvPicPr>
          <p:cNvPr id="43047" name="Picture 4" descr="ctree"/>
          <p:cNvPicPr>
            <a:picLocks noChangeAspect="1"/>
          </p:cNvPicPr>
          <p:nvPr/>
        </p:nvPicPr>
        <p:blipFill>
          <a:blip r:embed="rId11"/>
          <a:stretch>
            <a:fillRect/>
          </a:stretch>
        </p:blipFill>
        <p:spPr>
          <a:xfrm>
            <a:off x="1524000" y="5486400"/>
            <a:ext cx="1219200" cy="1371600"/>
          </a:xfrm>
          <a:prstGeom prst="rect">
            <a:avLst/>
          </a:prstGeom>
          <a:noFill/>
          <a:ln w="9525">
            <a:noFill/>
          </a:ln>
        </p:spPr>
      </p:pic>
      <p:grpSp>
        <p:nvGrpSpPr>
          <p:cNvPr id="43048" name="Group 18"/>
          <p:cNvGrpSpPr/>
          <p:nvPr/>
        </p:nvGrpSpPr>
        <p:grpSpPr>
          <a:xfrm>
            <a:off x="2819400" y="1143000"/>
            <a:ext cx="1905000" cy="1752600"/>
            <a:chOff x="5225" y="9335"/>
            <a:chExt cx="2520" cy="1750"/>
          </a:xfrm>
        </p:grpSpPr>
        <p:sp>
          <p:nvSpPr>
            <p:cNvPr id="43051" name="AutoShape 27" descr="2"/>
            <p:cNvSpPr/>
            <p:nvPr/>
          </p:nvSpPr>
          <p:spPr>
            <a:xfrm>
              <a:off x="5225" y="10186"/>
              <a:ext cx="2520" cy="899"/>
            </a:xfrm>
            <a:prstGeom prst="wave">
              <a:avLst>
                <a:gd name="adj1" fmla="val 20644"/>
                <a:gd name="adj2" fmla="val 0"/>
              </a:avLst>
            </a:prstGeom>
            <a:blipFill rotWithShape="0">
              <a:blip r:embed="rId12"/>
              <a:stretch>
                <a:fillRect/>
              </a:stretch>
            </a:blipFill>
            <a:ln w="9525">
              <a:noFill/>
            </a:ln>
            <a:effectLst>
              <a:outerShdw dist="107763" dir="2699999" algn="ctr" rotWithShape="0">
                <a:srgbClr val="C0C0C0"/>
              </a:outerShdw>
            </a:effectLst>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pic>
          <p:nvPicPr>
            <p:cNvPr id="43052" name="Picture 26" descr="cosmoS"/>
            <p:cNvPicPr>
              <a:picLocks noChangeAspect="1"/>
            </p:cNvPicPr>
            <p:nvPr/>
          </p:nvPicPr>
          <p:blipFill>
            <a:blip r:embed="rId13"/>
            <a:stretch>
              <a:fillRect/>
            </a:stretch>
          </p:blipFill>
          <p:spPr>
            <a:xfrm>
              <a:off x="6302" y="9335"/>
              <a:ext cx="1080" cy="888"/>
            </a:xfrm>
            <a:prstGeom prst="rect">
              <a:avLst/>
            </a:prstGeom>
            <a:noFill/>
            <a:ln w="9525">
              <a:noFill/>
            </a:ln>
          </p:spPr>
        </p:pic>
        <p:pic>
          <p:nvPicPr>
            <p:cNvPr id="43053" name="Picture 25" descr="BOOK2"/>
            <p:cNvPicPr>
              <a:picLocks noChangeAspect="1"/>
            </p:cNvPicPr>
            <p:nvPr/>
          </p:nvPicPr>
          <p:blipFill>
            <a:blip r:embed="rId14"/>
            <a:stretch>
              <a:fillRect/>
            </a:stretch>
          </p:blipFill>
          <p:spPr>
            <a:xfrm>
              <a:off x="6014" y="10122"/>
              <a:ext cx="1260" cy="900"/>
            </a:xfrm>
            <a:prstGeom prst="rect">
              <a:avLst/>
            </a:prstGeom>
            <a:noFill/>
            <a:ln w="9525">
              <a:noFill/>
            </a:ln>
          </p:spPr>
        </p:pic>
        <p:pic>
          <p:nvPicPr>
            <p:cNvPr id="43054" name="Picture 24" descr="BOOK1"/>
            <p:cNvPicPr>
              <a:picLocks noChangeAspect="1"/>
            </p:cNvPicPr>
            <p:nvPr/>
          </p:nvPicPr>
          <p:blipFill>
            <a:blip r:embed="rId15"/>
            <a:stretch>
              <a:fillRect/>
            </a:stretch>
          </p:blipFill>
          <p:spPr>
            <a:xfrm>
              <a:off x="5842" y="9848"/>
              <a:ext cx="1635" cy="795"/>
            </a:xfrm>
            <a:prstGeom prst="rect">
              <a:avLst/>
            </a:prstGeom>
            <a:noFill/>
            <a:ln w="9525">
              <a:noFill/>
            </a:ln>
          </p:spPr>
        </p:pic>
        <p:pic>
          <p:nvPicPr>
            <p:cNvPr id="43055" name="Picture 23" descr="QUILLPEN"/>
            <p:cNvPicPr>
              <a:picLocks noChangeAspect="1"/>
            </p:cNvPicPr>
            <p:nvPr/>
          </p:nvPicPr>
          <p:blipFill>
            <a:blip r:embed="rId16"/>
            <a:stretch>
              <a:fillRect/>
            </a:stretch>
          </p:blipFill>
          <p:spPr>
            <a:xfrm>
              <a:off x="5615" y="9336"/>
              <a:ext cx="702" cy="1396"/>
            </a:xfrm>
            <a:prstGeom prst="rect">
              <a:avLst/>
            </a:prstGeom>
            <a:noFill/>
            <a:ln w="9525">
              <a:noFill/>
            </a:ln>
          </p:spPr>
        </p:pic>
        <p:sp>
          <p:nvSpPr>
            <p:cNvPr id="43056" name="Text Box 22"/>
            <p:cNvSpPr txBox="1"/>
            <p:nvPr/>
          </p:nvSpPr>
          <p:spPr>
            <a:xfrm>
              <a:off x="5867" y="9897"/>
              <a:ext cx="90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8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a:t>
              </a: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7" name="Text Box 21"/>
            <p:cNvSpPr txBox="1"/>
            <p:nvPr/>
          </p:nvSpPr>
          <p:spPr>
            <a:xfrm>
              <a:off x="6665" y="9863"/>
              <a:ext cx="577" cy="37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8" name="WordArt 20"/>
            <p:cNvSpPr>
              <a:spLocks noTextEdit="1"/>
            </p:cNvSpPr>
            <p:nvPr/>
          </p:nvSpPr>
          <p:spPr>
            <a:xfrm rot="1334491">
              <a:off x="6130" y="10696"/>
              <a:ext cx="600" cy="125"/>
            </a:xfrm>
            <a:prstGeom prst="rect">
              <a:avLst/>
            </a:prstGeom>
          </p:spPr>
          <p:txBody>
            <a:bodyPr wrap="none" fromWordArt="1">
              <a:prstTxWarp prst="textPlain">
                <a:avLst>
                  <a:gd name="adj" fmla="val 59282"/>
                </a:avLst>
              </a:prstTxWarp>
              <a:normAutofit fontScale="25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rPr>
                <a:t>NÀM </a:t>
              </a:r>
            </a:p>
          </p:txBody>
        </p:sp>
        <p:sp>
          <p:nvSpPr>
            <p:cNvPr id="43059" name="Text Box 19"/>
            <p:cNvSpPr txBox="1"/>
            <p:nvPr/>
          </p:nvSpPr>
          <p:spPr>
            <a:xfrm>
              <a:off x="6623" y="10049"/>
              <a:ext cx="72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grpSp>
      <p:sp>
        <p:nvSpPr>
          <p:cNvPr id="43049" name="WordArt 121"/>
          <p:cNvSpPr>
            <a:spLocks noTextEdit="1"/>
          </p:cNvSpPr>
          <p:nvPr/>
        </p:nvSpPr>
        <p:spPr>
          <a:xfrm>
            <a:off x="5356679" y="1447800"/>
            <a:ext cx="4701722" cy="928370"/>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Luyện</a:t>
            </a: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từ</a:t>
            </a: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và</a:t>
            </a: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câu</a:t>
            </a: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sp>
        <p:nvSpPr>
          <p:cNvPr id="43050" name="WordArt 122"/>
          <p:cNvSpPr>
            <a:spLocks noTextEdit="1"/>
          </p:cNvSpPr>
          <p:nvPr/>
        </p:nvSpPr>
        <p:spPr>
          <a:xfrm>
            <a:off x="1981635" y="3047136"/>
            <a:ext cx="7238565" cy="1081634"/>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CÂU</a:t>
            </a:r>
            <a:endPar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sp>
        <p:nvSpPr>
          <p:cNvPr id="14344" name="Rectangle 36"/>
          <p:cNvSpPr/>
          <p:nvPr/>
        </p:nvSpPr>
        <p:spPr>
          <a:xfrm>
            <a:off x="154940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lIns="121914" tIns="60957" rIns="121914" bIns="60957"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marR="0" lvl="0" indent="0" algn="l" defTabSz="121793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dirty="0">
              <a:ln>
                <a:noFill/>
              </a:ln>
              <a:solidFill>
                <a:srgbClr val="000000"/>
              </a:solidFill>
              <a:effectLst/>
              <a:uLnTx/>
              <a:uFillTx/>
              <a:latin typeface="Arial"/>
              <a:ea typeface="Arial" panose="020B0604020202020204" pitchFamily="34" charset="0"/>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0400"/>
                                        </p:tgtEl>
                                        <p:attrNameLst>
                                          <p:attrName>style.visibility</p:attrName>
                                        </p:attrNameLst>
                                      </p:cBhvr>
                                      <p:to>
                                        <p:strVal val="visible"/>
                                      </p:to>
                                    </p:set>
                                    <p:animEffect transition="in" filter="dissolve">
                                      <p:cBhvr>
                                        <p:cTn id="7" dur="500"/>
                                        <p:tgtEl>
                                          <p:spTgt spid="1004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79"/>
                                        </p:tgtEl>
                                        <p:attrNameLst>
                                          <p:attrName>style.visibility</p:attrName>
                                        </p:attrNameLst>
                                      </p:cBhvr>
                                      <p:to>
                                        <p:strVal val="visible"/>
                                      </p:to>
                                    </p:set>
                                    <p:animEffect transition="in" filter="checkerboard(across)">
                                      <p:cBhvr>
                                        <p:cTn id="12" dur="500"/>
                                        <p:tgtEl>
                                          <p:spTgt spid="100379"/>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4"/>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4"/>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5"/>
          <a:stretch>
            <a:fillRect/>
          </a:stretch>
        </p:blipFill>
        <p:spPr>
          <a:xfrm>
            <a:off x="1728787" y="2181225"/>
            <a:ext cx="9210129" cy="3619500"/>
          </a:xfrm>
          <a:prstGeom prst="rect">
            <a:avLst/>
          </a:prstGeom>
        </p:spPr>
      </p:pic>
    </p:spTree>
    <p:custDataLst>
      <p:tags r:id="rId1"/>
    </p:custDataLst>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4"/>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4"/>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custDataLst>
      <p:tags r:id="rId1"/>
    </p:custDataLst>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4"/>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4"/>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custDataLst>
      <p:tags r:id="rId1"/>
    </p:custDataLst>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4">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4">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5"/>
          <a:stretch>
            <a:fillRect/>
          </a:stretch>
        </p:blipFill>
        <p:spPr>
          <a:xfrm>
            <a:off x="4831717" y="528391"/>
            <a:ext cx="2871465" cy="1286367"/>
          </a:xfrm>
          <a:prstGeom prst="rect">
            <a:avLst/>
          </a:prstGeom>
        </p:spPr>
      </p:pic>
    </p:spTree>
    <p:custDataLst>
      <p:tags r:id="rId1"/>
    </p:custDataLst>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4"/>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5"/>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5"/>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3">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4"/>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5"/>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5"/>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5"/>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4"/>
          <a:srcRect/>
          <a:stretch>
            <a:fillRect/>
          </a:stretch>
        </p:blipFill>
        <p:spPr>
          <a:xfrm>
            <a:off x="2745105" y="3086735"/>
            <a:ext cx="2352040" cy="2053590"/>
          </a:xfrm>
          <a:prstGeom prst="rect">
            <a:avLst/>
          </a:prstGeom>
        </p:spPr>
      </p:pic>
    </p:spTree>
    <p:custDataLst>
      <p:tags r:id="rId1"/>
    </p:custDataLst>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4"/>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5"/>
          <a:stretch>
            <a:fillRect/>
          </a:stretch>
        </p:blipFill>
        <p:spPr>
          <a:xfrm>
            <a:off x="0" y="-94615"/>
            <a:ext cx="2000250" cy="442912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custDataLst>
      <p:tags r:id="rId1"/>
    </p:custDataLst>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4"/>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5"/>
          <a:stretch>
            <a:fillRect/>
          </a:stretch>
        </p:blipFill>
        <p:spPr>
          <a:xfrm>
            <a:off x="0" y="-94615"/>
            <a:ext cx="2000250" cy="44291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8"/>
          <a:stretch>
            <a:fillRect/>
          </a:stretch>
        </p:blipFill>
        <p:spPr>
          <a:xfrm>
            <a:off x="2497868" y="2499226"/>
            <a:ext cx="8053514" cy="3078747"/>
          </a:xfrm>
          <a:prstGeom prst="rect">
            <a:avLst/>
          </a:prstGeom>
        </p:spPr>
      </p:pic>
    </p:spTree>
    <p:custDataLst>
      <p:tags r:id="rId1"/>
    </p:custDataLst>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4"/>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7"/>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10"/>
          <a:stretch>
            <a:fillRect/>
          </a:stretch>
        </p:blipFill>
        <p:spPr>
          <a:xfrm>
            <a:off x="1066149" y="2818619"/>
            <a:ext cx="2743854" cy="3489466"/>
          </a:xfrm>
          <a:prstGeom prst="rect">
            <a:avLst/>
          </a:prstGeom>
        </p:spPr>
      </p:pic>
    </p:spTree>
    <p:custDataLst>
      <p:tags r:id="rId1"/>
    </p:custDataLst>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2" name="Picture 1">
            <a:extLst>
              <a:ext uri="{FF2B5EF4-FFF2-40B4-BE49-F238E27FC236}">
                <a16:creationId xmlns:a16="http://schemas.microsoft.com/office/drawing/2014/main" id="{EF346C89-93C1-19F2-F83A-BF75E7555DA3}"/>
              </a:ext>
            </a:extLst>
          </p:cNvPr>
          <p:cNvPicPr>
            <a:picLocks noChangeAspect="1"/>
          </p:cNvPicPr>
          <p:nvPr/>
        </p:nvPicPr>
        <p:blipFill>
          <a:blip r:embed="rId4"/>
          <a:stretch>
            <a:fillRect/>
          </a:stretch>
        </p:blipFill>
        <p:spPr>
          <a:xfrm>
            <a:off x="2226238" y="531806"/>
            <a:ext cx="7510923" cy="1603387"/>
          </a:xfrm>
          <a:prstGeom prst="rect">
            <a:avLst/>
          </a:prstGeom>
        </p:spPr>
      </p:pic>
      <p:sp>
        <p:nvSpPr>
          <p:cNvPr id="3" name="TextBox 2">
            <a:extLst>
              <a:ext uri="{FF2B5EF4-FFF2-40B4-BE49-F238E27FC236}">
                <a16:creationId xmlns:a16="http://schemas.microsoft.com/office/drawing/2014/main" id="{5A3C7C19-2DD8-678A-7123-B9D547DFA21B}"/>
              </a:ext>
            </a:extLst>
          </p:cNvPr>
          <p:cNvSpPr txBox="1"/>
          <p:nvPr/>
        </p:nvSpPr>
        <p:spPr>
          <a:xfrm>
            <a:off x="1238250" y="2219325"/>
            <a:ext cx="10010775" cy="3300391"/>
          </a:xfrm>
          <a:prstGeom prst="rect">
            <a:avLst/>
          </a:prstGeom>
          <a:noFill/>
        </p:spPr>
        <p:txBody>
          <a:bodyPr wrap="square" rtlCol="0">
            <a:spAutoFit/>
          </a:bodyPr>
          <a:lstStyle/>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tập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từ,thường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diễn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ý </a:t>
            </a:r>
            <a:r>
              <a:rPr lang="en-US" sz="3200" dirty="0" err="1">
                <a:effectLst/>
                <a:latin typeface="Cambria" panose="02040503050406030204" pitchFamily="18" charset="0"/>
                <a:ea typeface="Cambria" panose="02040503050406030204" pitchFamily="18" charset="0"/>
              </a:rPr>
              <a:t>trọn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vẹn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sắp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xếp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theo</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lí</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chữ</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cuối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có</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thúc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p>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Tìm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thông</a:t>
            </a:r>
            <a:r>
              <a:rPr lang="en-US" sz="3200" dirty="0">
                <a:effectLst/>
                <a:latin typeface="Cambria" panose="02040503050406030204" pitchFamily="18" charset="0"/>
                <a:ea typeface="Cambria" panose="02040503050406030204" pitchFamily="18" charset="0"/>
              </a:rPr>
              <a:t> qua </a:t>
            </a:r>
            <a:r>
              <a:rPr lang="en-US" sz="3200" dirty="0" err="1">
                <a:effectLst/>
                <a:latin typeface="Cambria" panose="02040503050406030204" pitchFamily="18" charset="0"/>
                <a:ea typeface="Cambria" panose="02040503050406030204" pitchFamily="18" charset="0"/>
              </a:rPr>
              <a:t>việc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quanh</a:t>
            </a:r>
            <a:r>
              <a:rPr lang="en-US" sz="3200" dirty="0">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418468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4"/>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5"/>
          <a:stretch>
            <a:fillRect/>
          </a:stretch>
        </p:blipFill>
        <p:spPr>
          <a:xfrm>
            <a:off x="5157776" y="1871297"/>
            <a:ext cx="4657748" cy="4029805"/>
          </a:xfrm>
          <a:prstGeom prst="rect">
            <a:avLst/>
          </a:prstGeom>
        </p:spPr>
      </p:pic>
    </p:spTree>
    <p:custDataLst>
      <p:tags r:id="rId1"/>
    </p:custDataLst>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7781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469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2566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4"/>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5"/>
          <a:stretch>
            <a:fillRect/>
          </a:stretch>
        </p:blipFill>
        <p:spPr>
          <a:xfrm>
            <a:off x="4927262" y="1947497"/>
            <a:ext cx="4871126" cy="4029805"/>
          </a:xfrm>
          <a:prstGeom prst="rect">
            <a:avLst/>
          </a:prstGeom>
        </p:spPr>
      </p:pic>
    </p:spTree>
    <p:custDataLst>
      <p:tags r:id="rId1"/>
    </p:custDataLst>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7140870-2F6A-494A-98D0-9CD9AD950DA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0014*2{0959EB54-1F19-4341-8F56-493D2CEB1A95}&quot;,&quot;D:\\Giai Tri&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LTVC. CÂU"/>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D5E97A33-D71B-4EB5-A498-BD90D0E8D327}:364"/>
</p:tagLst>
</file>

<file path=ppt/tags/tag11.xml><?xml version="1.0" encoding="utf-8"?>
<p:tagLst xmlns:a="http://schemas.openxmlformats.org/drawingml/2006/main" xmlns:r="http://schemas.openxmlformats.org/officeDocument/2006/relationships" xmlns:p="http://schemas.openxmlformats.org/presentationml/2006/main">
  <p:tag name="GENSWF_SLIDE_UID" val="{0805BC70-601B-4429-B954-FF258115555B}:362"/>
</p:tagLst>
</file>

<file path=ppt/tags/tag12.xml><?xml version="1.0" encoding="utf-8"?>
<p:tagLst xmlns:a="http://schemas.openxmlformats.org/drawingml/2006/main" xmlns:r="http://schemas.openxmlformats.org/officeDocument/2006/relationships" xmlns:p="http://schemas.openxmlformats.org/presentationml/2006/main">
  <p:tag name="GENSWF_SLIDE_UID" val="{E4514BF6-2E63-4F4D-B89C-14239F5572C7}:366"/>
</p:tagLst>
</file>

<file path=ppt/tags/tag13.xml><?xml version="1.0" encoding="utf-8"?>
<p:tagLst xmlns:a="http://schemas.openxmlformats.org/drawingml/2006/main" xmlns:r="http://schemas.openxmlformats.org/officeDocument/2006/relationships" xmlns:p="http://schemas.openxmlformats.org/presentationml/2006/main">
  <p:tag name="GENSWF_SLIDE_UID" val="{7EB617DB-D4A5-4032-95B0-E74E11AD1821}:367"/>
</p:tagLst>
</file>

<file path=ppt/tags/tag14.xml><?xml version="1.0" encoding="utf-8"?>
<p:tagLst xmlns:a="http://schemas.openxmlformats.org/drawingml/2006/main" xmlns:r="http://schemas.openxmlformats.org/officeDocument/2006/relationships" xmlns:p="http://schemas.openxmlformats.org/presentationml/2006/main">
  <p:tag name="GENSWF_SLIDE_UID" val="{EFA857A7-AA53-4292-BD3D-DDB50C871562}:368"/>
</p:tagLst>
</file>

<file path=ppt/tags/tag15.xml><?xml version="1.0" encoding="utf-8"?>
<p:tagLst xmlns:a="http://schemas.openxmlformats.org/drawingml/2006/main" xmlns:r="http://schemas.openxmlformats.org/officeDocument/2006/relationships" xmlns:p="http://schemas.openxmlformats.org/presentationml/2006/main">
  <p:tag name="GENSWF_SLIDE_UID" val="{54505E65-A65C-49C0-A714-D0ECA57F0570}:370"/>
</p:tagLst>
</file>

<file path=ppt/tags/tag16.xml><?xml version="1.0" encoding="utf-8"?>
<p:tagLst xmlns:a="http://schemas.openxmlformats.org/drawingml/2006/main" xmlns:r="http://schemas.openxmlformats.org/officeDocument/2006/relationships" xmlns:p="http://schemas.openxmlformats.org/presentationml/2006/main">
  <p:tag name="GENSWF_SLIDE_UID" val="{BBE77A4B-DE06-45DC-95B1-5DB8EDA06344}:371"/>
</p:tagLst>
</file>

<file path=ppt/tags/tag17.xml><?xml version="1.0" encoding="utf-8"?>
<p:tagLst xmlns:a="http://schemas.openxmlformats.org/drawingml/2006/main" xmlns:r="http://schemas.openxmlformats.org/officeDocument/2006/relationships" xmlns:p="http://schemas.openxmlformats.org/presentationml/2006/main">
  <p:tag name="GENSWF_SLIDE_UID" val="{ED43C05B-CDD9-43E2-8399-F7412A727C2F}:377"/>
</p:tagLst>
</file>

<file path=ppt/tags/tag18.xml><?xml version="1.0" encoding="utf-8"?>
<p:tagLst xmlns:a="http://schemas.openxmlformats.org/drawingml/2006/main" xmlns:r="http://schemas.openxmlformats.org/officeDocument/2006/relationships" xmlns:p="http://schemas.openxmlformats.org/presentationml/2006/main">
  <p:tag name="GENSWF_SLIDE_UID" val="{C579A7D8-CE1E-45C8-9583-B23FCCAB356C}:378"/>
</p:tagLst>
</file>

<file path=ppt/tags/tag19.xml><?xml version="1.0" encoding="utf-8"?>
<p:tagLst xmlns:a="http://schemas.openxmlformats.org/drawingml/2006/main" xmlns:r="http://schemas.openxmlformats.org/officeDocument/2006/relationships" xmlns:p="http://schemas.openxmlformats.org/presentationml/2006/main">
  <p:tag name="GENSWF_SLIDE_UID" val="{A8DF0119-2187-45EF-AF75-39AAE89580D7}:379"/>
</p:tagLst>
</file>

<file path=ppt/tags/tag2.xml><?xml version="1.0" encoding="utf-8"?>
<p:tagLst xmlns:a="http://schemas.openxmlformats.org/drawingml/2006/main" xmlns:r="http://schemas.openxmlformats.org/officeDocument/2006/relationships" xmlns:p="http://schemas.openxmlformats.org/presentationml/2006/main">
  <p:tag name="GENSWF_SLIDE_UID" val="{3D9AE801-488D-4C63-AF27-13A5498FB198}:331"/>
</p:tagLst>
</file>

<file path=ppt/tags/tag20.xml><?xml version="1.0" encoding="utf-8"?>
<p:tagLst xmlns:a="http://schemas.openxmlformats.org/drawingml/2006/main" xmlns:r="http://schemas.openxmlformats.org/officeDocument/2006/relationships" xmlns:p="http://schemas.openxmlformats.org/presentationml/2006/main">
  <p:tag name="GENSWF_SLIDE_UID" val="{FF944AF4-4C6D-4271-8C82-96557D0311E9}:381"/>
</p:tagLst>
</file>

<file path=ppt/tags/tag21.xml><?xml version="1.0" encoding="utf-8"?>
<p:tagLst xmlns:a="http://schemas.openxmlformats.org/drawingml/2006/main" xmlns:r="http://schemas.openxmlformats.org/officeDocument/2006/relationships" xmlns:p="http://schemas.openxmlformats.org/presentationml/2006/main">
  <p:tag name="GENSWF_SLIDE_UID" val="{BBCCA216-0FFB-48D8-A145-97E01397038F}:382"/>
</p:tagLst>
</file>

<file path=ppt/tags/tag22.xml><?xml version="1.0" encoding="utf-8"?>
<p:tagLst xmlns:a="http://schemas.openxmlformats.org/drawingml/2006/main" xmlns:r="http://schemas.openxmlformats.org/officeDocument/2006/relationships" xmlns:p="http://schemas.openxmlformats.org/presentationml/2006/main">
  <p:tag name="GENSWF_SLIDE_UID" val="{697B2EF0-D6E9-4F13-9808-497CF5E4A146}:383"/>
</p:tagLst>
</file>

<file path=ppt/tags/tag23.xml><?xml version="1.0" encoding="utf-8"?>
<p:tagLst xmlns:a="http://schemas.openxmlformats.org/drawingml/2006/main" xmlns:r="http://schemas.openxmlformats.org/officeDocument/2006/relationships" xmlns:p="http://schemas.openxmlformats.org/presentationml/2006/main">
  <p:tag name="GENSWF_SLIDE_UID" val="{458F61AC-C964-4F6E-BA7E-3A86C224BEAC}:384"/>
</p:tagLst>
</file>

<file path=ppt/tags/tag24.xml><?xml version="1.0" encoding="utf-8"?>
<p:tagLst xmlns:a="http://schemas.openxmlformats.org/drawingml/2006/main" xmlns:r="http://schemas.openxmlformats.org/officeDocument/2006/relationships" xmlns:p="http://schemas.openxmlformats.org/presentationml/2006/main">
  <p:tag name="GENSWF_SLIDE_UID" val="{AE9DCA03-EBE4-4821-B0B0-19DFA4CCAEDF}:372"/>
</p:tagLst>
</file>

<file path=ppt/tags/tag25.xml><?xml version="1.0" encoding="utf-8"?>
<p:tagLst xmlns:a="http://schemas.openxmlformats.org/drawingml/2006/main" xmlns:r="http://schemas.openxmlformats.org/officeDocument/2006/relationships" xmlns:p="http://schemas.openxmlformats.org/presentationml/2006/main">
  <p:tag name="GENSWF_SLIDE_UID" val="{694523C1-41A4-49E3-81D8-96EB57AB5314}:333"/>
</p:tagLst>
</file>

<file path=ppt/tags/tag26.xml><?xml version="1.0" encoding="utf-8"?>
<p:tagLst xmlns:a="http://schemas.openxmlformats.org/drawingml/2006/main" xmlns:r="http://schemas.openxmlformats.org/officeDocument/2006/relationships" xmlns:p="http://schemas.openxmlformats.org/presentationml/2006/main">
  <p:tag name="GENSWF_SLIDE_UID" val="{369DA55B-5E8F-4AE1-BF5A-361D37B6FDE6}:357"/>
</p:tagLst>
</file>

<file path=ppt/tags/tag27.xml><?xml version="1.0" encoding="utf-8"?>
<p:tagLst xmlns:a="http://schemas.openxmlformats.org/drawingml/2006/main" xmlns:r="http://schemas.openxmlformats.org/officeDocument/2006/relationships" xmlns:p="http://schemas.openxmlformats.org/presentationml/2006/main">
  <p:tag name="GENSWF_SLIDE_UID" val="{02F4CDD7-EC08-48C5-AD66-BBDCA67F9354}:348"/>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GENSWF_SLIDE_UID" val="{CECC7644-1123-4E4B-8D27-E12CEC3572B4}:360"/>
</p:tagLst>
</file>

<file path=ppt/tags/tag4.xml><?xml version="1.0" encoding="utf-8"?>
<p:tagLst xmlns:a="http://schemas.openxmlformats.org/drawingml/2006/main" xmlns:r="http://schemas.openxmlformats.org/officeDocument/2006/relationships" xmlns:p="http://schemas.openxmlformats.org/presentationml/2006/main">
  <p:tag name="GENSWF_SLIDE_UID" val="{957A6F20-BF53-4191-A817-ABCC497FB7B8}:376"/>
</p:tagLst>
</file>

<file path=ppt/tags/tag5.xml><?xml version="1.0" encoding="utf-8"?>
<p:tagLst xmlns:a="http://schemas.openxmlformats.org/drawingml/2006/main" xmlns:r="http://schemas.openxmlformats.org/officeDocument/2006/relationships" xmlns:p="http://schemas.openxmlformats.org/presentationml/2006/main">
  <p:tag name="GENSWF_SLIDE_UID" val="{BA8303E1-B232-4BF6-8211-2DEFBAE58FA2}:361"/>
</p:tagLst>
</file>

<file path=ppt/tags/tag6.xml><?xml version="1.0" encoding="utf-8"?>
<p:tagLst xmlns:a="http://schemas.openxmlformats.org/drawingml/2006/main" xmlns:r="http://schemas.openxmlformats.org/officeDocument/2006/relationships" xmlns:p="http://schemas.openxmlformats.org/presentationml/2006/main">
  <p:tag name="GENSWF_SLIDE_UID" val="{735E0739-6829-4950-B4BC-79E32F9CC635}:297"/>
</p:tagLst>
</file>

<file path=ppt/tags/tag7.xml><?xml version="1.0" encoding="utf-8"?>
<p:tagLst xmlns:a="http://schemas.openxmlformats.org/drawingml/2006/main" xmlns:r="http://schemas.openxmlformats.org/officeDocument/2006/relationships" xmlns:p="http://schemas.openxmlformats.org/presentationml/2006/main">
  <p:tag name="GENSWF_SLIDE_UID" val="{4FEAA39B-40B9-47A3-B456-23D3ADFB32B7}:299"/>
</p:tagLst>
</file>

<file path=ppt/tags/tag8.xml><?xml version="1.0" encoding="utf-8"?>
<p:tagLst xmlns:a="http://schemas.openxmlformats.org/drawingml/2006/main" xmlns:r="http://schemas.openxmlformats.org/officeDocument/2006/relationships" xmlns:p="http://schemas.openxmlformats.org/presentationml/2006/main">
  <p:tag name="GENSWF_SLIDE_UID" val="{BBD98115-B5C3-4BA2-922E-B15854773A4C}:300"/>
</p:tagLst>
</file>

<file path=ppt/tags/tag9.xml><?xml version="1.0" encoding="utf-8"?>
<p:tagLst xmlns:a="http://schemas.openxmlformats.org/drawingml/2006/main" xmlns:r="http://schemas.openxmlformats.org/officeDocument/2006/relationships" xmlns:p="http://schemas.openxmlformats.org/presentationml/2006/main">
  <p:tag name="GENSWF_SLIDE_UID" val="{D3CC9280-B719-4F28-9DD9-8841AF325A05}: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801</Words>
  <Application>Microsoft Office PowerPoint</Application>
  <PresentationFormat>Widescreen</PresentationFormat>
  <Paragraphs>112</Paragraphs>
  <Slides>26</Slides>
  <Notes>26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26</vt:i4>
      </vt:variant>
    </vt:vector>
  </HeadingPairs>
  <TitlesOfParts>
    <vt:vector size="43" baseType="lpstr">
      <vt:lpstr>微软雅黑</vt:lpstr>
      <vt:lpstr>#9Slide03 SFU Futura_05 ExtraBo</vt:lpstr>
      <vt:lpstr>#9Slide07 Cadena</vt:lpstr>
      <vt:lpstr>Arial</vt:lpstr>
      <vt:lpstr>Calibri</vt:lpstr>
      <vt:lpstr>Calibri Light</vt:lpstr>
      <vt:lpstr>Cambria</vt:lpstr>
      <vt:lpstr>等线</vt:lpstr>
      <vt:lpstr>Times New Roman</vt:lpstr>
      <vt:lpstr>Wingdings</vt:lpstr>
      <vt:lpstr>字魂131号-酷乐潮玩体</vt:lpstr>
      <vt:lpstr>字魂20号-石头体</vt:lpstr>
      <vt:lpstr>字魂58号-创中黑</vt:lpstr>
      <vt:lpstr>思源黑体 CN Medium</vt:lpstr>
      <vt:lpstr>汉仪正圆-55W</vt: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LTVC. CÂU</dc:title>
  <dc:creator>TRANG</dc:creator>
  <cp:lastModifiedBy>Administrator</cp:lastModifiedBy>
  <cp:revision>4</cp:revision>
  <dcterms:created xsi:type="dcterms:W3CDTF">2025-01-19T15:55:09Z</dcterms:created>
  <dcterms:modified xsi:type="dcterms:W3CDTF">2025-01-20T16:39:57Z</dcterms:modified>
</cp:coreProperties>
</file>