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0" r:id="rId1"/>
    <p:sldMasterId id="2147483696" r:id="rId2"/>
  </p:sldMasterIdLst>
  <p:notesMasterIdLst>
    <p:notesMasterId r:id="rId16"/>
  </p:notesMasterIdLst>
  <p:sldIdLst>
    <p:sldId id="258" r:id="rId3"/>
    <p:sldId id="307" r:id="rId4"/>
    <p:sldId id="257" r:id="rId5"/>
    <p:sldId id="458" r:id="rId6"/>
    <p:sldId id="683" r:id="rId7"/>
    <p:sldId id="688" r:id="rId8"/>
    <p:sldId id="685" r:id="rId9"/>
    <p:sldId id="451" r:id="rId10"/>
    <p:sldId id="452" r:id="rId11"/>
    <p:sldId id="281" r:id="rId12"/>
    <p:sldId id="669" r:id="rId13"/>
    <p:sldId id="671" r:id="rId14"/>
    <p:sldId id="680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E7D"/>
    <a:srgbClr val="EC3058"/>
    <a:srgbClr val="F16B88"/>
    <a:srgbClr val="ED3B61"/>
    <a:srgbClr val="A81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BA34D9-25FD-4FFB-8CD4-90F0F17B4A85}">
  <a:tblStyle styleId="{36BA34D9-25FD-4FFB-8CD4-90F0F17B4A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6012"/>
  </p:normalViewPr>
  <p:slideViewPr>
    <p:cSldViewPr snapToGrid="0">
      <p:cViewPr varScale="1">
        <p:scale>
          <a:sx n="84" d="100"/>
          <a:sy n="84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16f1446a5c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116f1446a5c_1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67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66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08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5234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11648e4f69e_0_39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11648e4f69e_0_39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613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11648e4f69e_0_39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11648e4f69e_0_39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893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11648e4f69e_0_39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11648e4f69e_0_39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3">
    <p:bg>
      <p:bgPr>
        <a:solidFill>
          <a:srgbClr val="F2E1D8">
            <a:alpha val="37650"/>
          </a:srgbClr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6"/>
          <p:cNvSpPr txBox="1">
            <a:spLocks noGrp="1"/>
          </p:cNvSpPr>
          <p:nvPr>
            <p:ph type="title"/>
          </p:nvPr>
        </p:nvSpPr>
        <p:spPr>
          <a:xfrm>
            <a:off x="4523225" y="1705150"/>
            <a:ext cx="38658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ubTitle" idx="1"/>
          </p:nvPr>
        </p:nvSpPr>
        <p:spPr>
          <a:xfrm>
            <a:off x="4523225" y="3567213"/>
            <a:ext cx="35058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title" idx="2" hasCustomPrompt="1"/>
          </p:nvPr>
        </p:nvSpPr>
        <p:spPr>
          <a:xfrm>
            <a:off x="4523225" y="765400"/>
            <a:ext cx="3865800" cy="10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424" name="Google Shape;424;p16"/>
          <p:cNvGrpSpPr/>
          <p:nvPr/>
        </p:nvGrpSpPr>
        <p:grpSpPr>
          <a:xfrm rot="2700000">
            <a:off x="6063487" y="-257564"/>
            <a:ext cx="3337140" cy="1935410"/>
            <a:chOff x="-288174" y="-428211"/>
            <a:chExt cx="3337172" cy="1935429"/>
          </a:xfrm>
        </p:grpSpPr>
        <p:grpSp>
          <p:nvGrpSpPr>
            <p:cNvPr id="425" name="Google Shape;425;p16"/>
            <p:cNvGrpSpPr/>
            <p:nvPr/>
          </p:nvGrpSpPr>
          <p:grpSpPr>
            <a:xfrm>
              <a:off x="-288174" y="-428211"/>
              <a:ext cx="3337172" cy="1935429"/>
              <a:chOff x="3839775" y="1627525"/>
              <a:chExt cx="1055900" cy="612400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3840025" y="1629075"/>
                <a:ext cx="1055250" cy="610850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4434" extrusionOk="0">
                    <a:moveTo>
                      <a:pt x="42059" y="1"/>
                    </a:moveTo>
                    <a:cubicBezTo>
                      <a:pt x="42036" y="1"/>
                      <a:pt x="42013" y="10"/>
                      <a:pt x="41995" y="31"/>
                    </a:cubicBezTo>
                    <a:cubicBezTo>
                      <a:pt x="41636" y="436"/>
                      <a:pt x="41278" y="841"/>
                      <a:pt x="40919" y="1246"/>
                    </a:cubicBezTo>
                    <a:cubicBezTo>
                      <a:pt x="40052" y="2205"/>
                      <a:pt x="39173" y="3131"/>
                      <a:pt x="38271" y="4033"/>
                    </a:cubicBezTo>
                    <a:cubicBezTo>
                      <a:pt x="37357" y="4935"/>
                      <a:pt x="36409" y="5802"/>
                      <a:pt x="35402" y="6635"/>
                    </a:cubicBezTo>
                    <a:cubicBezTo>
                      <a:pt x="35391" y="6635"/>
                      <a:pt x="35391" y="6646"/>
                      <a:pt x="35379" y="6646"/>
                    </a:cubicBezTo>
                    <a:cubicBezTo>
                      <a:pt x="32916" y="8659"/>
                      <a:pt x="30244" y="10405"/>
                      <a:pt x="27434" y="11897"/>
                    </a:cubicBezTo>
                    <a:cubicBezTo>
                      <a:pt x="27411" y="11909"/>
                      <a:pt x="27376" y="11920"/>
                      <a:pt x="27353" y="11943"/>
                    </a:cubicBezTo>
                    <a:cubicBezTo>
                      <a:pt x="26925" y="12163"/>
                      <a:pt x="26509" y="12383"/>
                      <a:pt x="26081" y="12591"/>
                    </a:cubicBezTo>
                    <a:cubicBezTo>
                      <a:pt x="25676" y="12787"/>
                      <a:pt x="25283" y="12984"/>
                      <a:pt x="24878" y="13169"/>
                    </a:cubicBezTo>
                    <a:cubicBezTo>
                      <a:pt x="24485" y="13354"/>
                      <a:pt x="24103" y="13528"/>
                      <a:pt x="23710" y="13701"/>
                    </a:cubicBezTo>
                    <a:lnTo>
                      <a:pt x="23699" y="13701"/>
                    </a:lnTo>
                    <a:lnTo>
                      <a:pt x="23699" y="13713"/>
                    </a:lnTo>
                    <a:cubicBezTo>
                      <a:pt x="23687" y="13713"/>
                      <a:pt x="23675" y="13713"/>
                      <a:pt x="23664" y="13724"/>
                    </a:cubicBezTo>
                    <a:cubicBezTo>
                      <a:pt x="23583" y="13759"/>
                      <a:pt x="23502" y="13794"/>
                      <a:pt x="23421" y="13828"/>
                    </a:cubicBezTo>
                    <a:lnTo>
                      <a:pt x="23409" y="13828"/>
                    </a:lnTo>
                    <a:cubicBezTo>
                      <a:pt x="23028" y="14002"/>
                      <a:pt x="22646" y="14164"/>
                      <a:pt x="22265" y="14314"/>
                    </a:cubicBezTo>
                    <a:lnTo>
                      <a:pt x="22253" y="14326"/>
                    </a:lnTo>
                    <a:cubicBezTo>
                      <a:pt x="21698" y="14557"/>
                      <a:pt x="21131" y="14777"/>
                      <a:pt x="20564" y="14996"/>
                    </a:cubicBezTo>
                    <a:cubicBezTo>
                      <a:pt x="19917" y="15239"/>
                      <a:pt x="19269" y="15471"/>
                      <a:pt x="18610" y="15690"/>
                    </a:cubicBezTo>
                    <a:cubicBezTo>
                      <a:pt x="17477" y="16084"/>
                      <a:pt x="16332" y="16454"/>
                      <a:pt x="15175" y="16777"/>
                    </a:cubicBezTo>
                    <a:cubicBezTo>
                      <a:pt x="15175" y="16789"/>
                      <a:pt x="15164" y="16789"/>
                      <a:pt x="15164" y="16789"/>
                    </a:cubicBezTo>
                    <a:lnTo>
                      <a:pt x="15152" y="16789"/>
                    </a:lnTo>
                    <a:cubicBezTo>
                      <a:pt x="15152" y="16789"/>
                      <a:pt x="15140" y="16801"/>
                      <a:pt x="15129" y="16801"/>
                    </a:cubicBezTo>
                    <a:lnTo>
                      <a:pt x="15094" y="16801"/>
                    </a:lnTo>
                    <a:cubicBezTo>
                      <a:pt x="15025" y="16835"/>
                      <a:pt x="14944" y="16847"/>
                      <a:pt x="14874" y="16870"/>
                    </a:cubicBezTo>
                    <a:cubicBezTo>
                      <a:pt x="14713" y="16916"/>
                      <a:pt x="14562" y="16962"/>
                      <a:pt x="14412" y="16997"/>
                    </a:cubicBezTo>
                    <a:cubicBezTo>
                      <a:pt x="12885" y="17425"/>
                      <a:pt x="11336" y="17795"/>
                      <a:pt x="9774" y="18073"/>
                    </a:cubicBezTo>
                    <a:cubicBezTo>
                      <a:pt x="8918" y="18223"/>
                      <a:pt x="8063" y="18339"/>
                      <a:pt x="7207" y="18408"/>
                    </a:cubicBezTo>
                    <a:cubicBezTo>
                      <a:pt x="6673" y="18451"/>
                      <a:pt x="6140" y="18474"/>
                      <a:pt x="5607" y="18474"/>
                    </a:cubicBezTo>
                    <a:cubicBezTo>
                      <a:pt x="4835" y="18474"/>
                      <a:pt x="4064" y="18425"/>
                      <a:pt x="3298" y="18316"/>
                    </a:cubicBezTo>
                    <a:lnTo>
                      <a:pt x="3275" y="18316"/>
                    </a:lnTo>
                    <a:cubicBezTo>
                      <a:pt x="2523" y="18223"/>
                      <a:pt x="1771" y="18061"/>
                      <a:pt x="1043" y="17853"/>
                    </a:cubicBezTo>
                    <a:lnTo>
                      <a:pt x="1020" y="17841"/>
                    </a:lnTo>
                    <a:cubicBezTo>
                      <a:pt x="730" y="17760"/>
                      <a:pt x="453" y="17668"/>
                      <a:pt x="175" y="17564"/>
                    </a:cubicBezTo>
                    <a:cubicBezTo>
                      <a:pt x="165" y="17561"/>
                      <a:pt x="156" y="17559"/>
                      <a:pt x="146" y="17559"/>
                    </a:cubicBezTo>
                    <a:cubicBezTo>
                      <a:pt x="57" y="17559"/>
                      <a:pt x="0" y="17695"/>
                      <a:pt x="94" y="17737"/>
                    </a:cubicBezTo>
                    <a:cubicBezTo>
                      <a:pt x="395" y="17888"/>
                      <a:pt x="696" y="18015"/>
                      <a:pt x="1008" y="18119"/>
                    </a:cubicBezTo>
                    <a:cubicBezTo>
                      <a:pt x="2847" y="20201"/>
                      <a:pt x="3506" y="22363"/>
                      <a:pt x="5391" y="24434"/>
                    </a:cubicBezTo>
                    <a:cubicBezTo>
                      <a:pt x="5634" y="22433"/>
                      <a:pt x="6976" y="20617"/>
                      <a:pt x="7114" y="18836"/>
                    </a:cubicBezTo>
                    <a:cubicBezTo>
                      <a:pt x="7126" y="18836"/>
                      <a:pt x="7126" y="18836"/>
                      <a:pt x="7137" y="18824"/>
                    </a:cubicBezTo>
                    <a:lnTo>
                      <a:pt x="7149" y="18824"/>
                    </a:lnTo>
                    <a:cubicBezTo>
                      <a:pt x="9057" y="20559"/>
                      <a:pt x="10410" y="22676"/>
                      <a:pt x="12712" y="23844"/>
                    </a:cubicBezTo>
                    <a:cubicBezTo>
                      <a:pt x="13244" y="21901"/>
                      <a:pt x="14562" y="19310"/>
                      <a:pt x="15106" y="17367"/>
                    </a:cubicBezTo>
                    <a:cubicBezTo>
                      <a:pt x="15106" y="17344"/>
                      <a:pt x="15117" y="17321"/>
                      <a:pt x="15117" y="17298"/>
                    </a:cubicBezTo>
                    <a:cubicBezTo>
                      <a:pt x="17326" y="18258"/>
                      <a:pt x="19512" y="19935"/>
                      <a:pt x="21733" y="20814"/>
                    </a:cubicBezTo>
                    <a:cubicBezTo>
                      <a:pt x="22149" y="19079"/>
                      <a:pt x="22762" y="16928"/>
                      <a:pt x="23248" y="15054"/>
                    </a:cubicBezTo>
                    <a:cubicBezTo>
                      <a:pt x="23294" y="14881"/>
                      <a:pt x="23340" y="14696"/>
                      <a:pt x="23386" y="14522"/>
                    </a:cubicBezTo>
                    <a:cubicBezTo>
                      <a:pt x="23398" y="14464"/>
                      <a:pt x="23409" y="14395"/>
                      <a:pt x="23421" y="14349"/>
                    </a:cubicBezTo>
                    <a:cubicBezTo>
                      <a:pt x="23479" y="14326"/>
                      <a:pt x="23525" y="14303"/>
                      <a:pt x="23583" y="14279"/>
                    </a:cubicBezTo>
                    <a:cubicBezTo>
                      <a:pt x="23629" y="14303"/>
                      <a:pt x="23675" y="14337"/>
                      <a:pt x="23733" y="14360"/>
                    </a:cubicBezTo>
                    <a:cubicBezTo>
                      <a:pt x="25549" y="15447"/>
                      <a:pt x="27365" y="16523"/>
                      <a:pt x="29180" y="17599"/>
                    </a:cubicBezTo>
                    <a:cubicBezTo>
                      <a:pt x="29192" y="17483"/>
                      <a:pt x="29204" y="17367"/>
                      <a:pt x="29227" y="17252"/>
                    </a:cubicBezTo>
                    <a:cubicBezTo>
                      <a:pt x="29389" y="15609"/>
                      <a:pt x="29562" y="13967"/>
                      <a:pt x="29736" y="12325"/>
                    </a:cubicBezTo>
                    <a:cubicBezTo>
                      <a:pt x="29770" y="11909"/>
                      <a:pt x="29817" y="11492"/>
                      <a:pt x="29863" y="11076"/>
                    </a:cubicBezTo>
                    <a:cubicBezTo>
                      <a:pt x="29863" y="11076"/>
                      <a:pt x="29874" y="11064"/>
                      <a:pt x="29874" y="11064"/>
                    </a:cubicBezTo>
                    <a:cubicBezTo>
                      <a:pt x="31979" y="11735"/>
                      <a:pt x="34073" y="12394"/>
                      <a:pt x="36166" y="13065"/>
                    </a:cubicBezTo>
                    <a:cubicBezTo>
                      <a:pt x="35900" y="11134"/>
                      <a:pt x="35622" y="9214"/>
                      <a:pt x="35345" y="7294"/>
                    </a:cubicBezTo>
                    <a:cubicBezTo>
                      <a:pt x="35472" y="7190"/>
                      <a:pt x="35599" y="7086"/>
                      <a:pt x="35726" y="6982"/>
                    </a:cubicBezTo>
                    <a:cubicBezTo>
                      <a:pt x="37623" y="8104"/>
                      <a:pt x="39728" y="8878"/>
                      <a:pt x="41890" y="9249"/>
                    </a:cubicBezTo>
                    <a:cubicBezTo>
                      <a:pt x="41590" y="6762"/>
                      <a:pt x="41289" y="4276"/>
                      <a:pt x="40988" y="1789"/>
                    </a:cubicBezTo>
                    <a:cubicBezTo>
                      <a:pt x="41405" y="1269"/>
                      <a:pt x="41798" y="725"/>
                      <a:pt x="42156" y="170"/>
                    </a:cubicBezTo>
                    <a:cubicBezTo>
                      <a:pt x="42210" y="99"/>
                      <a:pt x="42134" y="1"/>
                      <a:pt x="42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3839775" y="1627525"/>
                <a:ext cx="1055900" cy="612400"/>
              </a:xfrm>
              <a:custGeom>
                <a:avLst/>
                <a:gdLst/>
                <a:ahLst/>
                <a:cxnLst/>
                <a:rect l="l" t="t" r="r" b="b"/>
                <a:pathLst>
                  <a:path w="42236" h="24496" fill="none" extrusionOk="0">
                    <a:moveTo>
                      <a:pt x="40998" y="1851"/>
                    </a:moveTo>
                    <a:lnTo>
                      <a:pt x="40998" y="1851"/>
                    </a:lnTo>
                    <a:cubicBezTo>
                      <a:pt x="41299" y="4338"/>
                      <a:pt x="41600" y="6824"/>
                      <a:pt x="41900" y="9311"/>
                    </a:cubicBezTo>
                    <a:cubicBezTo>
                      <a:pt x="39738" y="8940"/>
                      <a:pt x="37633" y="8166"/>
                      <a:pt x="35736" y="7044"/>
                    </a:cubicBezTo>
                    <a:lnTo>
                      <a:pt x="35736" y="7044"/>
                    </a:lnTo>
                    <a:cubicBezTo>
                      <a:pt x="35609" y="7148"/>
                      <a:pt x="35482" y="7252"/>
                      <a:pt x="35355" y="7356"/>
                    </a:cubicBezTo>
                    <a:cubicBezTo>
                      <a:pt x="35632" y="9276"/>
                      <a:pt x="35910" y="11196"/>
                      <a:pt x="36176" y="13127"/>
                    </a:cubicBezTo>
                    <a:cubicBezTo>
                      <a:pt x="34083" y="12456"/>
                      <a:pt x="31989" y="11797"/>
                      <a:pt x="29884" y="11126"/>
                    </a:cubicBezTo>
                    <a:lnTo>
                      <a:pt x="29884" y="11126"/>
                    </a:lnTo>
                    <a:cubicBezTo>
                      <a:pt x="29884" y="11126"/>
                      <a:pt x="29873" y="11138"/>
                      <a:pt x="29873" y="11138"/>
                    </a:cubicBezTo>
                    <a:cubicBezTo>
                      <a:pt x="29827" y="11554"/>
                      <a:pt x="29780" y="11971"/>
                      <a:pt x="29746" y="12387"/>
                    </a:cubicBezTo>
                    <a:cubicBezTo>
                      <a:pt x="29572" y="14029"/>
                      <a:pt x="29399" y="15671"/>
                      <a:pt x="29237" y="17314"/>
                    </a:cubicBezTo>
                    <a:cubicBezTo>
                      <a:pt x="29214" y="17429"/>
                      <a:pt x="29202" y="17545"/>
                      <a:pt x="29190" y="17661"/>
                    </a:cubicBezTo>
                    <a:cubicBezTo>
                      <a:pt x="27375" y="16585"/>
                      <a:pt x="25559" y="15509"/>
                      <a:pt x="23743" y="14422"/>
                    </a:cubicBezTo>
                    <a:cubicBezTo>
                      <a:pt x="23685" y="14399"/>
                      <a:pt x="23639" y="14365"/>
                      <a:pt x="23593" y="14341"/>
                    </a:cubicBezTo>
                    <a:cubicBezTo>
                      <a:pt x="23535" y="14365"/>
                      <a:pt x="23489" y="14388"/>
                      <a:pt x="23431" y="14411"/>
                    </a:cubicBezTo>
                    <a:cubicBezTo>
                      <a:pt x="23419" y="14457"/>
                      <a:pt x="23408" y="14526"/>
                      <a:pt x="23396" y="14584"/>
                    </a:cubicBezTo>
                    <a:cubicBezTo>
                      <a:pt x="23350" y="14758"/>
                      <a:pt x="23304" y="14943"/>
                      <a:pt x="23258" y="15116"/>
                    </a:cubicBezTo>
                    <a:cubicBezTo>
                      <a:pt x="22772" y="16990"/>
                      <a:pt x="22159" y="19141"/>
                      <a:pt x="21743" y="20876"/>
                    </a:cubicBezTo>
                    <a:cubicBezTo>
                      <a:pt x="19522" y="19997"/>
                      <a:pt x="17336" y="18320"/>
                      <a:pt x="15127" y="17360"/>
                    </a:cubicBezTo>
                    <a:cubicBezTo>
                      <a:pt x="15127" y="17383"/>
                      <a:pt x="15116" y="17406"/>
                      <a:pt x="15116" y="17429"/>
                    </a:cubicBezTo>
                    <a:cubicBezTo>
                      <a:pt x="14572" y="19372"/>
                      <a:pt x="13254" y="21963"/>
                      <a:pt x="12722" y="23906"/>
                    </a:cubicBezTo>
                    <a:cubicBezTo>
                      <a:pt x="10420" y="22738"/>
                      <a:pt x="9067" y="20621"/>
                      <a:pt x="7159" y="18886"/>
                    </a:cubicBezTo>
                    <a:lnTo>
                      <a:pt x="7147" y="18886"/>
                    </a:lnTo>
                    <a:cubicBezTo>
                      <a:pt x="7136" y="18898"/>
                      <a:pt x="7136" y="18898"/>
                      <a:pt x="7124" y="18898"/>
                    </a:cubicBezTo>
                    <a:cubicBezTo>
                      <a:pt x="6986" y="20679"/>
                      <a:pt x="5644" y="22495"/>
                      <a:pt x="5401" y="24496"/>
                    </a:cubicBezTo>
                    <a:cubicBezTo>
                      <a:pt x="3516" y="22425"/>
                      <a:pt x="2857" y="20263"/>
                      <a:pt x="1018" y="18181"/>
                    </a:cubicBezTo>
                    <a:cubicBezTo>
                      <a:pt x="706" y="18077"/>
                      <a:pt x="405" y="17950"/>
                      <a:pt x="104" y="17799"/>
                    </a:cubicBezTo>
                    <a:cubicBezTo>
                      <a:pt x="0" y="17753"/>
                      <a:pt x="81" y="17591"/>
                      <a:pt x="185" y="17626"/>
                    </a:cubicBezTo>
                    <a:cubicBezTo>
                      <a:pt x="463" y="17730"/>
                      <a:pt x="740" y="17822"/>
                      <a:pt x="1030" y="17903"/>
                    </a:cubicBezTo>
                    <a:lnTo>
                      <a:pt x="1030" y="17903"/>
                    </a:lnTo>
                    <a:lnTo>
                      <a:pt x="1053" y="17915"/>
                    </a:lnTo>
                    <a:cubicBezTo>
                      <a:pt x="1781" y="18123"/>
                      <a:pt x="2533" y="18285"/>
                      <a:pt x="3285" y="18378"/>
                    </a:cubicBezTo>
                    <a:cubicBezTo>
                      <a:pt x="3285" y="18378"/>
                      <a:pt x="3296" y="18378"/>
                      <a:pt x="3296" y="18378"/>
                    </a:cubicBezTo>
                    <a:lnTo>
                      <a:pt x="3308" y="18378"/>
                    </a:lnTo>
                    <a:cubicBezTo>
                      <a:pt x="4603" y="18563"/>
                      <a:pt x="5910" y="18574"/>
                      <a:pt x="7217" y="18470"/>
                    </a:cubicBezTo>
                    <a:cubicBezTo>
                      <a:pt x="8073" y="18401"/>
                      <a:pt x="8928" y="18285"/>
                      <a:pt x="9784" y="18135"/>
                    </a:cubicBezTo>
                    <a:cubicBezTo>
                      <a:pt x="11346" y="17857"/>
                      <a:pt x="12895" y="17487"/>
                      <a:pt x="14422" y="17059"/>
                    </a:cubicBezTo>
                    <a:cubicBezTo>
                      <a:pt x="14572" y="17024"/>
                      <a:pt x="14723" y="16978"/>
                      <a:pt x="14884" y="16932"/>
                    </a:cubicBezTo>
                    <a:lnTo>
                      <a:pt x="14884" y="16932"/>
                    </a:lnTo>
                    <a:cubicBezTo>
                      <a:pt x="14954" y="16909"/>
                      <a:pt x="15035" y="16897"/>
                      <a:pt x="15104" y="16863"/>
                    </a:cubicBezTo>
                    <a:lnTo>
                      <a:pt x="15104" y="16863"/>
                    </a:lnTo>
                    <a:cubicBezTo>
                      <a:pt x="15116" y="16863"/>
                      <a:pt x="15127" y="16863"/>
                      <a:pt x="15139" y="16863"/>
                    </a:cubicBezTo>
                    <a:cubicBezTo>
                      <a:pt x="15150" y="16863"/>
                      <a:pt x="15162" y="16851"/>
                      <a:pt x="15162" y="16851"/>
                    </a:cubicBezTo>
                    <a:cubicBezTo>
                      <a:pt x="15174" y="16851"/>
                      <a:pt x="15174" y="16851"/>
                      <a:pt x="15174" y="16851"/>
                    </a:cubicBezTo>
                    <a:cubicBezTo>
                      <a:pt x="15174" y="16851"/>
                      <a:pt x="15185" y="16851"/>
                      <a:pt x="15185" y="16839"/>
                    </a:cubicBezTo>
                    <a:cubicBezTo>
                      <a:pt x="16342" y="16516"/>
                      <a:pt x="17487" y="16146"/>
                      <a:pt x="18620" y="15752"/>
                    </a:cubicBezTo>
                    <a:cubicBezTo>
                      <a:pt x="19279" y="15533"/>
                      <a:pt x="19927" y="15301"/>
                      <a:pt x="20574" y="15058"/>
                    </a:cubicBezTo>
                    <a:cubicBezTo>
                      <a:pt x="21141" y="14839"/>
                      <a:pt x="21708" y="14619"/>
                      <a:pt x="22263" y="14388"/>
                    </a:cubicBezTo>
                    <a:lnTo>
                      <a:pt x="22275" y="14376"/>
                    </a:lnTo>
                    <a:cubicBezTo>
                      <a:pt x="22656" y="14226"/>
                      <a:pt x="23038" y="14064"/>
                      <a:pt x="23419" y="13890"/>
                    </a:cubicBezTo>
                    <a:lnTo>
                      <a:pt x="23419" y="13890"/>
                    </a:lnTo>
                    <a:lnTo>
                      <a:pt x="23419" y="13890"/>
                    </a:lnTo>
                    <a:lnTo>
                      <a:pt x="23431" y="13890"/>
                    </a:lnTo>
                    <a:cubicBezTo>
                      <a:pt x="23512" y="13856"/>
                      <a:pt x="23593" y="13821"/>
                      <a:pt x="23674" y="13786"/>
                    </a:cubicBezTo>
                    <a:cubicBezTo>
                      <a:pt x="23685" y="13775"/>
                      <a:pt x="23697" y="13775"/>
                      <a:pt x="23709" y="13775"/>
                    </a:cubicBezTo>
                    <a:lnTo>
                      <a:pt x="23709" y="13763"/>
                    </a:lnTo>
                    <a:cubicBezTo>
                      <a:pt x="23720" y="13763"/>
                      <a:pt x="23720" y="13763"/>
                      <a:pt x="23720" y="13763"/>
                    </a:cubicBezTo>
                    <a:cubicBezTo>
                      <a:pt x="24113" y="13590"/>
                      <a:pt x="24495" y="13416"/>
                      <a:pt x="24888" y="13231"/>
                    </a:cubicBezTo>
                    <a:cubicBezTo>
                      <a:pt x="25293" y="13046"/>
                      <a:pt x="25686" y="12849"/>
                      <a:pt x="26091" y="12653"/>
                    </a:cubicBezTo>
                    <a:cubicBezTo>
                      <a:pt x="26519" y="12445"/>
                      <a:pt x="26935" y="12225"/>
                      <a:pt x="27363" y="12005"/>
                    </a:cubicBezTo>
                    <a:cubicBezTo>
                      <a:pt x="27386" y="11982"/>
                      <a:pt x="27421" y="11971"/>
                      <a:pt x="27444" y="11959"/>
                    </a:cubicBezTo>
                    <a:cubicBezTo>
                      <a:pt x="30254" y="10467"/>
                      <a:pt x="32926" y="8721"/>
                      <a:pt x="35389" y="6708"/>
                    </a:cubicBezTo>
                    <a:cubicBezTo>
                      <a:pt x="35401" y="6708"/>
                      <a:pt x="35401" y="6697"/>
                      <a:pt x="35412" y="6697"/>
                    </a:cubicBezTo>
                    <a:lnTo>
                      <a:pt x="35412" y="6697"/>
                    </a:lnTo>
                    <a:cubicBezTo>
                      <a:pt x="36419" y="5864"/>
                      <a:pt x="37367" y="4997"/>
                      <a:pt x="38281" y="4095"/>
                    </a:cubicBezTo>
                    <a:cubicBezTo>
                      <a:pt x="39183" y="3193"/>
                      <a:pt x="40062" y="2267"/>
                      <a:pt x="40929" y="1308"/>
                    </a:cubicBezTo>
                    <a:lnTo>
                      <a:pt x="40929" y="1308"/>
                    </a:lnTo>
                    <a:lnTo>
                      <a:pt x="40929" y="1308"/>
                    </a:lnTo>
                    <a:cubicBezTo>
                      <a:pt x="41288" y="903"/>
                      <a:pt x="41646" y="498"/>
                      <a:pt x="42005" y="93"/>
                    </a:cubicBezTo>
                    <a:cubicBezTo>
                      <a:pt x="42086" y="1"/>
                      <a:pt x="42236" y="139"/>
                      <a:pt x="42166" y="232"/>
                    </a:cubicBezTo>
                    <a:cubicBezTo>
                      <a:pt x="41808" y="787"/>
                      <a:pt x="41415" y="1331"/>
                      <a:pt x="40998" y="185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-287260" y="-425773"/>
              <a:ext cx="3335355" cy="1930530"/>
              <a:chOff x="2433425" y="1354700"/>
              <a:chExt cx="1055325" cy="610850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2456575" y="1800825"/>
                <a:ext cx="154725" cy="164725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89" extrusionOk="0">
                    <a:moveTo>
                      <a:pt x="118" y="1"/>
                    </a:moveTo>
                    <a:lnTo>
                      <a:pt x="118" y="1"/>
                    </a:lnTo>
                    <a:cubicBezTo>
                      <a:pt x="117" y="1"/>
                      <a:pt x="69" y="66"/>
                      <a:pt x="69" y="66"/>
                    </a:cubicBezTo>
                    <a:cubicBezTo>
                      <a:pt x="69" y="66"/>
                      <a:pt x="79" y="54"/>
                      <a:pt x="105" y="19"/>
                    </a:cubicBezTo>
                    <a:lnTo>
                      <a:pt x="105" y="19"/>
                    </a:lnTo>
                    <a:lnTo>
                      <a:pt x="1" y="193"/>
                    </a:lnTo>
                    <a:cubicBezTo>
                      <a:pt x="1909" y="2286"/>
                      <a:pt x="2557" y="4495"/>
                      <a:pt x="4465" y="6588"/>
                    </a:cubicBezTo>
                    <a:cubicBezTo>
                      <a:pt x="4708" y="4588"/>
                      <a:pt x="6049" y="2772"/>
                      <a:pt x="6188" y="979"/>
                    </a:cubicBezTo>
                    <a:cubicBezTo>
                      <a:pt x="4153" y="887"/>
                      <a:pt x="2048" y="655"/>
                      <a:pt x="105" y="19"/>
                    </a:cubicBezTo>
                    <a:cubicBezTo>
                      <a:pt x="114" y="6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07800" y="1775850"/>
                <a:ext cx="206750" cy="174950"/>
              </a:xfrm>
              <a:custGeom>
                <a:avLst/>
                <a:gdLst/>
                <a:ahLst/>
                <a:cxnLst/>
                <a:rect l="l" t="t" r="r" b="b"/>
                <a:pathLst>
                  <a:path w="8270" h="6998" extrusionOk="0">
                    <a:moveTo>
                      <a:pt x="8269" y="1"/>
                    </a:moveTo>
                    <a:cubicBezTo>
                      <a:pt x="8212" y="12"/>
                      <a:pt x="8154" y="24"/>
                      <a:pt x="8096" y="35"/>
                    </a:cubicBezTo>
                    <a:cubicBezTo>
                      <a:pt x="7876" y="70"/>
                      <a:pt x="7656" y="116"/>
                      <a:pt x="7437" y="151"/>
                    </a:cubicBezTo>
                    <a:cubicBezTo>
                      <a:pt x="5910" y="579"/>
                      <a:pt x="4360" y="949"/>
                      <a:pt x="2799" y="1226"/>
                    </a:cubicBezTo>
                    <a:cubicBezTo>
                      <a:pt x="1955" y="1377"/>
                      <a:pt x="1088" y="1492"/>
                      <a:pt x="232" y="1562"/>
                    </a:cubicBezTo>
                    <a:lnTo>
                      <a:pt x="0" y="1828"/>
                    </a:lnTo>
                    <a:cubicBezTo>
                      <a:pt x="58" y="1874"/>
                      <a:pt x="116" y="1932"/>
                      <a:pt x="174" y="1978"/>
                    </a:cubicBezTo>
                    <a:cubicBezTo>
                      <a:pt x="2082" y="3713"/>
                      <a:pt x="3435" y="5829"/>
                      <a:pt x="5737" y="6997"/>
                    </a:cubicBezTo>
                    <a:cubicBezTo>
                      <a:pt x="6280" y="5055"/>
                      <a:pt x="7599" y="2464"/>
                      <a:pt x="8131" y="521"/>
                    </a:cubicBezTo>
                    <a:cubicBezTo>
                      <a:pt x="8142" y="486"/>
                      <a:pt x="8154" y="463"/>
                      <a:pt x="8154" y="428"/>
                    </a:cubicBezTo>
                    <a:cubicBezTo>
                      <a:pt x="8200" y="290"/>
                      <a:pt x="8235" y="139"/>
                      <a:pt x="8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806475" y="1705600"/>
                <a:ext cx="214500" cy="16915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6766" extrusionOk="0">
                    <a:moveTo>
                      <a:pt x="8580" y="0"/>
                    </a:moveTo>
                    <a:lnTo>
                      <a:pt x="8580" y="0"/>
                    </a:lnTo>
                    <a:cubicBezTo>
                      <a:pt x="8534" y="23"/>
                      <a:pt x="8476" y="47"/>
                      <a:pt x="8430" y="58"/>
                    </a:cubicBezTo>
                    <a:cubicBezTo>
                      <a:pt x="8083" y="185"/>
                      <a:pt x="7736" y="301"/>
                      <a:pt x="7389" y="417"/>
                    </a:cubicBezTo>
                    <a:cubicBezTo>
                      <a:pt x="6810" y="625"/>
                      <a:pt x="6232" y="821"/>
                      <a:pt x="5654" y="1018"/>
                    </a:cubicBezTo>
                    <a:cubicBezTo>
                      <a:pt x="3873" y="1643"/>
                      <a:pt x="2092" y="2267"/>
                      <a:pt x="299" y="2880"/>
                    </a:cubicBezTo>
                    <a:cubicBezTo>
                      <a:pt x="288" y="2892"/>
                      <a:pt x="288" y="2892"/>
                      <a:pt x="288" y="2892"/>
                    </a:cubicBezTo>
                    <a:cubicBezTo>
                      <a:pt x="276" y="2892"/>
                      <a:pt x="265" y="2892"/>
                      <a:pt x="253" y="2903"/>
                    </a:cubicBezTo>
                    <a:cubicBezTo>
                      <a:pt x="241" y="2903"/>
                      <a:pt x="230" y="2903"/>
                      <a:pt x="230" y="2915"/>
                    </a:cubicBezTo>
                    <a:lnTo>
                      <a:pt x="195" y="2984"/>
                    </a:lnTo>
                    <a:lnTo>
                      <a:pt x="22" y="3181"/>
                    </a:lnTo>
                    <a:cubicBezTo>
                      <a:pt x="14" y="3178"/>
                      <a:pt x="11" y="3177"/>
                      <a:pt x="11" y="3177"/>
                    </a:cubicBezTo>
                    <a:lnTo>
                      <a:pt x="11" y="3177"/>
                    </a:lnTo>
                    <a:cubicBezTo>
                      <a:pt x="10" y="3177"/>
                      <a:pt x="11" y="3178"/>
                      <a:pt x="13" y="3179"/>
                    </a:cubicBezTo>
                    <a:lnTo>
                      <a:pt x="13" y="3179"/>
                    </a:lnTo>
                    <a:cubicBezTo>
                      <a:pt x="11" y="3178"/>
                      <a:pt x="10" y="3178"/>
                      <a:pt x="9" y="3178"/>
                    </a:cubicBezTo>
                    <a:cubicBezTo>
                      <a:pt x="1" y="3178"/>
                      <a:pt x="24" y="3189"/>
                      <a:pt x="30" y="3189"/>
                    </a:cubicBezTo>
                    <a:cubicBezTo>
                      <a:pt x="31" y="3189"/>
                      <a:pt x="31" y="3187"/>
                      <a:pt x="26" y="3184"/>
                    </a:cubicBezTo>
                    <a:lnTo>
                      <a:pt x="26" y="3184"/>
                    </a:lnTo>
                    <a:cubicBezTo>
                      <a:pt x="27" y="3184"/>
                      <a:pt x="27" y="3184"/>
                      <a:pt x="27" y="3184"/>
                    </a:cubicBezTo>
                    <a:cubicBezTo>
                      <a:pt x="28" y="3184"/>
                      <a:pt x="27" y="3183"/>
                      <a:pt x="22" y="3181"/>
                    </a:cubicBezTo>
                    <a:lnTo>
                      <a:pt x="22" y="3181"/>
                    </a:lnTo>
                    <a:cubicBezTo>
                      <a:pt x="2288" y="4129"/>
                      <a:pt x="4532" y="5864"/>
                      <a:pt x="6810" y="6766"/>
                    </a:cubicBezTo>
                    <a:cubicBezTo>
                      <a:pt x="7238" y="5043"/>
                      <a:pt x="7840" y="2892"/>
                      <a:pt x="8325" y="1018"/>
                    </a:cubicBezTo>
                    <a:cubicBezTo>
                      <a:pt x="8372" y="833"/>
                      <a:pt x="8418" y="659"/>
                      <a:pt x="8464" y="486"/>
                    </a:cubicBezTo>
                    <a:cubicBezTo>
                      <a:pt x="8487" y="405"/>
                      <a:pt x="8499" y="336"/>
                      <a:pt x="8522" y="266"/>
                    </a:cubicBezTo>
                    <a:cubicBezTo>
                      <a:pt x="8545" y="174"/>
                      <a:pt x="8568" y="93"/>
                      <a:pt x="8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3013725" y="1619425"/>
                <a:ext cx="167725" cy="175250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10" extrusionOk="0">
                    <a:moveTo>
                      <a:pt x="6709" y="1"/>
                    </a:moveTo>
                    <a:lnTo>
                      <a:pt x="6709" y="1"/>
                    </a:lnTo>
                    <a:cubicBezTo>
                      <a:pt x="5934" y="487"/>
                      <a:pt x="5147" y="949"/>
                      <a:pt x="4338" y="1377"/>
                    </a:cubicBezTo>
                    <a:cubicBezTo>
                      <a:pt x="3875" y="1632"/>
                      <a:pt x="3412" y="1863"/>
                      <a:pt x="2938" y="2083"/>
                    </a:cubicBezTo>
                    <a:cubicBezTo>
                      <a:pt x="2476" y="2302"/>
                      <a:pt x="2025" y="2499"/>
                      <a:pt x="1562" y="2696"/>
                    </a:cubicBezTo>
                    <a:cubicBezTo>
                      <a:pt x="1215" y="2834"/>
                      <a:pt x="857" y="2973"/>
                      <a:pt x="510" y="3112"/>
                    </a:cubicBezTo>
                    <a:lnTo>
                      <a:pt x="487" y="3112"/>
                    </a:lnTo>
                    <a:cubicBezTo>
                      <a:pt x="406" y="3147"/>
                      <a:pt x="359" y="3228"/>
                      <a:pt x="267" y="3262"/>
                    </a:cubicBezTo>
                    <a:lnTo>
                      <a:pt x="232" y="3297"/>
                    </a:lnTo>
                    <a:lnTo>
                      <a:pt x="209" y="3239"/>
                    </a:lnTo>
                    <a:lnTo>
                      <a:pt x="93" y="3366"/>
                    </a:lnTo>
                    <a:lnTo>
                      <a:pt x="1" y="3470"/>
                    </a:lnTo>
                    <a:cubicBezTo>
                      <a:pt x="59" y="3505"/>
                      <a:pt x="128" y="3540"/>
                      <a:pt x="186" y="3574"/>
                    </a:cubicBezTo>
                    <a:cubicBezTo>
                      <a:pt x="244" y="3609"/>
                      <a:pt x="313" y="3644"/>
                      <a:pt x="371" y="3690"/>
                    </a:cubicBezTo>
                    <a:cubicBezTo>
                      <a:pt x="429" y="3713"/>
                      <a:pt x="475" y="3748"/>
                      <a:pt x="521" y="3771"/>
                    </a:cubicBezTo>
                    <a:cubicBezTo>
                      <a:pt x="2337" y="4858"/>
                      <a:pt x="4164" y="5934"/>
                      <a:pt x="5980" y="7009"/>
                    </a:cubicBezTo>
                    <a:cubicBezTo>
                      <a:pt x="5991" y="6894"/>
                      <a:pt x="6003" y="6778"/>
                      <a:pt x="6015" y="6662"/>
                    </a:cubicBezTo>
                    <a:cubicBezTo>
                      <a:pt x="6188" y="5020"/>
                      <a:pt x="6350" y="3378"/>
                      <a:pt x="6523" y="1736"/>
                    </a:cubicBezTo>
                    <a:cubicBezTo>
                      <a:pt x="6570" y="1319"/>
                      <a:pt x="6604" y="903"/>
                      <a:pt x="6651" y="487"/>
                    </a:cubicBezTo>
                    <a:cubicBezTo>
                      <a:pt x="6651" y="475"/>
                      <a:pt x="6651" y="475"/>
                      <a:pt x="6651" y="475"/>
                    </a:cubicBezTo>
                    <a:cubicBezTo>
                      <a:pt x="6662" y="394"/>
                      <a:pt x="6674" y="313"/>
                      <a:pt x="6674" y="244"/>
                    </a:cubicBezTo>
                    <a:cubicBezTo>
                      <a:pt x="6685" y="244"/>
                      <a:pt x="6685" y="232"/>
                      <a:pt x="6685" y="232"/>
                    </a:cubicBezTo>
                    <a:cubicBezTo>
                      <a:pt x="6685" y="209"/>
                      <a:pt x="6685" y="186"/>
                      <a:pt x="6685" y="174"/>
                    </a:cubicBezTo>
                    <a:cubicBezTo>
                      <a:pt x="6697" y="117"/>
                      <a:pt x="6697" y="59"/>
                      <a:pt x="6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3173900" y="1526050"/>
                <a:ext cx="1639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211" extrusionOk="0">
                    <a:moveTo>
                      <a:pt x="5668" y="0"/>
                    </a:moveTo>
                    <a:cubicBezTo>
                      <a:pt x="3783" y="1365"/>
                      <a:pt x="1898" y="2730"/>
                      <a:pt x="12" y="4094"/>
                    </a:cubicBezTo>
                    <a:cubicBezTo>
                      <a:pt x="313" y="3944"/>
                      <a:pt x="614" y="3782"/>
                      <a:pt x="914" y="3632"/>
                    </a:cubicBezTo>
                    <a:lnTo>
                      <a:pt x="914" y="3632"/>
                    </a:lnTo>
                    <a:lnTo>
                      <a:pt x="1" y="4129"/>
                    </a:lnTo>
                    <a:cubicBezTo>
                      <a:pt x="2187" y="4823"/>
                      <a:pt x="4372" y="5517"/>
                      <a:pt x="6558" y="6211"/>
                    </a:cubicBezTo>
                    <a:cubicBezTo>
                      <a:pt x="6258" y="4141"/>
                      <a:pt x="5968" y="2071"/>
                      <a:pt x="5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3317600" y="1385825"/>
                <a:ext cx="163100" cy="200100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8004" extrusionOk="0">
                    <a:moveTo>
                      <a:pt x="5552" y="0"/>
                    </a:moveTo>
                    <a:cubicBezTo>
                      <a:pt x="3829" y="1909"/>
                      <a:pt x="2048" y="3736"/>
                      <a:pt x="35" y="5390"/>
                    </a:cubicBezTo>
                    <a:cubicBezTo>
                      <a:pt x="70" y="5366"/>
                      <a:pt x="105" y="5343"/>
                      <a:pt x="139" y="5320"/>
                    </a:cubicBezTo>
                    <a:lnTo>
                      <a:pt x="139" y="5320"/>
                    </a:lnTo>
                    <a:lnTo>
                      <a:pt x="1" y="5517"/>
                    </a:lnTo>
                    <a:cubicBezTo>
                      <a:pt x="116" y="5598"/>
                      <a:pt x="244" y="5667"/>
                      <a:pt x="371" y="5737"/>
                    </a:cubicBezTo>
                    <a:cubicBezTo>
                      <a:pt x="2256" y="6858"/>
                      <a:pt x="4361" y="7633"/>
                      <a:pt x="6523" y="8003"/>
                    </a:cubicBezTo>
                    <a:cubicBezTo>
                      <a:pt x="6223" y="5517"/>
                      <a:pt x="5922" y="3030"/>
                      <a:pt x="5621" y="544"/>
                    </a:cubicBezTo>
                    <a:cubicBezTo>
                      <a:pt x="5598" y="359"/>
                      <a:pt x="5575" y="185"/>
                      <a:pt x="5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433425" y="1354700"/>
                <a:ext cx="1055325" cy="472050"/>
              </a:xfrm>
              <a:custGeom>
                <a:avLst/>
                <a:gdLst/>
                <a:ahLst/>
                <a:cxnLst/>
                <a:rect l="l" t="t" r="r" b="b"/>
                <a:pathLst>
                  <a:path w="42213" h="18882" extrusionOk="0">
                    <a:moveTo>
                      <a:pt x="42069" y="0"/>
                    </a:moveTo>
                    <a:cubicBezTo>
                      <a:pt x="42047" y="0"/>
                      <a:pt x="42025" y="9"/>
                      <a:pt x="42006" y="31"/>
                    </a:cubicBezTo>
                    <a:cubicBezTo>
                      <a:pt x="41648" y="436"/>
                      <a:pt x="41289" y="841"/>
                      <a:pt x="40919" y="1245"/>
                    </a:cubicBezTo>
                    <a:cubicBezTo>
                      <a:pt x="40052" y="2194"/>
                      <a:pt x="39184" y="3130"/>
                      <a:pt x="38271" y="4032"/>
                    </a:cubicBezTo>
                    <a:cubicBezTo>
                      <a:pt x="37357" y="4935"/>
                      <a:pt x="36409" y="5813"/>
                      <a:pt x="35402" y="6635"/>
                    </a:cubicBezTo>
                    <a:cubicBezTo>
                      <a:pt x="35402" y="6635"/>
                      <a:pt x="35391" y="6646"/>
                      <a:pt x="35379" y="6646"/>
                    </a:cubicBezTo>
                    <a:cubicBezTo>
                      <a:pt x="32927" y="8659"/>
                      <a:pt x="30244" y="10405"/>
                      <a:pt x="27446" y="11885"/>
                    </a:cubicBezTo>
                    <a:cubicBezTo>
                      <a:pt x="27411" y="11908"/>
                      <a:pt x="27388" y="11920"/>
                      <a:pt x="27353" y="11943"/>
                    </a:cubicBezTo>
                    <a:cubicBezTo>
                      <a:pt x="26937" y="12163"/>
                      <a:pt x="26509" y="12382"/>
                      <a:pt x="26081" y="12591"/>
                    </a:cubicBezTo>
                    <a:cubicBezTo>
                      <a:pt x="25688" y="12787"/>
                      <a:pt x="25283" y="12984"/>
                      <a:pt x="24878" y="13169"/>
                    </a:cubicBezTo>
                    <a:cubicBezTo>
                      <a:pt x="24496" y="13354"/>
                      <a:pt x="24103" y="13527"/>
                      <a:pt x="23722" y="13701"/>
                    </a:cubicBezTo>
                    <a:lnTo>
                      <a:pt x="23699" y="13701"/>
                    </a:lnTo>
                    <a:cubicBezTo>
                      <a:pt x="23606" y="13747"/>
                      <a:pt x="23513" y="13793"/>
                      <a:pt x="23421" y="13828"/>
                    </a:cubicBezTo>
                    <a:cubicBezTo>
                      <a:pt x="23039" y="14002"/>
                      <a:pt x="22658" y="14163"/>
                      <a:pt x="22264" y="14314"/>
                    </a:cubicBezTo>
                    <a:lnTo>
                      <a:pt x="22264" y="14325"/>
                    </a:lnTo>
                    <a:cubicBezTo>
                      <a:pt x="21698" y="14557"/>
                      <a:pt x="21131" y="14776"/>
                      <a:pt x="20564" y="14985"/>
                    </a:cubicBezTo>
                    <a:cubicBezTo>
                      <a:pt x="19917" y="15239"/>
                      <a:pt x="19269" y="15470"/>
                      <a:pt x="18610" y="15690"/>
                    </a:cubicBezTo>
                    <a:cubicBezTo>
                      <a:pt x="17476" y="16083"/>
                      <a:pt x="16332" y="16453"/>
                      <a:pt x="15175" y="16777"/>
                    </a:cubicBezTo>
                    <a:cubicBezTo>
                      <a:pt x="15175" y="16789"/>
                      <a:pt x="15175" y="16789"/>
                      <a:pt x="15175" y="16789"/>
                    </a:cubicBezTo>
                    <a:lnTo>
                      <a:pt x="15163" y="16789"/>
                    </a:lnTo>
                    <a:cubicBezTo>
                      <a:pt x="15152" y="16789"/>
                      <a:pt x="15140" y="16800"/>
                      <a:pt x="15129" y="16800"/>
                    </a:cubicBezTo>
                    <a:lnTo>
                      <a:pt x="15094" y="16800"/>
                    </a:lnTo>
                    <a:cubicBezTo>
                      <a:pt x="15025" y="16823"/>
                      <a:pt x="14955" y="16847"/>
                      <a:pt x="14874" y="16870"/>
                    </a:cubicBezTo>
                    <a:cubicBezTo>
                      <a:pt x="14724" y="16916"/>
                      <a:pt x="14574" y="16962"/>
                      <a:pt x="14412" y="16997"/>
                    </a:cubicBezTo>
                    <a:cubicBezTo>
                      <a:pt x="12885" y="17425"/>
                      <a:pt x="11335" y="17795"/>
                      <a:pt x="9774" y="18072"/>
                    </a:cubicBezTo>
                    <a:cubicBezTo>
                      <a:pt x="8930" y="18223"/>
                      <a:pt x="8063" y="18338"/>
                      <a:pt x="7207" y="18408"/>
                    </a:cubicBezTo>
                    <a:cubicBezTo>
                      <a:pt x="6691" y="18449"/>
                      <a:pt x="6175" y="18470"/>
                      <a:pt x="5659" y="18470"/>
                    </a:cubicBezTo>
                    <a:cubicBezTo>
                      <a:pt x="4869" y="18470"/>
                      <a:pt x="4081" y="18420"/>
                      <a:pt x="3298" y="18315"/>
                    </a:cubicBezTo>
                    <a:lnTo>
                      <a:pt x="3275" y="18315"/>
                    </a:lnTo>
                    <a:cubicBezTo>
                      <a:pt x="2523" y="18223"/>
                      <a:pt x="1771" y="18061"/>
                      <a:pt x="1019" y="17841"/>
                    </a:cubicBezTo>
                    <a:cubicBezTo>
                      <a:pt x="742" y="17760"/>
                      <a:pt x="464" y="17668"/>
                      <a:pt x="187" y="17564"/>
                    </a:cubicBezTo>
                    <a:cubicBezTo>
                      <a:pt x="177" y="17560"/>
                      <a:pt x="167" y="17559"/>
                      <a:pt x="157" y="17559"/>
                    </a:cubicBezTo>
                    <a:cubicBezTo>
                      <a:pt x="67" y="17559"/>
                      <a:pt x="0" y="17695"/>
                      <a:pt x="94" y="17737"/>
                    </a:cubicBezTo>
                    <a:cubicBezTo>
                      <a:pt x="487" y="17922"/>
                      <a:pt x="881" y="18084"/>
                      <a:pt x="1285" y="18223"/>
                    </a:cubicBezTo>
                    <a:cubicBezTo>
                      <a:pt x="2715" y="18702"/>
                      <a:pt x="4226" y="18882"/>
                      <a:pt x="5740" y="18882"/>
                    </a:cubicBezTo>
                    <a:cubicBezTo>
                      <a:pt x="6199" y="18882"/>
                      <a:pt x="6657" y="18865"/>
                      <a:pt x="7114" y="18836"/>
                    </a:cubicBezTo>
                    <a:cubicBezTo>
                      <a:pt x="7126" y="18824"/>
                      <a:pt x="7137" y="18824"/>
                      <a:pt x="7149" y="18824"/>
                    </a:cubicBezTo>
                    <a:cubicBezTo>
                      <a:pt x="7531" y="18801"/>
                      <a:pt x="7924" y="18766"/>
                      <a:pt x="8305" y="18720"/>
                    </a:cubicBezTo>
                    <a:cubicBezTo>
                      <a:pt x="10561" y="18454"/>
                      <a:pt x="12793" y="17945"/>
                      <a:pt x="14978" y="17321"/>
                    </a:cubicBezTo>
                    <a:cubicBezTo>
                      <a:pt x="15036" y="17298"/>
                      <a:pt x="15083" y="17286"/>
                      <a:pt x="15129" y="17274"/>
                    </a:cubicBezTo>
                    <a:cubicBezTo>
                      <a:pt x="15892" y="17055"/>
                      <a:pt x="16644" y="16823"/>
                      <a:pt x="17396" y="16592"/>
                    </a:cubicBezTo>
                    <a:cubicBezTo>
                      <a:pt x="18540" y="16222"/>
                      <a:pt x="19685" y="15829"/>
                      <a:pt x="20819" y="15401"/>
                    </a:cubicBezTo>
                    <a:cubicBezTo>
                      <a:pt x="21663" y="15077"/>
                      <a:pt x="22507" y="14742"/>
                      <a:pt x="23340" y="14383"/>
                    </a:cubicBezTo>
                    <a:cubicBezTo>
                      <a:pt x="23421" y="14349"/>
                      <a:pt x="23502" y="14314"/>
                      <a:pt x="23583" y="14279"/>
                    </a:cubicBezTo>
                    <a:cubicBezTo>
                      <a:pt x="23722" y="14221"/>
                      <a:pt x="23860" y="14152"/>
                      <a:pt x="23988" y="14094"/>
                    </a:cubicBezTo>
                    <a:cubicBezTo>
                      <a:pt x="24797" y="13747"/>
                      <a:pt x="25584" y="13365"/>
                      <a:pt x="26370" y="12972"/>
                    </a:cubicBezTo>
                    <a:cubicBezTo>
                      <a:pt x="26960" y="12683"/>
                      <a:pt x="27550" y="12382"/>
                      <a:pt x="28128" y="12059"/>
                    </a:cubicBezTo>
                    <a:cubicBezTo>
                      <a:pt x="28706" y="11746"/>
                      <a:pt x="29296" y="11411"/>
                      <a:pt x="29863" y="11076"/>
                    </a:cubicBezTo>
                    <a:cubicBezTo>
                      <a:pt x="29874" y="11076"/>
                      <a:pt x="29874" y="11064"/>
                      <a:pt x="29886" y="11064"/>
                    </a:cubicBezTo>
                    <a:cubicBezTo>
                      <a:pt x="31505" y="10104"/>
                      <a:pt x="33066" y="9052"/>
                      <a:pt x="34570" y="7907"/>
                    </a:cubicBezTo>
                    <a:cubicBezTo>
                      <a:pt x="34824" y="7699"/>
                      <a:pt x="35090" y="7502"/>
                      <a:pt x="35356" y="7294"/>
                    </a:cubicBezTo>
                    <a:cubicBezTo>
                      <a:pt x="35483" y="7190"/>
                      <a:pt x="35611" y="7086"/>
                      <a:pt x="35726" y="6982"/>
                    </a:cubicBezTo>
                    <a:cubicBezTo>
                      <a:pt x="37634" y="5443"/>
                      <a:pt x="39462" y="3720"/>
                      <a:pt x="40988" y="1789"/>
                    </a:cubicBezTo>
                    <a:cubicBezTo>
                      <a:pt x="41405" y="1268"/>
                      <a:pt x="41798" y="725"/>
                      <a:pt x="42168" y="170"/>
                    </a:cubicBezTo>
                    <a:cubicBezTo>
                      <a:pt x="42212" y="99"/>
                      <a:pt x="42141" y="0"/>
                      <a:pt x="42069" y="0"/>
                    </a:cubicBezTo>
                    <a:close/>
                  </a:path>
                </a:pathLst>
              </a:custGeom>
              <a:solidFill>
                <a:srgbClr val="6623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533C-B84E-44F0-9F01-21AEE2BB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2A91-884D-4A82-953B-7EAAD2A2D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BFC76-0F20-4395-A4E8-D15695A5B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768FC-5307-4F2C-8EC8-38CACE3D3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7B665-6124-426C-9981-968CC7DAF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017CAC-206C-4B6E-B600-E598DFE2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D1D9A6-C3B4-418A-8C19-0490CCDC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E9253F-59CC-47A3-8875-834987E6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8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5C7C-1DCE-4141-BDBD-5741CD9D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0F3E9-AD85-41D7-9A22-C69852872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10EFD-2A82-452B-B00A-87394858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E678D-5B1D-4490-B714-42E1693C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04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22125-7474-4FF3-9636-F03719683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23CF4-09EE-468A-9614-A22B7816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83282-1FE4-48EF-8163-A994BCA4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05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CC30-E1B0-4B02-B46E-BA49A832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FFA47-40C2-4BB5-BA75-1B0E7145B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5ECA6-2502-49E8-83C0-98B831CD2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546A2-25D0-49AD-9D20-9C6EAB76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1ED6B-712D-4B30-AB26-E994BAB3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ED7D-A630-41BD-8631-487BD55C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2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D17E-1EF8-4545-B6DB-4A227BF8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86617-1F78-4595-93AF-08F0ABBCD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CAAC-C207-4027-AFCC-17892AE7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BAC57-95E5-4B03-97E2-3F90DB94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044DF-AFA9-4659-BB39-A348E7112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EC06B-BE8C-41F5-9F26-0DD075B5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6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0EA8-C4E3-43AA-BE29-7B5FFE0D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11799-9BDB-4D5A-830F-77DD0780A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3F3B9-62A2-4FA9-8171-EC735AA6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695EB-3111-45F5-A012-A5F5B2FBE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D8DF2-ADC9-4887-9EDB-BC151558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92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710DD0-913B-4808-92E1-C9E2F9B55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0E739-0DFE-4E99-9326-5C694DAB7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FEDFB-A5FA-475E-AF3F-C3491006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F5126-1AE8-4CF3-AE83-C60B12E5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296CC-4BB9-4154-A639-C11F3D48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4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rgbClr val="F2E1D8">
            <a:alpha val="37990"/>
          </a:srgbClr>
        </a:solidFill>
        <a:effectLst/>
      </p:bgPr>
    </p:bg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3" name="Google Shape;1133;p41"/>
          <p:cNvGrpSpPr/>
          <p:nvPr/>
        </p:nvGrpSpPr>
        <p:grpSpPr>
          <a:xfrm rot="1943025">
            <a:off x="5593879" y="-788543"/>
            <a:ext cx="3337251" cy="1935475"/>
            <a:chOff x="-288174" y="-428211"/>
            <a:chExt cx="3337172" cy="1935429"/>
          </a:xfrm>
        </p:grpSpPr>
        <p:grpSp>
          <p:nvGrpSpPr>
            <p:cNvPr id="1134" name="Google Shape;1134;p41"/>
            <p:cNvGrpSpPr/>
            <p:nvPr/>
          </p:nvGrpSpPr>
          <p:grpSpPr>
            <a:xfrm>
              <a:off x="-288174" y="-428211"/>
              <a:ext cx="3337172" cy="1935429"/>
              <a:chOff x="3839775" y="1627525"/>
              <a:chExt cx="1055900" cy="612400"/>
            </a:xfrm>
          </p:grpSpPr>
          <p:sp>
            <p:nvSpPr>
              <p:cNvPr id="1135" name="Google Shape;1135;p41"/>
              <p:cNvSpPr/>
              <p:nvPr/>
            </p:nvSpPr>
            <p:spPr>
              <a:xfrm>
                <a:off x="3840025" y="1629075"/>
                <a:ext cx="1055250" cy="610850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4434" extrusionOk="0">
                    <a:moveTo>
                      <a:pt x="42059" y="1"/>
                    </a:moveTo>
                    <a:cubicBezTo>
                      <a:pt x="42036" y="1"/>
                      <a:pt x="42013" y="10"/>
                      <a:pt x="41995" y="31"/>
                    </a:cubicBezTo>
                    <a:cubicBezTo>
                      <a:pt x="41636" y="436"/>
                      <a:pt x="41278" y="841"/>
                      <a:pt x="40919" y="1246"/>
                    </a:cubicBezTo>
                    <a:cubicBezTo>
                      <a:pt x="40052" y="2205"/>
                      <a:pt x="39173" y="3131"/>
                      <a:pt x="38271" y="4033"/>
                    </a:cubicBezTo>
                    <a:cubicBezTo>
                      <a:pt x="37357" y="4935"/>
                      <a:pt x="36409" y="5802"/>
                      <a:pt x="35402" y="6635"/>
                    </a:cubicBezTo>
                    <a:cubicBezTo>
                      <a:pt x="35391" y="6635"/>
                      <a:pt x="35391" y="6646"/>
                      <a:pt x="35379" y="6646"/>
                    </a:cubicBezTo>
                    <a:cubicBezTo>
                      <a:pt x="32916" y="8659"/>
                      <a:pt x="30244" y="10405"/>
                      <a:pt x="27434" y="11897"/>
                    </a:cubicBezTo>
                    <a:cubicBezTo>
                      <a:pt x="27411" y="11909"/>
                      <a:pt x="27376" y="11920"/>
                      <a:pt x="27353" y="11943"/>
                    </a:cubicBezTo>
                    <a:cubicBezTo>
                      <a:pt x="26925" y="12163"/>
                      <a:pt x="26509" y="12383"/>
                      <a:pt x="26081" y="12591"/>
                    </a:cubicBezTo>
                    <a:cubicBezTo>
                      <a:pt x="25676" y="12787"/>
                      <a:pt x="25283" y="12984"/>
                      <a:pt x="24878" y="13169"/>
                    </a:cubicBezTo>
                    <a:cubicBezTo>
                      <a:pt x="24485" y="13354"/>
                      <a:pt x="24103" y="13528"/>
                      <a:pt x="23710" y="13701"/>
                    </a:cubicBezTo>
                    <a:lnTo>
                      <a:pt x="23699" y="13701"/>
                    </a:lnTo>
                    <a:lnTo>
                      <a:pt x="23699" y="13713"/>
                    </a:lnTo>
                    <a:cubicBezTo>
                      <a:pt x="23687" y="13713"/>
                      <a:pt x="23675" y="13713"/>
                      <a:pt x="23664" y="13724"/>
                    </a:cubicBezTo>
                    <a:cubicBezTo>
                      <a:pt x="23583" y="13759"/>
                      <a:pt x="23502" y="13794"/>
                      <a:pt x="23421" y="13828"/>
                    </a:cubicBezTo>
                    <a:lnTo>
                      <a:pt x="23409" y="13828"/>
                    </a:lnTo>
                    <a:cubicBezTo>
                      <a:pt x="23028" y="14002"/>
                      <a:pt x="22646" y="14164"/>
                      <a:pt x="22265" y="14314"/>
                    </a:cubicBezTo>
                    <a:lnTo>
                      <a:pt x="22253" y="14326"/>
                    </a:lnTo>
                    <a:cubicBezTo>
                      <a:pt x="21698" y="14557"/>
                      <a:pt x="21131" y="14777"/>
                      <a:pt x="20564" y="14996"/>
                    </a:cubicBezTo>
                    <a:cubicBezTo>
                      <a:pt x="19917" y="15239"/>
                      <a:pt x="19269" y="15471"/>
                      <a:pt x="18610" y="15690"/>
                    </a:cubicBezTo>
                    <a:cubicBezTo>
                      <a:pt x="17477" y="16084"/>
                      <a:pt x="16332" y="16454"/>
                      <a:pt x="15175" y="16777"/>
                    </a:cubicBezTo>
                    <a:cubicBezTo>
                      <a:pt x="15175" y="16789"/>
                      <a:pt x="15164" y="16789"/>
                      <a:pt x="15164" y="16789"/>
                    </a:cubicBezTo>
                    <a:lnTo>
                      <a:pt x="15152" y="16789"/>
                    </a:lnTo>
                    <a:cubicBezTo>
                      <a:pt x="15152" y="16789"/>
                      <a:pt x="15140" y="16801"/>
                      <a:pt x="15129" y="16801"/>
                    </a:cubicBezTo>
                    <a:lnTo>
                      <a:pt x="15094" y="16801"/>
                    </a:lnTo>
                    <a:cubicBezTo>
                      <a:pt x="15025" y="16835"/>
                      <a:pt x="14944" y="16847"/>
                      <a:pt x="14874" y="16870"/>
                    </a:cubicBezTo>
                    <a:cubicBezTo>
                      <a:pt x="14713" y="16916"/>
                      <a:pt x="14562" y="16962"/>
                      <a:pt x="14412" y="16997"/>
                    </a:cubicBezTo>
                    <a:cubicBezTo>
                      <a:pt x="12885" y="17425"/>
                      <a:pt x="11336" y="17795"/>
                      <a:pt x="9774" y="18073"/>
                    </a:cubicBezTo>
                    <a:cubicBezTo>
                      <a:pt x="8918" y="18223"/>
                      <a:pt x="8063" y="18339"/>
                      <a:pt x="7207" y="18408"/>
                    </a:cubicBezTo>
                    <a:cubicBezTo>
                      <a:pt x="6673" y="18451"/>
                      <a:pt x="6140" y="18474"/>
                      <a:pt x="5607" y="18474"/>
                    </a:cubicBezTo>
                    <a:cubicBezTo>
                      <a:pt x="4835" y="18474"/>
                      <a:pt x="4064" y="18425"/>
                      <a:pt x="3298" y="18316"/>
                    </a:cubicBezTo>
                    <a:lnTo>
                      <a:pt x="3275" y="18316"/>
                    </a:lnTo>
                    <a:cubicBezTo>
                      <a:pt x="2523" y="18223"/>
                      <a:pt x="1771" y="18061"/>
                      <a:pt x="1043" y="17853"/>
                    </a:cubicBezTo>
                    <a:lnTo>
                      <a:pt x="1020" y="17841"/>
                    </a:lnTo>
                    <a:cubicBezTo>
                      <a:pt x="730" y="17760"/>
                      <a:pt x="453" y="17668"/>
                      <a:pt x="175" y="17564"/>
                    </a:cubicBezTo>
                    <a:cubicBezTo>
                      <a:pt x="165" y="17561"/>
                      <a:pt x="156" y="17559"/>
                      <a:pt x="146" y="17559"/>
                    </a:cubicBezTo>
                    <a:cubicBezTo>
                      <a:pt x="57" y="17559"/>
                      <a:pt x="0" y="17695"/>
                      <a:pt x="94" y="17737"/>
                    </a:cubicBezTo>
                    <a:cubicBezTo>
                      <a:pt x="395" y="17888"/>
                      <a:pt x="696" y="18015"/>
                      <a:pt x="1008" y="18119"/>
                    </a:cubicBezTo>
                    <a:cubicBezTo>
                      <a:pt x="2847" y="20201"/>
                      <a:pt x="3506" y="22363"/>
                      <a:pt x="5391" y="24434"/>
                    </a:cubicBezTo>
                    <a:cubicBezTo>
                      <a:pt x="5634" y="22433"/>
                      <a:pt x="6976" y="20617"/>
                      <a:pt x="7114" y="18836"/>
                    </a:cubicBezTo>
                    <a:cubicBezTo>
                      <a:pt x="7126" y="18836"/>
                      <a:pt x="7126" y="18836"/>
                      <a:pt x="7137" y="18824"/>
                    </a:cubicBezTo>
                    <a:lnTo>
                      <a:pt x="7149" y="18824"/>
                    </a:lnTo>
                    <a:cubicBezTo>
                      <a:pt x="9057" y="20559"/>
                      <a:pt x="10410" y="22676"/>
                      <a:pt x="12712" y="23844"/>
                    </a:cubicBezTo>
                    <a:cubicBezTo>
                      <a:pt x="13244" y="21901"/>
                      <a:pt x="14562" y="19310"/>
                      <a:pt x="15106" y="17367"/>
                    </a:cubicBezTo>
                    <a:cubicBezTo>
                      <a:pt x="15106" y="17344"/>
                      <a:pt x="15117" y="17321"/>
                      <a:pt x="15117" y="17298"/>
                    </a:cubicBezTo>
                    <a:cubicBezTo>
                      <a:pt x="17326" y="18258"/>
                      <a:pt x="19512" y="19935"/>
                      <a:pt x="21733" y="20814"/>
                    </a:cubicBezTo>
                    <a:cubicBezTo>
                      <a:pt x="22149" y="19079"/>
                      <a:pt x="22762" y="16928"/>
                      <a:pt x="23248" y="15054"/>
                    </a:cubicBezTo>
                    <a:cubicBezTo>
                      <a:pt x="23294" y="14881"/>
                      <a:pt x="23340" y="14696"/>
                      <a:pt x="23386" y="14522"/>
                    </a:cubicBezTo>
                    <a:cubicBezTo>
                      <a:pt x="23398" y="14464"/>
                      <a:pt x="23409" y="14395"/>
                      <a:pt x="23421" y="14349"/>
                    </a:cubicBezTo>
                    <a:cubicBezTo>
                      <a:pt x="23479" y="14326"/>
                      <a:pt x="23525" y="14303"/>
                      <a:pt x="23583" y="14279"/>
                    </a:cubicBezTo>
                    <a:cubicBezTo>
                      <a:pt x="23629" y="14303"/>
                      <a:pt x="23675" y="14337"/>
                      <a:pt x="23733" y="14360"/>
                    </a:cubicBezTo>
                    <a:cubicBezTo>
                      <a:pt x="25549" y="15447"/>
                      <a:pt x="27365" y="16523"/>
                      <a:pt x="29180" y="17599"/>
                    </a:cubicBezTo>
                    <a:cubicBezTo>
                      <a:pt x="29192" y="17483"/>
                      <a:pt x="29204" y="17367"/>
                      <a:pt x="29227" y="17252"/>
                    </a:cubicBezTo>
                    <a:cubicBezTo>
                      <a:pt x="29389" y="15609"/>
                      <a:pt x="29562" y="13967"/>
                      <a:pt x="29736" y="12325"/>
                    </a:cubicBezTo>
                    <a:cubicBezTo>
                      <a:pt x="29770" y="11909"/>
                      <a:pt x="29817" y="11492"/>
                      <a:pt x="29863" y="11076"/>
                    </a:cubicBezTo>
                    <a:cubicBezTo>
                      <a:pt x="29863" y="11076"/>
                      <a:pt x="29874" y="11064"/>
                      <a:pt x="29874" y="11064"/>
                    </a:cubicBezTo>
                    <a:cubicBezTo>
                      <a:pt x="31979" y="11735"/>
                      <a:pt x="34073" y="12394"/>
                      <a:pt x="36166" y="13065"/>
                    </a:cubicBezTo>
                    <a:cubicBezTo>
                      <a:pt x="35900" y="11134"/>
                      <a:pt x="35622" y="9214"/>
                      <a:pt x="35345" y="7294"/>
                    </a:cubicBezTo>
                    <a:cubicBezTo>
                      <a:pt x="35472" y="7190"/>
                      <a:pt x="35599" y="7086"/>
                      <a:pt x="35726" y="6982"/>
                    </a:cubicBezTo>
                    <a:cubicBezTo>
                      <a:pt x="37623" y="8104"/>
                      <a:pt x="39728" y="8878"/>
                      <a:pt x="41890" y="9249"/>
                    </a:cubicBezTo>
                    <a:cubicBezTo>
                      <a:pt x="41590" y="6762"/>
                      <a:pt x="41289" y="4276"/>
                      <a:pt x="40988" y="1789"/>
                    </a:cubicBezTo>
                    <a:cubicBezTo>
                      <a:pt x="41405" y="1269"/>
                      <a:pt x="41798" y="725"/>
                      <a:pt x="42156" y="170"/>
                    </a:cubicBezTo>
                    <a:cubicBezTo>
                      <a:pt x="42210" y="99"/>
                      <a:pt x="42134" y="1"/>
                      <a:pt x="42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41"/>
              <p:cNvSpPr/>
              <p:nvPr/>
            </p:nvSpPr>
            <p:spPr>
              <a:xfrm>
                <a:off x="3839775" y="1627525"/>
                <a:ext cx="1055900" cy="612400"/>
              </a:xfrm>
              <a:custGeom>
                <a:avLst/>
                <a:gdLst/>
                <a:ahLst/>
                <a:cxnLst/>
                <a:rect l="l" t="t" r="r" b="b"/>
                <a:pathLst>
                  <a:path w="42236" h="24496" fill="none" extrusionOk="0">
                    <a:moveTo>
                      <a:pt x="40998" y="1851"/>
                    </a:moveTo>
                    <a:lnTo>
                      <a:pt x="40998" y="1851"/>
                    </a:lnTo>
                    <a:cubicBezTo>
                      <a:pt x="41299" y="4338"/>
                      <a:pt x="41600" y="6824"/>
                      <a:pt x="41900" y="9311"/>
                    </a:cubicBezTo>
                    <a:cubicBezTo>
                      <a:pt x="39738" y="8940"/>
                      <a:pt x="37633" y="8166"/>
                      <a:pt x="35736" y="7044"/>
                    </a:cubicBezTo>
                    <a:lnTo>
                      <a:pt x="35736" y="7044"/>
                    </a:lnTo>
                    <a:cubicBezTo>
                      <a:pt x="35609" y="7148"/>
                      <a:pt x="35482" y="7252"/>
                      <a:pt x="35355" y="7356"/>
                    </a:cubicBezTo>
                    <a:cubicBezTo>
                      <a:pt x="35632" y="9276"/>
                      <a:pt x="35910" y="11196"/>
                      <a:pt x="36176" y="13127"/>
                    </a:cubicBezTo>
                    <a:cubicBezTo>
                      <a:pt x="34083" y="12456"/>
                      <a:pt x="31989" y="11797"/>
                      <a:pt x="29884" y="11126"/>
                    </a:cubicBezTo>
                    <a:lnTo>
                      <a:pt x="29884" y="11126"/>
                    </a:lnTo>
                    <a:cubicBezTo>
                      <a:pt x="29884" y="11126"/>
                      <a:pt x="29873" y="11138"/>
                      <a:pt x="29873" y="11138"/>
                    </a:cubicBezTo>
                    <a:cubicBezTo>
                      <a:pt x="29827" y="11554"/>
                      <a:pt x="29780" y="11971"/>
                      <a:pt x="29746" y="12387"/>
                    </a:cubicBezTo>
                    <a:cubicBezTo>
                      <a:pt x="29572" y="14029"/>
                      <a:pt x="29399" y="15671"/>
                      <a:pt x="29237" y="17314"/>
                    </a:cubicBezTo>
                    <a:cubicBezTo>
                      <a:pt x="29214" y="17429"/>
                      <a:pt x="29202" y="17545"/>
                      <a:pt x="29190" y="17661"/>
                    </a:cubicBezTo>
                    <a:cubicBezTo>
                      <a:pt x="27375" y="16585"/>
                      <a:pt x="25559" y="15509"/>
                      <a:pt x="23743" y="14422"/>
                    </a:cubicBezTo>
                    <a:cubicBezTo>
                      <a:pt x="23685" y="14399"/>
                      <a:pt x="23639" y="14365"/>
                      <a:pt x="23593" y="14341"/>
                    </a:cubicBezTo>
                    <a:cubicBezTo>
                      <a:pt x="23535" y="14365"/>
                      <a:pt x="23489" y="14388"/>
                      <a:pt x="23431" y="14411"/>
                    </a:cubicBezTo>
                    <a:cubicBezTo>
                      <a:pt x="23419" y="14457"/>
                      <a:pt x="23408" y="14526"/>
                      <a:pt x="23396" y="14584"/>
                    </a:cubicBezTo>
                    <a:cubicBezTo>
                      <a:pt x="23350" y="14758"/>
                      <a:pt x="23304" y="14943"/>
                      <a:pt x="23258" y="15116"/>
                    </a:cubicBezTo>
                    <a:cubicBezTo>
                      <a:pt x="22772" y="16990"/>
                      <a:pt x="22159" y="19141"/>
                      <a:pt x="21743" y="20876"/>
                    </a:cubicBezTo>
                    <a:cubicBezTo>
                      <a:pt x="19522" y="19997"/>
                      <a:pt x="17336" y="18320"/>
                      <a:pt x="15127" y="17360"/>
                    </a:cubicBezTo>
                    <a:cubicBezTo>
                      <a:pt x="15127" y="17383"/>
                      <a:pt x="15116" y="17406"/>
                      <a:pt x="15116" y="17429"/>
                    </a:cubicBezTo>
                    <a:cubicBezTo>
                      <a:pt x="14572" y="19372"/>
                      <a:pt x="13254" y="21963"/>
                      <a:pt x="12722" y="23906"/>
                    </a:cubicBezTo>
                    <a:cubicBezTo>
                      <a:pt x="10420" y="22738"/>
                      <a:pt x="9067" y="20621"/>
                      <a:pt x="7159" y="18886"/>
                    </a:cubicBezTo>
                    <a:lnTo>
                      <a:pt x="7147" y="18886"/>
                    </a:lnTo>
                    <a:cubicBezTo>
                      <a:pt x="7136" y="18898"/>
                      <a:pt x="7136" y="18898"/>
                      <a:pt x="7124" y="18898"/>
                    </a:cubicBezTo>
                    <a:cubicBezTo>
                      <a:pt x="6986" y="20679"/>
                      <a:pt x="5644" y="22495"/>
                      <a:pt x="5401" y="24496"/>
                    </a:cubicBezTo>
                    <a:cubicBezTo>
                      <a:pt x="3516" y="22425"/>
                      <a:pt x="2857" y="20263"/>
                      <a:pt x="1018" y="18181"/>
                    </a:cubicBezTo>
                    <a:cubicBezTo>
                      <a:pt x="706" y="18077"/>
                      <a:pt x="405" y="17950"/>
                      <a:pt x="104" y="17799"/>
                    </a:cubicBezTo>
                    <a:cubicBezTo>
                      <a:pt x="0" y="17753"/>
                      <a:pt x="81" y="17591"/>
                      <a:pt x="185" y="17626"/>
                    </a:cubicBezTo>
                    <a:cubicBezTo>
                      <a:pt x="463" y="17730"/>
                      <a:pt x="740" y="17822"/>
                      <a:pt x="1030" y="17903"/>
                    </a:cubicBezTo>
                    <a:lnTo>
                      <a:pt x="1030" y="17903"/>
                    </a:lnTo>
                    <a:lnTo>
                      <a:pt x="1053" y="17915"/>
                    </a:lnTo>
                    <a:cubicBezTo>
                      <a:pt x="1781" y="18123"/>
                      <a:pt x="2533" y="18285"/>
                      <a:pt x="3285" y="18378"/>
                    </a:cubicBezTo>
                    <a:cubicBezTo>
                      <a:pt x="3285" y="18378"/>
                      <a:pt x="3296" y="18378"/>
                      <a:pt x="3296" y="18378"/>
                    </a:cubicBezTo>
                    <a:lnTo>
                      <a:pt x="3308" y="18378"/>
                    </a:lnTo>
                    <a:cubicBezTo>
                      <a:pt x="4603" y="18563"/>
                      <a:pt x="5910" y="18574"/>
                      <a:pt x="7217" y="18470"/>
                    </a:cubicBezTo>
                    <a:cubicBezTo>
                      <a:pt x="8073" y="18401"/>
                      <a:pt x="8928" y="18285"/>
                      <a:pt x="9784" y="18135"/>
                    </a:cubicBezTo>
                    <a:cubicBezTo>
                      <a:pt x="11346" y="17857"/>
                      <a:pt x="12895" y="17487"/>
                      <a:pt x="14422" y="17059"/>
                    </a:cubicBezTo>
                    <a:cubicBezTo>
                      <a:pt x="14572" y="17024"/>
                      <a:pt x="14723" y="16978"/>
                      <a:pt x="14884" y="16932"/>
                    </a:cubicBezTo>
                    <a:lnTo>
                      <a:pt x="14884" y="16932"/>
                    </a:lnTo>
                    <a:cubicBezTo>
                      <a:pt x="14954" y="16909"/>
                      <a:pt x="15035" y="16897"/>
                      <a:pt x="15104" y="16863"/>
                    </a:cubicBezTo>
                    <a:lnTo>
                      <a:pt x="15104" y="16863"/>
                    </a:lnTo>
                    <a:cubicBezTo>
                      <a:pt x="15116" y="16863"/>
                      <a:pt x="15127" y="16863"/>
                      <a:pt x="15139" y="16863"/>
                    </a:cubicBezTo>
                    <a:cubicBezTo>
                      <a:pt x="15150" y="16863"/>
                      <a:pt x="15162" y="16851"/>
                      <a:pt x="15162" y="16851"/>
                    </a:cubicBezTo>
                    <a:cubicBezTo>
                      <a:pt x="15174" y="16851"/>
                      <a:pt x="15174" y="16851"/>
                      <a:pt x="15174" y="16851"/>
                    </a:cubicBezTo>
                    <a:cubicBezTo>
                      <a:pt x="15174" y="16851"/>
                      <a:pt x="15185" y="16851"/>
                      <a:pt x="15185" y="16839"/>
                    </a:cubicBezTo>
                    <a:cubicBezTo>
                      <a:pt x="16342" y="16516"/>
                      <a:pt x="17487" y="16146"/>
                      <a:pt x="18620" y="15752"/>
                    </a:cubicBezTo>
                    <a:cubicBezTo>
                      <a:pt x="19279" y="15533"/>
                      <a:pt x="19927" y="15301"/>
                      <a:pt x="20574" y="15058"/>
                    </a:cubicBezTo>
                    <a:cubicBezTo>
                      <a:pt x="21141" y="14839"/>
                      <a:pt x="21708" y="14619"/>
                      <a:pt x="22263" y="14388"/>
                    </a:cubicBezTo>
                    <a:lnTo>
                      <a:pt x="22275" y="14376"/>
                    </a:lnTo>
                    <a:cubicBezTo>
                      <a:pt x="22656" y="14226"/>
                      <a:pt x="23038" y="14064"/>
                      <a:pt x="23419" y="13890"/>
                    </a:cubicBezTo>
                    <a:lnTo>
                      <a:pt x="23419" y="13890"/>
                    </a:lnTo>
                    <a:lnTo>
                      <a:pt x="23419" y="13890"/>
                    </a:lnTo>
                    <a:lnTo>
                      <a:pt x="23431" y="13890"/>
                    </a:lnTo>
                    <a:cubicBezTo>
                      <a:pt x="23512" y="13856"/>
                      <a:pt x="23593" y="13821"/>
                      <a:pt x="23674" y="13786"/>
                    </a:cubicBezTo>
                    <a:cubicBezTo>
                      <a:pt x="23685" y="13775"/>
                      <a:pt x="23697" y="13775"/>
                      <a:pt x="23709" y="13775"/>
                    </a:cubicBezTo>
                    <a:lnTo>
                      <a:pt x="23709" y="13763"/>
                    </a:lnTo>
                    <a:cubicBezTo>
                      <a:pt x="23720" y="13763"/>
                      <a:pt x="23720" y="13763"/>
                      <a:pt x="23720" y="13763"/>
                    </a:cubicBezTo>
                    <a:cubicBezTo>
                      <a:pt x="24113" y="13590"/>
                      <a:pt x="24495" y="13416"/>
                      <a:pt x="24888" y="13231"/>
                    </a:cubicBezTo>
                    <a:cubicBezTo>
                      <a:pt x="25293" y="13046"/>
                      <a:pt x="25686" y="12849"/>
                      <a:pt x="26091" y="12653"/>
                    </a:cubicBezTo>
                    <a:cubicBezTo>
                      <a:pt x="26519" y="12445"/>
                      <a:pt x="26935" y="12225"/>
                      <a:pt x="27363" y="12005"/>
                    </a:cubicBezTo>
                    <a:cubicBezTo>
                      <a:pt x="27386" y="11982"/>
                      <a:pt x="27421" y="11971"/>
                      <a:pt x="27444" y="11959"/>
                    </a:cubicBezTo>
                    <a:cubicBezTo>
                      <a:pt x="30254" y="10467"/>
                      <a:pt x="32926" y="8721"/>
                      <a:pt x="35389" y="6708"/>
                    </a:cubicBezTo>
                    <a:cubicBezTo>
                      <a:pt x="35401" y="6708"/>
                      <a:pt x="35401" y="6697"/>
                      <a:pt x="35412" y="6697"/>
                    </a:cubicBezTo>
                    <a:lnTo>
                      <a:pt x="35412" y="6697"/>
                    </a:lnTo>
                    <a:cubicBezTo>
                      <a:pt x="36419" y="5864"/>
                      <a:pt x="37367" y="4997"/>
                      <a:pt x="38281" y="4095"/>
                    </a:cubicBezTo>
                    <a:cubicBezTo>
                      <a:pt x="39183" y="3193"/>
                      <a:pt x="40062" y="2267"/>
                      <a:pt x="40929" y="1308"/>
                    </a:cubicBezTo>
                    <a:lnTo>
                      <a:pt x="40929" y="1308"/>
                    </a:lnTo>
                    <a:lnTo>
                      <a:pt x="40929" y="1308"/>
                    </a:lnTo>
                    <a:cubicBezTo>
                      <a:pt x="41288" y="903"/>
                      <a:pt x="41646" y="498"/>
                      <a:pt x="42005" y="93"/>
                    </a:cubicBezTo>
                    <a:cubicBezTo>
                      <a:pt x="42086" y="1"/>
                      <a:pt x="42236" y="139"/>
                      <a:pt x="42166" y="232"/>
                    </a:cubicBezTo>
                    <a:cubicBezTo>
                      <a:pt x="41808" y="787"/>
                      <a:pt x="41415" y="1331"/>
                      <a:pt x="40998" y="185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7" name="Google Shape;1137;p41"/>
            <p:cNvGrpSpPr/>
            <p:nvPr/>
          </p:nvGrpSpPr>
          <p:grpSpPr>
            <a:xfrm>
              <a:off x="-287260" y="-425773"/>
              <a:ext cx="3335355" cy="1930530"/>
              <a:chOff x="2433425" y="1354700"/>
              <a:chExt cx="1055325" cy="610850"/>
            </a:xfrm>
          </p:grpSpPr>
          <p:sp>
            <p:nvSpPr>
              <p:cNvPr id="1138" name="Google Shape;1138;p41"/>
              <p:cNvSpPr/>
              <p:nvPr/>
            </p:nvSpPr>
            <p:spPr>
              <a:xfrm>
                <a:off x="2456575" y="1800825"/>
                <a:ext cx="154725" cy="164725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89" extrusionOk="0">
                    <a:moveTo>
                      <a:pt x="118" y="1"/>
                    </a:moveTo>
                    <a:lnTo>
                      <a:pt x="118" y="1"/>
                    </a:lnTo>
                    <a:cubicBezTo>
                      <a:pt x="117" y="1"/>
                      <a:pt x="69" y="66"/>
                      <a:pt x="69" y="66"/>
                    </a:cubicBezTo>
                    <a:cubicBezTo>
                      <a:pt x="69" y="66"/>
                      <a:pt x="79" y="54"/>
                      <a:pt x="105" y="19"/>
                    </a:cubicBezTo>
                    <a:lnTo>
                      <a:pt x="105" y="19"/>
                    </a:lnTo>
                    <a:lnTo>
                      <a:pt x="1" y="193"/>
                    </a:lnTo>
                    <a:cubicBezTo>
                      <a:pt x="1909" y="2286"/>
                      <a:pt x="2557" y="4495"/>
                      <a:pt x="4465" y="6588"/>
                    </a:cubicBezTo>
                    <a:cubicBezTo>
                      <a:pt x="4708" y="4588"/>
                      <a:pt x="6049" y="2772"/>
                      <a:pt x="6188" y="979"/>
                    </a:cubicBezTo>
                    <a:cubicBezTo>
                      <a:pt x="4153" y="887"/>
                      <a:pt x="2048" y="655"/>
                      <a:pt x="105" y="19"/>
                    </a:cubicBezTo>
                    <a:cubicBezTo>
                      <a:pt x="114" y="6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1"/>
              <p:cNvSpPr/>
              <p:nvPr/>
            </p:nvSpPr>
            <p:spPr>
              <a:xfrm>
                <a:off x="2607800" y="1775850"/>
                <a:ext cx="206750" cy="174950"/>
              </a:xfrm>
              <a:custGeom>
                <a:avLst/>
                <a:gdLst/>
                <a:ahLst/>
                <a:cxnLst/>
                <a:rect l="l" t="t" r="r" b="b"/>
                <a:pathLst>
                  <a:path w="8270" h="6998" extrusionOk="0">
                    <a:moveTo>
                      <a:pt x="8269" y="1"/>
                    </a:moveTo>
                    <a:cubicBezTo>
                      <a:pt x="8212" y="12"/>
                      <a:pt x="8154" y="24"/>
                      <a:pt x="8096" y="35"/>
                    </a:cubicBezTo>
                    <a:cubicBezTo>
                      <a:pt x="7876" y="70"/>
                      <a:pt x="7656" y="116"/>
                      <a:pt x="7437" y="151"/>
                    </a:cubicBezTo>
                    <a:cubicBezTo>
                      <a:pt x="5910" y="579"/>
                      <a:pt x="4360" y="949"/>
                      <a:pt x="2799" y="1226"/>
                    </a:cubicBezTo>
                    <a:cubicBezTo>
                      <a:pt x="1955" y="1377"/>
                      <a:pt x="1088" y="1492"/>
                      <a:pt x="232" y="1562"/>
                    </a:cubicBezTo>
                    <a:lnTo>
                      <a:pt x="0" y="1828"/>
                    </a:lnTo>
                    <a:cubicBezTo>
                      <a:pt x="58" y="1874"/>
                      <a:pt x="116" y="1932"/>
                      <a:pt x="174" y="1978"/>
                    </a:cubicBezTo>
                    <a:cubicBezTo>
                      <a:pt x="2082" y="3713"/>
                      <a:pt x="3435" y="5829"/>
                      <a:pt x="5737" y="6997"/>
                    </a:cubicBezTo>
                    <a:cubicBezTo>
                      <a:pt x="6280" y="5055"/>
                      <a:pt x="7599" y="2464"/>
                      <a:pt x="8131" y="521"/>
                    </a:cubicBezTo>
                    <a:cubicBezTo>
                      <a:pt x="8142" y="486"/>
                      <a:pt x="8154" y="463"/>
                      <a:pt x="8154" y="428"/>
                    </a:cubicBezTo>
                    <a:cubicBezTo>
                      <a:pt x="8200" y="290"/>
                      <a:pt x="8235" y="139"/>
                      <a:pt x="8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41"/>
              <p:cNvSpPr/>
              <p:nvPr/>
            </p:nvSpPr>
            <p:spPr>
              <a:xfrm>
                <a:off x="2806475" y="1705600"/>
                <a:ext cx="214500" cy="16915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6766" extrusionOk="0">
                    <a:moveTo>
                      <a:pt x="8580" y="0"/>
                    </a:moveTo>
                    <a:lnTo>
                      <a:pt x="8580" y="0"/>
                    </a:lnTo>
                    <a:cubicBezTo>
                      <a:pt x="8534" y="23"/>
                      <a:pt x="8476" y="47"/>
                      <a:pt x="8430" y="58"/>
                    </a:cubicBezTo>
                    <a:cubicBezTo>
                      <a:pt x="8083" y="185"/>
                      <a:pt x="7736" y="301"/>
                      <a:pt x="7389" y="417"/>
                    </a:cubicBezTo>
                    <a:cubicBezTo>
                      <a:pt x="6810" y="625"/>
                      <a:pt x="6232" y="821"/>
                      <a:pt x="5654" y="1018"/>
                    </a:cubicBezTo>
                    <a:cubicBezTo>
                      <a:pt x="3873" y="1643"/>
                      <a:pt x="2092" y="2267"/>
                      <a:pt x="299" y="2880"/>
                    </a:cubicBezTo>
                    <a:cubicBezTo>
                      <a:pt x="288" y="2892"/>
                      <a:pt x="288" y="2892"/>
                      <a:pt x="288" y="2892"/>
                    </a:cubicBezTo>
                    <a:cubicBezTo>
                      <a:pt x="276" y="2892"/>
                      <a:pt x="265" y="2892"/>
                      <a:pt x="253" y="2903"/>
                    </a:cubicBezTo>
                    <a:cubicBezTo>
                      <a:pt x="241" y="2903"/>
                      <a:pt x="230" y="2903"/>
                      <a:pt x="230" y="2915"/>
                    </a:cubicBezTo>
                    <a:lnTo>
                      <a:pt x="195" y="2984"/>
                    </a:lnTo>
                    <a:lnTo>
                      <a:pt x="22" y="3181"/>
                    </a:lnTo>
                    <a:cubicBezTo>
                      <a:pt x="14" y="3178"/>
                      <a:pt x="11" y="3177"/>
                      <a:pt x="11" y="3177"/>
                    </a:cubicBezTo>
                    <a:lnTo>
                      <a:pt x="11" y="3177"/>
                    </a:lnTo>
                    <a:cubicBezTo>
                      <a:pt x="10" y="3177"/>
                      <a:pt x="11" y="3178"/>
                      <a:pt x="13" y="3179"/>
                    </a:cubicBezTo>
                    <a:lnTo>
                      <a:pt x="13" y="3179"/>
                    </a:lnTo>
                    <a:cubicBezTo>
                      <a:pt x="11" y="3178"/>
                      <a:pt x="10" y="3178"/>
                      <a:pt x="9" y="3178"/>
                    </a:cubicBezTo>
                    <a:cubicBezTo>
                      <a:pt x="1" y="3178"/>
                      <a:pt x="24" y="3189"/>
                      <a:pt x="30" y="3189"/>
                    </a:cubicBezTo>
                    <a:cubicBezTo>
                      <a:pt x="31" y="3189"/>
                      <a:pt x="31" y="3187"/>
                      <a:pt x="26" y="3184"/>
                    </a:cubicBezTo>
                    <a:lnTo>
                      <a:pt x="26" y="3184"/>
                    </a:lnTo>
                    <a:cubicBezTo>
                      <a:pt x="27" y="3184"/>
                      <a:pt x="27" y="3184"/>
                      <a:pt x="27" y="3184"/>
                    </a:cubicBezTo>
                    <a:cubicBezTo>
                      <a:pt x="28" y="3184"/>
                      <a:pt x="27" y="3183"/>
                      <a:pt x="22" y="3181"/>
                    </a:cubicBezTo>
                    <a:lnTo>
                      <a:pt x="22" y="3181"/>
                    </a:lnTo>
                    <a:cubicBezTo>
                      <a:pt x="2288" y="4129"/>
                      <a:pt x="4532" y="5864"/>
                      <a:pt x="6810" y="6766"/>
                    </a:cubicBezTo>
                    <a:cubicBezTo>
                      <a:pt x="7238" y="5043"/>
                      <a:pt x="7840" y="2892"/>
                      <a:pt x="8325" y="1018"/>
                    </a:cubicBezTo>
                    <a:cubicBezTo>
                      <a:pt x="8372" y="833"/>
                      <a:pt x="8418" y="659"/>
                      <a:pt x="8464" y="486"/>
                    </a:cubicBezTo>
                    <a:cubicBezTo>
                      <a:pt x="8487" y="405"/>
                      <a:pt x="8499" y="336"/>
                      <a:pt x="8522" y="266"/>
                    </a:cubicBezTo>
                    <a:cubicBezTo>
                      <a:pt x="8545" y="174"/>
                      <a:pt x="8568" y="93"/>
                      <a:pt x="8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41"/>
              <p:cNvSpPr/>
              <p:nvPr/>
            </p:nvSpPr>
            <p:spPr>
              <a:xfrm>
                <a:off x="3013725" y="1619425"/>
                <a:ext cx="167725" cy="175250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10" extrusionOk="0">
                    <a:moveTo>
                      <a:pt x="6709" y="1"/>
                    </a:moveTo>
                    <a:lnTo>
                      <a:pt x="6709" y="1"/>
                    </a:lnTo>
                    <a:cubicBezTo>
                      <a:pt x="5934" y="487"/>
                      <a:pt x="5147" y="949"/>
                      <a:pt x="4338" y="1377"/>
                    </a:cubicBezTo>
                    <a:cubicBezTo>
                      <a:pt x="3875" y="1632"/>
                      <a:pt x="3412" y="1863"/>
                      <a:pt x="2938" y="2083"/>
                    </a:cubicBezTo>
                    <a:cubicBezTo>
                      <a:pt x="2476" y="2302"/>
                      <a:pt x="2025" y="2499"/>
                      <a:pt x="1562" y="2696"/>
                    </a:cubicBezTo>
                    <a:cubicBezTo>
                      <a:pt x="1215" y="2834"/>
                      <a:pt x="857" y="2973"/>
                      <a:pt x="510" y="3112"/>
                    </a:cubicBezTo>
                    <a:lnTo>
                      <a:pt x="487" y="3112"/>
                    </a:lnTo>
                    <a:cubicBezTo>
                      <a:pt x="406" y="3147"/>
                      <a:pt x="359" y="3228"/>
                      <a:pt x="267" y="3262"/>
                    </a:cubicBezTo>
                    <a:lnTo>
                      <a:pt x="232" y="3297"/>
                    </a:lnTo>
                    <a:lnTo>
                      <a:pt x="209" y="3239"/>
                    </a:lnTo>
                    <a:lnTo>
                      <a:pt x="93" y="3366"/>
                    </a:lnTo>
                    <a:lnTo>
                      <a:pt x="1" y="3470"/>
                    </a:lnTo>
                    <a:cubicBezTo>
                      <a:pt x="59" y="3505"/>
                      <a:pt x="128" y="3540"/>
                      <a:pt x="186" y="3574"/>
                    </a:cubicBezTo>
                    <a:cubicBezTo>
                      <a:pt x="244" y="3609"/>
                      <a:pt x="313" y="3644"/>
                      <a:pt x="371" y="3690"/>
                    </a:cubicBezTo>
                    <a:cubicBezTo>
                      <a:pt x="429" y="3713"/>
                      <a:pt x="475" y="3748"/>
                      <a:pt x="521" y="3771"/>
                    </a:cubicBezTo>
                    <a:cubicBezTo>
                      <a:pt x="2337" y="4858"/>
                      <a:pt x="4164" y="5934"/>
                      <a:pt x="5980" y="7009"/>
                    </a:cubicBezTo>
                    <a:cubicBezTo>
                      <a:pt x="5991" y="6894"/>
                      <a:pt x="6003" y="6778"/>
                      <a:pt x="6015" y="6662"/>
                    </a:cubicBezTo>
                    <a:cubicBezTo>
                      <a:pt x="6188" y="5020"/>
                      <a:pt x="6350" y="3378"/>
                      <a:pt x="6523" y="1736"/>
                    </a:cubicBezTo>
                    <a:cubicBezTo>
                      <a:pt x="6570" y="1319"/>
                      <a:pt x="6604" y="903"/>
                      <a:pt x="6651" y="487"/>
                    </a:cubicBezTo>
                    <a:cubicBezTo>
                      <a:pt x="6651" y="475"/>
                      <a:pt x="6651" y="475"/>
                      <a:pt x="6651" y="475"/>
                    </a:cubicBezTo>
                    <a:cubicBezTo>
                      <a:pt x="6662" y="394"/>
                      <a:pt x="6674" y="313"/>
                      <a:pt x="6674" y="244"/>
                    </a:cubicBezTo>
                    <a:cubicBezTo>
                      <a:pt x="6685" y="244"/>
                      <a:pt x="6685" y="232"/>
                      <a:pt x="6685" y="232"/>
                    </a:cubicBezTo>
                    <a:cubicBezTo>
                      <a:pt x="6685" y="209"/>
                      <a:pt x="6685" y="186"/>
                      <a:pt x="6685" y="174"/>
                    </a:cubicBezTo>
                    <a:cubicBezTo>
                      <a:pt x="6697" y="117"/>
                      <a:pt x="6697" y="59"/>
                      <a:pt x="6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1"/>
              <p:cNvSpPr/>
              <p:nvPr/>
            </p:nvSpPr>
            <p:spPr>
              <a:xfrm>
                <a:off x="3173900" y="1526050"/>
                <a:ext cx="1639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211" extrusionOk="0">
                    <a:moveTo>
                      <a:pt x="5668" y="0"/>
                    </a:moveTo>
                    <a:cubicBezTo>
                      <a:pt x="3783" y="1365"/>
                      <a:pt x="1898" y="2730"/>
                      <a:pt x="12" y="4094"/>
                    </a:cubicBezTo>
                    <a:cubicBezTo>
                      <a:pt x="313" y="3944"/>
                      <a:pt x="614" y="3782"/>
                      <a:pt x="914" y="3632"/>
                    </a:cubicBezTo>
                    <a:lnTo>
                      <a:pt x="914" y="3632"/>
                    </a:lnTo>
                    <a:lnTo>
                      <a:pt x="1" y="4129"/>
                    </a:lnTo>
                    <a:cubicBezTo>
                      <a:pt x="2187" y="4823"/>
                      <a:pt x="4372" y="5517"/>
                      <a:pt x="6558" y="6211"/>
                    </a:cubicBezTo>
                    <a:cubicBezTo>
                      <a:pt x="6258" y="4141"/>
                      <a:pt x="5968" y="2071"/>
                      <a:pt x="5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1"/>
              <p:cNvSpPr/>
              <p:nvPr/>
            </p:nvSpPr>
            <p:spPr>
              <a:xfrm>
                <a:off x="3317600" y="1385825"/>
                <a:ext cx="163100" cy="200100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8004" extrusionOk="0">
                    <a:moveTo>
                      <a:pt x="5552" y="0"/>
                    </a:moveTo>
                    <a:cubicBezTo>
                      <a:pt x="3829" y="1909"/>
                      <a:pt x="2048" y="3736"/>
                      <a:pt x="35" y="5390"/>
                    </a:cubicBezTo>
                    <a:cubicBezTo>
                      <a:pt x="70" y="5366"/>
                      <a:pt x="105" y="5343"/>
                      <a:pt x="139" y="5320"/>
                    </a:cubicBezTo>
                    <a:lnTo>
                      <a:pt x="139" y="5320"/>
                    </a:lnTo>
                    <a:lnTo>
                      <a:pt x="1" y="5517"/>
                    </a:lnTo>
                    <a:cubicBezTo>
                      <a:pt x="116" y="5598"/>
                      <a:pt x="244" y="5667"/>
                      <a:pt x="371" y="5737"/>
                    </a:cubicBezTo>
                    <a:cubicBezTo>
                      <a:pt x="2256" y="6858"/>
                      <a:pt x="4361" y="7633"/>
                      <a:pt x="6523" y="8003"/>
                    </a:cubicBezTo>
                    <a:cubicBezTo>
                      <a:pt x="6223" y="5517"/>
                      <a:pt x="5922" y="3030"/>
                      <a:pt x="5621" y="544"/>
                    </a:cubicBezTo>
                    <a:cubicBezTo>
                      <a:pt x="5598" y="359"/>
                      <a:pt x="5575" y="185"/>
                      <a:pt x="5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1"/>
              <p:cNvSpPr/>
              <p:nvPr/>
            </p:nvSpPr>
            <p:spPr>
              <a:xfrm>
                <a:off x="2433425" y="1354700"/>
                <a:ext cx="1055325" cy="472050"/>
              </a:xfrm>
              <a:custGeom>
                <a:avLst/>
                <a:gdLst/>
                <a:ahLst/>
                <a:cxnLst/>
                <a:rect l="l" t="t" r="r" b="b"/>
                <a:pathLst>
                  <a:path w="42213" h="18882" extrusionOk="0">
                    <a:moveTo>
                      <a:pt x="42069" y="0"/>
                    </a:moveTo>
                    <a:cubicBezTo>
                      <a:pt x="42047" y="0"/>
                      <a:pt x="42025" y="9"/>
                      <a:pt x="42006" y="31"/>
                    </a:cubicBezTo>
                    <a:cubicBezTo>
                      <a:pt x="41648" y="436"/>
                      <a:pt x="41289" y="841"/>
                      <a:pt x="40919" y="1245"/>
                    </a:cubicBezTo>
                    <a:cubicBezTo>
                      <a:pt x="40052" y="2194"/>
                      <a:pt x="39184" y="3130"/>
                      <a:pt x="38271" y="4032"/>
                    </a:cubicBezTo>
                    <a:cubicBezTo>
                      <a:pt x="37357" y="4935"/>
                      <a:pt x="36409" y="5813"/>
                      <a:pt x="35402" y="6635"/>
                    </a:cubicBezTo>
                    <a:cubicBezTo>
                      <a:pt x="35402" y="6635"/>
                      <a:pt x="35391" y="6646"/>
                      <a:pt x="35379" y="6646"/>
                    </a:cubicBezTo>
                    <a:cubicBezTo>
                      <a:pt x="32927" y="8659"/>
                      <a:pt x="30244" y="10405"/>
                      <a:pt x="27446" y="11885"/>
                    </a:cubicBezTo>
                    <a:cubicBezTo>
                      <a:pt x="27411" y="11908"/>
                      <a:pt x="27388" y="11920"/>
                      <a:pt x="27353" y="11943"/>
                    </a:cubicBezTo>
                    <a:cubicBezTo>
                      <a:pt x="26937" y="12163"/>
                      <a:pt x="26509" y="12382"/>
                      <a:pt x="26081" y="12591"/>
                    </a:cubicBezTo>
                    <a:cubicBezTo>
                      <a:pt x="25688" y="12787"/>
                      <a:pt x="25283" y="12984"/>
                      <a:pt x="24878" y="13169"/>
                    </a:cubicBezTo>
                    <a:cubicBezTo>
                      <a:pt x="24496" y="13354"/>
                      <a:pt x="24103" y="13527"/>
                      <a:pt x="23722" y="13701"/>
                    </a:cubicBezTo>
                    <a:lnTo>
                      <a:pt x="23699" y="13701"/>
                    </a:lnTo>
                    <a:cubicBezTo>
                      <a:pt x="23606" y="13747"/>
                      <a:pt x="23513" y="13793"/>
                      <a:pt x="23421" y="13828"/>
                    </a:cubicBezTo>
                    <a:cubicBezTo>
                      <a:pt x="23039" y="14002"/>
                      <a:pt x="22658" y="14163"/>
                      <a:pt x="22264" y="14314"/>
                    </a:cubicBezTo>
                    <a:lnTo>
                      <a:pt x="22264" y="14325"/>
                    </a:lnTo>
                    <a:cubicBezTo>
                      <a:pt x="21698" y="14557"/>
                      <a:pt x="21131" y="14776"/>
                      <a:pt x="20564" y="14985"/>
                    </a:cubicBezTo>
                    <a:cubicBezTo>
                      <a:pt x="19917" y="15239"/>
                      <a:pt x="19269" y="15470"/>
                      <a:pt x="18610" y="15690"/>
                    </a:cubicBezTo>
                    <a:cubicBezTo>
                      <a:pt x="17476" y="16083"/>
                      <a:pt x="16332" y="16453"/>
                      <a:pt x="15175" y="16777"/>
                    </a:cubicBezTo>
                    <a:cubicBezTo>
                      <a:pt x="15175" y="16789"/>
                      <a:pt x="15175" y="16789"/>
                      <a:pt x="15175" y="16789"/>
                    </a:cubicBezTo>
                    <a:lnTo>
                      <a:pt x="15163" y="16789"/>
                    </a:lnTo>
                    <a:cubicBezTo>
                      <a:pt x="15152" y="16789"/>
                      <a:pt x="15140" y="16800"/>
                      <a:pt x="15129" y="16800"/>
                    </a:cubicBezTo>
                    <a:lnTo>
                      <a:pt x="15094" y="16800"/>
                    </a:lnTo>
                    <a:cubicBezTo>
                      <a:pt x="15025" y="16823"/>
                      <a:pt x="14955" y="16847"/>
                      <a:pt x="14874" y="16870"/>
                    </a:cubicBezTo>
                    <a:cubicBezTo>
                      <a:pt x="14724" y="16916"/>
                      <a:pt x="14574" y="16962"/>
                      <a:pt x="14412" y="16997"/>
                    </a:cubicBezTo>
                    <a:cubicBezTo>
                      <a:pt x="12885" y="17425"/>
                      <a:pt x="11335" y="17795"/>
                      <a:pt x="9774" y="18072"/>
                    </a:cubicBezTo>
                    <a:cubicBezTo>
                      <a:pt x="8930" y="18223"/>
                      <a:pt x="8063" y="18338"/>
                      <a:pt x="7207" y="18408"/>
                    </a:cubicBezTo>
                    <a:cubicBezTo>
                      <a:pt x="6691" y="18449"/>
                      <a:pt x="6175" y="18470"/>
                      <a:pt x="5659" y="18470"/>
                    </a:cubicBezTo>
                    <a:cubicBezTo>
                      <a:pt x="4869" y="18470"/>
                      <a:pt x="4081" y="18420"/>
                      <a:pt x="3298" y="18315"/>
                    </a:cubicBezTo>
                    <a:lnTo>
                      <a:pt x="3275" y="18315"/>
                    </a:lnTo>
                    <a:cubicBezTo>
                      <a:pt x="2523" y="18223"/>
                      <a:pt x="1771" y="18061"/>
                      <a:pt x="1019" y="17841"/>
                    </a:cubicBezTo>
                    <a:cubicBezTo>
                      <a:pt x="742" y="17760"/>
                      <a:pt x="464" y="17668"/>
                      <a:pt x="187" y="17564"/>
                    </a:cubicBezTo>
                    <a:cubicBezTo>
                      <a:pt x="177" y="17560"/>
                      <a:pt x="167" y="17559"/>
                      <a:pt x="157" y="17559"/>
                    </a:cubicBezTo>
                    <a:cubicBezTo>
                      <a:pt x="67" y="17559"/>
                      <a:pt x="0" y="17695"/>
                      <a:pt x="94" y="17737"/>
                    </a:cubicBezTo>
                    <a:cubicBezTo>
                      <a:pt x="487" y="17922"/>
                      <a:pt x="881" y="18084"/>
                      <a:pt x="1285" y="18223"/>
                    </a:cubicBezTo>
                    <a:cubicBezTo>
                      <a:pt x="2715" y="18702"/>
                      <a:pt x="4226" y="18882"/>
                      <a:pt x="5740" y="18882"/>
                    </a:cubicBezTo>
                    <a:cubicBezTo>
                      <a:pt x="6199" y="18882"/>
                      <a:pt x="6657" y="18865"/>
                      <a:pt x="7114" y="18836"/>
                    </a:cubicBezTo>
                    <a:cubicBezTo>
                      <a:pt x="7126" y="18824"/>
                      <a:pt x="7137" y="18824"/>
                      <a:pt x="7149" y="18824"/>
                    </a:cubicBezTo>
                    <a:cubicBezTo>
                      <a:pt x="7531" y="18801"/>
                      <a:pt x="7924" y="18766"/>
                      <a:pt x="8305" y="18720"/>
                    </a:cubicBezTo>
                    <a:cubicBezTo>
                      <a:pt x="10561" y="18454"/>
                      <a:pt x="12793" y="17945"/>
                      <a:pt x="14978" y="17321"/>
                    </a:cubicBezTo>
                    <a:cubicBezTo>
                      <a:pt x="15036" y="17298"/>
                      <a:pt x="15083" y="17286"/>
                      <a:pt x="15129" y="17274"/>
                    </a:cubicBezTo>
                    <a:cubicBezTo>
                      <a:pt x="15892" y="17055"/>
                      <a:pt x="16644" y="16823"/>
                      <a:pt x="17396" y="16592"/>
                    </a:cubicBezTo>
                    <a:cubicBezTo>
                      <a:pt x="18540" y="16222"/>
                      <a:pt x="19685" y="15829"/>
                      <a:pt x="20819" y="15401"/>
                    </a:cubicBezTo>
                    <a:cubicBezTo>
                      <a:pt x="21663" y="15077"/>
                      <a:pt x="22507" y="14742"/>
                      <a:pt x="23340" y="14383"/>
                    </a:cubicBezTo>
                    <a:cubicBezTo>
                      <a:pt x="23421" y="14349"/>
                      <a:pt x="23502" y="14314"/>
                      <a:pt x="23583" y="14279"/>
                    </a:cubicBezTo>
                    <a:cubicBezTo>
                      <a:pt x="23722" y="14221"/>
                      <a:pt x="23860" y="14152"/>
                      <a:pt x="23988" y="14094"/>
                    </a:cubicBezTo>
                    <a:cubicBezTo>
                      <a:pt x="24797" y="13747"/>
                      <a:pt x="25584" y="13365"/>
                      <a:pt x="26370" y="12972"/>
                    </a:cubicBezTo>
                    <a:cubicBezTo>
                      <a:pt x="26960" y="12683"/>
                      <a:pt x="27550" y="12382"/>
                      <a:pt x="28128" y="12059"/>
                    </a:cubicBezTo>
                    <a:cubicBezTo>
                      <a:pt x="28706" y="11746"/>
                      <a:pt x="29296" y="11411"/>
                      <a:pt x="29863" y="11076"/>
                    </a:cubicBezTo>
                    <a:cubicBezTo>
                      <a:pt x="29874" y="11076"/>
                      <a:pt x="29874" y="11064"/>
                      <a:pt x="29886" y="11064"/>
                    </a:cubicBezTo>
                    <a:cubicBezTo>
                      <a:pt x="31505" y="10104"/>
                      <a:pt x="33066" y="9052"/>
                      <a:pt x="34570" y="7907"/>
                    </a:cubicBezTo>
                    <a:cubicBezTo>
                      <a:pt x="34824" y="7699"/>
                      <a:pt x="35090" y="7502"/>
                      <a:pt x="35356" y="7294"/>
                    </a:cubicBezTo>
                    <a:cubicBezTo>
                      <a:pt x="35483" y="7190"/>
                      <a:pt x="35611" y="7086"/>
                      <a:pt x="35726" y="6982"/>
                    </a:cubicBezTo>
                    <a:cubicBezTo>
                      <a:pt x="37634" y="5443"/>
                      <a:pt x="39462" y="3720"/>
                      <a:pt x="40988" y="1789"/>
                    </a:cubicBezTo>
                    <a:cubicBezTo>
                      <a:pt x="41405" y="1268"/>
                      <a:pt x="41798" y="725"/>
                      <a:pt x="42168" y="170"/>
                    </a:cubicBezTo>
                    <a:cubicBezTo>
                      <a:pt x="42212" y="99"/>
                      <a:pt x="42141" y="0"/>
                      <a:pt x="42069" y="0"/>
                    </a:cubicBezTo>
                    <a:close/>
                  </a:path>
                </a:pathLst>
              </a:custGeom>
              <a:solidFill>
                <a:srgbClr val="6623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rgbClr val="F2E1D8">
            <a:alpha val="37990"/>
          </a:srgbClr>
        </a:solid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5"/>
          <p:cNvSpPr txBox="1">
            <a:spLocks noGrp="1"/>
          </p:cNvSpPr>
          <p:nvPr>
            <p:ph type="title"/>
          </p:nvPr>
        </p:nvSpPr>
        <p:spPr>
          <a:xfrm>
            <a:off x="1755756" y="1169688"/>
            <a:ext cx="5632500" cy="20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5"/>
          <p:cNvSpPr txBox="1">
            <a:spLocks noGrp="1"/>
          </p:cNvSpPr>
          <p:nvPr>
            <p:ph type="body" idx="1"/>
          </p:nvPr>
        </p:nvSpPr>
        <p:spPr>
          <a:xfrm>
            <a:off x="1755738" y="3260413"/>
            <a:ext cx="5632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674" name="Google Shape;674;p25"/>
          <p:cNvGrpSpPr/>
          <p:nvPr/>
        </p:nvGrpSpPr>
        <p:grpSpPr>
          <a:xfrm rot="2700000">
            <a:off x="6509987" y="-145764"/>
            <a:ext cx="3337140" cy="1935410"/>
            <a:chOff x="-288174" y="-428211"/>
            <a:chExt cx="3337172" cy="1935429"/>
          </a:xfrm>
        </p:grpSpPr>
        <p:grpSp>
          <p:nvGrpSpPr>
            <p:cNvPr id="675" name="Google Shape;675;p25"/>
            <p:cNvGrpSpPr/>
            <p:nvPr/>
          </p:nvGrpSpPr>
          <p:grpSpPr>
            <a:xfrm>
              <a:off x="-288174" y="-428211"/>
              <a:ext cx="3337172" cy="1935429"/>
              <a:chOff x="3839775" y="1627525"/>
              <a:chExt cx="1055900" cy="612400"/>
            </a:xfrm>
          </p:grpSpPr>
          <p:sp>
            <p:nvSpPr>
              <p:cNvPr id="676" name="Google Shape;676;p25"/>
              <p:cNvSpPr/>
              <p:nvPr/>
            </p:nvSpPr>
            <p:spPr>
              <a:xfrm>
                <a:off x="3840025" y="1629075"/>
                <a:ext cx="1055250" cy="610850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4434" extrusionOk="0">
                    <a:moveTo>
                      <a:pt x="42059" y="1"/>
                    </a:moveTo>
                    <a:cubicBezTo>
                      <a:pt x="42036" y="1"/>
                      <a:pt x="42013" y="10"/>
                      <a:pt x="41995" y="31"/>
                    </a:cubicBezTo>
                    <a:cubicBezTo>
                      <a:pt x="41636" y="436"/>
                      <a:pt x="41278" y="841"/>
                      <a:pt x="40919" y="1246"/>
                    </a:cubicBezTo>
                    <a:cubicBezTo>
                      <a:pt x="40052" y="2205"/>
                      <a:pt x="39173" y="3131"/>
                      <a:pt x="38271" y="4033"/>
                    </a:cubicBezTo>
                    <a:cubicBezTo>
                      <a:pt x="37357" y="4935"/>
                      <a:pt x="36409" y="5802"/>
                      <a:pt x="35402" y="6635"/>
                    </a:cubicBezTo>
                    <a:cubicBezTo>
                      <a:pt x="35391" y="6635"/>
                      <a:pt x="35391" y="6646"/>
                      <a:pt x="35379" y="6646"/>
                    </a:cubicBezTo>
                    <a:cubicBezTo>
                      <a:pt x="32916" y="8659"/>
                      <a:pt x="30244" y="10405"/>
                      <a:pt x="27434" y="11897"/>
                    </a:cubicBezTo>
                    <a:cubicBezTo>
                      <a:pt x="27411" y="11909"/>
                      <a:pt x="27376" y="11920"/>
                      <a:pt x="27353" y="11943"/>
                    </a:cubicBezTo>
                    <a:cubicBezTo>
                      <a:pt x="26925" y="12163"/>
                      <a:pt x="26509" y="12383"/>
                      <a:pt x="26081" y="12591"/>
                    </a:cubicBezTo>
                    <a:cubicBezTo>
                      <a:pt x="25676" y="12787"/>
                      <a:pt x="25283" y="12984"/>
                      <a:pt x="24878" y="13169"/>
                    </a:cubicBezTo>
                    <a:cubicBezTo>
                      <a:pt x="24485" y="13354"/>
                      <a:pt x="24103" y="13528"/>
                      <a:pt x="23710" y="13701"/>
                    </a:cubicBezTo>
                    <a:lnTo>
                      <a:pt x="23699" y="13701"/>
                    </a:lnTo>
                    <a:lnTo>
                      <a:pt x="23699" y="13713"/>
                    </a:lnTo>
                    <a:cubicBezTo>
                      <a:pt x="23687" y="13713"/>
                      <a:pt x="23675" y="13713"/>
                      <a:pt x="23664" y="13724"/>
                    </a:cubicBezTo>
                    <a:cubicBezTo>
                      <a:pt x="23583" y="13759"/>
                      <a:pt x="23502" y="13794"/>
                      <a:pt x="23421" y="13828"/>
                    </a:cubicBezTo>
                    <a:lnTo>
                      <a:pt x="23409" y="13828"/>
                    </a:lnTo>
                    <a:cubicBezTo>
                      <a:pt x="23028" y="14002"/>
                      <a:pt x="22646" y="14164"/>
                      <a:pt x="22265" y="14314"/>
                    </a:cubicBezTo>
                    <a:lnTo>
                      <a:pt x="22253" y="14326"/>
                    </a:lnTo>
                    <a:cubicBezTo>
                      <a:pt x="21698" y="14557"/>
                      <a:pt x="21131" y="14777"/>
                      <a:pt x="20564" y="14996"/>
                    </a:cubicBezTo>
                    <a:cubicBezTo>
                      <a:pt x="19917" y="15239"/>
                      <a:pt x="19269" y="15471"/>
                      <a:pt x="18610" y="15690"/>
                    </a:cubicBezTo>
                    <a:cubicBezTo>
                      <a:pt x="17477" y="16084"/>
                      <a:pt x="16332" y="16454"/>
                      <a:pt x="15175" y="16777"/>
                    </a:cubicBezTo>
                    <a:cubicBezTo>
                      <a:pt x="15175" y="16789"/>
                      <a:pt x="15164" y="16789"/>
                      <a:pt x="15164" y="16789"/>
                    </a:cubicBezTo>
                    <a:lnTo>
                      <a:pt x="15152" y="16789"/>
                    </a:lnTo>
                    <a:cubicBezTo>
                      <a:pt x="15152" y="16789"/>
                      <a:pt x="15140" y="16801"/>
                      <a:pt x="15129" y="16801"/>
                    </a:cubicBezTo>
                    <a:lnTo>
                      <a:pt x="15094" y="16801"/>
                    </a:lnTo>
                    <a:cubicBezTo>
                      <a:pt x="15025" y="16835"/>
                      <a:pt x="14944" y="16847"/>
                      <a:pt x="14874" y="16870"/>
                    </a:cubicBezTo>
                    <a:cubicBezTo>
                      <a:pt x="14713" y="16916"/>
                      <a:pt x="14562" y="16962"/>
                      <a:pt x="14412" y="16997"/>
                    </a:cubicBezTo>
                    <a:cubicBezTo>
                      <a:pt x="12885" y="17425"/>
                      <a:pt x="11336" y="17795"/>
                      <a:pt x="9774" y="18073"/>
                    </a:cubicBezTo>
                    <a:cubicBezTo>
                      <a:pt x="8918" y="18223"/>
                      <a:pt x="8063" y="18339"/>
                      <a:pt x="7207" y="18408"/>
                    </a:cubicBezTo>
                    <a:cubicBezTo>
                      <a:pt x="6673" y="18451"/>
                      <a:pt x="6140" y="18474"/>
                      <a:pt x="5607" y="18474"/>
                    </a:cubicBezTo>
                    <a:cubicBezTo>
                      <a:pt x="4835" y="18474"/>
                      <a:pt x="4064" y="18425"/>
                      <a:pt x="3298" y="18316"/>
                    </a:cubicBezTo>
                    <a:lnTo>
                      <a:pt x="3275" y="18316"/>
                    </a:lnTo>
                    <a:cubicBezTo>
                      <a:pt x="2523" y="18223"/>
                      <a:pt x="1771" y="18061"/>
                      <a:pt x="1043" y="17853"/>
                    </a:cubicBezTo>
                    <a:lnTo>
                      <a:pt x="1020" y="17841"/>
                    </a:lnTo>
                    <a:cubicBezTo>
                      <a:pt x="730" y="17760"/>
                      <a:pt x="453" y="17668"/>
                      <a:pt x="175" y="17564"/>
                    </a:cubicBezTo>
                    <a:cubicBezTo>
                      <a:pt x="165" y="17561"/>
                      <a:pt x="156" y="17559"/>
                      <a:pt x="146" y="17559"/>
                    </a:cubicBezTo>
                    <a:cubicBezTo>
                      <a:pt x="57" y="17559"/>
                      <a:pt x="0" y="17695"/>
                      <a:pt x="94" y="17737"/>
                    </a:cubicBezTo>
                    <a:cubicBezTo>
                      <a:pt x="395" y="17888"/>
                      <a:pt x="696" y="18015"/>
                      <a:pt x="1008" y="18119"/>
                    </a:cubicBezTo>
                    <a:cubicBezTo>
                      <a:pt x="2847" y="20201"/>
                      <a:pt x="3506" y="22363"/>
                      <a:pt x="5391" y="24434"/>
                    </a:cubicBezTo>
                    <a:cubicBezTo>
                      <a:pt x="5634" y="22433"/>
                      <a:pt x="6976" y="20617"/>
                      <a:pt x="7114" y="18836"/>
                    </a:cubicBezTo>
                    <a:cubicBezTo>
                      <a:pt x="7126" y="18836"/>
                      <a:pt x="7126" y="18836"/>
                      <a:pt x="7137" y="18824"/>
                    </a:cubicBezTo>
                    <a:lnTo>
                      <a:pt x="7149" y="18824"/>
                    </a:lnTo>
                    <a:cubicBezTo>
                      <a:pt x="9057" y="20559"/>
                      <a:pt x="10410" y="22676"/>
                      <a:pt x="12712" y="23844"/>
                    </a:cubicBezTo>
                    <a:cubicBezTo>
                      <a:pt x="13244" y="21901"/>
                      <a:pt x="14562" y="19310"/>
                      <a:pt x="15106" y="17367"/>
                    </a:cubicBezTo>
                    <a:cubicBezTo>
                      <a:pt x="15106" y="17344"/>
                      <a:pt x="15117" y="17321"/>
                      <a:pt x="15117" y="17298"/>
                    </a:cubicBezTo>
                    <a:cubicBezTo>
                      <a:pt x="17326" y="18258"/>
                      <a:pt x="19512" y="19935"/>
                      <a:pt x="21733" y="20814"/>
                    </a:cubicBezTo>
                    <a:cubicBezTo>
                      <a:pt x="22149" y="19079"/>
                      <a:pt x="22762" y="16928"/>
                      <a:pt x="23248" y="15054"/>
                    </a:cubicBezTo>
                    <a:cubicBezTo>
                      <a:pt x="23294" y="14881"/>
                      <a:pt x="23340" y="14696"/>
                      <a:pt x="23386" y="14522"/>
                    </a:cubicBezTo>
                    <a:cubicBezTo>
                      <a:pt x="23398" y="14464"/>
                      <a:pt x="23409" y="14395"/>
                      <a:pt x="23421" y="14349"/>
                    </a:cubicBezTo>
                    <a:cubicBezTo>
                      <a:pt x="23479" y="14326"/>
                      <a:pt x="23525" y="14303"/>
                      <a:pt x="23583" y="14279"/>
                    </a:cubicBezTo>
                    <a:cubicBezTo>
                      <a:pt x="23629" y="14303"/>
                      <a:pt x="23675" y="14337"/>
                      <a:pt x="23733" y="14360"/>
                    </a:cubicBezTo>
                    <a:cubicBezTo>
                      <a:pt x="25549" y="15447"/>
                      <a:pt x="27365" y="16523"/>
                      <a:pt x="29180" y="17599"/>
                    </a:cubicBezTo>
                    <a:cubicBezTo>
                      <a:pt x="29192" y="17483"/>
                      <a:pt x="29204" y="17367"/>
                      <a:pt x="29227" y="17252"/>
                    </a:cubicBezTo>
                    <a:cubicBezTo>
                      <a:pt x="29389" y="15609"/>
                      <a:pt x="29562" y="13967"/>
                      <a:pt x="29736" y="12325"/>
                    </a:cubicBezTo>
                    <a:cubicBezTo>
                      <a:pt x="29770" y="11909"/>
                      <a:pt x="29817" y="11492"/>
                      <a:pt x="29863" y="11076"/>
                    </a:cubicBezTo>
                    <a:cubicBezTo>
                      <a:pt x="29863" y="11076"/>
                      <a:pt x="29874" y="11064"/>
                      <a:pt x="29874" y="11064"/>
                    </a:cubicBezTo>
                    <a:cubicBezTo>
                      <a:pt x="31979" y="11735"/>
                      <a:pt x="34073" y="12394"/>
                      <a:pt x="36166" y="13065"/>
                    </a:cubicBezTo>
                    <a:cubicBezTo>
                      <a:pt x="35900" y="11134"/>
                      <a:pt x="35622" y="9214"/>
                      <a:pt x="35345" y="7294"/>
                    </a:cubicBezTo>
                    <a:cubicBezTo>
                      <a:pt x="35472" y="7190"/>
                      <a:pt x="35599" y="7086"/>
                      <a:pt x="35726" y="6982"/>
                    </a:cubicBezTo>
                    <a:cubicBezTo>
                      <a:pt x="37623" y="8104"/>
                      <a:pt x="39728" y="8878"/>
                      <a:pt x="41890" y="9249"/>
                    </a:cubicBezTo>
                    <a:cubicBezTo>
                      <a:pt x="41590" y="6762"/>
                      <a:pt x="41289" y="4276"/>
                      <a:pt x="40988" y="1789"/>
                    </a:cubicBezTo>
                    <a:cubicBezTo>
                      <a:pt x="41405" y="1269"/>
                      <a:pt x="41798" y="725"/>
                      <a:pt x="42156" y="170"/>
                    </a:cubicBezTo>
                    <a:cubicBezTo>
                      <a:pt x="42210" y="99"/>
                      <a:pt x="42134" y="1"/>
                      <a:pt x="42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5"/>
              <p:cNvSpPr/>
              <p:nvPr/>
            </p:nvSpPr>
            <p:spPr>
              <a:xfrm>
                <a:off x="3839775" y="1627525"/>
                <a:ext cx="1055900" cy="612400"/>
              </a:xfrm>
              <a:custGeom>
                <a:avLst/>
                <a:gdLst/>
                <a:ahLst/>
                <a:cxnLst/>
                <a:rect l="l" t="t" r="r" b="b"/>
                <a:pathLst>
                  <a:path w="42236" h="24496" fill="none" extrusionOk="0">
                    <a:moveTo>
                      <a:pt x="40998" y="1851"/>
                    </a:moveTo>
                    <a:lnTo>
                      <a:pt x="40998" y="1851"/>
                    </a:lnTo>
                    <a:cubicBezTo>
                      <a:pt x="41299" y="4338"/>
                      <a:pt x="41600" y="6824"/>
                      <a:pt x="41900" y="9311"/>
                    </a:cubicBezTo>
                    <a:cubicBezTo>
                      <a:pt x="39738" y="8940"/>
                      <a:pt x="37633" y="8166"/>
                      <a:pt x="35736" y="7044"/>
                    </a:cubicBezTo>
                    <a:lnTo>
                      <a:pt x="35736" y="7044"/>
                    </a:lnTo>
                    <a:cubicBezTo>
                      <a:pt x="35609" y="7148"/>
                      <a:pt x="35482" y="7252"/>
                      <a:pt x="35355" y="7356"/>
                    </a:cubicBezTo>
                    <a:cubicBezTo>
                      <a:pt x="35632" y="9276"/>
                      <a:pt x="35910" y="11196"/>
                      <a:pt x="36176" y="13127"/>
                    </a:cubicBezTo>
                    <a:cubicBezTo>
                      <a:pt x="34083" y="12456"/>
                      <a:pt x="31989" y="11797"/>
                      <a:pt x="29884" y="11126"/>
                    </a:cubicBezTo>
                    <a:lnTo>
                      <a:pt x="29884" y="11126"/>
                    </a:lnTo>
                    <a:cubicBezTo>
                      <a:pt x="29884" y="11126"/>
                      <a:pt x="29873" y="11138"/>
                      <a:pt x="29873" y="11138"/>
                    </a:cubicBezTo>
                    <a:cubicBezTo>
                      <a:pt x="29827" y="11554"/>
                      <a:pt x="29780" y="11971"/>
                      <a:pt x="29746" y="12387"/>
                    </a:cubicBezTo>
                    <a:cubicBezTo>
                      <a:pt x="29572" y="14029"/>
                      <a:pt x="29399" y="15671"/>
                      <a:pt x="29237" y="17314"/>
                    </a:cubicBezTo>
                    <a:cubicBezTo>
                      <a:pt x="29214" y="17429"/>
                      <a:pt x="29202" y="17545"/>
                      <a:pt x="29190" y="17661"/>
                    </a:cubicBezTo>
                    <a:cubicBezTo>
                      <a:pt x="27375" y="16585"/>
                      <a:pt x="25559" y="15509"/>
                      <a:pt x="23743" y="14422"/>
                    </a:cubicBezTo>
                    <a:cubicBezTo>
                      <a:pt x="23685" y="14399"/>
                      <a:pt x="23639" y="14365"/>
                      <a:pt x="23593" y="14341"/>
                    </a:cubicBezTo>
                    <a:cubicBezTo>
                      <a:pt x="23535" y="14365"/>
                      <a:pt x="23489" y="14388"/>
                      <a:pt x="23431" y="14411"/>
                    </a:cubicBezTo>
                    <a:cubicBezTo>
                      <a:pt x="23419" y="14457"/>
                      <a:pt x="23408" y="14526"/>
                      <a:pt x="23396" y="14584"/>
                    </a:cubicBezTo>
                    <a:cubicBezTo>
                      <a:pt x="23350" y="14758"/>
                      <a:pt x="23304" y="14943"/>
                      <a:pt x="23258" y="15116"/>
                    </a:cubicBezTo>
                    <a:cubicBezTo>
                      <a:pt x="22772" y="16990"/>
                      <a:pt x="22159" y="19141"/>
                      <a:pt x="21743" y="20876"/>
                    </a:cubicBezTo>
                    <a:cubicBezTo>
                      <a:pt x="19522" y="19997"/>
                      <a:pt x="17336" y="18320"/>
                      <a:pt x="15127" y="17360"/>
                    </a:cubicBezTo>
                    <a:cubicBezTo>
                      <a:pt x="15127" y="17383"/>
                      <a:pt x="15116" y="17406"/>
                      <a:pt x="15116" y="17429"/>
                    </a:cubicBezTo>
                    <a:cubicBezTo>
                      <a:pt x="14572" y="19372"/>
                      <a:pt x="13254" y="21963"/>
                      <a:pt x="12722" y="23906"/>
                    </a:cubicBezTo>
                    <a:cubicBezTo>
                      <a:pt x="10420" y="22738"/>
                      <a:pt x="9067" y="20621"/>
                      <a:pt x="7159" y="18886"/>
                    </a:cubicBezTo>
                    <a:lnTo>
                      <a:pt x="7147" y="18886"/>
                    </a:lnTo>
                    <a:cubicBezTo>
                      <a:pt x="7136" y="18898"/>
                      <a:pt x="7136" y="18898"/>
                      <a:pt x="7124" y="18898"/>
                    </a:cubicBezTo>
                    <a:cubicBezTo>
                      <a:pt x="6986" y="20679"/>
                      <a:pt x="5644" y="22495"/>
                      <a:pt x="5401" y="24496"/>
                    </a:cubicBezTo>
                    <a:cubicBezTo>
                      <a:pt x="3516" y="22425"/>
                      <a:pt x="2857" y="20263"/>
                      <a:pt x="1018" y="18181"/>
                    </a:cubicBezTo>
                    <a:cubicBezTo>
                      <a:pt x="706" y="18077"/>
                      <a:pt x="405" y="17950"/>
                      <a:pt x="104" y="17799"/>
                    </a:cubicBezTo>
                    <a:cubicBezTo>
                      <a:pt x="0" y="17753"/>
                      <a:pt x="81" y="17591"/>
                      <a:pt x="185" y="17626"/>
                    </a:cubicBezTo>
                    <a:cubicBezTo>
                      <a:pt x="463" y="17730"/>
                      <a:pt x="740" y="17822"/>
                      <a:pt x="1030" y="17903"/>
                    </a:cubicBezTo>
                    <a:lnTo>
                      <a:pt x="1030" y="17903"/>
                    </a:lnTo>
                    <a:lnTo>
                      <a:pt x="1053" y="17915"/>
                    </a:lnTo>
                    <a:cubicBezTo>
                      <a:pt x="1781" y="18123"/>
                      <a:pt x="2533" y="18285"/>
                      <a:pt x="3285" y="18378"/>
                    </a:cubicBezTo>
                    <a:cubicBezTo>
                      <a:pt x="3285" y="18378"/>
                      <a:pt x="3296" y="18378"/>
                      <a:pt x="3296" y="18378"/>
                    </a:cubicBezTo>
                    <a:lnTo>
                      <a:pt x="3308" y="18378"/>
                    </a:lnTo>
                    <a:cubicBezTo>
                      <a:pt x="4603" y="18563"/>
                      <a:pt x="5910" y="18574"/>
                      <a:pt x="7217" y="18470"/>
                    </a:cubicBezTo>
                    <a:cubicBezTo>
                      <a:pt x="8073" y="18401"/>
                      <a:pt x="8928" y="18285"/>
                      <a:pt x="9784" y="18135"/>
                    </a:cubicBezTo>
                    <a:cubicBezTo>
                      <a:pt x="11346" y="17857"/>
                      <a:pt x="12895" y="17487"/>
                      <a:pt x="14422" y="17059"/>
                    </a:cubicBezTo>
                    <a:cubicBezTo>
                      <a:pt x="14572" y="17024"/>
                      <a:pt x="14723" y="16978"/>
                      <a:pt x="14884" y="16932"/>
                    </a:cubicBezTo>
                    <a:lnTo>
                      <a:pt x="14884" y="16932"/>
                    </a:lnTo>
                    <a:cubicBezTo>
                      <a:pt x="14954" y="16909"/>
                      <a:pt x="15035" y="16897"/>
                      <a:pt x="15104" y="16863"/>
                    </a:cubicBezTo>
                    <a:lnTo>
                      <a:pt x="15104" y="16863"/>
                    </a:lnTo>
                    <a:cubicBezTo>
                      <a:pt x="15116" y="16863"/>
                      <a:pt x="15127" y="16863"/>
                      <a:pt x="15139" y="16863"/>
                    </a:cubicBezTo>
                    <a:cubicBezTo>
                      <a:pt x="15150" y="16863"/>
                      <a:pt x="15162" y="16851"/>
                      <a:pt x="15162" y="16851"/>
                    </a:cubicBezTo>
                    <a:cubicBezTo>
                      <a:pt x="15174" y="16851"/>
                      <a:pt x="15174" y="16851"/>
                      <a:pt x="15174" y="16851"/>
                    </a:cubicBezTo>
                    <a:cubicBezTo>
                      <a:pt x="15174" y="16851"/>
                      <a:pt x="15185" y="16851"/>
                      <a:pt x="15185" y="16839"/>
                    </a:cubicBezTo>
                    <a:cubicBezTo>
                      <a:pt x="16342" y="16516"/>
                      <a:pt x="17487" y="16146"/>
                      <a:pt x="18620" y="15752"/>
                    </a:cubicBezTo>
                    <a:cubicBezTo>
                      <a:pt x="19279" y="15533"/>
                      <a:pt x="19927" y="15301"/>
                      <a:pt x="20574" y="15058"/>
                    </a:cubicBezTo>
                    <a:cubicBezTo>
                      <a:pt x="21141" y="14839"/>
                      <a:pt x="21708" y="14619"/>
                      <a:pt x="22263" y="14388"/>
                    </a:cubicBezTo>
                    <a:lnTo>
                      <a:pt x="22275" y="14376"/>
                    </a:lnTo>
                    <a:cubicBezTo>
                      <a:pt x="22656" y="14226"/>
                      <a:pt x="23038" y="14064"/>
                      <a:pt x="23419" y="13890"/>
                    </a:cubicBezTo>
                    <a:lnTo>
                      <a:pt x="23419" y="13890"/>
                    </a:lnTo>
                    <a:lnTo>
                      <a:pt x="23419" y="13890"/>
                    </a:lnTo>
                    <a:lnTo>
                      <a:pt x="23431" y="13890"/>
                    </a:lnTo>
                    <a:cubicBezTo>
                      <a:pt x="23512" y="13856"/>
                      <a:pt x="23593" y="13821"/>
                      <a:pt x="23674" y="13786"/>
                    </a:cubicBezTo>
                    <a:cubicBezTo>
                      <a:pt x="23685" y="13775"/>
                      <a:pt x="23697" y="13775"/>
                      <a:pt x="23709" y="13775"/>
                    </a:cubicBezTo>
                    <a:lnTo>
                      <a:pt x="23709" y="13763"/>
                    </a:lnTo>
                    <a:cubicBezTo>
                      <a:pt x="23720" y="13763"/>
                      <a:pt x="23720" y="13763"/>
                      <a:pt x="23720" y="13763"/>
                    </a:cubicBezTo>
                    <a:cubicBezTo>
                      <a:pt x="24113" y="13590"/>
                      <a:pt x="24495" y="13416"/>
                      <a:pt x="24888" y="13231"/>
                    </a:cubicBezTo>
                    <a:cubicBezTo>
                      <a:pt x="25293" y="13046"/>
                      <a:pt x="25686" y="12849"/>
                      <a:pt x="26091" y="12653"/>
                    </a:cubicBezTo>
                    <a:cubicBezTo>
                      <a:pt x="26519" y="12445"/>
                      <a:pt x="26935" y="12225"/>
                      <a:pt x="27363" y="12005"/>
                    </a:cubicBezTo>
                    <a:cubicBezTo>
                      <a:pt x="27386" y="11982"/>
                      <a:pt x="27421" y="11971"/>
                      <a:pt x="27444" y="11959"/>
                    </a:cubicBezTo>
                    <a:cubicBezTo>
                      <a:pt x="30254" y="10467"/>
                      <a:pt x="32926" y="8721"/>
                      <a:pt x="35389" y="6708"/>
                    </a:cubicBezTo>
                    <a:cubicBezTo>
                      <a:pt x="35401" y="6708"/>
                      <a:pt x="35401" y="6697"/>
                      <a:pt x="35412" y="6697"/>
                    </a:cubicBezTo>
                    <a:lnTo>
                      <a:pt x="35412" y="6697"/>
                    </a:lnTo>
                    <a:cubicBezTo>
                      <a:pt x="36419" y="5864"/>
                      <a:pt x="37367" y="4997"/>
                      <a:pt x="38281" y="4095"/>
                    </a:cubicBezTo>
                    <a:cubicBezTo>
                      <a:pt x="39183" y="3193"/>
                      <a:pt x="40062" y="2267"/>
                      <a:pt x="40929" y="1308"/>
                    </a:cubicBezTo>
                    <a:lnTo>
                      <a:pt x="40929" y="1308"/>
                    </a:lnTo>
                    <a:lnTo>
                      <a:pt x="40929" y="1308"/>
                    </a:lnTo>
                    <a:cubicBezTo>
                      <a:pt x="41288" y="903"/>
                      <a:pt x="41646" y="498"/>
                      <a:pt x="42005" y="93"/>
                    </a:cubicBezTo>
                    <a:cubicBezTo>
                      <a:pt x="42086" y="1"/>
                      <a:pt x="42236" y="139"/>
                      <a:pt x="42166" y="232"/>
                    </a:cubicBezTo>
                    <a:cubicBezTo>
                      <a:pt x="41808" y="787"/>
                      <a:pt x="41415" y="1331"/>
                      <a:pt x="40998" y="185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" name="Google Shape;678;p25"/>
            <p:cNvGrpSpPr/>
            <p:nvPr/>
          </p:nvGrpSpPr>
          <p:grpSpPr>
            <a:xfrm>
              <a:off x="-287260" y="-425773"/>
              <a:ext cx="3335355" cy="1930530"/>
              <a:chOff x="2433425" y="1354700"/>
              <a:chExt cx="1055325" cy="610850"/>
            </a:xfrm>
          </p:grpSpPr>
          <p:sp>
            <p:nvSpPr>
              <p:cNvPr id="679" name="Google Shape;679;p25"/>
              <p:cNvSpPr/>
              <p:nvPr/>
            </p:nvSpPr>
            <p:spPr>
              <a:xfrm>
                <a:off x="2456575" y="1800825"/>
                <a:ext cx="154725" cy="164725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89" extrusionOk="0">
                    <a:moveTo>
                      <a:pt x="118" y="1"/>
                    </a:moveTo>
                    <a:lnTo>
                      <a:pt x="118" y="1"/>
                    </a:lnTo>
                    <a:cubicBezTo>
                      <a:pt x="117" y="1"/>
                      <a:pt x="69" y="66"/>
                      <a:pt x="69" y="66"/>
                    </a:cubicBezTo>
                    <a:cubicBezTo>
                      <a:pt x="69" y="66"/>
                      <a:pt x="79" y="54"/>
                      <a:pt x="105" y="19"/>
                    </a:cubicBezTo>
                    <a:lnTo>
                      <a:pt x="105" y="19"/>
                    </a:lnTo>
                    <a:lnTo>
                      <a:pt x="1" y="193"/>
                    </a:lnTo>
                    <a:cubicBezTo>
                      <a:pt x="1909" y="2286"/>
                      <a:pt x="2557" y="4495"/>
                      <a:pt x="4465" y="6588"/>
                    </a:cubicBezTo>
                    <a:cubicBezTo>
                      <a:pt x="4708" y="4588"/>
                      <a:pt x="6049" y="2772"/>
                      <a:pt x="6188" y="979"/>
                    </a:cubicBezTo>
                    <a:cubicBezTo>
                      <a:pt x="4153" y="887"/>
                      <a:pt x="2048" y="655"/>
                      <a:pt x="105" y="19"/>
                    </a:cubicBezTo>
                    <a:cubicBezTo>
                      <a:pt x="114" y="6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5"/>
              <p:cNvSpPr/>
              <p:nvPr/>
            </p:nvSpPr>
            <p:spPr>
              <a:xfrm>
                <a:off x="2607800" y="1775850"/>
                <a:ext cx="206750" cy="174950"/>
              </a:xfrm>
              <a:custGeom>
                <a:avLst/>
                <a:gdLst/>
                <a:ahLst/>
                <a:cxnLst/>
                <a:rect l="l" t="t" r="r" b="b"/>
                <a:pathLst>
                  <a:path w="8270" h="6998" extrusionOk="0">
                    <a:moveTo>
                      <a:pt x="8269" y="1"/>
                    </a:moveTo>
                    <a:cubicBezTo>
                      <a:pt x="8212" y="12"/>
                      <a:pt x="8154" y="24"/>
                      <a:pt x="8096" y="35"/>
                    </a:cubicBezTo>
                    <a:cubicBezTo>
                      <a:pt x="7876" y="70"/>
                      <a:pt x="7656" y="116"/>
                      <a:pt x="7437" y="151"/>
                    </a:cubicBezTo>
                    <a:cubicBezTo>
                      <a:pt x="5910" y="579"/>
                      <a:pt x="4360" y="949"/>
                      <a:pt x="2799" y="1226"/>
                    </a:cubicBezTo>
                    <a:cubicBezTo>
                      <a:pt x="1955" y="1377"/>
                      <a:pt x="1088" y="1492"/>
                      <a:pt x="232" y="1562"/>
                    </a:cubicBezTo>
                    <a:lnTo>
                      <a:pt x="0" y="1828"/>
                    </a:lnTo>
                    <a:cubicBezTo>
                      <a:pt x="58" y="1874"/>
                      <a:pt x="116" y="1932"/>
                      <a:pt x="174" y="1978"/>
                    </a:cubicBezTo>
                    <a:cubicBezTo>
                      <a:pt x="2082" y="3713"/>
                      <a:pt x="3435" y="5829"/>
                      <a:pt x="5737" y="6997"/>
                    </a:cubicBezTo>
                    <a:cubicBezTo>
                      <a:pt x="6280" y="5055"/>
                      <a:pt x="7599" y="2464"/>
                      <a:pt x="8131" y="521"/>
                    </a:cubicBezTo>
                    <a:cubicBezTo>
                      <a:pt x="8142" y="486"/>
                      <a:pt x="8154" y="463"/>
                      <a:pt x="8154" y="428"/>
                    </a:cubicBezTo>
                    <a:cubicBezTo>
                      <a:pt x="8200" y="290"/>
                      <a:pt x="8235" y="139"/>
                      <a:pt x="8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5"/>
              <p:cNvSpPr/>
              <p:nvPr/>
            </p:nvSpPr>
            <p:spPr>
              <a:xfrm>
                <a:off x="2806475" y="1705600"/>
                <a:ext cx="214500" cy="16915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6766" extrusionOk="0">
                    <a:moveTo>
                      <a:pt x="8580" y="0"/>
                    </a:moveTo>
                    <a:lnTo>
                      <a:pt x="8580" y="0"/>
                    </a:lnTo>
                    <a:cubicBezTo>
                      <a:pt x="8534" y="23"/>
                      <a:pt x="8476" y="47"/>
                      <a:pt x="8430" y="58"/>
                    </a:cubicBezTo>
                    <a:cubicBezTo>
                      <a:pt x="8083" y="185"/>
                      <a:pt x="7736" y="301"/>
                      <a:pt x="7389" y="417"/>
                    </a:cubicBezTo>
                    <a:cubicBezTo>
                      <a:pt x="6810" y="625"/>
                      <a:pt x="6232" y="821"/>
                      <a:pt x="5654" y="1018"/>
                    </a:cubicBezTo>
                    <a:cubicBezTo>
                      <a:pt x="3873" y="1643"/>
                      <a:pt x="2092" y="2267"/>
                      <a:pt x="299" y="2880"/>
                    </a:cubicBezTo>
                    <a:cubicBezTo>
                      <a:pt x="288" y="2892"/>
                      <a:pt x="288" y="2892"/>
                      <a:pt x="288" y="2892"/>
                    </a:cubicBezTo>
                    <a:cubicBezTo>
                      <a:pt x="276" y="2892"/>
                      <a:pt x="265" y="2892"/>
                      <a:pt x="253" y="2903"/>
                    </a:cubicBezTo>
                    <a:cubicBezTo>
                      <a:pt x="241" y="2903"/>
                      <a:pt x="230" y="2903"/>
                      <a:pt x="230" y="2915"/>
                    </a:cubicBezTo>
                    <a:lnTo>
                      <a:pt x="195" y="2984"/>
                    </a:lnTo>
                    <a:lnTo>
                      <a:pt x="22" y="3181"/>
                    </a:lnTo>
                    <a:cubicBezTo>
                      <a:pt x="14" y="3178"/>
                      <a:pt x="11" y="3177"/>
                      <a:pt x="11" y="3177"/>
                    </a:cubicBezTo>
                    <a:lnTo>
                      <a:pt x="11" y="3177"/>
                    </a:lnTo>
                    <a:cubicBezTo>
                      <a:pt x="10" y="3177"/>
                      <a:pt x="11" y="3178"/>
                      <a:pt x="13" y="3179"/>
                    </a:cubicBezTo>
                    <a:lnTo>
                      <a:pt x="13" y="3179"/>
                    </a:lnTo>
                    <a:cubicBezTo>
                      <a:pt x="11" y="3178"/>
                      <a:pt x="10" y="3178"/>
                      <a:pt x="9" y="3178"/>
                    </a:cubicBezTo>
                    <a:cubicBezTo>
                      <a:pt x="1" y="3178"/>
                      <a:pt x="24" y="3189"/>
                      <a:pt x="30" y="3189"/>
                    </a:cubicBezTo>
                    <a:cubicBezTo>
                      <a:pt x="31" y="3189"/>
                      <a:pt x="31" y="3187"/>
                      <a:pt x="26" y="3184"/>
                    </a:cubicBezTo>
                    <a:lnTo>
                      <a:pt x="26" y="3184"/>
                    </a:lnTo>
                    <a:cubicBezTo>
                      <a:pt x="27" y="3184"/>
                      <a:pt x="27" y="3184"/>
                      <a:pt x="27" y="3184"/>
                    </a:cubicBezTo>
                    <a:cubicBezTo>
                      <a:pt x="28" y="3184"/>
                      <a:pt x="27" y="3183"/>
                      <a:pt x="22" y="3181"/>
                    </a:cubicBezTo>
                    <a:lnTo>
                      <a:pt x="22" y="3181"/>
                    </a:lnTo>
                    <a:cubicBezTo>
                      <a:pt x="2288" y="4129"/>
                      <a:pt x="4532" y="5864"/>
                      <a:pt x="6810" y="6766"/>
                    </a:cubicBezTo>
                    <a:cubicBezTo>
                      <a:pt x="7238" y="5043"/>
                      <a:pt x="7840" y="2892"/>
                      <a:pt x="8325" y="1018"/>
                    </a:cubicBezTo>
                    <a:cubicBezTo>
                      <a:pt x="8372" y="833"/>
                      <a:pt x="8418" y="659"/>
                      <a:pt x="8464" y="486"/>
                    </a:cubicBezTo>
                    <a:cubicBezTo>
                      <a:pt x="8487" y="405"/>
                      <a:pt x="8499" y="336"/>
                      <a:pt x="8522" y="266"/>
                    </a:cubicBezTo>
                    <a:cubicBezTo>
                      <a:pt x="8545" y="174"/>
                      <a:pt x="8568" y="93"/>
                      <a:pt x="8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5"/>
              <p:cNvSpPr/>
              <p:nvPr/>
            </p:nvSpPr>
            <p:spPr>
              <a:xfrm>
                <a:off x="3013725" y="1619425"/>
                <a:ext cx="167725" cy="175250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10" extrusionOk="0">
                    <a:moveTo>
                      <a:pt x="6709" y="1"/>
                    </a:moveTo>
                    <a:lnTo>
                      <a:pt x="6709" y="1"/>
                    </a:lnTo>
                    <a:cubicBezTo>
                      <a:pt x="5934" y="487"/>
                      <a:pt x="5147" y="949"/>
                      <a:pt x="4338" y="1377"/>
                    </a:cubicBezTo>
                    <a:cubicBezTo>
                      <a:pt x="3875" y="1632"/>
                      <a:pt x="3412" y="1863"/>
                      <a:pt x="2938" y="2083"/>
                    </a:cubicBezTo>
                    <a:cubicBezTo>
                      <a:pt x="2476" y="2302"/>
                      <a:pt x="2025" y="2499"/>
                      <a:pt x="1562" y="2696"/>
                    </a:cubicBezTo>
                    <a:cubicBezTo>
                      <a:pt x="1215" y="2834"/>
                      <a:pt x="857" y="2973"/>
                      <a:pt x="510" y="3112"/>
                    </a:cubicBezTo>
                    <a:lnTo>
                      <a:pt x="487" y="3112"/>
                    </a:lnTo>
                    <a:cubicBezTo>
                      <a:pt x="406" y="3147"/>
                      <a:pt x="359" y="3228"/>
                      <a:pt x="267" y="3262"/>
                    </a:cubicBezTo>
                    <a:lnTo>
                      <a:pt x="232" y="3297"/>
                    </a:lnTo>
                    <a:lnTo>
                      <a:pt x="209" y="3239"/>
                    </a:lnTo>
                    <a:lnTo>
                      <a:pt x="93" y="3366"/>
                    </a:lnTo>
                    <a:lnTo>
                      <a:pt x="1" y="3470"/>
                    </a:lnTo>
                    <a:cubicBezTo>
                      <a:pt x="59" y="3505"/>
                      <a:pt x="128" y="3540"/>
                      <a:pt x="186" y="3574"/>
                    </a:cubicBezTo>
                    <a:cubicBezTo>
                      <a:pt x="244" y="3609"/>
                      <a:pt x="313" y="3644"/>
                      <a:pt x="371" y="3690"/>
                    </a:cubicBezTo>
                    <a:cubicBezTo>
                      <a:pt x="429" y="3713"/>
                      <a:pt x="475" y="3748"/>
                      <a:pt x="521" y="3771"/>
                    </a:cubicBezTo>
                    <a:cubicBezTo>
                      <a:pt x="2337" y="4858"/>
                      <a:pt x="4164" y="5934"/>
                      <a:pt x="5980" y="7009"/>
                    </a:cubicBezTo>
                    <a:cubicBezTo>
                      <a:pt x="5991" y="6894"/>
                      <a:pt x="6003" y="6778"/>
                      <a:pt x="6015" y="6662"/>
                    </a:cubicBezTo>
                    <a:cubicBezTo>
                      <a:pt x="6188" y="5020"/>
                      <a:pt x="6350" y="3378"/>
                      <a:pt x="6523" y="1736"/>
                    </a:cubicBezTo>
                    <a:cubicBezTo>
                      <a:pt x="6570" y="1319"/>
                      <a:pt x="6604" y="903"/>
                      <a:pt x="6651" y="487"/>
                    </a:cubicBezTo>
                    <a:cubicBezTo>
                      <a:pt x="6651" y="475"/>
                      <a:pt x="6651" y="475"/>
                      <a:pt x="6651" y="475"/>
                    </a:cubicBezTo>
                    <a:cubicBezTo>
                      <a:pt x="6662" y="394"/>
                      <a:pt x="6674" y="313"/>
                      <a:pt x="6674" y="244"/>
                    </a:cubicBezTo>
                    <a:cubicBezTo>
                      <a:pt x="6685" y="244"/>
                      <a:pt x="6685" y="232"/>
                      <a:pt x="6685" y="232"/>
                    </a:cubicBezTo>
                    <a:cubicBezTo>
                      <a:pt x="6685" y="209"/>
                      <a:pt x="6685" y="186"/>
                      <a:pt x="6685" y="174"/>
                    </a:cubicBezTo>
                    <a:cubicBezTo>
                      <a:pt x="6697" y="117"/>
                      <a:pt x="6697" y="59"/>
                      <a:pt x="6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5"/>
              <p:cNvSpPr/>
              <p:nvPr/>
            </p:nvSpPr>
            <p:spPr>
              <a:xfrm>
                <a:off x="3173900" y="1526050"/>
                <a:ext cx="1639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211" extrusionOk="0">
                    <a:moveTo>
                      <a:pt x="5668" y="0"/>
                    </a:moveTo>
                    <a:cubicBezTo>
                      <a:pt x="3783" y="1365"/>
                      <a:pt x="1898" y="2730"/>
                      <a:pt x="12" y="4094"/>
                    </a:cubicBezTo>
                    <a:cubicBezTo>
                      <a:pt x="313" y="3944"/>
                      <a:pt x="614" y="3782"/>
                      <a:pt x="914" y="3632"/>
                    </a:cubicBezTo>
                    <a:lnTo>
                      <a:pt x="914" y="3632"/>
                    </a:lnTo>
                    <a:lnTo>
                      <a:pt x="1" y="4129"/>
                    </a:lnTo>
                    <a:cubicBezTo>
                      <a:pt x="2187" y="4823"/>
                      <a:pt x="4372" y="5517"/>
                      <a:pt x="6558" y="6211"/>
                    </a:cubicBezTo>
                    <a:cubicBezTo>
                      <a:pt x="6258" y="4141"/>
                      <a:pt x="5968" y="2071"/>
                      <a:pt x="5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5"/>
              <p:cNvSpPr/>
              <p:nvPr/>
            </p:nvSpPr>
            <p:spPr>
              <a:xfrm>
                <a:off x="3317600" y="1385825"/>
                <a:ext cx="163100" cy="200100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8004" extrusionOk="0">
                    <a:moveTo>
                      <a:pt x="5552" y="0"/>
                    </a:moveTo>
                    <a:cubicBezTo>
                      <a:pt x="3829" y="1909"/>
                      <a:pt x="2048" y="3736"/>
                      <a:pt x="35" y="5390"/>
                    </a:cubicBezTo>
                    <a:cubicBezTo>
                      <a:pt x="70" y="5366"/>
                      <a:pt x="105" y="5343"/>
                      <a:pt x="139" y="5320"/>
                    </a:cubicBezTo>
                    <a:lnTo>
                      <a:pt x="139" y="5320"/>
                    </a:lnTo>
                    <a:lnTo>
                      <a:pt x="1" y="5517"/>
                    </a:lnTo>
                    <a:cubicBezTo>
                      <a:pt x="116" y="5598"/>
                      <a:pt x="244" y="5667"/>
                      <a:pt x="371" y="5737"/>
                    </a:cubicBezTo>
                    <a:cubicBezTo>
                      <a:pt x="2256" y="6858"/>
                      <a:pt x="4361" y="7633"/>
                      <a:pt x="6523" y="8003"/>
                    </a:cubicBezTo>
                    <a:cubicBezTo>
                      <a:pt x="6223" y="5517"/>
                      <a:pt x="5922" y="3030"/>
                      <a:pt x="5621" y="544"/>
                    </a:cubicBezTo>
                    <a:cubicBezTo>
                      <a:pt x="5598" y="359"/>
                      <a:pt x="5575" y="185"/>
                      <a:pt x="5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5"/>
              <p:cNvSpPr/>
              <p:nvPr/>
            </p:nvSpPr>
            <p:spPr>
              <a:xfrm>
                <a:off x="2433425" y="1354700"/>
                <a:ext cx="1055325" cy="472050"/>
              </a:xfrm>
              <a:custGeom>
                <a:avLst/>
                <a:gdLst/>
                <a:ahLst/>
                <a:cxnLst/>
                <a:rect l="l" t="t" r="r" b="b"/>
                <a:pathLst>
                  <a:path w="42213" h="18882" extrusionOk="0">
                    <a:moveTo>
                      <a:pt x="42069" y="0"/>
                    </a:moveTo>
                    <a:cubicBezTo>
                      <a:pt x="42047" y="0"/>
                      <a:pt x="42025" y="9"/>
                      <a:pt x="42006" y="31"/>
                    </a:cubicBezTo>
                    <a:cubicBezTo>
                      <a:pt x="41648" y="436"/>
                      <a:pt x="41289" y="841"/>
                      <a:pt x="40919" y="1245"/>
                    </a:cubicBezTo>
                    <a:cubicBezTo>
                      <a:pt x="40052" y="2194"/>
                      <a:pt x="39184" y="3130"/>
                      <a:pt x="38271" y="4032"/>
                    </a:cubicBezTo>
                    <a:cubicBezTo>
                      <a:pt x="37357" y="4935"/>
                      <a:pt x="36409" y="5813"/>
                      <a:pt x="35402" y="6635"/>
                    </a:cubicBezTo>
                    <a:cubicBezTo>
                      <a:pt x="35402" y="6635"/>
                      <a:pt x="35391" y="6646"/>
                      <a:pt x="35379" y="6646"/>
                    </a:cubicBezTo>
                    <a:cubicBezTo>
                      <a:pt x="32927" y="8659"/>
                      <a:pt x="30244" y="10405"/>
                      <a:pt x="27446" y="11885"/>
                    </a:cubicBezTo>
                    <a:cubicBezTo>
                      <a:pt x="27411" y="11908"/>
                      <a:pt x="27388" y="11920"/>
                      <a:pt x="27353" y="11943"/>
                    </a:cubicBezTo>
                    <a:cubicBezTo>
                      <a:pt x="26937" y="12163"/>
                      <a:pt x="26509" y="12382"/>
                      <a:pt x="26081" y="12591"/>
                    </a:cubicBezTo>
                    <a:cubicBezTo>
                      <a:pt x="25688" y="12787"/>
                      <a:pt x="25283" y="12984"/>
                      <a:pt x="24878" y="13169"/>
                    </a:cubicBezTo>
                    <a:cubicBezTo>
                      <a:pt x="24496" y="13354"/>
                      <a:pt x="24103" y="13527"/>
                      <a:pt x="23722" y="13701"/>
                    </a:cubicBezTo>
                    <a:lnTo>
                      <a:pt x="23699" y="13701"/>
                    </a:lnTo>
                    <a:cubicBezTo>
                      <a:pt x="23606" y="13747"/>
                      <a:pt x="23513" y="13793"/>
                      <a:pt x="23421" y="13828"/>
                    </a:cubicBezTo>
                    <a:cubicBezTo>
                      <a:pt x="23039" y="14002"/>
                      <a:pt x="22658" y="14163"/>
                      <a:pt x="22264" y="14314"/>
                    </a:cubicBezTo>
                    <a:lnTo>
                      <a:pt x="22264" y="14325"/>
                    </a:lnTo>
                    <a:cubicBezTo>
                      <a:pt x="21698" y="14557"/>
                      <a:pt x="21131" y="14776"/>
                      <a:pt x="20564" y="14985"/>
                    </a:cubicBezTo>
                    <a:cubicBezTo>
                      <a:pt x="19917" y="15239"/>
                      <a:pt x="19269" y="15470"/>
                      <a:pt x="18610" y="15690"/>
                    </a:cubicBezTo>
                    <a:cubicBezTo>
                      <a:pt x="17476" y="16083"/>
                      <a:pt x="16332" y="16453"/>
                      <a:pt x="15175" y="16777"/>
                    </a:cubicBezTo>
                    <a:cubicBezTo>
                      <a:pt x="15175" y="16789"/>
                      <a:pt x="15175" y="16789"/>
                      <a:pt x="15175" y="16789"/>
                    </a:cubicBezTo>
                    <a:lnTo>
                      <a:pt x="15163" y="16789"/>
                    </a:lnTo>
                    <a:cubicBezTo>
                      <a:pt x="15152" y="16789"/>
                      <a:pt x="15140" y="16800"/>
                      <a:pt x="15129" y="16800"/>
                    </a:cubicBezTo>
                    <a:lnTo>
                      <a:pt x="15094" y="16800"/>
                    </a:lnTo>
                    <a:cubicBezTo>
                      <a:pt x="15025" y="16823"/>
                      <a:pt x="14955" y="16847"/>
                      <a:pt x="14874" y="16870"/>
                    </a:cubicBezTo>
                    <a:cubicBezTo>
                      <a:pt x="14724" y="16916"/>
                      <a:pt x="14574" y="16962"/>
                      <a:pt x="14412" y="16997"/>
                    </a:cubicBezTo>
                    <a:cubicBezTo>
                      <a:pt x="12885" y="17425"/>
                      <a:pt x="11335" y="17795"/>
                      <a:pt x="9774" y="18072"/>
                    </a:cubicBezTo>
                    <a:cubicBezTo>
                      <a:pt x="8930" y="18223"/>
                      <a:pt x="8063" y="18338"/>
                      <a:pt x="7207" y="18408"/>
                    </a:cubicBezTo>
                    <a:cubicBezTo>
                      <a:pt x="6691" y="18449"/>
                      <a:pt x="6175" y="18470"/>
                      <a:pt x="5659" y="18470"/>
                    </a:cubicBezTo>
                    <a:cubicBezTo>
                      <a:pt x="4869" y="18470"/>
                      <a:pt x="4081" y="18420"/>
                      <a:pt x="3298" y="18315"/>
                    </a:cubicBezTo>
                    <a:lnTo>
                      <a:pt x="3275" y="18315"/>
                    </a:lnTo>
                    <a:cubicBezTo>
                      <a:pt x="2523" y="18223"/>
                      <a:pt x="1771" y="18061"/>
                      <a:pt x="1019" y="17841"/>
                    </a:cubicBezTo>
                    <a:cubicBezTo>
                      <a:pt x="742" y="17760"/>
                      <a:pt x="464" y="17668"/>
                      <a:pt x="187" y="17564"/>
                    </a:cubicBezTo>
                    <a:cubicBezTo>
                      <a:pt x="177" y="17560"/>
                      <a:pt x="167" y="17559"/>
                      <a:pt x="157" y="17559"/>
                    </a:cubicBezTo>
                    <a:cubicBezTo>
                      <a:pt x="67" y="17559"/>
                      <a:pt x="0" y="17695"/>
                      <a:pt x="94" y="17737"/>
                    </a:cubicBezTo>
                    <a:cubicBezTo>
                      <a:pt x="487" y="17922"/>
                      <a:pt x="881" y="18084"/>
                      <a:pt x="1285" y="18223"/>
                    </a:cubicBezTo>
                    <a:cubicBezTo>
                      <a:pt x="2715" y="18702"/>
                      <a:pt x="4226" y="18882"/>
                      <a:pt x="5740" y="18882"/>
                    </a:cubicBezTo>
                    <a:cubicBezTo>
                      <a:pt x="6199" y="18882"/>
                      <a:pt x="6657" y="18865"/>
                      <a:pt x="7114" y="18836"/>
                    </a:cubicBezTo>
                    <a:cubicBezTo>
                      <a:pt x="7126" y="18824"/>
                      <a:pt x="7137" y="18824"/>
                      <a:pt x="7149" y="18824"/>
                    </a:cubicBezTo>
                    <a:cubicBezTo>
                      <a:pt x="7531" y="18801"/>
                      <a:pt x="7924" y="18766"/>
                      <a:pt x="8305" y="18720"/>
                    </a:cubicBezTo>
                    <a:cubicBezTo>
                      <a:pt x="10561" y="18454"/>
                      <a:pt x="12793" y="17945"/>
                      <a:pt x="14978" y="17321"/>
                    </a:cubicBezTo>
                    <a:cubicBezTo>
                      <a:pt x="15036" y="17298"/>
                      <a:pt x="15083" y="17286"/>
                      <a:pt x="15129" y="17274"/>
                    </a:cubicBezTo>
                    <a:cubicBezTo>
                      <a:pt x="15892" y="17055"/>
                      <a:pt x="16644" y="16823"/>
                      <a:pt x="17396" y="16592"/>
                    </a:cubicBezTo>
                    <a:cubicBezTo>
                      <a:pt x="18540" y="16222"/>
                      <a:pt x="19685" y="15829"/>
                      <a:pt x="20819" y="15401"/>
                    </a:cubicBezTo>
                    <a:cubicBezTo>
                      <a:pt x="21663" y="15077"/>
                      <a:pt x="22507" y="14742"/>
                      <a:pt x="23340" y="14383"/>
                    </a:cubicBezTo>
                    <a:cubicBezTo>
                      <a:pt x="23421" y="14349"/>
                      <a:pt x="23502" y="14314"/>
                      <a:pt x="23583" y="14279"/>
                    </a:cubicBezTo>
                    <a:cubicBezTo>
                      <a:pt x="23722" y="14221"/>
                      <a:pt x="23860" y="14152"/>
                      <a:pt x="23988" y="14094"/>
                    </a:cubicBezTo>
                    <a:cubicBezTo>
                      <a:pt x="24797" y="13747"/>
                      <a:pt x="25584" y="13365"/>
                      <a:pt x="26370" y="12972"/>
                    </a:cubicBezTo>
                    <a:cubicBezTo>
                      <a:pt x="26960" y="12683"/>
                      <a:pt x="27550" y="12382"/>
                      <a:pt x="28128" y="12059"/>
                    </a:cubicBezTo>
                    <a:cubicBezTo>
                      <a:pt x="28706" y="11746"/>
                      <a:pt x="29296" y="11411"/>
                      <a:pt x="29863" y="11076"/>
                    </a:cubicBezTo>
                    <a:cubicBezTo>
                      <a:pt x="29874" y="11076"/>
                      <a:pt x="29874" y="11064"/>
                      <a:pt x="29886" y="11064"/>
                    </a:cubicBezTo>
                    <a:cubicBezTo>
                      <a:pt x="31505" y="10104"/>
                      <a:pt x="33066" y="9052"/>
                      <a:pt x="34570" y="7907"/>
                    </a:cubicBezTo>
                    <a:cubicBezTo>
                      <a:pt x="34824" y="7699"/>
                      <a:pt x="35090" y="7502"/>
                      <a:pt x="35356" y="7294"/>
                    </a:cubicBezTo>
                    <a:cubicBezTo>
                      <a:pt x="35483" y="7190"/>
                      <a:pt x="35611" y="7086"/>
                      <a:pt x="35726" y="6982"/>
                    </a:cubicBezTo>
                    <a:cubicBezTo>
                      <a:pt x="37634" y="5443"/>
                      <a:pt x="39462" y="3720"/>
                      <a:pt x="40988" y="1789"/>
                    </a:cubicBezTo>
                    <a:cubicBezTo>
                      <a:pt x="41405" y="1268"/>
                      <a:pt x="41798" y="725"/>
                      <a:pt x="42168" y="170"/>
                    </a:cubicBezTo>
                    <a:cubicBezTo>
                      <a:pt x="42212" y="99"/>
                      <a:pt x="42141" y="0"/>
                      <a:pt x="42069" y="0"/>
                    </a:cubicBezTo>
                    <a:close/>
                  </a:path>
                </a:pathLst>
              </a:custGeom>
              <a:solidFill>
                <a:srgbClr val="6623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6" name="Google Shape;686;p25"/>
          <p:cNvGrpSpPr/>
          <p:nvPr/>
        </p:nvGrpSpPr>
        <p:grpSpPr>
          <a:xfrm rot="1236582">
            <a:off x="2877498" y="-822764"/>
            <a:ext cx="3337172" cy="1935429"/>
            <a:chOff x="-288174" y="-428211"/>
            <a:chExt cx="3337172" cy="1935429"/>
          </a:xfrm>
        </p:grpSpPr>
        <p:grpSp>
          <p:nvGrpSpPr>
            <p:cNvPr id="687" name="Google Shape;687;p25"/>
            <p:cNvGrpSpPr/>
            <p:nvPr/>
          </p:nvGrpSpPr>
          <p:grpSpPr>
            <a:xfrm>
              <a:off x="-288174" y="-428211"/>
              <a:ext cx="3337172" cy="1935429"/>
              <a:chOff x="3839775" y="1627525"/>
              <a:chExt cx="1055900" cy="612400"/>
            </a:xfrm>
          </p:grpSpPr>
          <p:sp>
            <p:nvSpPr>
              <p:cNvPr id="688" name="Google Shape;688;p25"/>
              <p:cNvSpPr/>
              <p:nvPr/>
            </p:nvSpPr>
            <p:spPr>
              <a:xfrm>
                <a:off x="3840025" y="1629075"/>
                <a:ext cx="1055250" cy="610850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4434" extrusionOk="0">
                    <a:moveTo>
                      <a:pt x="42059" y="1"/>
                    </a:moveTo>
                    <a:cubicBezTo>
                      <a:pt x="42036" y="1"/>
                      <a:pt x="42013" y="10"/>
                      <a:pt x="41995" y="31"/>
                    </a:cubicBezTo>
                    <a:cubicBezTo>
                      <a:pt x="41636" y="436"/>
                      <a:pt x="41278" y="841"/>
                      <a:pt x="40919" y="1246"/>
                    </a:cubicBezTo>
                    <a:cubicBezTo>
                      <a:pt x="40052" y="2205"/>
                      <a:pt x="39173" y="3131"/>
                      <a:pt x="38271" y="4033"/>
                    </a:cubicBezTo>
                    <a:cubicBezTo>
                      <a:pt x="37357" y="4935"/>
                      <a:pt x="36409" y="5802"/>
                      <a:pt x="35402" y="6635"/>
                    </a:cubicBezTo>
                    <a:cubicBezTo>
                      <a:pt x="35391" y="6635"/>
                      <a:pt x="35391" y="6646"/>
                      <a:pt x="35379" y="6646"/>
                    </a:cubicBezTo>
                    <a:cubicBezTo>
                      <a:pt x="32916" y="8659"/>
                      <a:pt x="30244" y="10405"/>
                      <a:pt x="27434" y="11897"/>
                    </a:cubicBezTo>
                    <a:cubicBezTo>
                      <a:pt x="27411" y="11909"/>
                      <a:pt x="27376" y="11920"/>
                      <a:pt x="27353" y="11943"/>
                    </a:cubicBezTo>
                    <a:cubicBezTo>
                      <a:pt x="26925" y="12163"/>
                      <a:pt x="26509" y="12383"/>
                      <a:pt x="26081" y="12591"/>
                    </a:cubicBezTo>
                    <a:cubicBezTo>
                      <a:pt x="25676" y="12787"/>
                      <a:pt x="25283" y="12984"/>
                      <a:pt x="24878" y="13169"/>
                    </a:cubicBezTo>
                    <a:cubicBezTo>
                      <a:pt x="24485" y="13354"/>
                      <a:pt x="24103" y="13528"/>
                      <a:pt x="23710" y="13701"/>
                    </a:cubicBezTo>
                    <a:lnTo>
                      <a:pt x="23699" y="13701"/>
                    </a:lnTo>
                    <a:lnTo>
                      <a:pt x="23699" y="13713"/>
                    </a:lnTo>
                    <a:cubicBezTo>
                      <a:pt x="23687" y="13713"/>
                      <a:pt x="23675" y="13713"/>
                      <a:pt x="23664" y="13724"/>
                    </a:cubicBezTo>
                    <a:cubicBezTo>
                      <a:pt x="23583" y="13759"/>
                      <a:pt x="23502" y="13794"/>
                      <a:pt x="23421" y="13828"/>
                    </a:cubicBezTo>
                    <a:lnTo>
                      <a:pt x="23409" y="13828"/>
                    </a:lnTo>
                    <a:cubicBezTo>
                      <a:pt x="23028" y="14002"/>
                      <a:pt x="22646" y="14164"/>
                      <a:pt x="22265" y="14314"/>
                    </a:cubicBezTo>
                    <a:lnTo>
                      <a:pt x="22253" y="14326"/>
                    </a:lnTo>
                    <a:cubicBezTo>
                      <a:pt x="21698" y="14557"/>
                      <a:pt x="21131" y="14777"/>
                      <a:pt x="20564" y="14996"/>
                    </a:cubicBezTo>
                    <a:cubicBezTo>
                      <a:pt x="19917" y="15239"/>
                      <a:pt x="19269" y="15471"/>
                      <a:pt x="18610" y="15690"/>
                    </a:cubicBezTo>
                    <a:cubicBezTo>
                      <a:pt x="17477" y="16084"/>
                      <a:pt x="16332" y="16454"/>
                      <a:pt x="15175" y="16777"/>
                    </a:cubicBezTo>
                    <a:cubicBezTo>
                      <a:pt x="15175" y="16789"/>
                      <a:pt x="15164" y="16789"/>
                      <a:pt x="15164" y="16789"/>
                    </a:cubicBezTo>
                    <a:lnTo>
                      <a:pt x="15152" y="16789"/>
                    </a:lnTo>
                    <a:cubicBezTo>
                      <a:pt x="15152" y="16789"/>
                      <a:pt x="15140" y="16801"/>
                      <a:pt x="15129" y="16801"/>
                    </a:cubicBezTo>
                    <a:lnTo>
                      <a:pt x="15094" y="16801"/>
                    </a:lnTo>
                    <a:cubicBezTo>
                      <a:pt x="15025" y="16835"/>
                      <a:pt x="14944" y="16847"/>
                      <a:pt x="14874" y="16870"/>
                    </a:cubicBezTo>
                    <a:cubicBezTo>
                      <a:pt x="14713" y="16916"/>
                      <a:pt x="14562" y="16962"/>
                      <a:pt x="14412" y="16997"/>
                    </a:cubicBezTo>
                    <a:cubicBezTo>
                      <a:pt x="12885" y="17425"/>
                      <a:pt x="11336" y="17795"/>
                      <a:pt x="9774" y="18073"/>
                    </a:cubicBezTo>
                    <a:cubicBezTo>
                      <a:pt x="8918" y="18223"/>
                      <a:pt x="8063" y="18339"/>
                      <a:pt x="7207" y="18408"/>
                    </a:cubicBezTo>
                    <a:cubicBezTo>
                      <a:pt x="6673" y="18451"/>
                      <a:pt x="6140" y="18474"/>
                      <a:pt x="5607" y="18474"/>
                    </a:cubicBezTo>
                    <a:cubicBezTo>
                      <a:pt x="4835" y="18474"/>
                      <a:pt x="4064" y="18425"/>
                      <a:pt x="3298" y="18316"/>
                    </a:cubicBezTo>
                    <a:lnTo>
                      <a:pt x="3275" y="18316"/>
                    </a:lnTo>
                    <a:cubicBezTo>
                      <a:pt x="2523" y="18223"/>
                      <a:pt x="1771" y="18061"/>
                      <a:pt x="1043" y="17853"/>
                    </a:cubicBezTo>
                    <a:lnTo>
                      <a:pt x="1020" y="17841"/>
                    </a:lnTo>
                    <a:cubicBezTo>
                      <a:pt x="730" y="17760"/>
                      <a:pt x="453" y="17668"/>
                      <a:pt x="175" y="17564"/>
                    </a:cubicBezTo>
                    <a:cubicBezTo>
                      <a:pt x="165" y="17561"/>
                      <a:pt x="156" y="17559"/>
                      <a:pt x="146" y="17559"/>
                    </a:cubicBezTo>
                    <a:cubicBezTo>
                      <a:pt x="57" y="17559"/>
                      <a:pt x="0" y="17695"/>
                      <a:pt x="94" y="17737"/>
                    </a:cubicBezTo>
                    <a:cubicBezTo>
                      <a:pt x="395" y="17888"/>
                      <a:pt x="696" y="18015"/>
                      <a:pt x="1008" y="18119"/>
                    </a:cubicBezTo>
                    <a:cubicBezTo>
                      <a:pt x="2847" y="20201"/>
                      <a:pt x="3506" y="22363"/>
                      <a:pt x="5391" y="24434"/>
                    </a:cubicBezTo>
                    <a:cubicBezTo>
                      <a:pt x="5634" y="22433"/>
                      <a:pt x="6976" y="20617"/>
                      <a:pt x="7114" y="18836"/>
                    </a:cubicBezTo>
                    <a:cubicBezTo>
                      <a:pt x="7126" y="18836"/>
                      <a:pt x="7126" y="18836"/>
                      <a:pt x="7137" y="18824"/>
                    </a:cubicBezTo>
                    <a:lnTo>
                      <a:pt x="7149" y="18824"/>
                    </a:lnTo>
                    <a:cubicBezTo>
                      <a:pt x="9057" y="20559"/>
                      <a:pt x="10410" y="22676"/>
                      <a:pt x="12712" y="23844"/>
                    </a:cubicBezTo>
                    <a:cubicBezTo>
                      <a:pt x="13244" y="21901"/>
                      <a:pt x="14562" y="19310"/>
                      <a:pt x="15106" y="17367"/>
                    </a:cubicBezTo>
                    <a:cubicBezTo>
                      <a:pt x="15106" y="17344"/>
                      <a:pt x="15117" y="17321"/>
                      <a:pt x="15117" y="17298"/>
                    </a:cubicBezTo>
                    <a:cubicBezTo>
                      <a:pt x="17326" y="18258"/>
                      <a:pt x="19512" y="19935"/>
                      <a:pt x="21733" y="20814"/>
                    </a:cubicBezTo>
                    <a:cubicBezTo>
                      <a:pt x="22149" y="19079"/>
                      <a:pt x="22762" y="16928"/>
                      <a:pt x="23248" y="15054"/>
                    </a:cubicBezTo>
                    <a:cubicBezTo>
                      <a:pt x="23294" y="14881"/>
                      <a:pt x="23340" y="14696"/>
                      <a:pt x="23386" y="14522"/>
                    </a:cubicBezTo>
                    <a:cubicBezTo>
                      <a:pt x="23398" y="14464"/>
                      <a:pt x="23409" y="14395"/>
                      <a:pt x="23421" y="14349"/>
                    </a:cubicBezTo>
                    <a:cubicBezTo>
                      <a:pt x="23479" y="14326"/>
                      <a:pt x="23525" y="14303"/>
                      <a:pt x="23583" y="14279"/>
                    </a:cubicBezTo>
                    <a:cubicBezTo>
                      <a:pt x="23629" y="14303"/>
                      <a:pt x="23675" y="14337"/>
                      <a:pt x="23733" y="14360"/>
                    </a:cubicBezTo>
                    <a:cubicBezTo>
                      <a:pt x="25549" y="15447"/>
                      <a:pt x="27365" y="16523"/>
                      <a:pt x="29180" y="17599"/>
                    </a:cubicBezTo>
                    <a:cubicBezTo>
                      <a:pt x="29192" y="17483"/>
                      <a:pt x="29204" y="17367"/>
                      <a:pt x="29227" y="17252"/>
                    </a:cubicBezTo>
                    <a:cubicBezTo>
                      <a:pt x="29389" y="15609"/>
                      <a:pt x="29562" y="13967"/>
                      <a:pt x="29736" y="12325"/>
                    </a:cubicBezTo>
                    <a:cubicBezTo>
                      <a:pt x="29770" y="11909"/>
                      <a:pt x="29817" y="11492"/>
                      <a:pt x="29863" y="11076"/>
                    </a:cubicBezTo>
                    <a:cubicBezTo>
                      <a:pt x="29863" y="11076"/>
                      <a:pt x="29874" y="11064"/>
                      <a:pt x="29874" y="11064"/>
                    </a:cubicBezTo>
                    <a:cubicBezTo>
                      <a:pt x="31979" y="11735"/>
                      <a:pt x="34073" y="12394"/>
                      <a:pt x="36166" y="13065"/>
                    </a:cubicBezTo>
                    <a:cubicBezTo>
                      <a:pt x="35900" y="11134"/>
                      <a:pt x="35622" y="9214"/>
                      <a:pt x="35345" y="7294"/>
                    </a:cubicBezTo>
                    <a:cubicBezTo>
                      <a:pt x="35472" y="7190"/>
                      <a:pt x="35599" y="7086"/>
                      <a:pt x="35726" y="6982"/>
                    </a:cubicBezTo>
                    <a:cubicBezTo>
                      <a:pt x="37623" y="8104"/>
                      <a:pt x="39728" y="8878"/>
                      <a:pt x="41890" y="9249"/>
                    </a:cubicBezTo>
                    <a:cubicBezTo>
                      <a:pt x="41590" y="6762"/>
                      <a:pt x="41289" y="4276"/>
                      <a:pt x="40988" y="1789"/>
                    </a:cubicBezTo>
                    <a:cubicBezTo>
                      <a:pt x="41405" y="1269"/>
                      <a:pt x="41798" y="725"/>
                      <a:pt x="42156" y="170"/>
                    </a:cubicBezTo>
                    <a:cubicBezTo>
                      <a:pt x="42210" y="99"/>
                      <a:pt x="42134" y="1"/>
                      <a:pt x="42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5"/>
              <p:cNvSpPr/>
              <p:nvPr/>
            </p:nvSpPr>
            <p:spPr>
              <a:xfrm>
                <a:off x="3839775" y="1627525"/>
                <a:ext cx="1055900" cy="612400"/>
              </a:xfrm>
              <a:custGeom>
                <a:avLst/>
                <a:gdLst/>
                <a:ahLst/>
                <a:cxnLst/>
                <a:rect l="l" t="t" r="r" b="b"/>
                <a:pathLst>
                  <a:path w="42236" h="24496" fill="none" extrusionOk="0">
                    <a:moveTo>
                      <a:pt x="40998" y="1851"/>
                    </a:moveTo>
                    <a:lnTo>
                      <a:pt x="40998" y="1851"/>
                    </a:lnTo>
                    <a:cubicBezTo>
                      <a:pt x="41299" y="4338"/>
                      <a:pt x="41600" y="6824"/>
                      <a:pt x="41900" y="9311"/>
                    </a:cubicBezTo>
                    <a:cubicBezTo>
                      <a:pt x="39738" y="8940"/>
                      <a:pt x="37633" y="8166"/>
                      <a:pt x="35736" y="7044"/>
                    </a:cubicBezTo>
                    <a:lnTo>
                      <a:pt x="35736" y="7044"/>
                    </a:lnTo>
                    <a:cubicBezTo>
                      <a:pt x="35609" y="7148"/>
                      <a:pt x="35482" y="7252"/>
                      <a:pt x="35355" y="7356"/>
                    </a:cubicBezTo>
                    <a:cubicBezTo>
                      <a:pt x="35632" y="9276"/>
                      <a:pt x="35910" y="11196"/>
                      <a:pt x="36176" y="13127"/>
                    </a:cubicBezTo>
                    <a:cubicBezTo>
                      <a:pt x="34083" y="12456"/>
                      <a:pt x="31989" y="11797"/>
                      <a:pt x="29884" y="11126"/>
                    </a:cubicBezTo>
                    <a:lnTo>
                      <a:pt x="29884" y="11126"/>
                    </a:lnTo>
                    <a:cubicBezTo>
                      <a:pt x="29884" y="11126"/>
                      <a:pt x="29873" y="11138"/>
                      <a:pt x="29873" y="11138"/>
                    </a:cubicBezTo>
                    <a:cubicBezTo>
                      <a:pt x="29827" y="11554"/>
                      <a:pt x="29780" y="11971"/>
                      <a:pt x="29746" y="12387"/>
                    </a:cubicBezTo>
                    <a:cubicBezTo>
                      <a:pt x="29572" y="14029"/>
                      <a:pt x="29399" y="15671"/>
                      <a:pt x="29237" y="17314"/>
                    </a:cubicBezTo>
                    <a:cubicBezTo>
                      <a:pt x="29214" y="17429"/>
                      <a:pt x="29202" y="17545"/>
                      <a:pt x="29190" y="17661"/>
                    </a:cubicBezTo>
                    <a:cubicBezTo>
                      <a:pt x="27375" y="16585"/>
                      <a:pt x="25559" y="15509"/>
                      <a:pt x="23743" y="14422"/>
                    </a:cubicBezTo>
                    <a:cubicBezTo>
                      <a:pt x="23685" y="14399"/>
                      <a:pt x="23639" y="14365"/>
                      <a:pt x="23593" y="14341"/>
                    </a:cubicBezTo>
                    <a:cubicBezTo>
                      <a:pt x="23535" y="14365"/>
                      <a:pt x="23489" y="14388"/>
                      <a:pt x="23431" y="14411"/>
                    </a:cubicBezTo>
                    <a:cubicBezTo>
                      <a:pt x="23419" y="14457"/>
                      <a:pt x="23408" y="14526"/>
                      <a:pt x="23396" y="14584"/>
                    </a:cubicBezTo>
                    <a:cubicBezTo>
                      <a:pt x="23350" y="14758"/>
                      <a:pt x="23304" y="14943"/>
                      <a:pt x="23258" y="15116"/>
                    </a:cubicBezTo>
                    <a:cubicBezTo>
                      <a:pt x="22772" y="16990"/>
                      <a:pt x="22159" y="19141"/>
                      <a:pt x="21743" y="20876"/>
                    </a:cubicBezTo>
                    <a:cubicBezTo>
                      <a:pt x="19522" y="19997"/>
                      <a:pt x="17336" y="18320"/>
                      <a:pt x="15127" y="17360"/>
                    </a:cubicBezTo>
                    <a:cubicBezTo>
                      <a:pt x="15127" y="17383"/>
                      <a:pt x="15116" y="17406"/>
                      <a:pt x="15116" y="17429"/>
                    </a:cubicBezTo>
                    <a:cubicBezTo>
                      <a:pt x="14572" y="19372"/>
                      <a:pt x="13254" y="21963"/>
                      <a:pt x="12722" y="23906"/>
                    </a:cubicBezTo>
                    <a:cubicBezTo>
                      <a:pt x="10420" y="22738"/>
                      <a:pt x="9067" y="20621"/>
                      <a:pt x="7159" y="18886"/>
                    </a:cubicBezTo>
                    <a:lnTo>
                      <a:pt x="7147" y="18886"/>
                    </a:lnTo>
                    <a:cubicBezTo>
                      <a:pt x="7136" y="18898"/>
                      <a:pt x="7136" y="18898"/>
                      <a:pt x="7124" y="18898"/>
                    </a:cubicBezTo>
                    <a:cubicBezTo>
                      <a:pt x="6986" y="20679"/>
                      <a:pt x="5644" y="22495"/>
                      <a:pt x="5401" y="24496"/>
                    </a:cubicBezTo>
                    <a:cubicBezTo>
                      <a:pt x="3516" y="22425"/>
                      <a:pt x="2857" y="20263"/>
                      <a:pt x="1018" y="18181"/>
                    </a:cubicBezTo>
                    <a:cubicBezTo>
                      <a:pt x="706" y="18077"/>
                      <a:pt x="405" y="17950"/>
                      <a:pt x="104" y="17799"/>
                    </a:cubicBezTo>
                    <a:cubicBezTo>
                      <a:pt x="0" y="17753"/>
                      <a:pt x="81" y="17591"/>
                      <a:pt x="185" y="17626"/>
                    </a:cubicBezTo>
                    <a:cubicBezTo>
                      <a:pt x="463" y="17730"/>
                      <a:pt x="740" y="17822"/>
                      <a:pt x="1030" y="17903"/>
                    </a:cubicBezTo>
                    <a:lnTo>
                      <a:pt x="1030" y="17903"/>
                    </a:lnTo>
                    <a:lnTo>
                      <a:pt x="1053" y="17915"/>
                    </a:lnTo>
                    <a:cubicBezTo>
                      <a:pt x="1781" y="18123"/>
                      <a:pt x="2533" y="18285"/>
                      <a:pt x="3285" y="18378"/>
                    </a:cubicBezTo>
                    <a:cubicBezTo>
                      <a:pt x="3285" y="18378"/>
                      <a:pt x="3296" y="18378"/>
                      <a:pt x="3296" y="18378"/>
                    </a:cubicBezTo>
                    <a:lnTo>
                      <a:pt x="3308" y="18378"/>
                    </a:lnTo>
                    <a:cubicBezTo>
                      <a:pt x="4603" y="18563"/>
                      <a:pt x="5910" y="18574"/>
                      <a:pt x="7217" y="18470"/>
                    </a:cubicBezTo>
                    <a:cubicBezTo>
                      <a:pt x="8073" y="18401"/>
                      <a:pt x="8928" y="18285"/>
                      <a:pt x="9784" y="18135"/>
                    </a:cubicBezTo>
                    <a:cubicBezTo>
                      <a:pt x="11346" y="17857"/>
                      <a:pt x="12895" y="17487"/>
                      <a:pt x="14422" y="17059"/>
                    </a:cubicBezTo>
                    <a:cubicBezTo>
                      <a:pt x="14572" y="17024"/>
                      <a:pt x="14723" y="16978"/>
                      <a:pt x="14884" y="16932"/>
                    </a:cubicBezTo>
                    <a:lnTo>
                      <a:pt x="14884" y="16932"/>
                    </a:lnTo>
                    <a:cubicBezTo>
                      <a:pt x="14954" y="16909"/>
                      <a:pt x="15035" y="16897"/>
                      <a:pt x="15104" y="16863"/>
                    </a:cubicBezTo>
                    <a:lnTo>
                      <a:pt x="15104" y="16863"/>
                    </a:lnTo>
                    <a:cubicBezTo>
                      <a:pt x="15116" y="16863"/>
                      <a:pt x="15127" y="16863"/>
                      <a:pt x="15139" y="16863"/>
                    </a:cubicBezTo>
                    <a:cubicBezTo>
                      <a:pt x="15150" y="16863"/>
                      <a:pt x="15162" y="16851"/>
                      <a:pt x="15162" y="16851"/>
                    </a:cubicBezTo>
                    <a:cubicBezTo>
                      <a:pt x="15174" y="16851"/>
                      <a:pt x="15174" y="16851"/>
                      <a:pt x="15174" y="16851"/>
                    </a:cubicBezTo>
                    <a:cubicBezTo>
                      <a:pt x="15174" y="16851"/>
                      <a:pt x="15185" y="16851"/>
                      <a:pt x="15185" y="16839"/>
                    </a:cubicBezTo>
                    <a:cubicBezTo>
                      <a:pt x="16342" y="16516"/>
                      <a:pt x="17487" y="16146"/>
                      <a:pt x="18620" y="15752"/>
                    </a:cubicBezTo>
                    <a:cubicBezTo>
                      <a:pt x="19279" y="15533"/>
                      <a:pt x="19927" y="15301"/>
                      <a:pt x="20574" y="15058"/>
                    </a:cubicBezTo>
                    <a:cubicBezTo>
                      <a:pt x="21141" y="14839"/>
                      <a:pt x="21708" y="14619"/>
                      <a:pt x="22263" y="14388"/>
                    </a:cubicBezTo>
                    <a:lnTo>
                      <a:pt x="22275" y="14376"/>
                    </a:lnTo>
                    <a:cubicBezTo>
                      <a:pt x="22656" y="14226"/>
                      <a:pt x="23038" y="14064"/>
                      <a:pt x="23419" y="13890"/>
                    </a:cubicBezTo>
                    <a:lnTo>
                      <a:pt x="23419" y="13890"/>
                    </a:lnTo>
                    <a:lnTo>
                      <a:pt x="23419" y="13890"/>
                    </a:lnTo>
                    <a:lnTo>
                      <a:pt x="23431" y="13890"/>
                    </a:lnTo>
                    <a:cubicBezTo>
                      <a:pt x="23512" y="13856"/>
                      <a:pt x="23593" y="13821"/>
                      <a:pt x="23674" y="13786"/>
                    </a:cubicBezTo>
                    <a:cubicBezTo>
                      <a:pt x="23685" y="13775"/>
                      <a:pt x="23697" y="13775"/>
                      <a:pt x="23709" y="13775"/>
                    </a:cubicBezTo>
                    <a:lnTo>
                      <a:pt x="23709" y="13763"/>
                    </a:lnTo>
                    <a:cubicBezTo>
                      <a:pt x="23720" y="13763"/>
                      <a:pt x="23720" y="13763"/>
                      <a:pt x="23720" y="13763"/>
                    </a:cubicBezTo>
                    <a:cubicBezTo>
                      <a:pt x="24113" y="13590"/>
                      <a:pt x="24495" y="13416"/>
                      <a:pt x="24888" y="13231"/>
                    </a:cubicBezTo>
                    <a:cubicBezTo>
                      <a:pt x="25293" y="13046"/>
                      <a:pt x="25686" y="12849"/>
                      <a:pt x="26091" y="12653"/>
                    </a:cubicBezTo>
                    <a:cubicBezTo>
                      <a:pt x="26519" y="12445"/>
                      <a:pt x="26935" y="12225"/>
                      <a:pt x="27363" y="12005"/>
                    </a:cubicBezTo>
                    <a:cubicBezTo>
                      <a:pt x="27386" y="11982"/>
                      <a:pt x="27421" y="11971"/>
                      <a:pt x="27444" y="11959"/>
                    </a:cubicBezTo>
                    <a:cubicBezTo>
                      <a:pt x="30254" y="10467"/>
                      <a:pt x="32926" y="8721"/>
                      <a:pt x="35389" y="6708"/>
                    </a:cubicBezTo>
                    <a:cubicBezTo>
                      <a:pt x="35401" y="6708"/>
                      <a:pt x="35401" y="6697"/>
                      <a:pt x="35412" y="6697"/>
                    </a:cubicBezTo>
                    <a:lnTo>
                      <a:pt x="35412" y="6697"/>
                    </a:lnTo>
                    <a:cubicBezTo>
                      <a:pt x="36419" y="5864"/>
                      <a:pt x="37367" y="4997"/>
                      <a:pt x="38281" y="4095"/>
                    </a:cubicBezTo>
                    <a:cubicBezTo>
                      <a:pt x="39183" y="3193"/>
                      <a:pt x="40062" y="2267"/>
                      <a:pt x="40929" y="1308"/>
                    </a:cubicBezTo>
                    <a:lnTo>
                      <a:pt x="40929" y="1308"/>
                    </a:lnTo>
                    <a:lnTo>
                      <a:pt x="40929" y="1308"/>
                    </a:lnTo>
                    <a:cubicBezTo>
                      <a:pt x="41288" y="903"/>
                      <a:pt x="41646" y="498"/>
                      <a:pt x="42005" y="93"/>
                    </a:cubicBezTo>
                    <a:cubicBezTo>
                      <a:pt x="42086" y="1"/>
                      <a:pt x="42236" y="139"/>
                      <a:pt x="42166" y="232"/>
                    </a:cubicBezTo>
                    <a:cubicBezTo>
                      <a:pt x="41808" y="787"/>
                      <a:pt x="41415" y="1331"/>
                      <a:pt x="40998" y="185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0" name="Google Shape;690;p25"/>
            <p:cNvGrpSpPr/>
            <p:nvPr/>
          </p:nvGrpSpPr>
          <p:grpSpPr>
            <a:xfrm>
              <a:off x="-287260" y="-425773"/>
              <a:ext cx="3335355" cy="1930530"/>
              <a:chOff x="2433425" y="1354700"/>
              <a:chExt cx="1055325" cy="610850"/>
            </a:xfrm>
          </p:grpSpPr>
          <p:sp>
            <p:nvSpPr>
              <p:cNvPr id="691" name="Google Shape;691;p25"/>
              <p:cNvSpPr/>
              <p:nvPr/>
            </p:nvSpPr>
            <p:spPr>
              <a:xfrm>
                <a:off x="2456575" y="1800825"/>
                <a:ext cx="154725" cy="164725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89" extrusionOk="0">
                    <a:moveTo>
                      <a:pt x="118" y="1"/>
                    </a:moveTo>
                    <a:lnTo>
                      <a:pt x="118" y="1"/>
                    </a:lnTo>
                    <a:cubicBezTo>
                      <a:pt x="117" y="1"/>
                      <a:pt x="69" y="66"/>
                      <a:pt x="69" y="66"/>
                    </a:cubicBezTo>
                    <a:cubicBezTo>
                      <a:pt x="69" y="66"/>
                      <a:pt x="79" y="54"/>
                      <a:pt x="105" y="19"/>
                    </a:cubicBezTo>
                    <a:lnTo>
                      <a:pt x="105" y="19"/>
                    </a:lnTo>
                    <a:lnTo>
                      <a:pt x="1" y="193"/>
                    </a:lnTo>
                    <a:cubicBezTo>
                      <a:pt x="1909" y="2286"/>
                      <a:pt x="2557" y="4495"/>
                      <a:pt x="4465" y="6588"/>
                    </a:cubicBezTo>
                    <a:cubicBezTo>
                      <a:pt x="4708" y="4588"/>
                      <a:pt x="6049" y="2772"/>
                      <a:pt x="6188" y="979"/>
                    </a:cubicBezTo>
                    <a:cubicBezTo>
                      <a:pt x="4153" y="887"/>
                      <a:pt x="2048" y="655"/>
                      <a:pt x="105" y="19"/>
                    </a:cubicBezTo>
                    <a:cubicBezTo>
                      <a:pt x="114" y="6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5"/>
              <p:cNvSpPr/>
              <p:nvPr/>
            </p:nvSpPr>
            <p:spPr>
              <a:xfrm>
                <a:off x="2607800" y="1775850"/>
                <a:ext cx="206750" cy="174950"/>
              </a:xfrm>
              <a:custGeom>
                <a:avLst/>
                <a:gdLst/>
                <a:ahLst/>
                <a:cxnLst/>
                <a:rect l="l" t="t" r="r" b="b"/>
                <a:pathLst>
                  <a:path w="8270" h="6998" extrusionOk="0">
                    <a:moveTo>
                      <a:pt x="8269" y="1"/>
                    </a:moveTo>
                    <a:cubicBezTo>
                      <a:pt x="8212" y="12"/>
                      <a:pt x="8154" y="24"/>
                      <a:pt x="8096" y="35"/>
                    </a:cubicBezTo>
                    <a:cubicBezTo>
                      <a:pt x="7876" y="70"/>
                      <a:pt x="7656" y="116"/>
                      <a:pt x="7437" y="151"/>
                    </a:cubicBezTo>
                    <a:cubicBezTo>
                      <a:pt x="5910" y="579"/>
                      <a:pt x="4360" y="949"/>
                      <a:pt x="2799" y="1226"/>
                    </a:cubicBezTo>
                    <a:cubicBezTo>
                      <a:pt x="1955" y="1377"/>
                      <a:pt x="1088" y="1492"/>
                      <a:pt x="232" y="1562"/>
                    </a:cubicBezTo>
                    <a:lnTo>
                      <a:pt x="0" y="1828"/>
                    </a:lnTo>
                    <a:cubicBezTo>
                      <a:pt x="58" y="1874"/>
                      <a:pt x="116" y="1932"/>
                      <a:pt x="174" y="1978"/>
                    </a:cubicBezTo>
                    <a:cubicBezTo>
                      <a:pt x="2082" y="3713"/>
                      <a:pt x="3435" y="5829"/>
                      <a:pt x="5737" y="6997"/>
                    </a:cubicBezTo>
                    <a:cubicBezTo>
                      <a:pt x="6280" y="5055"/>
                      <a:pt x="7599" y="2464"/>
                      <a:pt x="8131" y="521"/>
                    </a:cubicBezTo>
                    <a:cubicBezTo>
                      <a:pt x="8142" y="486"/>
                      <a:pt x="8154" y="463"/>
                      <a:pt x="8154" y="428"/>
                    </a:cubicBezTo>
                    <a:cubicBezTo>
                      <a:pt x="8200" y="290"/>
                      <a:pt x="8235" y="139"/>
                      <a:pt x="8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5"/>
              <p:cNvSpPr/>
              <p:nvPr/>
            </p:nvSpPr>
            <p:spPr>
              <a:xfrm>
                <a:off x="2806475" y="1705600"/>
                <a:ext cx="214500" cy="16915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6766" extrusionOk="0">
                    <a:moveTo>
                      <a:pt x="8580" y="0"/>
                    </a:moveTo>
                    <a:lnTo>
                      <a:pt x="8580" y="0"/>
                    </a:lnTo>
                    <a:cubicBezTo>
                      <a:pt x="8534" y="23"/>
                      <a:pt x="8476" y="47"/>
                      <a:pt x="8430" y="58"/>
                    </a:cubicBezTo>
                    <a:cubicBezTo>
                      <a:pt x="8083" y="185"/>
                      <a:pt x="7736" y="301"/>
                      <a:pt x="7389" y="417"/>
                    </a:cubicBezTo>
                    <a:cubicBezTo>
                      <a:pt x="6810" y="625"/>
                      <a:pt x="6232" y="821"/>
                      <a:pt x="5654" y="1018"/>
                    </a:cubicBezTo>
                    <a:cubicBezTo>
                      <a:pt x="3873" y="1643"/>
                      <a:pt x="2092" y="2267"/>
                      <a:pt x="299" y="2880"/>
                    </a:cubicBezTo>
                    <a:cubicBezTo>
                      <a:pt x="288" y="2892"/>
                      <a:pt x="288" y="2892"/>
                      <a:pt x="288" y="2892"/>
                    </a:cubicBezTo>
                    <a:cubicBezTo>
                      <a:pt x="276" y="2892"/>
                      <a:pt x="265" y="2892"/>
                      <a:pt x="253" y="2903"/>
                    </a:cubicBezTo>
                    <a:cubicBezTo>
                      <a:pt x="241" y="2903"/>
                      <a:pt x="230" y="2903"/>
                      <a:pt x="230" y="2915"/>
                    </a:cubicBezTo>
                    <a:lnTo>
                      <a:pt x="195" y="2984"/>
                    </a:lnTo>
                    <a:lnTo>
                      <a:pt x="22" y="3181"/>
                    </a:lnTo>
                    <a:cubicBezTo>
                      <a:pt x="14" y="3178"/>
                      <a:pt x="11" y="3177"/>
                      <a:pt x="11" y="3177"/>
                    </a:cubicBezTo>
                    <a:lnTo>
                      <a:pt x="11" y="3177"/>
                    </a:lnTo>
                    <a:cubicBezTo>
                      <a:pt x="10" y="3177"/>
                      <a:pt x="11" y="3178"/>
                      <a:pt x="13" y="3179"/>
                    </a:cubicBezTo>
                    <a:lnTo>
                      <a:pt x="13" y="3179"/>
                    </a:lnTo>
                    <a:cubicBezTo>
                      <a:pt x="11" y="3178"/>
                      <a:pt x="10" y="3178"/>
                      <a:pt x="9" y="3178"/>
                    </a:cubicBezTo>
                    <a:cubicBezTo>
                      <a:pt x="1" y="3178"/>
                      <a:pt x="24" y="3189"/>
                      <a:pt x="30" y="3189"/>
                    </a:cubicBezTo>
                    <a:cubicBezTo>
                      <a:pt x="31" y="3189"/>
                      <a:pt x="31" y="3187"/>
                      <a:pt x="26" y="3184"/>
                    </a:cubicBezTo>
                    <a:lnTo>
                      <a:pt x="26" y="3184"/>
                    </a:lnTo>
                    <a:cubicBezTo>
                      <a:pt x="27" y="3184"/>
                      <a:pt x="27" y="3184"/>
                      <a:pt x="27" y="3184"/>
                    </a:cubicBezTo>
                    <a:cubicBezTo>
                      <a:pt x="28" y="3184"/>
                      <a:pt x="27" y="3183"/>
                      <a:pt x="22" y="3181"/>
                    </a:cubicBezTo>
                    <a:lnTo>
                      <a:pt x="22" y="3181"/>
                    </a:lnTo>
                    <a:cubicBezTo>
                      <a:pt x="2288" y="4129"/>
                      <a:pt x="4532" y="5864"/>
                      <a:pt x="6810" y="6766"/>
                    </a:cubicBezTo>
                    <a:cubicBezTo>
                      <a:pt x="7238" y="5043"/>
                      <a:pt x="7840" y="2892"/>
                      <a:pt x="8325" y="1018"/>
                    </a:cubicBezTo>
                    <a:cubicBezTo>
                      <a:pt x="8372" y="833"/>
                      <a:pt x="8418" y="659"/>
                      <a:pt x="8464" y="486"/>
                    </a:cubicBezTo>
                    <a:cubicBezTo>
                      <a:pt x="8487" y="405"/>
                      <a:pt x="8499" y="336"/>
                      <a:pt x="8522" y="266"/>
                    </a:cubicBezTo>
                    <a:cubicBezTo>
                      <a:pt x="8545" y="174"/>
                      <a:pt x="8568" y="93"/>
                      <a:pt x="8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5"/>
              <p:cNvSpPr/>
              <p:nvPr/>
            </p:nvSpPr>
            <p:spPr>
              <a:xfrm>
                <a:off x="3013725" y="1619425"/>
                <a:ext cx="167725" cy="175250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10" extrusionOk="0">
                    <a:moveTo>
                      <a:pt x="6709" y="1"/>
                    </a:moveTo>
                    <a:lnTo>
                      <a:pt x="6709" y="1"/>
                    </a:lnTo>
                    <a:cubicBezTo>
                      <a:pt x="5934" y="487"/>
                      <a:pt x="5147" y="949"/>
                      <a:pt x="4338" y="1377"/>
                    </a:cubicBezTo>
                    <a:cubicBezTo>
                      <a:pt x="3875" y="1632"/>
                      <a:pt x="3412" y="1863"/>
                      <a:pt x="2938" y="2083"/>
                    </a:cubicBezTo>
                    <a:cubicBezTo>
                      <a:pt x="2476" y="2302"/>
                      <a:pt x="2025" y="2499"/>
                      <a:pt x="1562" y="2696"/>
                    </a:cubicBezTo>
                    <a:cubicBezTo>
                      <a:pt x="1215" y="2834"/>
                      <a:pt x="857" y="2973"/>
                      <a:pt x="510" y="3112"/>
                    </a:cubicBezTo>
                    <a:lnTo>
                      <a:pt x="487" y="3112"/>
                    </a:lnTo>
                    <a:cubicBezTo>
                      <a:pt x="406" y="3147"/>
                      <a:pt x="359" y="3228"/>
                      <a:pt x="267" y="3262"/>
                    </a:cubicBezTo>
                    <a:lnTo>
                      <a:pt x="232" y="3297"/>
                    </a:lnTo>
                    <a:lnTo>
                      <a:pt x="209" y="3239"/>
                    </a:lnTo>
                    <a:lnTo>
                      <a:pt x="93" y="3366"/>
                    </a:lnTo>
                    <a:lnTo>
                      <a:pt x="1" y="3470"/>
                    </a:lnTo>
                    <a:cubicBezTo>
                      <a:pt x="59" y="3505"/>
                      <a:pt x="128" y="3540"/>
                      <a:pt x="186" y="3574"/>
                    </a:cubicBezTo>
                    <a:cubicBezTo>
                      <a:pt x="244" y="3609"/>
                      <a:pt x="313" y="3644"/>
                      <a:pt x="371" y="3690"/>
                    </a:cubicBezTo>
                    <a:cubicBezTo>
                      <a:pt x="429" y="3713"/>
                      <a:pt x="475" y="3748"/>
                      <a:pt x="521" y="3771"/>
                    </a:cubicBezTo>
                    <a:cubicBezTo>
                      <a:pt x="2337" y="4858"/>
                      <a:pt x="4164" y="5934"/>
                      <a:pt x="5980" y="7009"/>
                    </a:cubicBezTo>
                    <a:cubicBezTo>
                      <a:pt x="5991" y="6894"/>
                      <a:pt x="6003" y="6778"/>
                      <a:pt x="6015" y="6662"/>
                    </a:cubicBezTo>
                    <a:cubicBezTo>
                      <a:pt x="6188" y="5020"/>
                      <a:pt x="6350" y="3378"/>
                      <a:pt x="6523" y="1736"/>
                    </a:cubicBezTo>
                    <a:cubicBezTo>
                      <a:pt x="6570" y="1319"/>
                      <a:pt x="6604" y="903"/>
                      <a:pt x="6651" y="487"/>
                    </a:cubicBezTo>
                    <a:cubicBezTo>
                      <a:pt x="6651" y="475"/>
                      <a:pt x="6651" y="475"/>
                      <a:pt x="6651" y="475"/>
                    </a:cubicBezTo>
                    <a:cubicBezTo>
                      <a:pt x="6662" y="394"/>
                      <a:pt x="6674" y="313"/>
                      <a:pt x="6674" y="244"/>
                    </a:cubicBezTo>
                    <a:cubicBezTo>
                      <a:pt x="6685" y="244"/>
                      <a:pt x="6685" y="232"/>
                      <a:pt x="6685" y="232"/>
                    </a:cubicBezTo>
                    <a:cubicBezTo>
                      <a:pt x="6685" y="209"/>
                      <a:pt x="6685" y="186"/>
                      <a:pt x="6685" y="174"/>
                    </a:cubicBezTo>
                    <a:cubicBezTo>
                      <a:pt x="6697" y="117"/>
                      <a:pt x="6697" y="59"/>
                      <a:pt x="6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5"/>
              <p:cNvSpPr/>
              <p:nvPr/>
            </p:nvSpPr>
            <p:spPr>
              <a:xfrm>
                <a:off x="3173900" y="1526050"/>
                <a:ext cx="1639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211" extrusionOk="0">
                    <a:moveTo>
                      <a:pt x="5668" y="0"/>
                    </a:moveTo>
                    <a:cubicBezTo>
                      <a:pt x="3783" y="1365"/>
                      <a:pt x="1898" y="2730"/>
                      <a:pt x="12" y="4094"/>
                    </a:cubicBezTo>
                    <a:cubicBezTo>
                      <a:pt x="313" y="3944"/>
                      <a:pt x="614" y="3782"/>
                      <a:pt x="914" y="3632"/>
                    </a:cubicBezTo>
                    <a:lnTo>
                      <a:pt x="914" y="3632"/>
                    </a:lnTo>
                    <a:lnTo>
                      <a:pt x="1" y="4129"/>
                    </a:lnTo>
                    <a:cubicBezTo>
                      <a:pt x="2187" y="4823"/>
                      <a:pt x="4372" y="5517"/>
                      <a:pt x="6558" y="6211"/>
                    </a:cubicBezTo>
                    <a:cubicBezTo>
                      <a:pt x="6258" y="4141"/>
                      <a:pt x="5968" y="2071"/>
                      <a:pt x="5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5"/>
              <p:cNvSpPr/>
              <p:nvPr/>
            </p:nvSpPr>
            <p:spPr>
              <a:xfrm>
                <a:off x="3317600" y="1385825"/>
                <a:ext cx="163100" cy="200100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8004" extrusionOk="0">
                    <a:moveTo>
                      <a:pt x="5552" y="0"/>
                    </a:moveTo>
                    <a:cubicBezTo>
                      <a:pt x="3829" y="1909"/>
                      <a:pt x="2048" y="3736"/>
                      <a:pt x="35" y="5390"/>
                    </a:cubicBezTo>
                    <a:cubicBezTo>
                      <a:pt x="70" y="5366"/>
                      <a:pt x="105" y="5343"/>
                      <a:pt x="139" y="5320"/>
                    </a:cubicBezTo>
                    <a:lnTo>
                      <a:pt x="139" y="5320"/>
                    </a:lnTo>
                    <a:lnTo>
                      <a:pt x="1" y="5517"/>
                    </a:lnTo>
                    <a:cubicBezTo>
                      <a:pt x="116" y="5598"/>
                      <a:pt x="244" y="5667"/>
                      <a:pt x="371" y="5737"/>
                    </a:cubicBezTo>
                    <a:cubicBezTo>
                      <a:pt x="2256" y="6858"/>
                      <a:pt x="4361" y="7633"/>
                      <a:pt x="6523" y="8003"/>
                    </a:cubicBezTo>
                    <a:cubicBezTo>
                      <a:pt x="6223" y="5517"/>
                      <a:pt x="5922" y="3030"/>
                      <a:pt x="5621" y="544"/>
                    </a:cubicBezTo>
                    <a:cubicBezTo>
                      <a:pt x="5598" y="359"/>
                      <a:pt x="5575" y="185"/>
                      <a:pt x="5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5"/>
              <p:cNvSpPr/>
              <p:nvPr/>
            </p:nvSpPr>
            <p:spPr>
              <a:xfrm>
                <a:off x="2433425" y="1354700"/>
                <a:ext cx="1055325" cy="472050"/>
              </a:xfrm>
              <a:custGeom>
                <a:avLst/>
                <a:gdLst/>
                <a:ahLst/>
                <a:cxnLst/>
                <a:rect l="l" t="t" r="r" b="b"/>
                <a:pathLst>
                  <a:path w="42213" h="18882" extrusionOk="0">
                    <a:moveTo>
                      <a:pt x="42069" y="0"/>
                    </a:moveTo>
                    <a:cubicBezTo>
                      <a:pt x="42047" y="0"/>
                      <a:pt x="42025" y="9"/>
                      <a:pt x="42006" y="31"/>
                    </a:cubicBezTo>
                    <a:cubicBezTo>
                      <a:pt x="41648" y="436"/>
                      <a:pt x="41289" y="841"/>
                      <a:pt x="40919" y="1245"/>
                    </a:cubicBezTo>
                    <a:cubicBezTo>
                      <a:pt x="40052" y="2194"/>
                      <a:pt x="39184" y="3130"/>
                      <a:pt x="38271" y="4032"/>
                    </a:cubicBezTo>
                    <a:cubicBezTo>
                      <a:pt x="37357" y="4935"/>
                      <a:pt x="36409" y="5813"/>
                      <a:pt x="35402" y="6635"/>
                    </a:cubicBezTo>
                    <a:cubicBezTo>
                      <a:pt x="35402" y="6635"/>
                      <a:pt x="35391" y="6646"/>
                      <a:pt x="35379" y="6646"/>
                    </a:cubicBezTo>
                    <a:cubicBezTo>
                      <a:pt x="32927" y="8659"/>
                      <a:pt x="30244" y="10405"/>
                      <a:pt x="27446" y="11885"/>
                    </a:cubicBezTo>
                    <a:cubicBezTo>
                      <a:pt x="27411" y="11908"/>
                      <a:pt x="27388" y="11920"/>
                      <a:pt x="27353" y="11943"/>
                    </a:cubicBezTo>
                    <a:cubicBezTo>
                      <a:pt x="26937" y="12163"/>
                      <a:pt x="26509" y="12382"/>
                      <a:pt x="26081" y="12591"/>
                    </a:cubicBezTo>
                    <a:cubicBezTo>
                      <a:pt x="25688" y="12787"/>
                      <a:pt x="25283" y="12984"/>
                      <a:pt x="24878" y="13169"/>
                    </a:cubicBezTo>
                    <a:cubicBezTo>
                      <a:pt x="24496" y="13354"/>
                      <a:pt x="24103" y="13527"/>
                      <a:pt x="23722" y="13701"/>
                    </a:cubicBezTo>
                    <a:lnTo>
                      <a:pt x="23699" y="13701"/>
                    </a:lnTo>
                    <a:cubicBezTo>
                      <a:pt x="23606" y="13747"/>
                      <a:pt x="23513" y="13793"/>
                      <a:pt x="23421" y="13828"/>
                    </a:cubicBezTo>
                    <a:cubicBezTo>
                      <a:pt x="23039" y="14002"/>
                      <a:pt x="22658" y="14163"/>
                      <a:pt x="22264" y="14314"/>
                    </a:cubicBezTo>
                    <a:lnTo>
                      <a:pt x="22264" y="14325"/>
                    </a:lnTo>
                    <a:cubicBezTo>
                      <a:pt x="21698" y="14557"/>
                      <a:pt x="21131" y="14776"/>
                      <a:pt x="20564" y="14985"/>
                    </a:cubicBezTo>
                    <a:cubicBezTo>
                      <a:pt x="19917" y="15239"/>
                      <a:pt x="19269" y="15470"/>
                      <a:pt x="18610" y="15690"/>
                    </a:cubicBezTo>
                    <a:cubicBezTo>
                      <a:pt x="17476" y="16083"/>
                      <a:pt x="16332" y="16453"/>
                      <a:pt x="15175" y="16777"/>
                    </a:cubicBezTo>
                    <a:cubicBezTo>
                      <a:pt x="15175" y="16789"/>
                      <a:pt x="15175" y="16789"/>
                      <a:pt x="15175" y="16789"/>
                    </a:cubicBezTo>
                    <a:lnTo>
                      <a:pt x="15163" y="16789"/>
                    </a:lnTo>
                    <a:cubicBezTo>
                      <a:pt x="15152" y="16789"/>
                      <a:pt x="15140" y="16800"/>
                      <a:pt x="15129" y="16800"/>
                    </a:cubicBezTo>
                    <a:lnTo>
                      <a:pt x="15094" y="16800"/>
                    </a:lnTo>
                    <a:cubicBezTo>
                      <a:pt x="15025" y="16823"/>
                      <a:pt x="14955" y="16847"/>
                      <a:pt x="14874" y="16870"/>
                    </a:cubicBezTo>
                    <a:cubicBezTo>
                      <a:pt x="14724" y="16916"/>
                      <a:pt x="14574" y="16962"/>
                      <a:pt x="14412" y="16997"/>
                    </a:cubicBezTo>
                    <a:cubicBezTo>
                      <a:pt x="12885" y="17425"/>
                      <a:pt x="11335" y="17795"/>
                      <a:pt x="9774" y="18072"/>
                    </a:cubicBezTo>
                    <a:cubicBezTo>
                      <a:pt x="8930" y="18223"/>
                      <a:pt x="8063" y="18338"/>
                      <a:pt x="7207" y="18408"/>
                    </a:cubicBezTo>
                    <a:cubicBezTo>
                      <a:pt x="6691" y="18449"/>
                      <a:pt x="6175" y="18470"/>
                      <a:pt x="5659" y="18470"/>
                    </a:cubicBezTo>
                    <a:cubicBezTo>
                      <a:pt x="4869" y="18470"/>
                      <a:pt x="4081" y="18420"/>
                      <a:pt x="3298" y="18315"/>
                    </a:cubicBezTo>
                    <a:lnTo>
                      <a:pt x="3275" y="18315"/>
                    </a:lnTo>
                    <a:cubicBezTo>
                      <a:pt x="2523" y="18223"/>
                      <a:pt x="1771" y="18061"/>
                      <a:pt x="1019" y="17841"/>
                    </a:cubicBezTo>
                    <a:cubicBezTo>
                      <a:pt x="742" y="17760"/>
                      <a:pt x="464" y="17668"/>
                      <a:pt x="187" y="17564"/>
                    </a:cubicBezTo>
                    <a:cubicBezTo>
                      <a:pt x="177" y="17560"/>
                      <a:pt x="167" y="17559"/>
                      <a:pt x="157" y="17559"/>
                    </a:cubicBezTo>
                    <a:cubicBezTo>
                      <a:pt x="67" y="17559"/>
                      <a:pt x="0" y="17695"/>
                      <a:pt x="94" y="17737"/>
                    </a:cubicBezTo>
                    <a:cubicBezTo>
                      <a:pt x="487" y="17922"/>
                      <a:pt x="881" y="18084"/>
                      <a:pt x="1285" y="18223"/>
                    </a:cubicBezTo>
                    <a:cubicBezTo>
                      <a:pt x="2715" y="18702"/>
                      <a:pt x="4226" y="18882"/>
                      <a:pt x="5740" y="18882"/>
                    </a:cubicBezTo>
                    <a:cubicBezTo>
                      <a:pt x="6199" y="18882"/>
                      <a:pt x="6657" y="18865"/>
                      <a:pt x="7114" y="18836"/>
                    </a:cubicBezTo>
                    <a:cubicBezTo>
                      <a:pt x="7126" y="18824"/>
                      <a:pt x="7137" y="18824"/>
                      <a:pt x="7149" y="18824"/>
                    </a:cubicBezTo>
                    <a:cubicBezTo>
                      <a:pt x="7531" y="18801"/>
                      <a:pt x="7924" y="18766"/>
                      <a:pt x="8305" y="18720"/>
                    </a:cubicBezTo>
                    <a:cubicBezTo>
                      <a:pt x="10561" y="18454"/>
                      <a:pt x="12793" y="17945"/>
                      <a:pt x="14978" y="17321"/>
                    </a:cubicBezTo>
                    <a:cubicBezTo>
                      <a:pt x="15036" y="17298"/>
                      <a:pt x="15083" y="17286"/>
                      <a:pt x="15129" y="17274"/>
                    </a:cubicBezTo>
                    <a:cubicBezTo>
                      <a:pt x="15892" y="17055"/>
                      <a:pt x="16644" y="16823"/>
                      <a:pt x="17396" y="16592"/>
                    </a:cubicBezTo>
                    <a:cubicBezTo>
                      <a:pt x="18540" y="16222"/>
                      <a:pt x="19685" y="15829"/>
                      <a:pt x="20819" y="15401"/>
                    </a:cubicBezTo>
                    <a:cubicBezTo>
                      <a:pt x="21663" y="15077"/>
                      <a:pt x="22507" y="14742"/>
                      <a:pt x="23340" y="14383"/>
                    </a:cubicBezTo>
                    <a:cubicBezTo>
                      <a:pt x="23421" y="14349"/>
                      <a:pt x="23502" y="14314"/>
                      <a:pt x="23583" y="14279"/>
                    </a:cubicBezTo>
                    <a:cubicBezTo>
                      <a:pt x="23722" y="14221"/>
                      <a:pt x="23860" y="14152"/>
                      <a:pt x="23988" y="14094"/>
                    </a:cubicBezTo>
                    <a:cubicBezTo>
                      <a:pt x="24797" y="13747"/>
                      <a:pt x="25584" y="13365"/>
                      <a:pt x="26370" y="12972"/>
                    </a:cubicBezTo>
                    <a:cubicBezTo>
                      <a:pt x="26960" y="12683"/>
                      <a:pt x="27550" y="12382"/>
                      <a:pt x="28128" y="12059"/>
                    </a:cubicBezTo>
                    <a:cubicBezTo>
                      <a:pt x="28706" y="11746"/>
                      <a:pt x="29296" y="11411"/>
                      <a:pt x="29863" y="11076"/>
                    </a:cubicBezTo>
                    <a:cubicBezTo>
                      <a:pt x="29874" y="11076"/>
                      <a:pt x="29874" y="11064"/>
                      <a:pt x="29886" y="11064"/>
                    </a:cubicBezTo>
                    <a:cubicBezTo>
                      <a:pt x="31505" y="10104"/>
                      <a:pt x="33066" y="9052"/>
                      <a:pt x="34570" y="7907"/>
                    </a:cubicBezTo>
                    <a:cubicBezTo>
                      <a:pt x="34824" y="7699"/>
                      <a:pt x="35090" y="7502"/>
                      <a:pt x="35356" y="7294"/>
                    </a:cubicBezTo>
                    <a:cubicBezTo>
                      <a:pt x="35483" y="7190"/>
                      <a:pt x="35611" y="7086"/>
                      <a:pt x="35726" y="6982"/>
                    </a:cubicBezTo>
                    <a:cubicBezTo>
                      <a:pt x="37634" y="5443"/>
                      <a:pt x="39462" y="3720"/>
                      <a:pt x="40988" y="1789"/>
                    </a:cubicBezTo>
                    <a:cubicBezTo>
                      <a:pt x="41405" y="1268"/>
                      <a:pt x="41798" y="725"/>
                      <a:pt x="42168" y="170"/>
                    </a:cubicBezTo>
                    <a:cubicBezTo>
                      <a:pt x="42212" y="99"/>
                      <a:pt x="42141" y="0"/>
                      <a:pt x="42069" y="0"/>
                    </a:cubicBezTo>
                    <a:close/>
                  </a:path>
                </a:pathLst>
              </a:custGeom>
              <a:solidFill>
                <a:srgbClr val="6623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8" name="Google Shape;698;p25"/>
          <p:cNvGrpSpPr/>
          <p:nvPr/>
        </p:nvGrpSpPr>
        <p:grpSpPr>
          <a:xfrm rot="-2700000" flipH="1">
            <a:off x="-814488" y="-373664"/>
            <a:ext cx="3337140" cy="1935410"/>
            <a:chOff x="-288174" y="-428211"/>
            <a:chExt cx="3337172" cy="1935429"/>
          </a:xfrm>
        </p:grpSpPr>
        <p:grpSp>
          <p:nvGrpSpPr>
            <p:cNvPr id="699" name="Google Shape;699;p25"/>
            <p:cNvGrpSpPr/>
            <p:nvPr/>
          </p:nvGrpSpPr>
          <p:grpSpPr>
            <a:xfrm>
              <a:off x="-288174" y="-428211"/>
              <a:ext cx="3337172" cy="1935429"/>
              <a:chOff x="3839775" y="1627525"/>
              <a:chExt cx="1055900" cy="612400"/>
            </a:xfrm>
          </p:grpSpPr>
          <p:sp>
            <p:nvSpPr>
              <p:cNvPr id="700" name="Google Shape;700;p25"/>
              <p:cNvSpPr/>
              <p:nvPr/>
            </p:nvSpPr>
            <p:spPr>
              <a:xfrm>
                <a:off x="3840025" y="1629075"/>
                <a:ext cx="1055250" cy="610850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4434" extrusionOk="0">
                    <a:moveTo>
                      <a:pt x="42059" y="1"/>
                    </a:moveTo>
                    <a:cubicBezTo>
                      <a:pt x="42036" y="1"/>
                      <a:pt x="42013" y="10"/>
                      <a:pt x="41995" y="31"/>
                    </a:cubicBezTo>
                    <a:cubicBezTo>
                      <a:pt x="41636" y="436"/>
                      <a:pt x="41278" y="841"/>
                      <a:pt x="40919" y="1246"/>
                    </a:cubicBezTo>
                    <a:cubicBezTo>
                      <a:pt x="40052" y="2205"/>
                      <a:pt x="39173" y="3131"/>
                      <a:pt x="38271" y="4033"/>
                    </a:cubicBezTo>
                    <a:cubicBezTo>
                      <a:pt x="37357" y="4935"/>
                      <a:pt x="36409" y="5802"/>
                      <a:pt x="35402" y="6635"/>
                    </a:cubicBezTo>
                    <a:cubicBezTo>
                      <a:pt x="35391" y="6635"/>
                      <a:pt x="35391" y="6646"/>
                      <a:pt x="35379" y="6646"/>
                    </a:cubicBezTo>
                    <a:cubicBezTo>
                      <a:pt x="32916" y="8659"/>
                      <a:pt x="30244" y="10405"/>
                      <a:pt x="27434" y="11897"/>
                    </a:cubicBezTo>
                    <a:cubicBezTo>
                      <a:pt x="27411" y="11909"/>
                      <a:pt x="27376" y="11920"/>
                      <a:pt x="27353" y="11943"/>
                    </a:cubicBezTo>
                    <a:cubicBezTo>
                      <a:pt x="26925" y="12163"/>
                      <a:pt x="26509" y="12383"/>
                      <a:pt x="26081" y="12591"/>
                    </a:cubicBezTo>
                    <a:cubicBezTo>
                      <a:pt x="25676" y="12787"/>
                      <a:pt x="25283" y="12984"/>
                      <a:pt x="24878" y="13169"/>
                    </a:cubicBezTo>
                    <a:cubicBezTo>
                      <a:pt x="24485" y="13354"/>
                      <a:pt x="24103" y="13528"/>
                      <a:pt x="23710" y="13701"/>
                    </a:cubicBezTo>
                    <a:lnTo>
                      <a:pt x="23699" y="13701"/>
                    </a:lnTo>
                    <a:lnTo>
                      <a:pt x="23699" y="13713"/>
                    </a:lnTo>
                    <a:cubicBezTo>
                      <a:pt x="23687" y="13713"/>
                      <a:pt x="23675" y="13713"/>
                      <a:pt x="23664" y="13724"/>
                    </a:cubicBezTo>
                    <a:cubicBezTo>
                      <a:pt x="23583" y="13759"/>
                      <a:pt x="23502" y="13794"/>
                      <a:pt x="23421" y="13828"/>
                    </a:cubicBezTo>
                    <a:lnTo>
                      <a:pt x="23409" y="13828"/>
                    </a:lnTo>
                    <a:cubicBezTo>
                      <a:pt x="23028" y="14002"/>
                      <a:pt x="22646" y="14164"/>
                      <a:pt x="22265" y="14314"/>
                    </a:cubicBezTo>
                    <a:lnTo>
                      <a:pt x="22253" y="14326"/>
                    </a:lnTo>
                    <a:cubicBezTo>
                      <a:pt x="21698" y="14557"/>
                      <a:pt x="21131" y="14777"/>
                      <a:pt x="20564" y="14996"/>
                    </a:cubicBezTo>
                    <a:cubicBezTo>
                      <a:pt x="19917" y="15239"/>
                      <a:pt x="19269" y="15471"/>
                      <a:pt x="18610" y="15690"/>
                    </a:cubicBezTo>
                    <a:cubicBezTo>
                      <a:pt x="17477" y="16084"/>
                      <a:pt x="16332" y="16454"/>
                      <a:pt x="15175" y="16777"/>
                    </a:cubicBezTo>
                    <a:cubicBezTo>
                      <a:pt x="15175" y="16789"/>
                      <a:pt x="15164" y="16789"/>
                      <a:pt x="15164" y="16789"/>
                    </a:cubicBezTo>
                    <a:lnTo>
                      <a:pt x="15152" y="16789"/>
                    </a:lnTo>
                    <a:cubicBezTo>
                      <a:pt x="15152" y="16789"/>
                      <a:pt x="15140" y="16801"/>
                      <a:pt x="15129" y="16801"/>
                    </a:cubicBezTo>
                    <a:lnTo>
                      <a:pt x="15094" y="16801"/>
                    </a:lnTo>
                    <a:cubicBezTo>
                      <a:pt x="15025" y="16835"/>
                      <a:pt x="14944" y="16847"/>
                      <a:pt x="14874" y="16870"/>
                    </a:cubicBezTo>
                    <a:cubicBezTo>
                      <a:pt x="14713" y="16916"/>
                      <a:pt x="14562" y="16962"/>
                      <a:pt x="14412" y="16997"/>
                    </a:cubicBezTo>
                    <a:cubicBezTo>
                      <a:pt x="12885" y="17425"/>
                      <a:pt x="11336" y="17795"/>
                      <a:pt x="9774" y="18073"/>
                    </a:cubicBezTo>
                    <a:cubicBezTo>
                      <a:pt x="8918" y="18223"/>
                      <a:pt x="8063" y="18339"/>
                      <a:pt x="7207" y="18408"/>
                    </a:cubicBezTo>
                    <a:cubicBezTo>
                      <a:pt x="6673" y="18451"/>
                      <a:pt x="6140" y="18474"/>
                      <a:pt x="5607" y="18474"/>
                    </a:cubicBezTo>
                    <a:cubicBezTo>
                      <a:pt x="4835" y="18474"/>
                      <a:pt x="4064" y="18425"/>
                      <a:pt x="3298" y="18316"/>
                    </a:cubicBezTo>
                    <a:lnTo>
                      <a:pt x="3275" y="18316"/>
                    </a:lnTo>
                    <a:cubicBezTo>
                      <a:pt x="2523" y="18223"/>
                      <a:pt x="1771" y="18061"/>
                      <a:pt x="1043" y="17853"/>
                    </a:cubicBezTo>
                    <a:lnTo>
                      <a:pt x="1020" y="17841"/>
                    </a:lnTo>
                    <a:cubicBezTo>
                      <a:pt x="730" y="17760"/>
                      <a:pt x="453" y="17668"/>
                      <a:pt x="175" y="17564"/>
                    </a:cubicBezTo>
                    <a:cubicBezTo>
                      <a:pt x="165" y="17561"/>
                      <a:pt x="156" y="17559"/>
                      <a:pt x="146" y="17559"/>
                    </a:cubicBezTo>
                    <a:cubicBezTo>
                      <a:pt x="57" y="17559"/>
                      <a:pt x="0" y="17695"/>
                      <a:pt x="94" y="17737"/>
                    </a:cubicBezTo>
                    <a:cubicBezTo>
                      <a:pt x="395" y="17888"/>
                      <a:pt x="696" y="18015"/>
                      <a:pt x="1008" y="18119"/>
                    </a:cubicBezTo>
                    <a:cubicBezTo>
                      <a:pt x="2847" y="20201"/>
                      <a:pt x="3506" y="22363"/>
                      <a:pt x="5391" y="24434"/>
                    </a:cubicBezTo>
                    <a:cubicBezTo>
                      <a:pt x="5634" y="22433"/>
                      <a:pt x="6976" y="20617"/>
                      <a:pt x="7114" y="18836"/>
                    </a:cubicBezTo>
                    <a:cubicBezTo>
                      <a:pt x="7126" y="18836"/>
                      <a:pt x="7126" y="18836"/>
                      <a:pt x="7137" y="18824"/>
                    </a:cubicBezTo>
                    <a:lnTo>
                      <a:pt x="7149" y="18824"/>
                    </a:lnTo>
                    <a:cubicBezTo>
                      <a:pt x="9057" y="20559"/>
                      <a:pt x="10410" y="22676"/>
                      <a:pt x="12712" y="23844"/>
                    </a:cubicBezTo>
                    <a:cubicBezTo>
                      <a:pt x="13244" y="21901"/>
                      <a:pt x="14562" y="19310"/>
                      <a:pt x="15106" y="17367"/>
                    </a:cubicBezTo>
                    <a:cubicBezTo>
                      <a:pt x="15106" y="17344"/>
                      <a:pt x="15117" y="17321"/>
                      <a:pt x="15117" y="17298"/>
                    </a:cubicBezTo>
                    <a:cubicBezTo>
                      <a:pt x="17326" y="18258"/>
                      <a:pt x="19512" y="19935"/>
                      <a:pt x="21733" y="20814"/>
                    </a:cubicBezTo>
                    <a:cubicBezTo>
                      <a:pt x="22149" y="19079"/>
                      <a:pt x="22762" y="16928"/>
                      <a:pt x="23248" y="15054"/>
                    </a:cubicBezTo>
                    <a:cubicBezTo>
                      <a:pt x="23294" y="14881"/>
                      <a:pt x="23340" y="14696"/>
                      <a:pt x="23386" y="14522"/>
                    </a:cubicBezTo>
                    <a:cubicBezTo>
                      <a:pt x="23398" y="14464"/>
                      <a:pt x="23409" y="14395"/>
                      <a:pt x="23421" y="14349"/>
                    </a:cubicBezTo>
                    <a:cubicBezTo>
                      <a:pt x="23479" y="14326"/>
                      <a:pt x="23525" y="14303"/>
                      <a:pt x="23583" y="14279"/>
                    </a:cubicBezTo>
                    <a:cubicBezTo>
                      <a:pt x="23629" y="14303"/>
                      <a:pt x="23675" y="14337"/>
                      <a:pt x="23733" y="14360"/>
                    </a:cubicBezTo>
                    <a:cubicBezTo>
                      <a:pt x="25549" y="15447"/>
                      <a:pt x="27365" y="16523"/>
                      <a:pt x="29180" y="17599"/>
                    </a:cubicBezTo>
                    <a:cubicBezTo>
                      <a:pt x="29192" y="17483"/>
                      <a:pt x="29204" y="17367"/>
                      <a:pt x="29227" y="17252"/>
                    </a:cubicBezTo>
                    <a:cubicBezTo>
                      <a:pt x="29389" y="15609"/>
                      <a:pt x="29562" y="13967"/>
                      <a:pt x="29736" y="12325"/>
                    </a:cubicBezTo>
                    <a:cubicBezTo>
                      <a:pt x="29770" y="11909"/>
                      <a:pt x="29817" y="11492"/>
                      <a:pt x="29863" y="11076"/>
                    </a:cubicBezTo>
                    <a:cubicBezTo>
                      <a:pt x="29863" y="11076"/>
                      <a:pt x="29874" y="11064"/>
                      <a:pt x="29874" y="11064"/>
                    </a:cubicBezTo>
                    <a:cubicBezTo>
                      <a:pt x="31979" y="11735"/>
                      <a:pt x="34073" y="12394"/>
                      <a:pt x="36166" y="13065"/>
                    </a:cubicBezTo>
                    <a:cubicBezTo>
                      <a:pt x="35900" y="11134"/>
                      <a:pt x="35622" y="9214"/>
                      <a:pt x="35345" y="7294"/>
                    </a:cubicBezTo>
                    <a:cubicBezTo>
                      <a:pt x="35472" y="7190"/>
                      <a:pt x="35599" y="7086"/>
                      <a:pt x="35726" y="6982"/>
                    </a:cubicBezTo>
                    <a:cubicBezTo>
                      <a:pt x="37623" y="8104"/>
                      <a:pt x="39728" y="8878"/>
                      <a:pt x="41890" y="9249"/>
                    </a:cubicBezTo>
                    <a:cubicBezTo>
                      <a:pt x="41590" y="6762"/>
                      <a:pt x="41289" y="4276"/>
                      <a:pt x="40988" y="1789"/>
                    </a:cubicBezTo>
                    <a:cubicBezTo>
                      <a:pt x="41405" y="1269"/>
                      <a:pt x="41798" y="725"/>
                      <a:pt x="42156" y="170"/>
                    </a:cubicBezTo>
                    <a:cubicBezTo>
                      <a:pt x="42210" y="99"/>
                      <a:pt x="42134" y="1"/>
                      <a:pt x="42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5"/>
              <p:cNvSpPr/>
              <p:nvPr/>
            </p:nvSpPr>
            <p:spPr>
              <a:xfrm>
                <a:off x="3839775" y="1627525"/>
                <a:ext cx="1055900" cy="612400"/>
              </a:xfrm>
              <a:custGeom>
                <a:avLst/>
                <a:gdLst/>
                <a:ahLst/>
                <a:cxnLst/>
                <a:rect l="l" t="t" r="r" b="b"/>
                <a:pathLst>
                  <a:path w="42236" h="24496" fill="none" extrusionOk="0">
                    <a:moveTo>
                      <a:pt x="40998" y="1851"/>
                    </a:moveTo>
                    <a:lnTo>
                      <a:pt x="40998" y="1851"/>
                    </a:lnTo>
                    <a:cubicBezTo>
                      <a:pt x="41299" y="4338"/>
                      <a:pt x="41600" y="6824"/>
                      <a:pt x="41900" y="9311"/>
                    </a:cubicBezTo>
                    <a:cubicBezTo>
                      <a:pt x="39738" y="8940"/>
                      <a:pt x="37633" y="8166"/>
                      <a:pt x="35736" y="7044"/>
                    </a:cubicBezTo>
                    <a:lnTo>
                      <a:pt x="35736" y="7044"/>
                    </a:lnTo>
                    <a:cubicBezTo>
                      <a:pt x="35609" y="7148"/>
                      <a:pt x="35482" y="7252"/>
                      <a:pt x="35355" y="7356"/>
                    </a:cubicBezTo>
                    <a:cubicBezTo>
                      <a:pt x="35632" y="9276"/>
                      <a:pt x="35910" y="11196"/>
                      <a:pt x="36176" y="13127"/>
                    </a:cubicBezTo>
                    <a:cubicBezTo>
                      <a:pt x="34083" y="12456"/>
                      <a:pt x="31989" y="11797"/>
                      <a:pt x="29884" y="11126"/>
                    </a:cubicBezTo>
                    <a:lnTo>
                      <a:pt x="29884" y="11126"/>
                    </a:lnTo>
                    <a:cubicBezTo>
                      <a:pt x="29884" y="11126"/>
                      <a:pt x="29873" y="11138"/>
                      <a:pt x="29873" y="11138"/>
                    </a:cubicBezTo>
                    <a:cubicBezTo>
                      <a:pt x="29827" y="11554"/>
                      <a:pt x="29780" y="11971"/>
                      <a:pt x="29746" y="12387"/>
                    </a:cubicBezTo>
                    <a:cubicBezTo>
                      <a:pt x="29572" y="14029"/>
                      <a:pt x="29399" y="15671"/>
                      <a:pt x="29237" y="17314"/>
                    </a:cubicBezTo>
                    <a:cubicBezTo>
                      <a:pt x="29214" y="17429"/>
                      <a:pt x="29202" y="17545"/>
                      <a:pt x="29190" y="17661"/>
                    </a:cubicBezTo>
                    <a:cubicBezTo>
                      <a:pt x="27375" y="16585"/>
                      <a:pt x="25559" y="15509"/>
                      <a:pt x="23743" y="14422"/>
                    </a:cubicBezTo>
                    <a:cubicBezTo>
                      <a:pt x="23685" y="14399"/>
                      <a:pt x="23639" y="14365"/>
                      <a:pt x="23593" y="14341"/>
                    </a:cubicBezTo>
                    <a:cubicBezTo>
                      <a:pt x="23535" y="14365"/>
                      <a:pt x="23489" y="14388"/>
                      <a:pt x="23431" y="14411"/>
                    </a:cubicBezTo>
                    <a:cubicBezTo>
                      <a:pt x="23419" y="14457"/>
                      <a:pt x="23408" y="14526"/>
                      <a:pt x="23396" y="14584"/>
                    </a:cubicBezTo>
                    <a:cubicBezTo>
                      <a:pt x="23350" y="14758"/>
                      <a:pt x="23304" y="14943"/>
                      <a:pt x="23258" y="15116"/>
                    </a:cubicBezTo>
                    <a:cubicBezTo>
                      <a:pt x="22772" y="16990"/>
                      <a:pt x="22159" y="19141"/>
                      <a:pt x="21743" y="20876"/>
                    </a:cubicBezTo>
                    <a:cubicBezTo>
                      <a:pt x="19522" y="19997"/>
                      <a:pt x="17336" y="18320"/>
                      <a:pt x="15127" y="17360"/>
                    </a:cubicBezTo>
                    <a:cubicBezTo>
                      <a:pt x="15127" y="17383"/>
                      <a:pt x="15116" y="17406"/>
                      <a:pt x="15116" y="17429"/>
                    </a:cubicBezTo>
                    <a:cubicBezTo>
                      <a:pt x="14572" y="19372"/>
                      <a:pt x="13254" y="21963"/>
                      <a:pt x="12722" y="23906"/>
                    </a:cubicBezTo>
                    <a:cubicBezTo>
                      <a:pt x="10420" y="22738"/>
                      <a:pt x="9067" y="20621"/>
                      <a:pt x="7159" y="18886"/>
                    </a:cubicBezTo>
                    <a:lnTo>
                      <a:pt x="7147" y="18886"/>
                    </a:lnTo>
                    <a:cubicBezTo>
                      <a:pt x="7136" y="18898"/>
                      <a:pt x="7136" y="18898"/>
                      <a:pt x="7124" y="18898"/>
                    </a:cubicBezTo>
                    <a:cubicBezTo>
                      <a:pt x="6986" y="20679"/>
                      <a:pt x="5644" y="22495"/>
                      <a:pt x="5401" y="24496"/>
                    </a:cubicBezTo>
                    <a:cubicBezTo>
                      <a:pt x="3516" y="22425"/>
                      <a:pt x="2857" y="20263"/>
                      <a:pt x="1018" y="18181"/>
                    </a:cubicBezTo>
                    <a:cubicBezTo>
                      <a:pt x="706" y="18077"/>
                      <a:pt x="405" y="17950"/>
                      <a:pt x="104" y="17799"/>
                    </a:cubicBezTo>
                    <a:cubicBezTo>
                      <a:pt x="0" y="17753"/>
                      <a:pt x="81" y="17591"/>
                      <a:pt x="185" y="17626"/>
                    </a:cubicBezTo>
                    <a:cubicBezTo>
                      <a:pt x="463" y="17730"/>
                      <a:pt x="740" y="17822"/>
                      <a:pt x="1030" y="17903"/>
                    </a:cubicBezTo>
                    <a:lnTo>
                      <a:pt x="1030" y="17903"/>
                    </a:lnTo>
                    <a:lnTo>
                      <a:pt x="1053" y="17915"/>
                    </a:lnTo>
                    <a:cubicBezTo>
                      <a:pt x="1781" y="18123"/>
                      <a:pt x="2533" y="18285"/>
                      <a:pt x="3285" y="18378"/>
                    </a:cubicBezTo>
                    <a:cubicBezTo>
                      <a:pt x="3285" y="18378"/>
                      <a:pt x="3296" y="18378"/>
                      <a:pt x="3296" y="18378"/>
                    </a:cubicBezTo>
                    <a:lnTo>
                      <a:pt x="3308" y="18378"/>
                    </a:lnTo>
                    <a:cubicBezTo>
                      <a:pt x="4603" y="18563"/>
                      <a:pt x="5910" y="18574"/>
                      <a:pt x="7217" y="18470"/>
                    </a:cubicBezTo>
                    <a:cubicBezTo>
                      <a:pt x="8073" y="18401"/>
                      <a:pt x="8928" y="18285"/>
                      <a:pt x="9784" y="18135"/>
                    </a:cubicBezTo>
                    <a:cubicBezTo>
                      <a:pt x="11346" y="17857"/>
                      <a:pt x="12895" y="17487"/>
                      <a:pt x="14422" y="17059"/>
                    </a:cubicBezTo>
                    <a:cubicBezTo>
                      <a:pt x="14572" y="17024"/>
                      <a:pt x="14723" y="16978"/>
                      <a:pt x="14884" y="16932"/>
                    </a:cubicBezTo>
                    <a:lnTo>
                      <a:pt x="14884" y="16932"/>
                    </a:lnTo>
                    <a:cubicBezTo>
                      <a:pt x="14954" y="16909"/>
                      <a:pt x="15035" y="16897"/>
                      <a:pt x="15104" y="16863"/>
                    </a:cubicBezTo>
                    <a:lnTo>
                      <a:pt x="15104" y="16863"/>
                    </a:lnTo>
                    <a:cubicBezTo>
                      <a:pt x="15116" y="16863"/>
                      <a:pt x="15127" y="16863"/>
                      <a:pt x="15139" y="16863"/>
                    </a:cubicBezTo>
                    <a:cubicBezTo>
                      <a:pt x="15150" y="16863"/>
                      <a:pt x="15162" y="16851"/>
                      <a:pt x="15162" y="16851"/>
                    </a:cubicBezTo>
                    <a:cubicBezTo>
                      <a:pt x="15174" y="16851"/>
                      <a:pt x="15174" y="16851"/>
                      <a:pt x="15174" y="16851"/>
                    </a:cubicBezTo>
                    <a:cubicBezTo>
                      <a:pt x="15174" y="16851"/>
                      <a:pt x="15185" y="16851"/>
                      <a:pt x="15185" y="16839"/>
                    </a:cubicBezTo>
                    <a:cubicBezTo>
                      <a:pt x="16342" y="16516"/>
                      <a:pt x="17487" y="16146"/>
                      <a:pt x="18620" y="15752"/>
                    </a:cubicBezTo>
                    <a:cubicBezTo>
                      <a:pt x="19279" y="15533"/>
                      <a:pt x="19927" y="15301"/>
                      <a:pt x="20574" y="15058"/>
                    </a:cubicBezTo>
                    <a:cubicBezTo>
                      <a:pt x="21141" y="14839"/>
                      <a:pt x="21708" y="14619"/>
                      <a:pt x="22263" y="14388"/>
                    </a:cubicBezTo>
                    <a:lnTo>
                      <a:pt x="22275" y="14376"/>
                    </a:lnTo>
                    <a:cubicBezTo>
                      <a:pt x="22656" y="14226"/>
                      <a:pt x="23038" y="14064"/>
                      <a:pt x="23419" y="13890"/>
                    </a:cubicBezTo>
                    <a:lnTo>
                      <a:pt x="23419" y="13890"/>
                    </a:lnTo>
                    <a:lnTo>
                      <a:pt x="23419" y="13890"/>
                    </a:lnTo>
                    <a:lnTo>
                      <a:pt x="23431" y="13890"/>
                    </a:lnTo>
                    <a:cubicBezTo>
                      <a:pt x="23512" y="13856"/>
                      <a:pt x="23593" y="13821"/>
                      <a:pt x="23674" y="13786"/>
                    </a:cubicBezTo>
                    <a:cubicBezTo>
                      <a:pt x="23685" y="13775"/>
                      <a:pt x="23697" y="13775"/>
                      <a:pt x="23709" y="13775"/>
                    </a:cubicBezTo>
                    <a:lnTo>
                      <a:pt x="23709" y="13763"/>
                    </a:lnTo>
                    <a:cubicBezTo>
                      <a:pt x="23720" y="13763"/>
                      <a:pt x="23720" y="13763"/>
                      <a:pt x="23720" y="13763"/>
                    </a:cubicBezTo>
                    <a:cubicBezTo>
                      <a:pt x="24113" y="13590"/>
                      <a:pt x="24495" y="13416"/>
                      <a:pt x="24888" y="13231"/>
                    </a:cubicBezTo>
                    <a:cubicBezTo>
                      <a:pt x="25293" y="13046"/>
                      <a:pt x="25686" y="12849"/>
                      <a:pt x="26091" y="12653"/>
                    </a:cubicBezTo>
                    <a:cubicBezTo>
                      <a:pt x="26519" y="12445"/>
                      <a:pt x="26935" y="12225"/>
                      <a:pt x="27363" y="12005"/>
                    </a:cubicBezTo>
                    <a:cubicBezTo>
                      <a:pt x="27386" y="11982"/>
                      <a:pt x="27421" y="11971"/>
                      <a:pt x="27444" y="11959"/>
                    </a:cubicBezTo>
                    <a:cubicBezTo>
                      <a:pt x="30254" y="10467"/>
                      <a:pt x="32926" y="8721"/>
                      <a:pt x="35389" y="6708"/>
                    </a:cubicBezTo>
                    <a:cubicBezTo>
                      <a:pt x="35401" y="6708"/>
                      <a:pt x="35401" y="6697"/>
                      <a:pt x="35412" y="6697"/>
                    </a:cubicBezTo>
                    <a:lnTo>
                      <a:pt x="35412" y="6697"/>
                    </a:lnTo>
                    <a:cubicBezTo>
                      <a:pt x="36419" y="5864"/>
                      <a:pt x="37367" y="4997"/>
                      <a:pt x="38281" y="4095"/>
                    </a:cubicBezTo>
                    <a:cubicBezTo>
                      <a:pt x="39183" y="3193"/>
                      <a:pt x="40062" y="2267"/>
                      <a:pt x="40929" y="1308"/>
                    </a:cubicBezTo>
                    <a:lnTo>
                      <a:pt x="40929" y="1308"/>
                    </a:lnTo>
                    <a:lnTo>
                      <a:pt x="40929" y="1308"/>
                    </a:lnTo>
                    <a:cubicBezTo>
                      <a:pt x="41288" y="903"/>
                      <a:pt x="41646" y="498"/>
                      <a:pt x="42005" y="93"/>
                    </a:cubicBezTo>
                    <a:cubicBezTo>
                      <a:pt x="42086" y="1"/>
                      <a:pt x="42236" y="139"/>
                      <a:pt x="42166" y="232"/>
                    </a:cubicBezTo>
                    <a:cubicBezTo>
                      <a:pt x="41808" y="787"/>
                      <a:pt x="41415" y="1331"/>
                      <a:pt x="40998" y="185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2" name="Google Shape;702;p25"/>
            <p:cNvGrpSpPr/>
            <p:nvPr/>
          </p:nvGrpSpPr>
          <p:grpSpPr>
            <a:xfrm>
              <a:off x="-287260" y="-425773"/>
              <a:ext cx="3335355" cy="1930530"/>
              <a:chOff x="2433425" y="1354700"/>
              <a:chExt cx="1055325" cy="610850"/>
            </a:xfrm>
          </p:grpSpPr>
          <p:sp>
            <p:nvSpPr>
              <p:cNvPr id="703" name="Google Shape;703;p25"/>
              <p:cNvSpPr/>
              <p:nvPr/>
            </p:nvSpPr>
            <p:spPr>
              <a:xfrm>
                <a:off x="2456575" y="1800825"/>
                <a:ext cx="154725" cy="164725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89" extrusionOk="0">
                    <a:moveTo>
                      <a:pt x="118" y="1"/>
                    </a:moveTo>
                    <a:lnTo>
                      <a:pt x="118" y="1"/>
                    </a:lnTo>
                    <a:cubicBezTo>
                      <a:pt x="117" y="1"/>
                      <a:pt x="69" y="66"/>
                      <a:pt x="69" y="66"/>
                    </a:cubicBezTo>
                    <a:cubicBezTo>
                      <a:pt x="69" y="66"/>
                      <a:pt x="79" y="54"/>
                      <a:pt x="105" y="19"/>
                    </a:cubicBezTo>
                    <a:lnTo>
                      <a:pt x="105" y="19"/>
                    </a:lnTo>
                    <a:lnTo>
                      <a:pt x="1" y="193"/>
                    </a:lnTo>
                    <a:cubicBezTo>
                      <a:pt x="1909" y="2286"/>
                      <a:pt x="2557" y="4495"/>
                      <a:pt x="4465" y="6588"/>
                    </a:cubicBezTo>
                    <a:cubicBezTo>
                      <a:pt x="4708" y="4588"/>
                      <a:pt x="6049" y="2772"/>
                      <a:pt x="6188" y="979"/>
                    </a:cubicBezTo>
                    <a:cubicBezTo>
                      <a:pt x="4153" y="887"/>
                      <a:pt x="2048" y="655"/>
                      <a:pt x="105" y="19"/>
                    </a:cubicBezTo>
                    <a:cubicBezTo>
                      <a:pt x="114" y="6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5"/>
              <p:cNvSpPr/>
              <p:nvPr/>
            </p:nvSpPr>
            <p:spPr>
              <a:xfrm>
                <a:off x="2607800" y="1775850"/>
                <a:ext cx="206750" cy="174950"/>
              </a:xfrm>
              <a:custGeom>
                <a:avLst/>
                <a:gdLst/>
                <a:ahLst/>
                <a:cxnLst/>
                <a:rect l="l" t="t" r="r" b="b"/>
                <a:pathLst>
                  <a:path w="8270" h="6998" extrusionOk="0">
                    <a:moveTo>
                      <a:pt x="8269" y="1"/>
                    </a:moveTo>
                    <a:cubicBezTo>
                      <a:pt x="8212" y="12"/>
                      <a:pt x="8154" y="24"/>
                      <a:pt x="8096" y="35"/>
                    </a:cubicBezTo>
                    <a:cubicBezTo>
                      <a:pt x="7876" y="70"/>
                      <a:pt x="7656" y="116"/>
                      <a:pt x="7437" y="151"/>
                    </a:cubicBezTo>
                    <a:cubicBezTo>
                      <a:pt x="5910" y="579"/>
                      <a:pt x="4360" y="949"/>
                      <a:pt x="2799" y="1226"/>
                    </a:cubicBezTo>
                    <a:cubicBezTo>
                      <a:pt x="1955" y="1377"/>
                      <a:pt x="1088" y="1492"/>
                      <a:pt x="232" y="1562"/>
                    </a:cubicBezTo>
                    <a:lnTo>
                      <a:pt x="0" y="1828"/>
                    </a:lnTo>
                    <a:cubicBezTo>
                      <a:pt x="58" y="1874"/>
                      <a:pt x="116" y="1932"/>
                      <a:pt x="174" y="1978"/>
                    </a:cubicBezTo>
                    <a:cubicBezTo>
                      <a:pt x="2082" y="3713"/>
                      <a:pt x="3435" y="5829"/>
                      <a:pt x="5737" y="6997"/>
                    </a:cubicBezTo>
                    <a:cubicBezTo>
                      <a:pt x="6280" y="5055"/>
                      <a:pt x="7599" y="2464"/>
                      <a:pt x="8131" y="521"/>
                    </a:cubicBezTo>
                    <a:cubicBezTo>
                      <a:pt x="8142" y="486"/>
                      <a:pt x="8154" y="463"/>
                      <a:pt x="8154" y="428"/>
                    </a:cubicBezTo>
                    <a:cubicBezTo>
                      <a:pt x="8200" y="290"/>
                      <a:pt x="8235" y="139"/>
                      <a:pt x="8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5"/>
              <p:cNvSpPr/>
              <p:nvPr/>
            </p:nvSpPr>
            <p:spPr>
              <a:xfrm>
                <a:off x="2806475" y="1705600"/>
                <a:ext cx="214500" cy="16915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6766" extrusionOk="0">
                    <a:moveTo>
                      <a:pt x="8580" y="0"/>
                    </a:moveTo>
                    <a:lnTo>
                      <a:pt x="8580" y="0"/>
                    </a:lnTo>
                    <a:cubicBezTo>
                      <a:pt x="8534" y="23"/>
                      <a:pt x="8476" y="47"/>
                      <a:pt x="8430" y="58"/>
                    </a:cubicBezTo>
                    <a:cubicBezTo>
                      <a:pt x="8083" y="185"/>
                      <a:pt x="7736" y="301"/>
                      <a:pt x="7389" y="417"/>
                    </a:cubicBezTo>
                    <a:cubicBezTo>
                      <a:pt x="6810" y="625"/>
                      <a:pt x="6232" y="821"/>
                      <a:pt x="5654" y="1018"/>
                    </a:cubicBezTo>
                    <a:cubicBezTo>
                      <a:pt x="3873" y="1643"/>
                      <a:pt x="2092" y="2267"/>
                      <a:pt x="299" y="2880"/>
                    </a:cubicBezTo>
                    <a:cubicBezTo>
                      <a:pt x="288" y="2892"/>
                      <a:pt x="288" y="2892"/>
                      <a:pt x="288" y="2892"/>
                    </a:cubicBezTo>
                    <a:cubicBezTo>
                      <a:pt x="276" y="2892"/>
                      <a:pt x="265" y="2892"/>
                      <a:pt x="253" y="2903"/>
                    </a:cubicBezTo>
                    <a:cubicBezTo>
                      <a:pt x="241" y="2903"/>
                      <a:pt x="230" y="2903"/>
                      <a:pt x="230" y="2915"/>
                    </a:cubicBezTo>
                    <a:lnTo>
                      <a:pt x="195" y="2984"/>
                    </a:lnTo>
                    <a:lnTo>
                      <a:pt x="22" y="3181"/>
                    </a:lnTo>
                    <a:cubicBezTo>
                      <a:pt x="14" y="3178"/>
                      <a:pt x="11" y="3177"/>
                      <a:pt x="11" y="3177"/>
                    </a:cubicBezTo>
                    <a:lnTo>
                      <a:pt x="11" y="3177"/>
                    </a:lnTo>
                    <a:cubicBezTo>
                      <a:pt x="10" y="3177"/>
                      <a:pt x="11" y="3178"/>
                      <a:pt x="13" y="3179"/>
                    </a:cubicBezTo>
                    <a:lnTo>
                      <a:pt x="13" y="3179"/>
                    </a:lnTo>
                    <a:cubicBezTo>
                      <a:pt x="11" y="3178"/>
                      <a:pt x="10" y="3178"/>
                      <a:pt x="9" y="3178"/>
                    </a:cubicBezTo>
                    <a:cubicBezTo>
                      <a:pt x="1" y="3178"/>
                      <a:pt x="24" y="3189"/>
                      <a:pt x="30" y="3189"/>
                    </a:cubicBezTo>
                    <a:cubicBezTo>
                      <a:pt x="31" y="3189"/>
                      <a:pt x="31" y="3187"/>
                      <a:pt x="26" y="3184"/>
                    </a:cubicBezTo>
                    <a:lnTo>
                      <a:pt x="26" y="3184"/>
                    </a:lnTo>
                    <a:cubicBezTo>
                      <a:pt x="27" y="3184"/>
                      <a:pt x="27" y="3184"/>
                      <a:pt x="27" y="3184"/>
                    </a:cubicBezTo>
                    <a:cubicBezTo>
                      <a:pt x="28" y="3184"/>
                      <a:pt x="27" y="3183"/>
                      <a:pt x="22" y="3181"/>
                    </a:cubicBezTo>
                    <a:lnTo>
                      <a:pt x="22" y="3181"/>
                    </a:lnTo>
                    <a:cubicBezTo>
                      <a:pt x="2288" y="4129"/>
                      <a:pt x="4532" y="5864"/>
                      <a:pt x="6810" y="6766"/>
                    </a:cubicBezTo>
                    <a:cubicBezTo>
                      <a:pt x="7238" y="5043"/>
                      <a:pt x="7840" y="2892"/>
                      <a:pt x="8325" y="1018"/>
                    </a:cubicBezTo>
                    <a:cubicBezTo>
                      <a:pt x="8372" y="833"/>
                      <a:pt x="8418" y="659"/>
                      <a:pt x="8464" y="486"/>
                    </a:cubicBezTo>
                    <a:cubicBezTo>
                      <a:pt x="8487" y="405"/>
                      <a:pt x="8499" y="336"/>
                      <a:pt x="8522" y="266"/>
                    </a:cubicBezTo>
                    <a:cubicBezTo>
                      <a:pt x="8545" y="174"/>
                      <a:pt x="8568" y="93"/>
                      <a:pt x="8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5"/>
              <p:cNvSpPr/>
              <p:nvPr/>
            </p:nvSpPr>
            <p:spPr>
              <a:xfrm>
                <a:off x="3013725" y="1619425"/>
                <a:ext cx="167725" cy="175250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10" extrusionOk="0">
                    <a:moveTo>
                      <a:pt x="6709" y="1"/>
                    </a:moveTo>
                    <a:lnTo>
                      <a:pt x="6709" y="1"/>
                    </a:lnTo>
                    <a:cubicBezTo>
                      <a:pt x="5934" y="487"/>
                      <a:pt x="5147" y="949"/>
                      <a:pt x="4338" y="1377"/>
                    </a:cubicBezTo>
                    <a:cubicBezTo>
                      <a:pt x="3875" y="1632"/>
                      <a:pt x="3412" y="1863"/>
                      <a:pt x="2938" y="2083"/>
                    </a:cubicBezTo>
                    <a:cubicBezTo>
                      <a:pt x="2476" y="2302"/>
                      <a:pt x="2025" y="2499"/>
                      <a:pt x="1562" y="2696"/>
                    </a:cubicBezTo>
                    <a:cubicBezTo>
                      <a:pt x="1215" y="2834"/>
                      <a:pt x="857" y="2973"/>
                      <a:pt x="510" y="3112"/>
                    </a:cubicBezTo>
                    <a:lnTo>
                      <a:pt x="487" y="3112"/>
                    </a:lnTo>
                    <a:cubicBezTo>
                      <a:pt x="406" y="3147"/>
                      <a:pt x="359" y="3228"/>
                      <a:pt x="267" y="3262"/>
                    </a:cubicBezTo>
                    <a:lnTo>
                      <a:pt x="232" y="3297"/>
                    </a:lnTo>
                    <a:lnTo>
                      <a:pt x="209" y="3239"/>
                    </a:lnTo>
                    <a:lnTo>
                      <a:pt x="93" y="3366"/>
                    </a:lnTo>
                    <a:lnTo>
                      <a:pt x="1" y="3470"/>
                    </a:lnTo>
                    <a:cubicBezTo>
                      <a:pt x="59" y="3505"/>
                      <a:pt x="128" y="3540"/>
                      <a:pt x="186" y="3574"/>
                    </a:cubicBezTo>
                    <a:cubicBezTo>
                      <a:pt x="244" y="3609"/>
                      <a:pt x="313" y="3644"/>
                      <a:pt x="371" y="3690"/>
                    </a:cubicBezTo>
                    <a:cubicBezTo>
                      <a:pt x="429" y="3713"/>
                      <a:pt x="475" y="3748"/>
                      <a:pt x="521" y="3771"/>
                    </a:cubicBezTo>
                    <a:cubicBezTo>
                      <a:pt x="2337" y="4858"/>
                      <a:pt x="4164" y="5934"/>
                      <a:pt x="5980" y="7009"/>
                    </a:cubicBezTo>
                    <a:cubicBezTo>
                      <a:pt x="5991" y="6894"/>
                      <a:pt x="6003" y="6778"/>
                      <a:pt x="6015" y="6662"/>
                    </a:cubicBezTo>
                    <a:cubicBezTo>
                      <a:pt x="6188" y="5020"/>
                      <a:pt x="6350" y="3378"/>
                      <a:pt x="6523" y="1736"/>
                    </a:cubicBezTo>
                    <a:cubicBezTo>
                      <a:pt x="6570" y="1319"/>
                      <a:pt x="6604" y="903"/>
                      <a:pt x="6651" y="487"/>
                    </a:cubicBezTo>
                    <a:cubicBezTo>
                      <a:pt x="6651" y="475"/>
                      <a:pt x="6651" y="475"/>
                      <a:pt x="6651" y="475"/>
                    </a:cubicBezTo>
                    <a:cubicBezTo>
                      <a:pt x="6662" y="394"/>
                      <a:pt x="6674" y="313"/>
                      <a:pt x="6674" y="244"/>
                    </a:cubicBezTo>
                    <a:cubicBezTo>
                      <a:pt x="6685" y="244"/>
                      <a:pt x="6685" y="232"/>
                      <a:pt x="6685" y="232"/>
                    </a:cubicBezTo>
                    <a:cubicBezTo>
                      <a:pt x="6685" y="209"/>
                      <a:pt x="6685" y="186"/>
                      <a:pt x="6685" y="174"/>
                    </a:cubicBezTo>
                    <a:cubicBezTo>
                      <a:pt x="6697" y="117"/>
                      <a:pt x="6697" y="59"/>
                      <a:pt x="6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5"/>
              <p:cNvSpPr/>
              <p:nvPr/>
            </p:nvSpPr>
            <p:spPr>
              <a:xfrm>
                <a:off x="3173900" y="1526050"/>
                <a:ext cx="1639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211" extrusionOk="0">
                    <a:moveTo>
                      <a:pt x="5668" y="0"/>
                    </a:moveTo>
                    <a:cubicBezTo>
                      <a:pt x="3783" y="1365"/>
                      <a:pt x="1898" y="2730"/>
                      <a:pt x="12" y="4094"/>
                    </a:cubicBezTo>
                    <a:cubicBezTo>
                      <a:pt x="313" y="3944"/>
                      <a:pt x="614" y="3782"/>
                      <a:pt x="914" y="3632"/>
                    </a:cubicBezTo>
                    <a:lnTo>
                      <a:pt x="914" y="3632"/>
                    </a:lnTo>
                    <a:lnTo>
                      <a:pt x="1" y="4129"/>
                    </a:lnTo>
                    <a:cubicBezTo>
                      <a:pt x="2187" y="4823"/>
                      <a:pt x="4372" y="5517"/>
                      <a:pt x="6558" y="6211"/>
                    </a:cubicBezTo>
                    <a:cubicBezTo>
                      <a:pt x="6258" y="4141"/>
                      <a:pt x="5968" y="2071"/>
                      <a:pt x="5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5"/>
              <p:cNvSpPr/>
              <p:nvPr/>
            </p:nvSpPr>
            <p:spPr>
              <a:xfrm>
                <a:off x="3317600" y="1385825"/>
                <a:ext cx="163100" cy="200100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8004" extrusionOk="0">
                    <a:moveTo>
                      <a:pt x="5552" y="0"/>
                    </a:moveTo>
                    <a:cubicBezTo>
                      <a:pt x="3829" y="1909"/>
                      <a:pt x="2048" y="3736"/>
                      <a:pt x="35" y="5390"/>
                    </a:cubicBezTo>
                    <a:cubicBezTo>
                      <a:pt x="70" y="5366"/>
                      <a:pt x="105" y="5343"/>
                      <a:pt x="139" y="5320"/>
                    </a:cubicBezTo>
                    <a:lnTo>
                      <a:pt x="139" y="5320"/>
                    </a:lnTo>
                    <a:lnTo>
                      <a:pt x="1" y="5517"/>
                    </a:lnTo>
                    <a:cubicBezTo>
                      <a:pt x="116" y="5598"/>
                      <a:pt x="244" y="5667"/>
                      <a:pt x="371" y="5737"/>
                    </a:cubicBezTo>
                    <a:cubicBezTo>
                      <a:pt x="2256" y="6858"/>
                      <a:pt x="4361" y="7633"/>
                      <a:pt x="6523" y="8003"/>
                    </a:cubicBezTo>
                    <a:cubicBezTo>
                      <a:pt x="6223" y="5517"/>
                      <a:pt x="5922" y="3030"/>
                      <a:pt x="5621" y="544"/>
                    </a:cubicBezTo>
                    <a:cubicBezTo>
                      <a:pt x="5598" y="359"/>
                      <a:pt x="5575" y="185"/>
                      <a:pt x="5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5"/>
              <p:cNvSpPr/>
              <p:nvPr/>
            </p:nvSpPr>
            <p:spPr>
              <a:xfrm>
                <a:off x="2433425" y="1354700"/>
                <a:ext cx="1055325" cy="472050"/>
              </a:xfrm>
              <a:custGeom>
                <a:avLst/>
                <a:gdLst/>
                <a:ahLst/>
                <a:cxnLst/>
                <a:rect l="l" t="t" r="r" b="b"/>
                <a:pathLst>
                  <a:path w="42213" h="18882" extrusionOk="0">
                    <a:moveTo>
                      <a:pt x="42069" y="0"/>
                    </a:moveTo>
                    <a:cubicBezTo>
                      <a:pt x="42047" y="0"/>
                      <a:pt x="42025" y="9"/>
                      <a:pt x="42006" y="31"/>
                    </a:cubicBezTo>
                    <a:cubicBezTo>
                      <a:pt x="41648" y="436"/>
                      <a:pt x="41289" y="841"/>
                      <a:pt x="40919" y="1245"/>
                    </a:cubicBezTo>
                    <a:cubicBezTo>
                      <a:pt x="40052" y="2194"/>
                      <a:pt x="39184" y="3130"/>
                      <a:pt x="38271" y="4032"/>
                    </a:cubicBezTo>
                    <a:cubicBezTo>
                      <a:pt x="37357" y="4935"/>
                      <a:pt x="36409" y="5813"/>
                      <a:pt x="35402" y="6635"/>
                    </a:cubicBezTo>
                    <a:cubicBezTo>
                      <a:pt x="35402" y="6635"/>
                      <a:pt x="35391" y="6646"/>
                      <a:pt x="35379" y="6646"/>
                    </a:cubicBezTo>
                    <a:cubicBezTo>
                      <a:pt x="32927" y="8659"/>
                      <a:pt x="30244" y="10405"/>
                      <a:pt x="27446" y="11885"/>
                    </a:cubicBezTo>
                    <a:cubicBezTo>
                      <a:pt x="27411" y="11908"/>
                      <a:pt x="27388" y="11920"/>
                      <a:pt x="27353" y="11943"/>
                    </a:cubicBezTo>
                    <a:cubicBezTo>
                      <a:pt x="26937" y="12163"/>
                      <a:pt x="26509" y="12382"/>
                      <a:pt x="26081" y="12591"/>
                    </a:cubicBezTo>
                    <a:cubicBezTo>
                      <a:pt x="25688" y="12787"/>
                      <a:pt x="25283" y="12984"/>
                      <a:pt x="24878" y="13169"/>
                    </a:cubicBezTo>
                    <a:cubicBezTo>
                      <a:pt x="24496" y="13354"/>
                      <a:pt x="24103" y="13527"/>
                      <a:pt x="23722" y="13701"/>
                    </a:cubicBezTo>
                    <a:lnTo>
                      <a:pt x="23699" y="13701"/>
                    </a:lnTo>
                    <a:cubicBezTo>
                      <a:pt x="23606" y="13747"/>
                      <a:pt x="23513" y="13793"/>
                      <a:pt x="23421" y="13828"/>
                    </a:cubicBezTo>
                    <a:cubicBezTo>
                      <a:pt x="23039" y="14002"/>
                      <a:pt x="22658" y="14163"/>
                      <a:pt x="22264" y="14314"/>
                    </a:cubicBezTo>
                    <a:lnTo>
                      <a:pt x="22264" y="14325"/>
                    </a:lnTo>
                    <a:cubicBezTo>
                      <a:pt x="21698" y="14557"/>
                      <a:pt x="21131" y="14776"/>
                      <a:pt x="20564" y="14985"/>
                    </a:cubicBezTo>
                    <a:cubicBezTo>
                      <a:pt x="19917" y="15239"/>
                      <a:pt x="19269" y="15470"/>
                      <a:pt x="18610" y="15690"/>
                    </a:cubicBezTo>
                    <a:cubicBezTo>
                      <a:pt x="17476" y="16083"/>
                      <a:pt x="16332" y="16453"/>
                      <a:pt x="15175" y="16777"/>
                    </a:cubicBezTo>
                    <a:cubicBezTo>
                      <a:pt x="15175" y="16789"/>
                      <a:pt x="15175" y="16789"/>
                      <a:pt x="15175" y="16789"/>
                    </a:cubicBezTo>
                    <a:lnTo>
                      <a:pt x="15163" y="16789"/>
                    </a:lnTo>
                    <a:cubicBezTo>
                      <a:pt x="15152" y="16789"/>
                      <a:pt x="15140" y="16800"/>
                      <a:pt x="15129" y="16800"/>
                    </a:cubicBezTo>
                    <a:lnTo>
                      <a:pt x="15094" y="16800"/>
                    </a:lnTo>
                    <a:cubicBezTo>
                      <a:pt x="15025" y="16823"/>
                      <a:pt x="14955" y="16847"/>
                      <a:pt x="14874" y="16870"/>
                    </a:cubicBezTo>
                    <a:cubicBezTo>
                      <a:pt x="14724" y="16916"/>
                      <a:pt x="14574" y="16962"/>
                      <a:pt x="14412" y="16997"/>
                    </a:cubicBezTo>
                    <a:cubicBezTo>
                      <a:pt x="12885" y="17425"/>
                      <a:pt x="11335" y="17795"/>
                      <a:pt x="9774" y="18072"/>
                    </a:cubicBezTo>
                    <a:cubicBezTo>
                      <a:pt x="8930" y="18223"/>
                      <a:pt x="8063" y="18338"/>
                      <a:pt x="7207" y="18408"/>
                    </a:cubicBezTo>
                    <a:cubicBezTo>
                      <a:pt x="6691" y="18449"/>
                      <a:pt x="6175" y="18470"/>
                      <a:pt x="5659" y="18470"/>
                    </a:cubicBezTo>
                    <a:cubicBezTo>
                      <a:pt x="4869" y="18470"/>
                      <a:pt x="4081" y="18420"/>
                      <a:pt x="3298" y="18315"/>
                    </a:cubicBezTo>
                    <a:lnTo>
                      <a:pt x="3275" y="18315"/>
                    </a:lnTo>
                    <a:cubicBezTo>
                      <a:pt x="2523" y="18223"/>
                      <a:pt x="1771" y="18061"/>
                      <a:pt x="1019" y="17841"/>
                    </a:cubicBezTo>
                    <a:cubicBezTo>
                      <a:pt x="742" y="17760"/>
                      <a:pt x="464" y="17668"/>
                      <a:pt x="187" y="17564"/>
                    </a:cubicBezTo>
                    <a:cubicBezTo>
                      <a:pt x="177" y="17560"/>
                      <a:pt x="167" y="17559"/>
                      <a:pt x="157" y="17559"/>
                    </a:cubicBezTo>
                    <a:cubicBezTo>
                      <a:pt x="67" y="17559"/>
                      <a:pt x="0" y="17695"/>
                      <a:pt x="94" y="17737"/>
                    </a:cubicBezTo>
                    <a:cubicBezTo>
                      <a:pt x="487" y="17922"/>
                      <a:pt x="881" y="18084"/>
                      <a:pt x="1285" y="18223"/>
                    </a:cubicBezTo>
                    <a:cubicBezTo>
                      <a:pt x="2715" y="18702"/>
                      <a:pt x="4226" y="18882"/>
                      <a:pt x="5740" y="18882"/>
                    </a:cubicBezTo>
                    <a:cubicBezTo>
                      <a:pt x="6199" y="18882"/>
                      <a:pt x="6657" y="18865"/>
                      <a:pt x="7114" y="18836"/>
                    </a:cubicBezTo>
                    <a:cubicBezTo>
                      <a:pt x="7126" y="18824"/>
                      <a:pt x="7137" y="18824"/>
                      <a:pt x="7149" y="18824"/>
                    </a:cubicBezTo>
                    <a:cubicBezTo>
                      <a:pt x="7531" y="18801"/>
                      <a:pt x="7924" y="18766"/>
                      <a:pt x="8305" y="18720"/>
                    </a:cubicBezTo>
                    <a:cubicBezTo>
                      <a:pt x="10561" y="18454"/>
                      <a:pt x="12793" y="17945"/>
                      <a:pt x="14978" y="17321"/>
                    </a:cubicBezTo>
                    <a:cubicBezTo>
                      <a:pt x="15036" y="17298"/>
                      <a:pt x="15083" y="17286"/>
                      <a:pt x="15129" y="17274"/>
                    </a:cubicBezTo>
                    <a:cubicBezTo>
                      <a:pt x="15892" y="17055"/>
                      <a:pt x="16644" y="16823"/>
                      <a:pt x="17396" y="16592"/>
                    </a:cubicBezTo>
                    <a:cubicBezTo>
                      <a:pt x="18540" y="16222"/>
                      <a:pt x="19685" y="15829"/>
                      <a:pt x="20819" y="15401"/>
                    </a:cubicBezTo>
                    <a:cubicBezTo>
                      <a:pt x="21663" y="15077"/>
                      <a:pt x="22507" y="14742"/>
                      <a:pt x="23340" y="14383"/>
                    </a:cubicBezTo>
                    <a:cubicBezTo>
                      <a:pt x="23421" y="14349"/>
                      <a:pt x="23502" y="14314"/>
                      <a:pt x="23583" y="14279"/>
                    </a:cubicBezTo>
                    <a:cubicBezTo>
                      <a:pt x="23722" y="14221"/>
                      <a:pt x="23860" y="14152"/>
                      <a:pt x="23988" y="14094"/>
                    </a:cubicBezTo>
                    <a:cubicBezTo>
                      <a:pt x="24797" y="13747"/>
                      <a:pt x="25584" y="13365"/>
                      <a:pt x="26370" y="12972"/>
                    </a:cubicBezTo>
                    <a:cubicBezTo>
                      <a:pt x="26960" y="12683"/>
                      <a:pt x="27550" y="12382"/>
                      <a:pt x="28128" y="12059"/>
                    </a:cubicBezTo>
                    <a:cubicBezTo>
                      <a:pt x="28706" y="11746"/>
                      <a:pt x="29296" y="11411"/>
                      <a:pt x="29863" y="11076"/>
                    </a:cubicBezTo>
                    <a:cubicBezTo>
                      <a:pt x="29874" y="11076"/>
                      <a:pt x="29874" y="11064"/>
                      <a:pt x="29886" y="11064"/>
                    </a:cubicBezTo>
                    <a:cubicBezTo>
                      <a:pt x="31505" y="10104"/>
                      <a:pt x="33066" y="9052"/>
                      <a:pt x="34570" y="7907"/>
                    </a:cubicBezTo>
                    <a:cubicBezTo>
                      <a:pt x="34824" y="7699"/>
                      <a:pt x="35090" y="7502"/>
                      <a:pt x="35356" y="7294"/>
                    </a:cubicBezTo>
                    <a:cubicBezTo>
                      <a:pt x="35483" y="7190"/>
                      <a:pt x="35611" y="7086"/>
                      <a:pt x="35726" y="6982"/>
                    </a:cubicBezTo>
                    <a:cubicBezTo>
                      <a:pt x="37634" y="5443"/>
                      <a:pt x="39462" y="3720"/>
                      <a:pt x="40988" y="1789"/>
                    </a:cubicBezTo>
                    <a:cubicBezTo>
                      <a:pt x="41405" y="1268"/>
                      <a:pt x="41798" y="725"/>
                      <a:pt x="42168" y="170"/>
                    </a:cubicBezTo>
                    <a:cubicBezTo>
                      <a:pt x="42212" y="99"/>
                      <a:pt x="42141" y="0"/>
                      <a:pt x="42069" y="0"/>
                    </a:cubicBezTo>
                    <a:close/>
                  </a:path>
                </a:pathLst>
              </a:custGeom>
              <a:solidFill>
                <a:srgbClr val="6623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0" name="Google Shape;710;p25"/>
          <p:cNvGrpSpPr/>
          <p:nvPr/>
        </p:nvGrpSpPr>
        <p:grpSpPr>
          <a:xfrm rot="-2505893">
            <a:off x="694259" y="3355258"/>
            <a:ext cx="750365" cy="1220512"/>
            <a:chOff x="-94737" y="2929825"/>
            <a:chExt cx="750450" cy="1220650"/>
          </a:xfrm>
        </p:grpSpPr>
        <p:sp>
          <p:nvSpPr>
            <p:cNvPr id="711" name="Google Shape;711;p25"/>
            <p:cNvSpPr/>
            <p:nvPr/>
          </p:nvSpPr>
          <p:spPr>
            <a:xfrm>
              <a:off x="-94737" y="2929825"/>
              <a:ext cx="750450" cy="1220650"/>
            </a:xfrm>
            <a:custGeom>
              <a:avLst/>
              <a:gdLst/>
              <a:ahLst/>
              <a:cxnLst/>
              <a:rect l="l" t="t" r="r" b="b"/>
              <a:pathLst>
                <a:path w="30018" h="48826" extrusionOk="0">
                  <a:moveTo>
                    <a:pt x="24790" y="0"/>
                  </a:moveTo>
                  <a:cubicBezTo>
                    <a:pt x="23990" y="0"/>
                    <a:pt x="23636" y="847"/>
                    <a:pt x="23483" y="1409"/>
                  </a:cubicBezTo>
                  <a:lnTo>
                    <a:pt x="23430" y="1392"/>
                  </a:lnTo>
                  <a:cubicBezTo>
                    <a:pt x="23326" y="1357"/>
                    <a:pt x="23187" y="1305"/>
                    <a:pt x="23048" y="1253"/>
                  </a:cubicBezTo>
                  <a:cubicBezTo>
                    <a:pt x="23100" y="1097"/>
                    <a:pt x="23135" y="923"/>
                    <a:pt x="23031" y="801"/>
                  </a:cubicBezTo>
                  <a:cubicBezTo>
                    <a:pt x="22979" y="732"/>
                    <a:pt x="22892" y="697"/>
                    <a:pt x="22805" y="662"/>
                  </a:cubicBezTo>
                  <a:cubicBezTo>
                    <a:pt x="22547" y="553"/>
                    <a:pt x="22273" y="388"/>
                    <a:pt x="22043" y="388"/>
                  </a:cubicBezTo>
                  <a:cubicBezTo>
                    <a:pt x="21869" y="388"/>
                    <a:pt x="21720" y="482"/>
                    <a:pt x="21623" y="766"/>
                  </a:cubicBezTo>
                  <a:cubicBezTo>
                    <a:pt x="21553" y="957"/>
                    <a:pt x="21501" y="1166"/>
                    <a:pt x="21466" y="1357"/>
                  </a:cubicBezTo>
                  <a:cubicBezTo>
                    <a:pt x="21449" y="1427"/>
                    <a:pt x="21449" y="1496"/>
                    <a:pt x="21466" y="1566"/>
                  </a:cubicBezTo>
                  <a:cubicBezTo>
                    <a:pt x="21501" y="1705"/>
                    <a:pt x="21658" y="1774"/>
                    <a:pt x="21779" y="1827"/>
                  </a:cubicBezTo>
                  <a:cubicBezTo>
                    <a:pt x="21970" y="1896"/>
                    <a:pt x="22162" y="1948"/>
                    <a:pt x="22353" y="2000"/>
                  </a:cubicBezTo>
                  <a:cubicBezTo>
                    <a:pt x="22421" y="2015"/>
                    <a:pt x="22495" y="2027"/>
                    <a:pt x="22566" y="2027"/>
                  </a:cubicBezTo>
                  <a:cubicBezTo>
                    <a:pt x="22659" y="2027"/>
                    <a:pt x="22746" y="2007"/>
                    <a:pt x="22805" y="1948"/>
                  </a:cubicBezTo>
                  <a:cubicBezTo>
                    <a:pt x="22839" y="1896"/>
                    <a:pt x="22857" y="1844"/>
                    <a:pt x="22874" y="1774"/>
                  </a:cubicBezTo>
                  <a:cubicBezTo>
                    <a:pt x="22874" y="1774"/>
                    <a:pt x="22874" y="1774"/>
                    <a:pt x="22892" y="1757"/>
                  </a:cubicBezTo>
                  <a:cubicBezTo>
                    <a:pt x="23048" y="1827"/>
                    <a:pt x="23222" y="1861"/>
                    <a:pt x="23378" y="1913"/>
                  </a:cubicBezTo>
                  <a:lnTo>
                    <a:pt x="23396" y="1913"/>
                  </a:lnTo>
                  <a:lnTo>
                    <a:pt x="23396" y="1931"/>
                  </a:lnTo>
                  <a:cubicBezTo>
                    <a:pt x="23378" y="2278"/>
                    <a:pt x="23100" y="2887"/>
                    <a:pt x="22839" y="3408"/>
                  </a:cubicBezTo>
                  <a:cubicBezTo>
                    <a:pt x="22770" y="3391"/>
                    <a:pt x="22700" y="3373"/>
                    <a:pt x="22648" y="3356"/>
                  </a:cubicBezTo>
                  <a:cubicBezTo>
                    <a:pt x="22544" y="3321"/>
                    <a:pt x="22405" y="3269"/>
                    <a:pt x="22266" y="3234"/>
                  </a:cubicBezTo>
                  <a:cubicBezTo>
                    <a:pt x="22318" y="3078"/>
                    <a:pt x="22353" y="2887"/>
                    <a:pt x="22249" y="2765"/>
                  </a:cubicBezTo>
                  <a:cubicBezTo>
                    <a:pt x="22196" y="2696"/>
                    <a:pt x="22109" y="2661"/>
                    <a:pt x="22023" y="2626"/>
                  </a:cubicBezTo>
                  <a:cubicBezTo>
                    <a:pt x="21765" y="2517"/>
                    <a:pt x="21491" y="2352"/>
                    <a:pt x="21261" y="2352"/>
                  </a:cubicBezTo>
                  <a:cubicBezTo>
                    <a:pt x="21087" y="2352"/>
                    <a:pt x="20938" y="2446"/>
                    <a:pt x="20841" y="2730"/>
                  </a:cubicBezTo>
                  <a:cubicBezTo>
                    <a:pt x="20771" y="2922"/>
                    <a:pt x="20719" y="3130"/>
                    <a:pt x="20684" y="3339"/>
                  </a:cubicBezTo>
                  <a:cubicBezTo>
                    <a:pt x="20667" y="3408"/>
                    <a:pt x="20667" y="3478"/>
                    <a:pt x="20684" y="3530"/>
                  </a:cubicBezTo>
                  <a:cubicBezTo>
                    <a:pt x="20719" y="3669"/>
                    <a:pt x="20875" y="3738"/>
                    <a:pt x="20997" y="3791"/>
                  </a:cubicBezTo>
                  <a:cubicBezTo>
                    <a:pt x="21188" y="3860"/>
                    <a:pt x="21379" y="3930"/>
                    <a:pt x="21571" y="3964"/>
                  </a:cubicBezTo>
                  <a:cubicBezTo>
                    <a:pt x="21641" y="3988"/>
                    <a:pt x="21718" y="4004"/>
                    <a:pt x="21791" y="4004"/>
                  </a:cubicBezTo>
                  <a:cubicBezTo>
                    <a:pt x="21881" y="4004"/>
                    <a:pt x="21965" y="3979"/>
                    <a:pt x="22023" y="3912"/>
                  </a:cubicBezTo>
                  <a:cubicBezTo>
                    <a:pt x="22057" y="3860"/>
                    <a:pt x="22075" y="3808"/>
                    <a:pt x="22092" y="3756"/>
                  </a:cubicBezTo>
                  <a:cubicBezTo>
                    <a:pt x="22092" y="3738"/>
                    <a:pt x="22092" y="3738"/>
                    <a:pt x="22109" y="3721"/>
                  </a:cubicBezTo>
                  <a:cubicBezTo>
                    <a:pt x="22266" y="3791"/>
                    <a:pt x="22440" y="3825"/>
                    <a:pt x="22596" y="3878"/>
                  </a:cubicBezTo>
                  <a:cubicBezTo>
                    <a:pt x="22474" y="4138"/>
                    <a:pt x="22370" y="4295"/>
                    <a:pt x="22370" y="4295"/>
                  </a:cubicBezTo>
                  <a:cubicBezTo>
                    <a:pt x="22162" y="4747"/>
                    <a:pt x="22005" y="5164"/>
                    <a:pt x="21918" y="5529"/>
                  </a:cubicBezTo>
                  <a:lnTo>
                    <a:pt x="21884" y="5529"/>
                  </a:lnTo>
                  <a:cubicBezTo>
                    <a:pt x="21779" y="5494"/>
                    <a:pt x="21640" y="5442"/>
                    <a:pt x="21519" y="5407"/>
                  </a:cubicBezTo>
                  <a:cubicBezTo>
                    <a:pt x="21571" y="5251"/>
                    <a:pt x="21605" y="5059"/>
                    <a:pt x="21501" y="4938"/>
                  </a:cubicBezTo>
                  <a:cubicBezTo>
                    <a:pt x="21449" y="4868"/>
                    <a:pt x="21345" y="4833"/>
                    <a:pt x="21275" y="4799"/>
                  </a:cubicBezTo>
                  <a:cubicBezTo>
                    <a:pt x="21008" y="4690"/>
                    <a:pt x="20729" y="4524"/>
                    <a:pt x="20500" y="4524"/>
                  </a:cubicBezTo>
                  <a:cubicBezTo>
                    <a:pt x="20327" y="4524"/>
                    <a:pt x="20183" y="4619"/>
                    <a:pt x="20093" y="4903"/>
                  </a:cubicBezTo>
                  <a:cubicBezTo>
                    <a:pt x="20024" y="5094"/>
                    <a:pt x="19954" y="5303"/>
                    <a:pt x="19919" y="5511"/>
                  </a:cubicBezTo>
                  <a:cubicBezTo>
                    <a:pt x="19919" y="5564"/>
                    <a:pt x="19902" y="5633"/>
                    <a:pt x="19937" y="5703"/>
                  </a:cubicBezTo>
                  <a:cubicBezTo>
                    <a:pt x="19972" y="5842"/>
                    <a:pt x="20111" y="5911"/>
                    <a:pt x="20250" y="5963"/>
                  </a:cubicBezTo>
                  <a:cubicBezTo>
                    <a:pt x="20423" y="6033"/>
                    <a:pt x="20615" y="6085"/>
                    <a:pt x="20806" y="6137"/>
                  </a:cubicBezTo>
                  <a:cubicBezTo>
                    <a:pt x="20880" y="6153"/>
                    <a:pt x="20961" y="6170"/>
                    <a:pt x="21038" y="6170"/>
                  </a:cubicBezTo>
                  <a:cubicBezTo>
                    <a:pt x="21123" y="6170"/>
                    <a:pt x="21203" y="6149"/>
                    <a:pt x="21258" y="6085"/>
                  </a:cubicBezTo>
                  <a:cubicBezTo>
                    <a:pt x="21293" y="6033"/>
                    <a:pt x="21327" y="5981"/>
                    <a:pt x="21345" y="5911"/>
                  </a:cubicBezTo>
                  <a:cubicBezTo>
                    <a:pt x="21345" y="5911"/>
                    <a:pt x="21345" y="5911"/>
                    <a:pt x="21345" y="5894"/>
                  </a:cubicBezTo>
                  <a:cubicBezTo>
                    <a:pt x="21501" y="5946"/>
                    <a:pt x="21658" y="5998"/>
                    <a:pt x="21814" y="6050"/>
                  </a:cubicBezTo>
                  <a:cubicBezTo>
                    <a:pt x="21658" y="7076"/>
                    <a:pt x="21866" y="7701"/>
                    <a:pt x="21918" y="7823"/>
                  </a:cubicBezTo>
                  <a:lnTo>
                    <a:pt x="21866" y="7823"/>
                  </a:lnTo>
                  <a:lnTo>
                    <a:pt x="21918" y="7840"/>
                  </a:lnTo>
                  <a:lnTo>
                    <a:pt x="21014" y="10256"/>
                  </a:lnTo>
                  <a:lnTo>
                    <a:pt x="20788" y="10847"/>
                  </a:lnTo>
                  <a:lnTo>
                    <a:pt x="19659" y="13889"/>
                  </a:lnTo>
                  <a:lnTo>
                    <a:pt x="19433" y="14480"/>
                  </a:lnTo>
                  <a:lnTo>
                    <a:pt x="18303" y="17522"/>
                  </a:lnTo>
                  <a:lnTo>
                    <a:pt x="18077" y="18113"/>
                  </a:lnTo>
                  <a:lnTo>
                    <a:pt x="17990" y="18374"/>
                  </a:lnTo>
                  <a:cubicBezTo>
                    <a:pt x="17186" y="18206"/>
                    <a:pt x="16391" y="18122"/>
                    <a:pt x="15620" y="18122"/>
                  </a:cubicBezTo>
                  <a:cubicBezTo>
                    <a:pt x="12141" y="18122"/>
                    <a:pt x="9140" y="19845"/>
                    <a:pt x="7874" y="23501"/>
                  </a:cubicBezTo>
                  <a:cubicBezTo>
                    <a:pt x="7387" y="24909"/>
                    <a:pt x="7301" y="26195"/>
                    <a:pt x="7561" y="27325"/>
                  </a:cubicBezTo>
                  <a:cubicBezTo>
                    <a:pt x="5041" y="28594"/>
                    <a:pt x="3025" y="30732"/>
                    <a:pt x="2051" y="33530"/>
                  </a:cubicBezTo>
                  <a:cubicBezTo>
                    <a:pt x="0" y="39440"/>
                    <a:pt x="3372" y="45975"/>
                    <a:pt x="9577" y="48130"/>
                  </a:cubicBezTo>
                  <a:cubicBezTo>
                    <a:pt x="10935" y="48602"/>
                    <a:pt x="12316" y="48825"/>
                    <a:pt x="13668" y="48825"/>
                  </a:cubicBezTo>
                  <a:cubicBezTo>
                    <a:pt x="18495" y="48825"/>
                    <a:pt x="22940" y="45972"/>
                    <a:pt x="24543" y="41369"/>
                  </a:cubicBezTo>
                  <a:cubicBezTo>
                    <a:pt x="25516" y="38536"/>
                    <a:pt x="25256" y="35564"/>
                    <a:pt x="24039" y="33009"/>
                  </a:cubicBezTo>
                  <a:cubicBezTo>
                    <a:pt x="24925" y="32261"/>
                    <a:pt x="25621" y="31236"/>
                    <a:pt x="26107" y="29845"/>
                  </a:cubicBezTo>
                  <a:cubicBezTo>
                    <a:pt x="27654" y="25396"/>
                    <a:pt x="25412" y="21606"/>
                    <a:pt x="21414" y="19573"/>
                  </a:cubicBezTo>
                  <a:lnTo>
                    <a:pt x="21519" y="19295"/>
                  </a:lnTo>
                  <a:lnTo>
                    <a:pt x="21692" y="18756"/>
                  </a:lnTo>
                  <a:lnTo>
                    <a:pt x="22735" y="15627"/>
                  </a:lnTo>
                  <a:lnTo>
                    <a:pt x="22909" y="15088"/>
                  </a:lnTo>
                  <a:lnTo>
                    <a:pt x="23952" y="11960"/>
                  </a:lnTo>
                  <a:lnTo>
                    <a:pt x="24143" y="11421"/>
                  </a:lnTo>
                  <a:lnTo>
                    <a:pt x="24977" y="8901"/>
                  </a:lnTo>
                  <a:lnTo>
                    <a:pt x="24995" y="8918"/>
                  </a:lnTo>
                  <a:lnTo>
                    <a:pt x="25047" y="8935"/>
                  </a:lnTo>
                  <a:lnTo>
                    <a:pt x="25047" y="8935"/>
                  </a:lnTo>
                  <a:lnTo>
                    <a:pt x="25012" y="8901"/>
                  </a:lnTo>
                  <a:cubicBezTo>
                    <a:pt x="25116" y="8849"/>
                    <a:pt x="25690" y="8466"/>
                    <a:pt x="26211" y="7562"/>
                  </a:cubicBezTo>
                  <a:lnTo>
                    <a:pt x="26333" y="7615"/>
                  </a:lnTo>
                  <a:cubicBezTo>
                    <a:pt x="26472" y="7667"/>
                    <a:pt x="26646" y="7754"/>
                    <a:pt x="26802" y="7788"/>
                  </a:cubicBezTo>
                  <a:cubicBezTo>
                    <a:pt x="26802" y="7806"/>
                    <a:pt x="26802" y="7806"/>
                    <a:pt x="26802" y="7823"/>
                  </a:cubicBezTo>
                  <a:cubicBezTo>
                    <a:pt x="26785" y="7875"/>
                    <a:pt x="26768" y="7927"/>
                    <a:pt x="26768" y="7997"/>
                  </a:cubicBezTo>
                  <a:cubicBezTo>
                    <a:pt x="26768" y="8153"/>
                    <a:pt x="26924" y="8258"/>
                    <a:pt x="27081" y="8327"/>
                  </a:cubicBezTo>
                  <a:cubicBezTo>
                    <a:pt x="27254" y="8397"/>
                    <a:pt x="27446" y="8466"/>
                    <a:pt x="27637" y="8536"/>
                  </a:cubicBezTo>
                  <a:cubicBezTo>
                    <a:pt x="27702" y="8554"/>
                    <a:pt x="27777" y="8573"/>
                    <a:pt x="27851" y="8573"/>
                  </a:cubicBezTo>
                  <a:cubicBezTo>
                    <a:pt x="27916" y="8573"/>
                    <a:pt x="27980" y="8559"/>
                    <a:pt x="28037" y="8518"/>
                  </a:cubicBezTo>
                  <a:cubicBezTo>
                    <a:pt x="28089" y="8484"/>
                    <a:pt x="28141" y="8431"/>
                    <a:pt x="28158" y="8379"/>
                  </a:cubicBezTo>
                  <a:cubicBezTo>
                    <a:pt x="28262" y="8188"/>
                    <a:pt x="28349" y="7997"/>
                    <a:pt x="28419" y="7788"/>
                  </a:cubicBezTo>
                  <a:cubicBezTo>
                    <a:pt x="28645" y="7145"/>
                    <a:pt x="28037" y="7110"/>
                    <a:pt x="27550" y="6971"/>
                  </a:cubicBezTo>
                  <a:cubicBezTo>
                    <a:pt x="27488" y="6959"/>
                    <a:pt x="27427" y="6947"/>
                    <a:pt x="27365" y="6947"/>
                  </a:cubicBezTo>
                  <a:cubicBezTo>
                    <a:pt x="27340" y="6947"/>
                    <a:pt x="27315" y="6949"/>
                    <a:pt x="27289" y="6954"/>
                  </a:cubicBezTo>
                  <a:cubicBezTo>
                    <a:pt x="27133" y="6989"/>
                    <a:pt x="27046" y="7145"/>
                    <a:pt x="26994" y="7302"/>
                  </a:cubicBezTo>
                  <a:cubicBezTo>
                    <a:pt x="26855" y="7249"/>
                    <a:pt x="26716" y="7215"/>
                    <a:pt x="26611" y="7180"/>
                  </a:cubicBezTo>
                  <a:cubicBezTo>
                    <a:pt x="26559" y="7145"/>
                    <a:pt x="26490" y="7128"/>
                    <a:pt x="26437" y="7093"/>
                  </a:cubicBezTo>
                  <a:cubicBezTo>
                    <a:pt x="26594" y="6745"/>
                    <a:pt x="26733" y="6328"/>
                    <a:pt x="26837" y="5859"/>
                  </a:cubicBezTo>
                  <a:cubicBezTo>
                    <a:pt x="26837" y="5859"/>
                    <a:pt x="26872" y="5668"/>
                    <a:pt x="26924" y="5390"/>
                  </a:cubicBezTo>
                  <a:cubicBezTo>
                    <a:pt x="26976" y="5407"/>
                    <a:pt x="27028" y="5424"/>
                    <a:pt x="27081" y="5442"/>
                  </a:cubicBezTo>
                  <a:cubicBezTo>
                    <a:pt x="27237" y="5494"/>
                    <a:pt x="27393" y="5581"/>
                    <a:pt x="27567" y="5633"/>
                  </a:cubicBezTo>
                  <a:cubicBezTo>
                    <a:pt x="27567" y="5633"/>
                    <a:pt x="27567" y="5633"/>
                    <a:pt x="27550" y="5650"/>
                  </a:cubicBezTo>
                  <a:cubicBezTo>
                    <a:pt x="27532" y="5703"/>
                    <a:pt x="27515" y="5755"/>
                    <a:pt x="27515" y="5824"/>
                  </a:cubicBezTo>
                  <a:cubicBezTo>
                    <a:pt x="27532" y="5981"/>
                    <a:pt x="27689" y="6085"/>
                    <a:pt x="27828" y="6154"/>
                  </a:cubicBezTo>
                  <a:cubicBezTo>
                    <a:pt x="28019" y="6224"/>
                    <a:pt x="28193" y="6294"/>
                    <a:pt x="28384" y="6363"/>
                  </a:cubicBezTo>
                  <a:cubicBezTo>
                    <a:pt x="28464" y="6383"/>
                    <a:pt x="28551" y="6403"/>
                    <a:pt x="28632" y="6403"/>
                  </a:cubicBezTo>
                  <a:cubicBezTo>
                    <a:pt x="28692" y="6403"/>
                    <a:pt x="28750" y="6392"/>
                    <a:pt x="28801" y="6363"/>
                  </a:cubicBezTo>
                  <a:cubicBezTo>
                    <a:pt x="28853" y="6311"/>
                    <a:pt x="28888" y="6259"/>
                    <a:pt x="28923" y="6207"/>
                  </a:cubicBezTo>
                  <a:cubicBezTo>
                    <a:pt x="29027" y="6015"/>
                    <a:pt x="29097" y="5824"/>
                    <a:pt x="29166" y="5616"/>
                  </a:cubicBezTo>
                  <a:cubicBezTo>
                    <a:pt x="29410" y="4973"/>
                    <a:pt x="28784" y="4938"/>
                    <a:pt x="28315" y="4816"/>
                  </a:cubicBezTo>
                  <a:cubicBezTo>
                    <a:pt x="28251" y="4791"/>
                    <a:pt x="28178" y="4775"/>
                    <a:pt x="28109" y="4775"/>
                  </a:cubicBezTo>
                  <a:cubicBezTo>
                    <a:pt x="28084" y="4775"/>
                    <a:pt x="28060" y="4777"/>
                    <a:pt x="28037" y="4781"/>
                  </a:cubicBezTo>
                  <a:cubicBezTo>
                    <a:pt x="27880" y="4816"/>
                    <a:pt x="27793" y="4973"/>
                    <a:pt x="27741" y="5129"/>
                  </a:cubicBezTo>
                  <a:cubicBezTo>
                    <a:pt x="27602" y="5077"/>
                    <a:pt x="27463" y="5042"/>
                    <a:pt x="27359" y="5007"/>
                  </a:cubicBezTo>
                  <a:cubicBezTo>
                    <a:pt x="27254" y="4955"/>
                    <a:pt x="27150" y="4903"/>
                    <a:pt x="27028" y="4868"/>
                  </a:cubicBezTo>
                  <a:cubicBezTo>
                    <a:pt x="27150" y="4295"/>
                    <a:pt x="27324" y="3652"/>
                    <a:pt x="27515" y="3356"/>
                  </a:cubicBezTo>
                  <a:cubicBezTo>
                    <a:pt x="27585" y="3373"/>
                    <a:pt x="27637" y="3391"/>
                    <a:pt x="27689" y="3408"/>
                  </a:cubicBezTo>
                  <a:cubicBezTo>
                    <a:pt x="27845" y="3478"/>
                    <a:pt x="28002" y="3547"/>
                    <a:pt x="28176" y="3599"/>
                  </a:cubicBezTo>
                  <a:cubicBezTo>
                    <a:pt x="28176" y="3599"/>
                    <a:pt x="28158" y="3617"/>
                    <a:pt x="28158" y="3617"/>
                  </a:cubicBezTo>
                  <a:cubicBezTo>
                    <a:pt x="28141" y="3669"/>
                    <a:pt x="28123" y="3738"/>
                    <a:pt x="28123" y="3791"/>
                  </a:cubicBezTo>
                  <a:cubicBezTo>
                    <a:pt x="28141" y="3947"/>
                    <a:pt x="28297" y="4051"/>
                    <a:pt x="28436" y="4121"/>
                  </a:cubicBezTo>
                  <a:cubicBezTo>
                    <a:pt x="28627" y="4208"/>
                    <a:pt x="28801" y="4277"/>
                    <a:pt x="28993" y="4329"/>
                  </a:cubicBezTo>
                  <a:cubicBezTo>
                    <a:pt x="29067" y="4357"/>
                    <a:pt x="29146" y="4375"/>
                    <a:pt x="29223" y="4375"/>
                  </a:cubicBezTo>
                  <a:cubicBezTo>
                    <a:pt x="29289" y="4375"/>
                    <a:pt x="29353" y="4362"/>
                    <a:pt x="29410" y="4329"/>
                  </a:cubicBezTo>
                  <a:cubicBezTo>
                    <a:pt x="29462" y="4295"/>
                    <a:pt x="29497" y="4225"/>
                    <a:pt x="29531" y="4173"/>
                  </a:cubicBezTo>
                  <a:cubicBezTo>
                    <a:pt x="29636" y="3999"/>
                    <a:pt x="29705" y="3791"/>
                    <a:pt x="29775" y="3599"/>
                  </a:cubicBezTo>
                  <a:cubicBezTo>
                    <a:pt x="30018" y="2939"/>
                    <a:pt x="29392" y="2922"/>
                    <a:pt x="28923" y="2783"/>
                  </a:cubicBezTo>
                  <a:cubicBezTo>
                    <a:pt x="28859" y="2757"/>
                    <a:pt x="28786" y="2741"/>
                    <a:pt x="28718" y="2741"/>
                  </a:cubicBezTo>
                  <a:cubicBezTo>
                    <a:pt x="28693" y="2741"/>
                    <a:pt x="28668" y="2743"/>
                    <a:pt x="28645" y="2748"/>
                  </a:cubicBezTo>
                  <a:cubicBezTo>
                    <a:pt x="28488" y="2783"/>
                    <a:pt x="28402" y="2956"/>
                    <a:pt x="28349" y="3095"/>
                  </a:cubicBezTo>
                  <a:cubicBezTo>
                    <a:pt x="28210" y="3061"/>
                    <a:pt x="28071" y="3008"/>
                    <a:pt x="27967" y="2974"/>
                  </a:cubicBezTo>
                  <a:cubicBezTo>
                    <a:pt x="27897" y="2956"/>
                    <a:pt x="27828" y="2922"/>
                    <a:pt x="27758" y="2887"/>
                  </a:cubicBezTo>
                  <a:cubicBezTo>
                    <a:pt x="28002" y="2331"/>
                    <a:pt x="28245" y="1444"/>
                    <a:pt x="27567" y="957"/>
                  </a:cubicBezTo>
                  <a:cubicBezTo>
                    <a:pt x="26820" y="401"/>
                    <a:pt x="25777" y="36"/>
                    <a:pt x="24838" y="1"/>
                  </a:cubicBezTo>
                  <a:cubicBezTo>
                    <a:pt x="24822" y="1"/>
                    <a:pt x="24806" y="0"/>
                    <a:pt x="24790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5"/>
            <p:cNvGrpSpPr/>
            <p:nvPr/>
          </p:nvGrpSpPr>
          <p:grpSpPr>
            <a:xfrm>
              <a:off x="-94737" y="2929825"/>
              <a:ext cx="750450" cy="1220650"/>
              <a:chOff x="6494550" y="3231800"/>
              <a:chExt cx="750450" cy="1220650"/>
            </a:xfrm>
          </p:grpSpPr>
          <p:sp>
            <p:nvSpPr>
              <p:cNvPr id="713" name="Google Shape;713;p25"/>
              <p:cNvSpPr/>
              <p:nvPr/>
            </p:nvSpPr>
            <p:spPr>
              <a:xfrm>
                <a:off x="6494550" y="3684850"/>
                <a:ext cx="696575" cy="767600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30704" extrusionOk="0">
                    <a:moveTo>
                      <a:pt x="15636" y="1"/>
                    </a:moveTo>
                    <a:cubicBezTo>
                      <a:pt x="12155" y="1"/>
                      <a:pt x="9149" y="1714"/>
                      <a:pt x="7874" y="5362"/>
                    </a:cubicBezTo>
                    <a:cubicBezTo>
                      <a:pt x="7387" y="6787"/>
                      <a:pt x="7300" y="8056"/>
                      <a:pt x="7561" y="9203"/>
                    </a:cubicBezTo>
                    <a:cubicBezTo>
                      <a:pt x="5041" y="10454"/>
                      <a:pt x="3025" y="12610"/>
                      <a:pt x="2051" y="15408"/>
                    </a:cubicBezTo>
                    <a:cubicBezTo>
                      <a:pt x="0" y="21318"/>
                      <a:pt x="3372" y="27836"/>
                      <a:pt x="9577" y="30008"/>
                    </a:cubicBezTo>
                    <a:cubicBezTo>
                      <a:pt x="10934" y="30480"/>
                      <a:pt x="12315" y="30703"/>
                      <a:pt x="13666" y="30703"/>
                    </a:cubicBezTo>
                    <a:cubicBezTo>
                      <a:pt x="18494" y="30703"/>
                      <a:pt x="22940" y="27847"/>
                      <a:pt x="24543" y="23230"/>
                    </a:cubicBezTo>
                    <a:cubicBezTo>
                      <a:pt x="25516" y="20414"/>
                      <a:pt x="25255" y="17442"/>
                      <a:pt x="24039" y="14869"/>
                    </a:cubicBezTo>
                    <a:cubicBezTo>
                      <a:pt x="24925" y="14139"/>
                      <a:pt x="25620" y="13096"/>
                      <a:pt x="26107" y="11706"/>
                    </a:cubicBezTo>
                    <a:cubicBezTo>
                      <a:pt x="27863" y="6683"/>
                      <a:pt x="24751" y="2476"/>
                      <a:pt x="19711" y="721"/>
                    </a:cubicBezTo>
                    <a:cubicBezTo>
                      <a:pt x="18330" y="245"/>
                      <a:pt x="16949" y="1"/>
                      <a:pt x="156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5"/>
              <p:cNvSpPr/>
              <p:nvPr/>
            </p:nvSpPr>
            <p:spPr>
              <a:xfrm>
                <a:off x="6843900" y="3427800"/>
                <a:ext cx="275100" cy="565350"/>
              </a:xfrm>
              <a:custGeom>
                <a:avLst/>
                <a:gdLst/>
                <a:ahLst/>
                <a:cxnLst/>
                <a:rect l="l" t="t" r="r" b="b"/>
                <a:pathLst>
                  <a:path w="11004" h="22614" extrusionOk="0">
                    <a:moveTo>
                      <a:pt x="7944" y="0"/>
                    </a:moveTo>
                    <a:lnTo>
                      <a:pt x="7040" y="2416"/>
                    </a:lnTo>
                    <a:lnTo>
                      <a:pt x="6814" y="3007"/>
                    </a:lnTo>
                    <a:lnTo>
                      <a:pt x="5685" y="6049"/>
                    </a:lnTo>
                    <a:lnTo>
                      <a:pt x="5459" y="6640"/>
                    </a:lnTo>
                    <a:lnTo>
                      <a:pt x="4329" y="9682"/>
                    </a:lnTo>
                    <a:lnTo>
                      <a:pt x="4103" y="10273"/>
                    </a:lnTo>
                    <a:lnTo>
                      <a:pt x="2973" y="13297"/>
                    </a:lnTo>
                    <a:lnTo>
                      <a:pt x="2747" y="13905"/>
                    </a:lnTo>
                    <a:lnTo>
                      <a:pt x="1617" y="16930"/>
                    </a:lnTo>
                    <a:lnTo>
                      <a:pt x="1391" y="17538"/>
                    </a:lnTo>
                    <a:lnTo>
                      <a:pt x="1" y="21275"/>
                    </a:lnTo>
                    <a:lnTo>
                      <a:pt x="3825" y="22614"/>
                    </a:lnTo>
                    <a:lnTo>
                      <a:pt x="5094" y="18772"/>
                    </a:lnTo>
                    <a:lnTo>
                      <a:pt x="5267" y="18251"/>
                    </a:lnTo>
                    <a:lnTo>
                      <a:pt x="6310" y="15105"/>
                    </a:lnTo>
                    <a:lnTo>
                      <a:pt x="6501" y="14583"/>
                    </a:lnTo>
                    <a:lnTo>
                      <a:pt x="7544" y="11437"/>
                    </a:lnTo>
                    <a:lnTo>
                      <a:pt x="7718" y="10916"/>
                    </a:lnTo>
                    <a:lnTo>
                      <a:pt x="8761" y="7770"/>
                    </a:lnTo>
                    <a:lnTo>
                      <a:pt x="8935" y="7248"/>
                    </a:lnTo>
                    <a:lnTo>
                      <a:pt x="9978" y="4102"/>
                    </a:lnTo>
                    <a:lnTo>
                      <a:pt x="10169" y="3581"/>
                    </a:lnTo>
                    <a:lnTo>
                      <a:pt x="11003" y="1061"/>
                    </a:lnTo>
                    <a:lnTo>
                      <a:pt x="794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5"/>
              <p:cNvSpPr/>
              <p:nvPr/>
            </p:nvSpPr>
            <p:spPr>
              <a:xfrm>
                <a:off x="6710550" y="3934025"/>
                <a:ext cx="296325" cy="296375"/>
              </a:xfrm>
              <a:custGeom>
                <a:avLst/>
                <a:gdLst/>
                <a:ahLst/>
                <a:cxnLst/>
                <a:rect l="l" t="t" r="r" b="b"/>
                <a:pathLst>
                  <a:path w="11853" h="11855" extrusionOk="0">
                    <a:moveTo>
                      <a:pt x="5108" y="1"/>
                    </a:moveTo>
                    <a:cubicBezTo>
                      <a:pt x="5061" y="1"/>
                      <a:pt x="5015" y="6"/>
                      <a:pt x="4970" y="18"/>
                    </a:cubicBezTo>
                    <a:cubicBezTo>
                      <a:pt x="4570" y="122"/>
                      <a:pt x="4344" y="557"/>
                      <a:pt x="4327" y="974"/>
                    </a:cubicBezTo>
                    <a:cubicBezTo>
                      <a:pt x="4173" y="769"/>
                      <a:pt x="3915" y="649"/>
                      <a:pt x="3665" y="649"/>
                    </a:cubicBezTo>
                    <a:cubicBezTo>
                      <a:pt x="3576" y="649"/>
                      <a:pt x="3488" y="664"/>
                      <a:pt x="3406" y="696"/>
                    </a:cubicBezTo>
                    <a:cubicBezTo>
                      <a:pt x="3075" y="818"/>
                      <a:pt x="2832" y="1165"/>
                      <a:pt x="2849" y="1513"/>
                    </a:cubicBezTo>
                    <a:cubicBezTo>
                      <a:pt x="2722" y="1367"/>
                      <a:pt x="2527" y="1293"/>
                      <a:pt x="2334" y="1293"/>
                    </a:cubicBezTo>
                    <a:cubicBezTo>
                      <a:pt x="2158" y="1293"/>
                      <a:pt x="1983" y="1354"/>
                      <a:pt x="1859" y="1478"/>
                    </a:cubicBezTo>
                    <a:cubicBezTo>
                      <a:pt x="1580" y="1721"/>
                      <a:pt x="1650" y="2156"/>
                      <a:pt x="1893" y="2434"/>
                    </a:cubicBezTo>
                    <a:cubicBezTo>
                      <a:pt x="1817" y="2404"/>
                      <a:pt x="1735" y="2390"/>
                      <a:pt x="1652" y="2390"/>
                    </a:cubicBezTo>
                    <a:cubicBezTo>
                      <a:pt x="1397" y="2390"/>
                      <a:pt x="1134" y="2524"/>
                      <a:pt x="990" y="2747"/>
                    </a:cubicBezTo>
                    <a:cubicBezTo>
                      <a:pt x="816" y="3042"/>
                      <a:pt x="885" y="3460"/>
                      <a:pt x="1146" y="3668"/>
                    </a:cubicBezTo>
                    <a:cubicBezTo>
                      <a:pt x="1084" y="3642"/>
                      <a:pt x="1018" y="3630"/>
                      <a:pt x="952" y="3630"/>
                    </a:cubicBezTo>
                    <a:cubicBezTo>
                      <a:pt x="665" y="3630"/>
                      <a:pt x="365" y="3855"/>
                      <a:pt x="294" y="4137"/>
                    </a:cubicBezTo>
                    <a:cubicBezTo>
                      <a:pt x="190" y="4485"/>
                      <a:pt x="381" y="4885"/>
                      <a:pt x="677" y="5093"/>
                    </a:cubicBezTo>
                    <a:cubicBezTo>
                      <a:pt x="643" y="5085"/>
                      <a:pt x="609" y="5080"/>
                      <a:pt x="576" y="5080"/>
                    </a:cubicBezTo>
                    <a:cubicBezTo>
                      <a:pt x="280" y="5080"/>
                      <a:pt x="1" y="5407"/>
                      <a:pt x="16" y="5719"/>
                    </a:cubicBezTo>
                    <a:cubicBezTo>
                      <a:pt x="51" y="6084"/>
                      <a:pt x="364" y="6362"/>
                      <a:pt x="711" y="6467"/>
                    </a:cubicBezTo>
                    <a:cubicBezTo>
                      <a:pt x="699" y="6465"/>
                      <a:pt x="686" y="6465"/>
                      <a:pt x="673" y="6465"/>
                    </a:cubicBezTo>
                    <a:cubicBezTo>
                      <a:pt x="329" y="6465"/>
                      <a:pt x="91" y="6913"/>
                      <a:pt x="242" y="7231"/>
                    </a:cubicBezTo>
                    <a:cubicBezTo>
                      <a:pt x="364" y="7520"/>
                      <a:pt x="684" y="7676"/>
                      <a:pt x="1007" y="7676"/>
                    </a:cubicBezTo>
                    <a:cubicBezTo>
                      <a:pt x="1049" y="7676"/>
                      <a:pt x="1091" y="7673"/>
                      <a:pt x="1133" y="7668"/>
                    </a:cubicBezTo>
                    <a:lnTo>
                      <a:pt x="1133" y="7668"/>
                    </a:lnTo>
                    <a:cubicBezTo>
                      <a:pt x="723" y="7728"/>
                      <a:pt x="452" y="8226"/>
                      <a:pt x="607" y="8622"/>
                    </a:cubicBezTo>
                    <a:cubicBezTo>
                      <a:pt x="711" y="8875"/>
                      <a:pt x="989" y="9029"/>
                      <a:pt x="1261" y="9029"/>
                    </a:cubicBezTo>
                    <a:cubicBezTo>
                      <a:pt x="1400" y="9029"/>
                      <a:pt x="1538" y="8988"/>
                      <a:pt x="1650" y="8900"/>
                    </a:cubicBezTo>
                    <a:lnTo>
                      <a:pt x="1650" y="8900"/>
                    </a:lnTo>
                    <a:cubicBezTo>
                      <a:pt x="1372" y="9161"/>
                      <a:pt x="1355" y="9665"/>
                      <a:pt x="1633" y="9925"/>
                    </a:cubicBezTo>
                    <a:cubicBezTo>
                      <a:pt x="1767" y="10044"/>
                      <a:pt x="1943" y="10101"/>
                      <a:pt x="2118" y="10101"/>
                    </a:cubicBezTo>
                    <a:cubicBezTo>
                      <a:pt x="2328" y="10101"/>
                      <a:pt x="2535" y="10017"/>
                      <a:pt x="2658" y="9856"/>
                    </a:cubicBezTo>
                    <a:lnTo>
                      <a:pt x="2658" y="9856"/>
                    </a:lnTo>
                    <a:cubicBezTo>
                      <a:pt x="2641" y="10273"/>
                      <a:pt x="2954" y="10829"/>
                      <a:pt x="3319" y="11038"/>
                    </a:cubicBezTo>
                    <a:cubicBezTo>
                      <a:pt x="3448" y="11118"/>
                      <a:pt x="3602" y="11157"/>
                      <a:pt x="3756" y="11157"/>
                    </a:cubicBezTo>
                    <a:cubicBezTo>
                      <a:pt x="4033" y="11157"/>
                      <a:pt x="4310" y="11032"/>
                      <a:pt x="4445" y="10800"/>
                    </a:cubicBezTo>
                    <a:lnTo>
                      <a:pt x="4445" y="10800"/>
                    </a:lnTo>
                    <a:cubicBezTo>
                      <a:pt x="4278" y="11095"/>
                      <a:pt x="4520" y="11490"/>
                      <a:pt x="4848" y="11559"/>
                    </a:cubicBezTo>
                    <a:cubicBezTo>
                      <a:pt x="4887" y="11567"/>
                      <a:pt x="4925" y="11571"/>
                      <a:pt x="4964" y="11571"/>
                    </a:cubicBezTo>
                    <a:cubicBezTo>
                      <a:pt x="5257" y="11571"/>
                      <a:pt x="5542" y="11349"/>
                      <a:pt x="5665" y="11073"/>
                    </a:cubicBezTo>
                    <a:cubicBezTo>
                      <a:pt x="5735" y="11299"/>
                      <a:pt x="5822" y="11507"/>
                      <a:pt x="5995" y="11664"/>
                    </a:cubicBezTo>
                    <a:cubicBezTo>
                      <a:pt x="6109" y="11777"/>
                      <a:pt x="6269" y="11854"/>
                      <a:pt x="6428" y="11854"/>
                    </a:cubicBezTo>
                    <a:cubicBezTo>
                      <a:pt x="6488" y="11854"/>
                      <a:pt x="6547" y="11844"/>
                      <a:pt x="6604" y="11820"/>
                    </a:cubicBezTo>
                    <a:cubicBezTo>
                      <a:pt x="7003" y="11664"/>
                      <a:pt x="6969" y="11107"/>
                      <a:pt x="7195" y="10742"/>
                    </a:cubicBezTo>
                    <a:cubicBezTo>
                      <a:pt x="7243" y="10982"/>
                      <a:pt x="7482" y="11164"/>
                      <a:pt x="7737" y="11164"/>
                    </a:cubicBezTo>
                    <a:cubicBezTo>
                      <a:pt x="7759" y="11164"/>
                      <a:pt x="7781" y="11162"/>
                      <a:pt x="7803" y="11159"/>
                    </a:cubicBezTo>
                    <a:cubicBezTo>
                      <a:pt x="8064" y="11142"/>
                      <a:pt x="8290" y="10933"/>
                      <a:pt x="8411" y="10708"/>
                    </a:cubicBezTo>
                    <a:cubicBezTo>
                      <a:pt x="8533" y="10464"/>
                      <a:pt x="8603" y="10221"/>
                      <a:pt x="8603" y="9943"/>
                    </a:cubicBezTo>
                    <a:cubicBezTo>
                      <a:pt x="8775" y="10166"/>
                      <a:pt x="9053" y="10282"/>
                      <a:pt x="9331" y="10282"/>
                    </a:cubicBezTo>
                    <a:cubicBezTo>
                      <a:pt x="9530" y="10282"/>
                      <a:pt x="9729" y="10222"/>
                      <a:pt x="9889" y="10099"/>
                    </a:cubicBezTo>
                    <a:cubicBezTo>
                      <a:pt x="10254" y="9804"/>
                      <a:pt x="10323" y="9195"/>
                      <a:pt x="10028" y="8813"/>
                    </a:cubicBezTo>
                    <a:lnTo>
                      <a:pt x="10028" y="8813"/>
                    </a:lnTo>
                    <a:cubicBezTo>
                      <a:pt x="10151" y="8899"/>
                      <a:pt x="10298" y="8940"/>
                      <a:pt x="10447" y="8940"/>
                    </a:cubicBezTo>
                    <a:cubicBezTo>
                      <a:pt x="10718" y="8940"/>
                      <a:pt x="10994" y="8805"/>
                      <a:pt x="11140" y="8570"/>
                    </a:cubicBezTo>
                    <a:cubicBezTo>
                      <a:pt x="11349" y="8205"/>
                      <a:pt x="11210" y="7683"/>
                      <a:pt x="10845" y="7475"/>
                    </a:cubicBezTo>
                    <a:lnTo>
                      <a:pt x="10845" y="7475"/>
                    </a:lnTo>
                    <a:cubicBezTo>
                      <a:pt x="10892" y="7485"/>
                      <a:pt x="10940" y="7489"/>
                      <a:pt x="10988" y="7489"/>
                    </a:cubicBezTo>
                    <a:cubicBezTo>
                      <a:pt x="11360" y="7489"/>
                      <a:pt x="11720" y="7203"/>
                      <a:pt x="11766" y="6849"/>
                    </a:cubicBezTo>
                    <a:cubicBezTo>
                      <a:pt x="11818" y="6432"/>
                      <a:pt x="11488" y="6015"/>
                      <a:pt x="11071" y="5980"/>
                    </a:cubicBezTo>
                    <a:cubicBezTo>
                      <a:pt x="11505" y="5962"/>
                      <a:pt x="11853" y="5528"/>
                      <a:pt x="11818" y="5093"/>
                    </a:cubicBezTo>
                    <a:cubicBezTo>
                      <a:pt x="11783" y="4659"/>
                      <a:pt x="11418" y="4294"/>
                      <a:pt x="11001" y="4207"/>
                    </a:cubicBezTo>
                    <a:cubicBezTo>
                      <a:pt x="11418" y="4033"/>
                      <a:pt x="11453" y="3355"/>
                      <a:pt x="11105" y="3042"/>
                    </a:cubicBezTo>
                    <a:cubicBezTo>
                      <a:pt x="10908" y="2875"/>
                      <a:pt x="10656" y="2791"/>
                      <a:pt x="10398" y="2791"/>
                    </a:cubicBezTo>
                    <a:cubicBezTo>
                      <a:pt x="10200" y="2791"/>
                      <a:pt x="10000" y="2840"/>
                      <a:pt x="9819" y="2938"/>
                    </a:cubicBezTo>
                    <a:cubicBezTo>
                      <a:pt x="10132" y="2608"/>
                      <a:pt x="10132" y="2017"/>
                      <a:pt x="9819" y="1704"/>
                    </a:cubicBezTo>
                    <a:cubicBezTo>
                      <a:pt x="9645" y="1530"/>
                      <a:pt x="9403" y="1443"/>
                      <a:pt x="9165" y="1443"/>
                    </a:cubicBezTo>
                    <a:cubicBezTo>
                      <a:pt x="8951" y="1443"/>
                      <a:pt x="8741" y="1512"/>
                      <a:pt x="8585" y="1652"/>
                    </a:cubicBezTo>
                    <a:cubicBezTo>
                      <a:pt x="8568" y="1304"/>
                      <a:pt x="8394" y="939"/>
                      <a:pt x="8081" y="783"/>
                    </a:cubicBezTo>
                    <a:cubicBezTo>
                      <a:pt x="7999" y="748"/>
                      <a:pt x="7911" y="732"/>
                      <a:pt x="7823" y="732"/>
                    </a:cubicBezTo>
                    <a:cubicBezTo>
                      <a:pt x="7556" y="732"/>
                      <a:pt x="7290" y="882"/>
                      <a:pt x="7212" y="1130"/>
                    </a:cubicBezTo>
                    <a:cubicBezTo>
                      <a:pt x="7229" y="783"/>
                      <a:pt x="6986" y="435"/>
                      <a:pt x="6638" y="331"/>
                    </a:cubicBezTo>
                    <a:cubicBezTo>
                      <a:pt x="6570" y="309"/>
                      <a:pt x="6498" y="299"/>
                      <a:pt x="6425" y="299"/>
                    </a:cubicBezTo>
                    <a:cubicBezTo>
                      <a:pt x="6151" y="299"/>
                      <a:pt x="5872" y="448"/>
                      <a:pt x="5735" y="696"/>
                    </a:cubicBezTo>
                    <a:cubicBezTo>
                      <a:pt x="5827" y="341"/>
                      <a:pt x="5469" y="1"/>
                      <a:pt x="51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5"/>
              <p:cNvSpPr/>
              <p:nvPr/>
            </p:nvSpPr>
            <p:spPr>
              <a:xfrm>
                <a:off x="6731375" y="3966875"/>
                <a:ext cx="252925" cy="225075"/>
              </a:xfrm>
              <a:custGeom>
                <a:avLst/>
                <a:gdLst/>
                <a:ahLst/>
                <a:cxnLst/>
                <a:rect l="l" t="t" r="r" b="b"/>
                <a:pathLst>
                  <a:path w="10117" h="9003" extrusionOk="0">
                    <a:moveTo>
                      <a:pt x="5062" y="1"/>
                    </a:moveTo>
                    <a:cubicBezTo>
                      <a:pt x="3196" y="1"/>
                      <a:pt x="1447" y="1173"/>
                      <a:pt x="800" y="3032"/>
                    </a:cubicBezTo>
                    <a:cubicBezTo>
                      <a:pt x="0" y="5378"/>
                      <a:pt x="1234" y="7934"/>
                      <a:pt x="3581" y="8750"/>
                    </a:cubicBezTo>
                    <a:cubicBezTo>
                      <a:pt x="4071" y="8921"/>
                      <a:pt x="4571" y="9002"/>
                      <a:pt x="5063" y="9002"/>
                    </a:cubicBezTo>
                    <a:cubicBezTo>
                      <a:pt x="6920" y="9002"/>
                      <a:pt x="8653" y="7842"/>
                      <a:pt x="9299" y="5987"/>
                    </a:cubicBezTo>
                    <a:cubicBezTo>
                      <a:pt x="10116" y="3640"/>
                      <a:pt x="8882" y="1068"/>
                      <a:pt x="6535" y="251"/>
                    </a:cubicBezTo>
                    <a:cubicBezTo>
                      <a:pt x="6048" y="81"/>
                      <a:pt x="5551" y="1"/>
                      <a:pt x="50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5"/>
              <p:cNvSpPr/>
              <p:nvPr/>
            </p:nvSpPr>
            <p:spPr>
              <a:xfrm>
                <a:off x="7014250" y="3488200"/>
                <a:ext cx="83875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687" extrusionOk="0">
                    <a:moveTo>
                      <a:pt x="226" y="0"/>
                    </a:moveTo>
                    <a:lnTo>
                      <a:pt x="0" y="591"/>
                    </a:lnTo>
                    <a:cubicBezTo>
                      <a:pt x="539" y="713"/>
                      <a:pt x="1061" y="870"/>
                      <a:pt x="1565" y="1043"/>
                    </a:cubicBezTo>
                    <a:cubicBezTo>
                      <a:pt x="2104" y="1252"/>
                      <a:pt x="2642" y="1478"/>
                      <a:pt x="3164" y="1686"/>
                    </a:cubicBezTo>
                    <a:lnTo>
                      <a:pt x="3355" y="1165"/>
                    </a:lnTo>
                    <a:cubicBezTo>
                      <a:pt x="2781" y="887"/>
                      <a:pt x="2208" y="644"/>
                      <a:pt x="1617" y="435"/>
                    </a:cubicBezTo>
                    <a:cubicBezTo>
                      <a:pt x="1182" y="279"/>
                      <a:pt x="713" y="122"/>
                      <a:pt x="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5"/>
              <p:cNvSpPr/>
              <p:nvPr/>
            </p:nvSpPr>
            <p:spPr>
              <a:xfrm>
                <a:off x="6980350" y="3579025"/>
                <a:ext cx="869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1721" extrusionOk="0">
                    <a:moveTo>
                      <a:pt x="227" y="0"/>
                    </a:moveTo>
                    <a:lnTo>
                      <a:pt x="1" y="591"/>
                    </a:lnTo>
                    <a:cubicBezTo>
                      <a:pt x="574" y="695"/>
                      <a:pt x="1113" y="869"/>
                      <a:pt x="1652" y="1060"/>
                    </a:cubicBezTo>
                    <a:cubicBezTo>
                      <a:pt x="2208" y="1269"/>
                      <a:pt x="2764" y="1495"/>
                      <a:pt x="3303" y="1721"/>
                    </a:cubicBezTo>
                    <a:lnTo>
                      <a:pt x="3477" y="1199"/>
                    </a:lnTo>
                    <a:cubicBezTo>
                      <a:pt x="2903" y="904"/>
                      <a:pt x="2312" y="661"/>
                      <a:pt x="1704" y="452"/>
                    </a:cubicBezTo>
                    <a:cubicBezTo>
                      <a:pt x="1235" y="278"/>
                      <a:pt x="731" y="122"/>
                      <a:pt x="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5"/>
              <p:cNvSpPr/>
              <p:nvPr/>
            </p:nvSpPr>
            <p:spPr>
              <a:xfrm>
                <a:off x="6946450" y="3669825"/>
                <a:ext cx="90425" cy="43925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1757" extrusionOk="0">
                    <a:moveTo>
                      <a:pt x="227" y="1"/>
                    </a:moveTo>
                    <a:lnTo>
                      <a:pt x="1" y="592"/>
                    </a:lnTo>
                    <a:cubicBezTo>
                      <a:pt x="592" y="696"/>
                      <a:pt x="1183" y="870"/>
                      <a:pt x="1739" y="1078"/>
                    </a:cubicBezTo>
                    <a:cubicBezTo>
                      <a:pt x="2313" y="1287"/>
                      <a:pt x="2869" y="1530"/>
                      <a:pt x="3442" y="1756"/>
                    </a:cubicBezTo>
                    <a:lnTo>
                      <a:pt x="3616" y="1235"/>
                    </a:lnTo>
                    <a:cubicBezTo>
                      <a:pt x="3025" y="939"/>
                      <a:pt x="2399" y="679"/>
                      <a:pt x="1791" y="453"/>
                    </a:cubicBezTo>
                    <a:cubicBezTo>
                      <a:pt x="1304" y="296"/>
                      <a:pt x="766" y="123"/>
                      <a:pt x="2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5"/>
              <p:cNvSpPr/>
              <p:nvPr/>
            </p:nvSpPr>
            <p:spPr>
              <a:xfrm>
                <a:off x="6912575" y="3760225"/>
                <a:ext cx="93875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1808" extrusionOk="0">
                    <a:moveTo>
                      <a:pt x="226" y="0"/>
                    </a:moveTo>
                    <a:lnTo>
                      <a:pt x="0" y="608"/>
                    </a:lnTo>
                    <a:lnTo>
                      <a:pt x="87" y="608"/>
                    </a:lnTo>
                    <a:cubicBezTo>
                      <a:pt x="678" y="730"/>
                      <a:pt x="1269" y="904"/>
                      <a:pt x="1825" y="1113"/>
                    </a:cubicBezTo>
                    <a:cubicBezTo>
                      <a:pt x="2416" y="1321"/>
                      <a:pt x="2990" y="1564"/>
                      <a:pt x="3563" y="1808"/>
                    </a:cubicBezTo>
                    <a:lnTo>
                      <a:pt x="3754" y="1286"/>
                    </a:lnTo>
                    <a:cubicBezTo>
                      <a:pt x="3146" y="973"/>
                      <a:pt x="2503" y="713"/>
                      <a:pt x="1877" y="487"/>
                    </a:cubicBezTo>
                    <a:cubicBezTo>
                      <a:pt x="1356" y="313"/>
                      <a:pt x="800" y="122"/>
                      <a:pt x="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5"/>
              <p:cNvSpPr/>
              <p:nvPr/>
            </p:nvSpPr>
            <p:spPr>
              <a:xfrm>
                <a:off x="6878675" y="3851025"/>
                <a:ext cx="9692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1844" extrusionOk="0">
                    <a:moveTo>
                      <a:pt x="226" y="1"/>
                    </a:moveTo>
                    <a:lnTo>
                      <a:pt x="0" y="609"/>
                    </a:lnTo>
                    <a:cubicBezTo>
                      <a:pt x="70" y="609"/>
                      <a:pt x="122" y="627"/>
                      <a:pt x="174" y="627"/>
                    </a:cubicBezTo>
                    <a:cubicBezTo>
                      <a:pt x="765" y="748"/>
                      <a:pt x="1356" y="922"/>
                      <a:pt x="1912" y="1131"/>
                    </a:cubicBezTo>
                    <a:cubicBezTo>
                      <a:pt x="2521" y="1339"/>
                      <a:pt x="3112" y="1600"/>
                      <a:pt x="3703" y="1843"/>
                    </a:cubicBezTo>
                    <a:lnTo>
                      <a:pt x="3876" y="1322"/>
                    </a:lnTo>
                    <a:cubicBezTo>
                      <a:pt x="3251" y="1009"/>
                      <a:pt x="2608" y="731"/>
                      <a:pt x="1964" y="505"/>
                    </a:cubicBezTo>
                    <a:cubicBezTo>
                      <a:pt x="1426" y="314"/>
                      <a:pt x="835" y="123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5"/>
              <p:cNvSpPr/>
              <p:nvPr/>
            </p:nvSpPr>
            <p:spPr>
              <a:xfrm>
                <a:off x="7056825" y="3261675"/>
                <a:ext cx="46950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877" extrusionOk="0">
                    <a:moveTo>
                      <a:pt x="230" y="1"/>
                    </a:moveTo>
                    <a:cubicBezTo>
                      <a:pt x="205" y="1"/>
                      <a:pt x="181" y="2"/>
                      <a:pt x="157" y="6"/>
                    </a:cubicBezTo>
                    <a:cubicBezTo>
                      <a:pt x="105" y="6"/>
                      <a:pt x="53" y="58"/>
                      <a:pt x="36" y="110"/>
                    </a:cubicBezTo>
                    <a:cubicBezTo>
                      <a:pt x="36" y="127"/>
                      <a:pt x="36" y="127"/>
                      <a:pt x="36" y="145"/>
                    </a:cubicBezTo>
                    <a:cubicBezTo>
                      <a:pt x="1" y="249"/>
                      <a:pt x="36" y="353"/>
                      <a:pt x="122" y="406"/>
                    </a:cubicBezTo>
                    <a:cubicBezTo>
                      <a:pt x="331" y="562"/>
                      <a:pt x="626" y="632"/>
                      <a:pt x="887" y="718"/>
                    </a:cubicBezTo>
                    <a:cubicBezTo>
                      <a:pt x="1098" y="775"/>
                      <a:pt x="1332" y="876"/>
                      <a:pt x="1551" y="876"/>
                    </a:cubicBezTo>
                    <a:cubicBezTo>
                      <a:pt x="1603" y="876"/>
                      <a:pt x="1654" y="871"/>
                      <a:pt x="1704" y="857"/>
                    </a:cubicBezTo>
                    <a:cubicBezTo>
                      <a:pt x="1826" y="823"/>
                      <a:pt x="1878" y="684"/>
                      <a:pt x="1791" y="579"/>
                    </a:cubicBezTo>
                    <a:cubicBezTo>
                      <a:pt x="1617" y="353"/>
                      <a:pt x="1217" y="284"/>
                      <a:pt x="939" y="197"/>
                    </a:cubicBezTo>
                    <a:cubicBezTo>
                      <a:pt x="735" y="134"/>
                      <a:pt x="461" y="1"/>
                      <a:pt x="230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5"/>
              <p:cNvSpPr/>
              <p:nvPr/>
            </p:nvSpPr>
            <p:spPr>
              <a:xfrm>
                <a:off x="7030750" y="3241225"/>
                <a:ext cx="42175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649" extrusionOk="0">
                    <a:moveTo>
                      <a:pt x="598" y="1"/>
                    </a:moveTo>
                    <a:cubicBezTo>
                      <a:pt x="423" y="1"/>
                      <a:pt x="273" y="93"/>
                      <a:pt x="175" y="372"/>
                    </a:cubicBezTo>
                    <a:cubicBezTo>
                      <a:pt x="105" y="580"/>
                      <a:pt x="53" y="772"/>
                      <a:pt x="18" y="980"/>
                    </a:cubicBezTo>
                    <a:cubicBezTo>
                      <a:pt x="1" y="1050"/>
                      <a:pt x="1" y="1119"/>
                      <a:pt x="18" y="1189"/>
                    </a:cubicBezTo>
                    <a:cubicBezTo>
                      <a:pt x="53" y="1328"/>
                      <a:pt x="209" y="1397"/>
                      <a:pt x="331" y="1450"/>
                    </a:cubicBezTo>
                    <a:cubicBezTo>
                      <a:pt x="522" y="1519"/>
                      <a:pt x="713" y="1571"/>
                      <a:pt x="905" y="1623"/>
                    </a:cubicBezTo>
                    <a:cubicBezTo>
                      <a:pt x="969" y="1638"/>
                      <a:pt x="1039" y="1649"/>
                      <a:pt x="1106" y="1649"/>
                    </a:cubicBezTo>
                    <a:cubicBezTo>
                      <a:pt x="1203" y="1649"/>
                      <a:pt x="1295" y="1626"/>
                      <a:pt x="1357" y="1554"/>
                    </a:cubicBezTo>
                    <a:cubicBezTo>
                      <a:pt x="1391" y="1519"/>
                      <a:pt x="1409" y="1450"/>
                      <a:pt x="1426" y="1397"/>
                    </a:cubicBezTo>
                    <a:cubicBezTo>
                      <a:pt x="1478" y="1241"/>
                      <a:pt x="1530" y="1085"/>
                      <a:pt x="1583" y="928"/>
                    </a:cubicBezTo>
                    <a:cubicBezTo>
                      <a:pt x="1652" y="754"/>
                      <a:pt x="1687" y="563"/>
                      <a:pt x="1583" y="424"/>
                    </a:cubicBezTo>
                    <a:cubicBezTo>
                      <a:pt x="1530" y="337"/>
                      <a:pt x="1444" y="302"/>
                      <a:pt x="1357" y="268"/>
                    </a:cubicBezTo>
                    <a:cubicBezTo>
                      <a:pt x="1100" y="159"/>
                      <a:pt x="828" y="1"/>
                      <a:pt x="5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5"/>
              <p:cNvSpPr/>
              <p:nvPr/>
            </p:nvSpPr>
            <p:spPr>
              <a:xfrm>
                <a:off x="7037275" y="3310775"/>
                <a:ext cx="46950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884" extrusionOk="0">
                    <a:moveTo>
                      <a:pt x="230" y="1"/>
                    </a:moveTo>
                    <a:cubicBezTo>
                      <a:pt x="205" y="1"/>
                      <a:pt x="181" y="2"/>
                      <a:pt x="157" y="6"/>
                    </a:cubicBezTo>
                    <a:cubicBezTo>
                      <a:pt x="105" y="23"/>
                      <a:pt x="53" y="58"/>
                      <a:pt x="35" y="110"/>
                    </a:cubicBezTo>
                    <a:cubicBezTo>
                      <a:pt x="35" y="128"/>
                      <a:pt x="35" y="145"/>
                      <a:pt x="35" y="145"/>
                    </a:cubicBezTo>
                    <a:cubicBezTo>
                      <a:pt x="1" y="249"/>
                      <a:pt x="35" y="354"/>
                      <a:pt x="122" y="406"/>
                    </a:cubicBezTo>
                    <a:cubicBezTo>
                      <a:pt x="331" y="579"/>
                      <a:pt x="626" y="632"/>
                      <a:pt x="887" y="719"/>
                    </a:cubicBezTo>
                    <a:cubicBezTo>
                      <a:pt x="1094" y="774"/>
                      <a:pt x="1322" y="883"/>
                      <a:pt x="1537" y="883"/>
                    </a:cubicBezTo>
                    <a:cubicBezTo>
                      <a:pt x="1594" y="883"/>
                      <a:pt x="1650" y="876"/>
                      <a:pt x="1704" y="858"/>
                    </a:cubicBezTo>
                    <a:cubicBezTo>
                      <a:pt x="1826" y="823"/>
                      <a:pt x="1878" y="684"/>
                      <a:pt x="1791" y="597"/>
                    </a:cubicBezTo>
                    <a:cubicBezTo>
                      <a:pt x="1617" y="354"/>
                      <a:pt x="1217" y="284"/>
                      <a:pt x="939" y="197"/>
                    </a:cubicBezTo>
                    <a:cubicBezTo>
                      <a:pt x="735" y="134"/>
                      <a:pt x="461" y="1"/>
                      <a:pt x="230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5"/>
              <p:cNvSpPr/>
              <p:nvPr/>
            </p:nvSpPr>
            <p:spPr>
              <a:xfrm>
                <a:off x="7011200" y="3290550"/>
                <a:ext cx="42625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641" extrusionOk="0">
                    <a:moveTo>
                      <a:pt x="598" y="0"/>
                    </a:moveTo>
                    <a:cubicBezTo>
                      <a:pt x="423" y="0"/>
                      <a:pt x="272" y="94"/>
                      <a:pt x="175" y="380"/>
                    </a:cubicBezTo>
                    <a:cubicBezTo>
                      <a:pt x="105" y="572"/>
                      <a:pt x="53" y="780"/>
                      <a:pt x="18" y="971"/>
                    </a:cubicBezTo>
                    <a:cubicBezTo>
                      <a:pt x="1" y="1041"/>
                      <a:pt x="1" y="1110"/>
                      <a:pt x="18" y="1180"/>
                    </a:cubicBezTo>
                    <a:cubicBezTo>
                      <a:pt x="53" y="1319"/>
                      <a:pt x="209" y="1388"/>
                      <a:pt x="331" y="1441"/>
                    </a:cubicBezTo>
                    <a:cubicBezTo>
                      <a:pt x="522" y="1510"/>
                      <a:pt x="713" y="1562"/>
                      <a:pt x="905" y="1614"/>
                    </a:cubicBezTo>
                    <a:cubicBezTo>
                      <a:pt x="969" y="1629"/>
                      <a:pt x="1039" y="1640"/>
                      <a:pt x="1106" y="1640"/>
                    </a:cubicBezTo>
                    <a:cubicBezTo>
                      <a:pt x="1203" y="1640"/>
                      <a:pt x="1295" y="1617"/>
                      <a:pt x="1356" y="1545"/>
                    </a:cubicBezTo>
                    <a:cubicBezTo>
                      <a:pt x="1391" y="1510"/>
                      <a:pt x="1409" y="1458"/>
                      <a:pt x="1426" y="1388"/>
                    </a:cubicBezTo>
                    <a:cubicBezTo>
                      <a:pt x="1478" y="1232"/>
                      <a:pt x="1530" y="1076"/>
                      <a:pt x="1582" y="919"/>
                    </a:cubicBezTo>
                    <a:cubicBezTo>
                      <a:pt x="1652" y="745"/>
                      <a:pt x="1704" y="554"/>
                      <a:pt x="1582" y="415"/>
                    </a:cubicBezTo>
                    <a:cubicBezTo>
                      <a:pt x="1530" y="346"/>
                      <a:pt x="1443" y="293"/>
                      <a:pt x="1356" y="259"/>
                    </a:cubicBezTo>
                    <a:cubicBezTo>
                      <a:pt x="1100" y="160"/>
                      <a:pt x="828" y="0"/>
                      <a:pt x="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5"/>
              <p:cNvSpPr/>
              <p:nvPr/>
            </p:nvSpPr>
            <p:spPr>
              <a:xfrm>
                <a:off x="7018150" y="3365100"/>
                <a:ext cx="47400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877" extrusionOk="0">
                    <a:moveTo>
                      <a:pt x="244" y="1"/>
                    </a:moveTo>
                    <a:cubicBezTo>
                      <a:pt x="220" y="1"/>
                      <a:pt x="197" y="2"/>
                      <a:pt x="175" y="6"/>
                    </a:cubicBezTo>
                    <a:cubicBezTo>
                      <a:pt x="122" y="6"/>
                      <a:pt x="70" y="58"/>
                      <a:pt x="53" y="110"/>
                    </a:cubicBezTo>
                    <a:cubicBezTo>
                      <a:pt x="53" y="127"/>
                      <a:pt x="36" y="127"/>
                      <a:pt x="36" y="145"/>
                    </a:cubicBezTo>
                    <a:cubicBezTo>
                      <a:pt x="1" y="249"/>
                      <a:pt x="36" y="353"/>
                      <a:pt x="122" y="405"/>
                    </a:cubicBezTo>
                    <a:cubicBezTo>
                      <a:pt x="331" y="579"/>
                      <a:pt x="644" y="631"/>
                      <a:pt x="905" y="718"/>
                    </a:cubicBezTo>
                    <a:cubicBezTo>
                      <a:pt x="1101" y="774"/>
                      <a:pt x="1332" y="876"/>
                      <a:pt x="1561" y="876"/>
                    </a:cubicBezTo>
                    <a:cubicBezTo>
                      <a:pt x="1615" y="876"/>
                      <a:pt x="1668" y="871"/>
                      <a:pt x="1722" y="857"/>
                    </a:cubicBezTo>
                    <a:cubicBezTo>
                      <a:pt x="1826" y="822"/>
                      <a:pt x="1895" y="683"/>
                      <a:pt x="1808" y="579"/>
                    </a:cubicBezTo>
                    <a:cubicBezTo>
                      <a:pt x="1617" y="353"/>
                      <a:pt x="1235" y="284"/>
                      <a:pt x="939" y="197"/>
                    </a:cubicBezTo>
                    <a:cubicBezTo>
                      <a:pt x="751" y="134"/>
                      <a:pt x="464" y="1"/>
                      <a:pt x="244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5"/>
              <p:cNvSpPr/>
              <p:nvPr/>
            </p:nvSpPr>
            <p:spPr>
              <a:xfrm>
                <a:off x="6992075" y="3344650"/>
                <a:ext cx="42625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649" extrusionOk="0">
                    <a:moveTo>
                      <a:pt x="603" y="0"/>
                    </a:moveTo>
                    <a:cubicBezTo>
                      <a:pt x="428" y="0"/>
                      <a:pt x="282" y="93"/>
                      <a:pt x="192" y="372"/>
                    </a:cubicBezTo>
                    <a:cubicBezTo>
                      <a:pt x="123" y="580"/>
                      <a:pt x="53" y="771"/>
                      <a:pt x="18" y="980"/>
                    </a:cubicBezTo>
                    <a:cubicBezTo>
                      <a:pt x="18" y="1050"/>
                      <a:pt x="1" y="1119"/>
                      <a:pt x="36" y="1189"/>
                    </a:cubicBezTo>
                    <a:cubicBezTo>
                      <a:pt x="70" y="1328"/>
                      <a:pt x="209" y="1397"/>
                      <a:pt x="349" y="1449"/>
                    </a:cubicBezTo>
                    <a:cubicBezTo>
                      <a:pt x="522" y="1519"/>
                      <a:pt x="714" y="1571"/>
                      <a:pt x="905" y="1623"/>
                    </a:cubicBezTo>
                    <a:cubicBezTo>
                      <a:pt x="969" y="1637"/>
                      <a:pt x="1039" y="1649"/>
                      <a:pt x="1107" y="1649"/>
                    </a:cubicBezTo>
                    <a:cubicBezTo>
                      <a:pt x="1203" y="1649"/>
                      <a:pt x="1295" y="1625"/>
                      <a:pt x="1357" y="1554"/>
                    </a:cubicBezTo>
                    <a:cubicBezTo>
                      <a:pt x="1391" y="1519"/>
                      <a:pt x="1426" y="1449"/>
                      <a:pt x="1444" y="1397"/>
                    </a:cubicBezTo>
                    <a:cubicBezTo>
                      <a:pt x="1496" y="1241"/>
                      <a:pt x="1548" y="1084"/>
                      <a:pt x="1600" y="928"/>
                    </a:cubicBezTo>
                    <a:cubicBezTo>
                      <a:pt x="1652" y="754"/>
                      <a:pt x="1704" y="563"/>
                      <a:pt x="1600" y="424"/>
                    </a:cubicBezTo>
                    <a:cubicBezTo>
                      <a:pt x="1548" y="354"/>
                      <a:pt x="1444" y="302"/>
                      <a:pt x="1374" y="267"/>
                    </a:cubicBezTo>
                    <a:cubicBezTo>
                      <a:pt x="1108" y="159"/>
                      <a:pt x="831" y="0"/>
                      <a:pt x="6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5"/>
              <p:cNvSpPr/>
              <p:nvPr/>
            </p:nvSpPr>
            <p:spPr>
              <a:xfrm>
                <a:off x="7166775" y="3300100"/>
                <a:ext cx="46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920" extrusionOk="0">
                    <a:moveTo>
                      <a:pt x="292" y="1"/>
                    </a:moveTo>
                    <a:cubicBezTo>
                      <a:pt x="246" y="1"/>
                      <a:pt x="200" y="5"/>
                      <a:pt x="157" y="16"/>
                    </a:cubicBezTo>
                    <a:cubicBezTo>
                      <a:pt x="35" y="33"/>
                      <a:pt x="0" y="172"/>
                      <a:pt x="70" y="276"/>
                    </a:cubicBezTo>
                    <a:cubicBezTo>
                      <a:pt x="226" y="502"/>
                      <a:pt x="556" y="589"/>
                      <a:pt x="800" y="676"/>
                    </a:cubicBezTo>
                    <a:cubicBezTo>
                      <a:pt x="1043" y="781"/>
                      <a:pt x="1321" y="902"/>
                      <a:pt x="1599" y="920"/>
                    </a:cubicBezTo>
                    <a:cubicBezTo>
                      <a:pt x="1704" y="920"/>
                      <a:pt x="1791" y="867"/>
                      <a:pt x="1825" y="763"/>
                    </a:cubicBezTo>
                    <a:cubicBezTo>
                      <a:pt x="1825" y="746"/>
                      <a:pt x="1825" y="746"/>
                      <a:pt x="1843" y="728"/>
                    </a:cubicBezTo>
                    <a:cubicBezTo>
                      <a:pt x="1860" y="676"/>
                      <a:pt x="1843" y="607"/>
                      <a:pt x="1808" y="572"/>
                    </a:cubicBezTo>
                    <a:cubicBezTo>
                      <a:pt x="1651" y="398"/>
                      <a:pt x="1304" y="329"/>
                      <a:pt x="1078" y="242"/>
                    </a:cubicBezTo>
                    <a:cubicBezTo>
                      <a:pt x="856" y="153"/>
                      <a:pt x="558" y="1"/>
                      <a:pt x="292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5"/>
              <p:cNvSpPr/>
              <p:nvPr/>
            </p:nvSpPr>
            <p:spPr>
              <a:xfrm>
                <a:off x="7197625" y="3300300"/>
                <a:ext cx="47375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630" extrusionOk="0">
                    <a:moveTo>
                      <a:pt x="595" y="1"/>
                    </a:moveTo>
                    <a:cubicBezTo>
                      <a:pt x="570" y="1"/>
                      <a:pt x="545" y="3"/>
                      <a:pt x="522" y="8"/>
                    </a:cubicBezTo>
                    <a:cubicBezTo>
                      <a:pt x="348" y="42"/>
                      <a:pt x="278" y="234"/>
                      <a:pt x="209" y="408"/>
                    </a:cubicBezTo>
                    <a:cubicBezTo>
                      <a:pt x="157" y="564"/>
                      <a:pt x="105" y="720"/>
                      <a:pt x="35" y="877"/>
                    </a:cubicBezTo>
                    <a:cubicBezTo>
                      <a:pt x="18" y="929"/>
                      <a:pt x="0" y="998"/>
                      <a:pt x="0" y="1051"/>
                    </a:cubicBezTo>
                    <a:cubicBezTo>
                      <a:pt x="18" y="1207"/>
                      <a:pt x="174" y="1311"/>
                      <a:pt x="313" y="1381"/>
                    </a:cubicBezTo>
                    <a:cubicBezTo>
                      <a:pt x="504" y="1468"/>
                      <a:pt x="678" y="1537"/>
                      <a:pt x="869" y="1589"/>
                    </a:cubicBezTo>
                    <a:cubicBezTo>
                      <a:pt x="950" y="1610"/>
                      <a:pt x="1036" y="1630"/>
                      <a:pt x="1118" y="1630"/>
                    </a:cubicBezTo>
                    <a:cubicBezTo>
                      <a:pt x="1177" y="1630"/>
                      <a:pt x="1235" y="1619"/>
                      <a:pt x="1287" y="1589"/>
                    </a:cubicBezTo>
                    <a:cubicBezTo>
                      <a:pt x="1339" y="1555"/>
                      <a:pt x="1373" y="1485"/>
                      <a:pt x="1408" y="1433"/>
                    </a:cubicBezTo>
                    <a:cubicBezTo>
                      <a:pt x="1512" y="1242"/>
                      <a:pt x="1582" y="1051"/>
                      <a:pt x="1652" y="859"/>
                    </a:cubicBezTo>
                    <a:cubicBezTo>
                      <a:pt x="1895" y="199"/>
                      <a:pt x="1269" y="182"/>
                      <a:pt x="800" y="42"/>
                    </a:cubicBezTo>
                    <a:cubicBezTo>
                      <a:pt x="736" y="17"/>
                      <a:pt x="663" y="1"/>
                      <a:pt x="5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5"/>
              <p:cNvSpPr/>
              <p:nvPr/>
            </p:nvSpPr>
            <p:spPr>
              <a:xfrm>
                <a:off x="7151550" y="3350525"/>
                <a:ext cx="465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937" extrusionOk="0">
                    <a:moveTo>
                      <a:pt x="292" y="0"/>
                    </a:moveTo>
                    <a:cubicBezTo>
                      <a:pt x="246" y="0"/>
                      <a:pt x="201" y="5"/>
                      <a:pt x="157" y="15"/>
                    </a:cubicBezTo>
                    <a:cubicBezTo>
                      <a:pt x="36" y="50"/>
                      <a:pt x="1" y="189"/>
                      <a:pt x="70" y="293"/>
                    </a:cubicBezTo>
                    <a:cubicBezTo>
                      <a:pt x="227" y="519"/>
                      <a:pt x="557" y="589"/>
                      <a:pt x="800" y="693"/>
                    </a:cubicBezTo>
                    <a:cubicBezTo>
                      <a:pt x="1044" y="780"/>
                      <a:pt x="1322" y="919"/>
                      <a:pt x="1600" y="936"/>
                    </a:cubicBezTo>
                    <a:cubicBezTo>
                      <a:pt x="1704" y="936"/>
                      <a:pt x="1791" y="867"/>
                      <a:pt x="1826" y="780"/>
                    </a:cubicBezTo>
                    <a:cubicBezTo>
                      <a:pt x="1826" y="762"/>
                      <a:pt x="1826" y="745"/>
                      <a:pt x="1843" y="745"/>
                    </a:cubicBezTo>
                    <a:cubicBezTo>
                      <a:pt x="1861" y="693"/>
                      <a:pt x="1843" y="623"/>
                      <a:pt x="1809" y="589"/>
                    </a:cubicBezTo>
                    <a:cubicBezTo>
                      <a:pt x="1652" y="397"/>
                      <a:pt x="1304" y="328"/>
                      <a:pt x="1079" y="241"/>
                    </a:cubicBezTo>
                    <a:cubicBezTo>
                      <a:pt x="856" y="152"/>
                      <a:pt x="558" y="0"/>
                      <a:pt x="292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5"/>
              <p:cNvSpPr/>
              <p:nvPr/>
            </p:nvSpPr>
            <p:spPr>
              <a:xfrm>
                <a:off x="7182400" y="3350950"/>
                <a:ext cx="4740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635" extrusionOk="0">
                    <a:moveTo>
                      <a:pt x="607" y="0"/>
                    </a:moveTo>
                    <a:cubicBezTo>
                      <a:pt x="578" y="0"/>
                      <a:pt x="549" y="5"/>
                      <a:pt x="522" y="15"/>
                    </a:cubicBezTo>
                    <a:cubicBezTo>
                      <a:pt x="349" y="50"/>
                      <a:pt x="279" y="241"/>
                      <a:pt x="210" y="398"/>
                    </a:cubicBezTo>
                    <a:cubicBezTo>
                      <a:pt x="157" y="554"/>
                      <a:pt x="105" y="728"/>
                      <a:pt x="36" y="884"/>
                    </a:cubicBezTo>
                    <a:cubicBezTo>
                      <a:pt x="18" y="937"/>
                      <a:pt x="1" y="989"/>
                      <a:pt x="1" y="1058"/>
                    </a:cubicBezTo>
                    <a:cubicBezTo>
                      <a:pt x="18" y="1215"/>
                      <a:pt x="175" y="1319"/>
                      <a:pt x="314" y="1388"/>
                    </a:cubicBezTo>
                    <a:cubicBezTo>
                      <a:pt x="505" y="1458"/>
                      <a:pt x="679" y="1528"/>
                      <a:pt x="870" y="1597"/>
                    </a:cubicBezTo>
                    <a:cubicBezTo>
                      <a:pt x="944" y="1616"/>
                      <a:pt x="1024" y="1634"/>
                      <a:pt x="1100" y="1634"/>
                    </a:cubicBezTo>
                    <a:cubicBezTo>
                      <a:pt x="1166" y="1634"/>
                      <a:pt x="1231" y="1620"/>
                      <a:pt x="1287" y="1580"/>
                    </a:cubicBezTo>
                    <a:cubicBezTo>
                      <a:pt x="1339" y="1545"/>
                      <a:pt x="1374" y="1493"/>
                      <a:pt x="1409" y="1423"/>
                    </a:cubicBezTo>
                    <a:cubicBezTo>
                      <a:pt x="1513" y="1249"/>
                      <a:pt x="1583" y="1058"/>
                      <a:pt x="1652" y="850"/>
                    </a:cubicBezTo>
                    <a:cubicBezTo>
                      <a:pt x="1896" y="207"/>
                      <a:pt x="1270" y="172"/>
                      <a:pt x="801" y="33"/>
                    </a:cubicBezTo>
                    <a:cubicBezTo>
                      <a:pt x="741" y="21"/>
                      <a:pt x="672" y="0"/>
                      <a:pt x="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5"/>
              <p:cNvSpPr/>
              <p:nvPr/>
            </p:nvSpPr>
            <p:spPr>
              <a:xfrm>
                <a:off x="7132450" y="3404825"/>
                <a:ext cx="465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923" extrusionOk="0">
                    <a:moveTo>
                      <a:pt x="308" y="1"/>
                    </a:moveTo>
                    <a:cubicBezTo>
                      <a:pt x="262" y="1"/>
                      <a:pt x="218" y="5"/>
                      <a:pt x="174" y="16"/>
                    </a:cubicBezTo>
                    <a:cubicBezTo>
                      <a:pt x="52" y="50"/>
                      <a:pt x="0" y="189"/>
                      <a:pt x="87" y="294"/>
                    </a:cubicBezTo>
                    <a:cubicBezTo>
                      <a:pt x="243" y="520"/>
                      <a:pt x="556" y="589"/>
                      <a:pt x="817" y="693"/>
                    </a:cubicBezTo>
                    <a:cubicBezTo>
                      <a:pt x="1060" y="780"/>
                      <a:pt x="1338" y="919"/>
                      <a:pt x="1599" y="919"/>
                    </a:cubicBezTo>
                    <a:cubicBezTo>
                      <a:pt x="1610" y="921"/>
                      <a:pt x="1621" y="922"/>
                      <a:pt x="1631" y="922"/>
                    </a:cubicBezTo>
                    <a:cubicBezTo>
                      <a:pt x="1721" y="922"/>
                      <a:pt x="1794" y="858"/>
                      <a:pt x="1825" y="780"/>
                    </a:cubicBezTo>
                    <a:cubicBezTo>
                      <a:pt x="1843" y="763"/>
                      <a:pt x="1843" y="746"/>
                      <a:pt x="1843" y="746"/>
                    </a:cubicBezTo>
                    <a:cubicBezTo>
                      <a:pt x="1860" y="693"/>
                      <a:pt x="1860" y="624"/>
                      <a:pt x="1825" y="572"/>
                    </a:cubicBezTo>
                    <a:cubicBezTo>
                      <a:pt x="1651" y="398"/>
                      <a:pt x="1304" y="328"/>
                      <a:pt x="1095" y="242"/>
                    </a:cubicBezTo>
                    <a:cubicBezTo>
                      <a:pt x="858" y="153"/>
                      <a:pt x="571" y="1"/>
                      <a:pt x="308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5"/>
              <p:cNvSpPr/>
              <p:nvPr/>
            </p:nvSpPr>
            <p:spPr>
              <a:xfrm>
                <a:off x="7163725" y="3405275"/>
                <a:ext cx="469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634" extrusionOk="0">
                    <a:moveTo>
                      <a:pt x="603" y="0"/>
                    </a:moveTo>
                    <a:cubicBezTo>
                      <a:pt x="576" y="0"/>
                      <a:pt x="549" y="4"/>
                      <a:pt x="522" y="15"/>
                    </a:cubicBezTo>
                    <a:cubicBezTo>
                      <a:pt x="348" y="50"/>
                      <a:pt x="261" y="241"/>
                      <a:pt x="209" y="397"/>
                    </a:cubicBezTo>
                    <a:cubicBezTo>
                      <a:pt x="140" y="554"/>
                      <a:pt x="87" y="710"/>
                      <a:pt x="35" y="884"/>
                    </a:cubicBezTo>
                    <a:cubicBezTo>
                      <a:pt x="18" y="936"/>
                      <a:pt x="1" y="988"/>
                      <a:pt x="1" y="1058"/>
                    </a:cubicBezTo>
                    <a:cubicBezTo>
                      <a:pt x="1" y="1214"/>
                      <a:pt x="157" y="1319"/>
                      <a:pt x="313" y="1371"/>
                    </a:cubicBezTo>
                    <a:cubicBezTo>
                      <a:pt x="487" y="1458"/>
                      <a:pt x="678" y="1527"/>
                      <a:pt x="870" y="1597"/>
                    </a:cubicBezTo>
                    <a:cubicBezTo>
                      <a:pt x="935" y="1615"/>
                      <a:pt x="1010" y="1634"/>
                      <a:pt x="1084" y="1634"/>
                    </a:cubicBezTo>
                    <a:cubicBezTo>
                      <a:pt x="1149" y="1634"/>
                      <a:pt x="1213" y="1620"/>
                      <a:pt x="1269" y="1579"/>
                    </a:cubicBezTo>
                    <a:cubicBezTo>
                      <a:pt x="1322" y="1545"/>
                      <a:pt x="1374" y="1492"/>
                      <a:pt x="1391" y="1423"/>
                    </a:cubicBezTo>
                    <a:cubicBezTo>
                      <a:pt x="1495" y="1249"/>
                      <a:pt x="1582" y="1041"/>
                      <a:pt x="1652" y="849"/>
                    </a:cubicBezTo>
                    <a:cubicBezTo>
                      <a:pt x="1878" y="206"/>
                      <a:pt x="1269" y="171"/>
                      <a:pt x="783" y="32"/>
                    </a:cubicBezTo>
                    <a:cubicBezTo>
                      <a:pt x="723" y="20"/>
                      <a:pt x="663" y="0"/>
                      <a:pt x="6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5"/>
              <p:cNvSpPr/>
              <p:nvPr/>
            </p:nvSpPr>
            <p:spPr>
              <a:xfrm>
                <a:off x="7029450" y="3231800"/>
                <a:ext cx="179500" cy="222975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8919" extrusionOk="0">
                    <a:moveTo>
                      <a:pt x="3394" y="0"/>
                    </a:moveTo>
                    <a:cubicBezTo>
                      <a:pt x="2186" y="0"/>
                      <a:pt x="2000" y="1931"/>
                      <a:pt x="2000" y="1931"/>
                    </a:cubicBezTo>
                    <a:cubicBezTo>
                      <a:pt x="1965" y="2591"/>
                      <a:pt x="974" y="4295"/>
                      <a:pt x="974" y="4295"/>
                    </a:cubicBezTo>
                    <a:cubicBezTo>
                      <a:pt x="1" y="6311"/>
                      <a:pt x="453" y="7649"/>
                      <a:pt x="522" y="7823"/>
                    </a:cubicBezTo>
                    <a:lnTo>
                      <a:pt x="470" y="7823"/>
                    </a:lnTo>
                    <a:lnTo>
                      <a:pt x="522" y="7840"/>
                    </a:lnTo>
                    <a:lnTo>
                      <a:pt x="3599" y="8901"/>
                    </a:lnTo>
                    <a:lnTo>
                      <a:pt x="3651" y="8918"/>
                    </a:lnTo>
                    <a:lnTo>
                      <a:pt x="3616" y="8901"/>
                    </a:lnTo>
                    <a:cubicBezTo>
                      <a:pt x="3772" y="8814"/>
                      <a:pt x="4954" y="8049"/>
                      <a:pt x="5441" y="5859"/>
                    </a:cubicBezTo>
                    <a:cubicBezTo>
                      <a:pt x="5441" y="5859"/>
                      <a:pt x="5737" y="3912"/>
                      <a:pt x="6119" y="3356"/>
                    </a:cubicBezTo>
                    <a:cubicBezTo>
                      <a:pt x="6119" y="3356"/>
                      <a:pt x="7179" y="1687"/>
                      <a:pt x="6171" y="940"/>
                    </a:cubicBezTo>
                    <a:cubicBezTo>
                      <a:pt x="5424" y="384"/>
                      <a:pt x="4381" y="36"/>
                      <a:pt x="3442" y="1"/>
                    </a:cubicBezTo>
                    <a:cubicBezTo>
                      <a:pt x="3426" y="1"/>
                      <a:pt x="3410" y="0"/>
                      <a:pt x="33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5"/>
              <p:cNvSpPr/>
              <p:nvPr/>
            </p:nvSpPr>
            <p:spPr>
              <a:xfrm>
                <a:off x="7054225" y="3372500"/>
                <a:ext cx="2045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40" extrusionOk="0">
                    <a:moveTo>
                      <a:pt x="415" y="1"/>
                    </a:moveTo>
                    <a:cubicBezTo>
                      <a:pt x="260" y="1"/>
                      <a:pt x="111" y="98"/>
                      <a:pt x="70" y="248"/>
                    </a:cubicBezTo>
                    <a:cubicBezTo>
                      <a:pt x="0" y="440"/>
                      <a:pt x="105" y="648"/>
                      <a:pt x="296" y="718"/>
                    </a:cubicBezTo>
                    <a:cubicBezTo>
                      <a:pt x="336" y="732"/>
                      <a:pt x="377" y="739"/>
                      <a:pt x="418" y="739"/>
                    </a:cubicBezTo>
                    <a:cubicBezTo>
                      <a:pt x="569" y="739"/>
                      <a:pt x="710" y="643"/>
                      <a:pt x="765" y="492"/>
                    </a:cubicBezTo>
                    <a:cubicBezTo>
                      <a:pt x="817" y="301"/>
                      <a:pt x="730" y="92"/>
                      <a:pt x="539" y="22"/>
                    </a:cubicBezTo>
                    <a:cubicBezTo>
                      <a:pt x="499" y="8"/>
                      <a:pt x="457" y="1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5"/>
              <p:cNvSpPr/>
              <p:nvPr/>
            </p:nvSpPr>
            <p:spPr>
              <a:xfrm>
                <a:off x="7074650" y="3321225"/>
                <a:ext cx="2045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40" extrusionOk="0">
                    <a:moveTo>
                      <a:pt x="400" y="1"/>
                    </a:moveTo>
                    <a:cubicBezTo>
                      <a:pt x="249" y="1"/>
                      <a:pt x="107" y="98"/>
                      <a:pt x="53" y="248"/>
                    </a:cubicBezTo>
                    <a:cubicBezTo>
                      <a:pt x="0" y="440"/>
                      <a:pt x="87" y="648"/>
                      <a:pt x="278" y="718"/>
                    </a:cubicBezTo>
                    <a:cubicBezTo>
                      <a:pt x="319" y="732"/>
                      <a:pt x="360" y="739"/>
                      <a:pt x="400" y="739"/>
                    </a:cubicBezTo>
                    <a:cubicBezTo>
                      <a:pt x="552" y="739"/>
                      <a:pt x="693" y="643"/>
                      <a:pt x="748" y="492"/>
                    </a:cubicBezTo>
                    <a:cubicBezTo>
                      <a:pt x="817" y="301"/>
                      <a:pt x="713" y="92"/>
                      <a:pt x="522" y="22"/>
                    </a:cubicBezTo>
                    <a:cubicBezTo>
                      <a:pt x="481" y="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5"/>
              <p:cNvSpPr/>
              <p:nvPr/>
            </p:nvSpPr>
            <p:spPr>
              <a:xfrm>
                <a:off x="7092475" y="3269100"/>
                <a:ext cx="208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39" extrusionOk="0">
                    <a:moveTo>
                      <a:pt x="417" y="0"/>
                    </a:moveTo>
                    <a:cubicBezTo>
                      <a:pt x="266" y="0"/>
                      <a:pt x="124" y="97"/>
                      <a:pt x="70" y="248"/>
                    </a:cubicBezTo>
                    <a:cubicBezTo>
                      <a:pt x="0" y="439"/>
                      <a:pt x="104" y="647"/>
                      <a:pt x="295" y="717"/>
                    </a:cubicBezTo>
                    <a:cubicBezTo>
                      <a:pt x="336" y="732"/>
                      <a:pt x="377" y="739"/>
                      <a:pt x="417" y="739"/>
                    </a:cubicBezTo>
                    <a:cubicBezTo>
                      <a:pt x="569" y="739"/>
                      <a:pt x="710" y="642"/>
                      <a:pt x="765" y="491"/>
                    </a:cubicBezTo>
                    <a:cubicBezTo>
                      <a:pt x="834" y="300"/>
                      <a:pt x="730" y="91"/>
                      <a:pt x="539" y="22"/>
                    </a:cubicBezTo>
                    <a:cubicBezTo>
                      <a:pt x="498" y="7"/>
                      <a:pt x="45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5"/>
              <p:cNvSpPr/>
              <p:nvPr/>
            </p:nvSpPr>
            <p:spPr>
              <a:xfrm>
                <a:off x="7117225" y="3394675"/>
                <a:ext cx="204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32" extrusionOk="0">
                    <a:moveTo>
                      <a:pt x="400" y="0"/>
                    </a:moveTo>
                    <a:cubicBezTo>
                      <a:pt x="250" y="0"/>
                      <a:pt x="111" y="97"/>
                      <a:pt x="70" y="248"/>
                    </a:cubicBezTo>
                    <a:cubicBezTo>
                      <a:pt x="1" y="439"/>
                      <a:pt x="105" y="648"/>
                      <a:pt x="296" y="717"/>
                    </a:cubicBezTo>
                    <a:cubicBezTo>
                      <a:pt x="333" y="727"/>
                      <a:pt x="370" y="732"/>
                      <a:pt x="407" y="732"/>
                    </a:cubicBezTo>
                    <a:cubicBezTo>
                      <a:pt x="562" y="732"/>
                      <a:pt x="706" y="646"/>
                      <a:pt x="748" y="491"/>
                    </a:cubicBezTo>
                    <a:cubicBezTo>
                      <a:pt x="818" y="300"/>
                      <a:pt x="713" y="74"/>
                      <a:pt x="522" y="22"/>
                    </a:cubicBezTo>
                    <a:cubicBezTo>
                      <a:pt x="482" y="7"/>
                      <a:pt x="441" y="0"/>
                      <a:pt x="4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5"/>
              <p:cNvSpPr/>
              <p:nvPr/>
            </p:nvSpPr>
            <p:spPr>
              <a:xfrm>
                <a:off x="7137225" y="3343125"/>
                <a:ext cx="20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33" extrusionOk="0">
                    <a:moveTo>
                      <a:pt x="428" y="1"/>
                    </a:moveTo>
                    <a:cubicBezTo>
                      <a:pt x="273" y="1"/>
                      <a:pt x="126" y="87"/>
                      <a:pt x="70" y="241"/>
                    </a:cubicBezTo>
                    <a:cubicBezTo>
                      <a:pt x="0" y="450"/>
                      <a:pt x="105" y="659"/>
                      <a:pt x="296" y="711"/>
                    </a:cubicBezTo>
                    <a:cubicBezTo>
                      <a:pt x="336" y="725"/>
                      <a:pt x="377" y="732"/>
                      <a:pt x="418" y="732"/>
                    </a:cubicBezTo>
                    <a:cubicBezTo>
                      <a:pt x="569" y="732"/>
                      <a:pt x="710" y="636"/>
                      <a:pt x="765" y="485"/>
                    </a:cubicBezTo>
                    <a:cubicBezTo>
                      <a:pt x="835" y="294"/>
                      <a:pt x="730" y="85"/>
                      <a:pt x="539" y="15"/>
                    </a:cubicBezTo>
                    <a:cubicBezTo>
                      <a:pt x="502" y="5"/>
                      <a:pt x="465" y="1"/>
                      <a:pt x="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5"/>
              <p:cNvSpPr/>
              <p:nvPr/>
            </p:nvSpPr>
            <p:spPr>
              <a:xfrm>
                <a:off x="7155475" y="3291250"/>
                <a:ext cx="20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33" extrusionOk="0">
                    <a:moveTo>
                      <a:pt x="417" y="1"/>
                    </a:moveTo>
                    <a:cubicBezTo>
                      <a:pt x="266" y="1"/>
                      <a:pt x="125" y="97"/>
                      <a:pt x="70" y="248"/>
                    </a:cubicBezTo>
                    <a:cubicBezTo>
                      <a:pt x="0" y="439"/>
                      <a:pt x="105" y="648"/>
                      <a:pt x="296" y="717"/>
                    </a:cubicBezTo>
                    <a:cubicBezTo>
                      <a:pt x="332" y="727"/>
                      <a:pt x="369" y="732"/>
                      <a:pt x="405" y="732"/>
                    </a:cubicBezTo>
                    <a:cubicBezTo>
                      <a:pt x="561" y="732"/>
                      <a:pt x="709" y="643"/>
                      <a:pt x="765" y="474"/>
                    </a:cubicBezTo>
                    <a:cubicBezTo>
                      <a:pt x="835" y="283"/>
                      <a:pt x="730" y="74"/>
                      <a:pt x="539" y="22"/>
                    </a:cubicBezTo>
                    <a:cubicBezTo>
                      <a:pt x="499" y="7"/>
                      <a:pt x="458" y="1"/>
                      <a:pt x="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5"/>
              <p:cNvSpPr/>
              <p:nvPr/>
            </p:nvSpPr>
            <p:spPr>
              <a:xfrm>
                <a:off x="6872600" y="3708975"/>
                <a:ext cx="352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841" extrusionOk="0">
                    <a:moveTo>
                      <a:pt x="586" y="0"/>
                    </a:moveTo>
                    <a:cubicBezTo>
                      <a:pt x="377" y="0"/>
                      <a:pt x="182" y="65"/>
                      <a:pt x="70" y="242"/>
                    </a:cubicBezTo>
                    <a:cubicBezTo>
                      <a:pt x="0" y="382"/>
                      <a:pt x="0" y="521"/>
                      <a:pt x="104" y="642"/>
                    </a:cubicBezTo>
                    <a:cubicBezTo>
                      <a:pt x="214" y="786"/>
                      <a:pt x="371" y="841"/>
                      <a:pt x="541" y="841"/>
                    </a:cubicBezTo>
                    <a:cubicBezTo>
                      <a:pt x="804" y="841"/>
                      <a:pt x="1096" y="710"/>
                      <a:pt x="1286" y="573"/>
                    </a:cubicBezTo>
                    <a:cubicBezTo>
                      <a:pt x="1408" y="486"/>
                      <a:pt x="1391" y="260"/>
                      <a:pt x="1269" y="190"/>
                    </a:cubicBezTo>
                    <a:cubicBezTo>
                      <a:pt x="1092" y="88"/>
                      <a:pt x="829" y="0"/>
                      <a:pt x="586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5"/>
              <p:cNvSpPr/>
              <p:nvPr/>
            </p:nvSpPr>
            <p:spPr>
              <a:xfrm>
                <a:off x="6806100" y="3720325"/>
                <a:ext cx="40875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984" extrusionOk="0">
                    <a:moveTo>
                      <a:pt x="801" y="1"/>
                    </a:moveTo>
                    <a:cubicBezTo>
                      <a:pt x="738" y="1"/>
                      <a:pt x="674" y="5"/>
                      <a:pt x="609" y="14"/>
                    </a:cubicBezTo>
                    <a:cubicBezTo>
                      <a:pt x="296" y="67"/>
                      <a:pt x="18" y="258"/>
                      <a:pt x="1" y="588"/>
                    </a:cubicBezTo>
                    <a:cubicBezTo>
                      <a:pt x="1" y="744"/>
                      <a:pt x="105" y="884"/>
                      <a:pt x="244" y="936"/>
                    </a:cubicBezTo>
                    <a:cubicBezTo>
                      <a:pt x="312" y="970"/>
                      <a:pt x="380" y="983"/>
                      <a:pt x="448" y="983"/>
                    </a:cubicBezTo>
                    <a:cubicBezTo>
                      <a:pt x="589" y="983"/>
                      <a:pt x="729" y="925"/>
                      <a:pt x="870" y="866"/>
                    </a:cubicBezTo>
                    <a:cubicBezTo>
                      <a:pt x="974" y="831"/>
                      <a:pt x="1113" y="762"/>
                      <a:pt x="1270" y="727"/>
                    </a:cubicBezTo>
                    <a:cubicBezTo>
                      <a:pt x="1582" y="658"/>
                      <a:pt x="1635" y="188"/>
                      <a:pt x="1304" y="84"/>
                    </a:cubicBezTo>
                    <a:cubicBezTo>
                      <a:pt x="1139" y="33"/>
                      <a:pt x="973" y="1"/>
                      <a:pt x="801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5"/>
              <p:cNvSpPr/>
              <p:nvPr/>
            </p:nvSpPr>
            <p:spPr>
              <a:xfrm>
                <a:off x="6751800" y="3746300"/>
                <a:ext cx="3565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114" extrusionOk="0">
                    <a:moveTo>
                      <a:pt x="1041" y="1"/>
                    </a:moveTo>
                    <a:cubicBezTo>
                      <a:pt x="875" y="1"/>
                      <a:pt x="711" y="70"/>
                      <a:pt x="574" y="157"/>
                    </a:cubicBezTo>
                    <a:cubicBezTo>
                      <a:pt x="313" y="296"/>
                      <a:pt x="122" y="453"/>
                      <a:pt x="52" y="731"/>
                    </a:cubicBezTo>
                    <a:cubicBezTo>
                      <a:pt x="0" y="887"/>
                      <a:pt x="104" y="1113"/>
                      <a:pt x="295" y="1113"/>
                    </a:cubicBezTo>
                    <a:cubicBezTo>
                      <a:pt x="452" y="1096"/>
                      <a:pt x="608" y="1079"/>
                      <a:pt x="747" y="974"/>
                    </a:cubicBezTo>
                    <a:cubicBezTo>
                      <a:pt x="869" y="887"/>
                      <a:pt x="1008" y="748"/>
                      <a:pt x="1112" y="609"/>
                    </a:cubicBezTo>
                    <a:cubicBezTo>
                      <a:pt x="1165" y="522"/>
                      <a:pt x="1425" y="123"/>
                      <a:pt x="1234" y="36"/>
                    </a:cubicBezTo>
                    <a:cubicBezTo>
                      <a:pt x="1170" y="11"/>
                      <a:pt x="1105" y="1"/>
                      <a:pt x="1041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6713125" y="3792200"/>
                <a:ext cx="31575" cy="419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677" extrusionOk="0">
                    <a:moveTo>
                      <a:pt x="914" y="0"/>
                    </a:moveTo>
                    <a:cubicBezTo>
                      <a:pt x="894" y="0"/>
                      <a:pt x="873" y="3"/>
                      <a:pt x="852" y="7"/>
                    </a:cubicBezTo>
                    <a:cubicBezTo>
                      <a:pt x="574" y="77"/>
                      <a:pt x="348" y="285"/>
                      <a:pt x="209" y="529"/>
                    </a:cubicBezTo>
                    <a:cubicBezTo>
                      <a:pt x="35" y="807"/>
                      <a:pt x="0" y="1068"/>
                      <a:pt x="52" y="1398"/>
                    </a:cubicBezTo>
                    <a:cubicBezTo>
                      <a:pt x="70" y="1580"/>
                      <a:pt x="237" y="1677"/>
                      <a:pt x="407" y="1677"/>
                    </a:cubicBezTo>
                    <a:cubicBezTo>
                      <a:pt x="560" y="1677"/>
                      <a:pt x="715" y="1598"/>
                      <a:pt x="765" y="1433"/>
                    </a:cubicBezTo>
                    <a:cubicBezTo>
                      <a:pt x="869" y="1085"/>
                      <a:pt x="1078" y="755"/>
                      <a:pt x="1199" y="407"/>
                    </a:cubicBezTo>
                    <a:cubicBezTo>
                      <a:pt x="1262" y="218"/>
                      <a:pt x="1111" y="0"/>
                      <a:pt x="914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6703125" y="3869125"/>
                <a:ext cx="20000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700" extrusionOk="0">
                    <a:moveTo>
                      <a:pt x="461" y="0"/>
                    </a:moveTo>
                    <a:cubicBezTo>
                      <a:pt x="404" y="0"/>
                      <a:pt x="347" y="26"/>
                      <a:pt x="313" y="76"/>
                    </a:cubicBezTo>
                    <a:cubicBezTo>
                      <a:pt x="52" y="441"/>
                      <a:pt x="0" y="1015"/>
                      <a:pt x="52" y="1467"/>
                    </a:cubicBezTo>
                    <a:cubicBezTo>
                      <a:pt x="62" y="1621"/>
                      <a:pt x="199" y="1700"/>
                      <a:pt x="338" y="1700"/>
                    </a:cubicBezTo>
                    <a:cubicBezTo>
                      <a:pt x="465" y="1700"/>
                      <a:pt x="593" y="1634"/>
                      <a:pt x="626" y="1502"/>
                    </a:cubicBezTo>
                    <a:cubicBezTo>
                      <a:pt x="765" y="1084"/>
                      <a:pt x="800" y="511"/>
                      <a:pt x="609" y="94"/>
                    </a:cubicBezTo>
                    <a:cubicBezTo>
                      <a:pt x="582" y="31"/>
                      <a:pt x="522" y="0"/>
                      <a:pt x="461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6654975" y="3941850"/>
                <a:ext cx="4687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097" extrusionOk="0">
                    <a:moveTo>
                      <a:pt x="1579" y="1"/>
                    </a:moveTo>
                    <a:cubicBezTo>
                      <a:pt x="1283" y="1"/>
                      <a:pt x="1040" y="70"/>
                      <a:pt x="762" y="174"/>
                    </a:cubicBezTo>
                    <a:cubicBezTo>
                      <a:pt x="484" y="296"/>
                      <a:pt x="275" y="435"/>
                      <a:pt x="101" y="678"/>
                    </a:cubicBezTo>
                    <a:cubicBezTo>
                      <a:pt x="0" y="830"/>
                      <a:pt x="79" y="1096"/>
                      <a:pt x="290" y="1096"/>
                    </a:cubicBezTo>
                    <a:cubicBezTo>
                      <a:pt x="296" y="1096"/>
                      <a:pt x="303" y="1096"/>
                      <a:pt x="310" y="1096"/>
                    </a:cubicBezTo>
                    <a:cubicBezTo>
                      <a:pt x="449" y="1096"/>
                      <a:pt x="571" y="1096"/>
                      <a:pt x="710" y="1043"/>
                    </a:cubicBezTo>
                    <a:cubicBezTo>
                      <a:pt x="831" y="991"/>
                      <a:pt x="936" y="922"/>
                      <a:pt x="1057" y="870"/>
                    </a:cubicBezTo>
                    <a:cubicBezTo>
                      <a:pt x="1301" y="748"/>
                      <a:pt x="1527" y="609"/>
                      <a:pt x="1718" y="435"/>
                    </a:cubicBezTo>
                    <a:cubicBezTo>
                      <a:pt x="1874" y="296"/>
                      <a:pt x="1805" y="1"/>
                      <a:pt x="1579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6597100" y="3986625"/>
                <a:ext cx="4260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694" extrusionOk="0">
                    <a:moveTo>
                      <a:pt x="1245" y="0"/>
                    </a:moveTo>
                    <a:cubicBezTo>
                      <a:pt x="1020" y="0"/>
                      <a:pt x="772" y="214"/>
                      <a:pt x="626" y="347"/>
                    </a:cubicBezTo>
                    <a:cubicBezTo>
                      <a:pt x="348" y="591"/>
                      <a:pt x="157" y="886"/>
                      <a:pt x="52" y="1251"/>
                    </a:cubicBezTo>
                    <a:cubicBezTo>
                      <a:pt x="1" y="1458"/>
                      <a:pt x="180" y="1694"/>
                      <a:pt x="375" y="1694"/>
                    </a:cubicBezTo>
                    <a:cubicBezTo>
                      <a:pt x="442" y="1694"/>
                      <a:pt x="511" y="1666"/>
                      <a:pt x="574" y="1599"/>
                    </a:cubicBezTo>
                    <a:cubicBezTo>
                      <a:pt x="835" y="1356"/>
                      <a:pt x="1043" y="1077"/>
                      <a:pt x="1269" y="799"/>
                    </a:cubicBezTo>
                    <a:cubicBezTo>
                      <a:pt x="1408" y="608"/>
                      <a:pt x="1704" y="278"/>
                      <a:pt x="1443" y="69"/>
                    </a:cubicBezTo>
                    <a:cubicBezTo>
                      <a:pt x="1382" y="20"/>
                      <a:pt x="1315" y="0"/>
                      <a:pt x="1245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6557975" y="4056800"/>
                <a:ext cx="2950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717" extrusionOk="0">
                    <a:moveTo>
                      <a:pt x="941" y="0"/>
                    </a:moveTo>
                    <a:cubicBezTo>
                      <a:pt x="924" y="0"/>
                      <a:pt x="906" y="3"/>
                      <a:pt x="887" y="9"/>
                    </a:cubicBezTo>
                    <a:cubicBezTo>
                      <a:pt x="279" y="217"/>
                      <a:pt x="1" y="878"/>
                      <a:pt x="53" y="1469"/>
                    </a:cubicBezTo>
                    <a:cubicBezTo>
                      <a:pt x="71" y="1639"/>
                      <a:pt x="204" y="1716"/>
                      <a:pt x="343" y="1716"/>
                    </a:cubicBezTo>
                    <a:cubicBezTo>
                      <a:pt x="474" y="1716"/>
                      <a:pt x="611" y="1647"/>
                      <a:pt x="661" y="1521"/>
                    </a:cubicBezTo>
                    <a:cubicBezTo>
                      <a:pt x="818" y="1121"/>
                      <a:pt x="1044" y="721"/>
                      <a:pt x="1148" y="304"/>
                    </a:cubicBezTo>
                    <a:cubicBezTo>
                      <a:pt x="1179" y="180"/>
                      <a:pt x="1085" y="0"/>
                      <a:pt x="941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6548425" y="4144625"/>
                <a:ext cx="2282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940" extrusionOk="0">
                    <a:moveTo>
                      <a:pt x="505" y="0"/>
                    </a:moveTo>
                    <a:cubicBezTo>
                      <a:pt x="456" y="0"/>
                      <a:pt x="403" y="22"/>
                      <a:pt x="366" y="59"/>
                    </a:cubicBezTo>
                    <a:cubicBezTo>
                      <a:pt x="1" y="476"/>
                      <a:pt x="35" y="1189"/>
                      <a:pt x="174" y="1675"/>
                    </a:cubicBezTo>
                    <a:cubicBezTo>
                      <a:pt x="229" y="1860"/>
                      <a:pt x="365" y="1940"/>
                      <a:pt x="500" y="1940"/>
                    </a:cubicBezTo>
                    <a:cubicBezTo>
                      <a:pt x="707" y="1940"/>
                      <a:pt x="912" y="1751"/>
                      <a:pt x="817" y="1467"/>
                    </a:cubicBezTo>
                    <a:cubicBezTo>
                      <a:pt x="748" y="1241"/>
                      <a:pt x="713" y="1015"/>
                      <a:pt x="678" y="789"/>
                    </a:cubicBezTo>
                    <a:cubicBezTo>
                      <a:pt x="644" y="563"/>
                      <a:pt x="678" y="337"/>
                      <a:pt x="644" y="128"/>
                    </a:cubicBezTo>
                    <a:cubicBezTo>
                      <a:pt x="634" y="39"/>
                      <a:pt x="572" y="0"/>
                      <a:pt x="505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6568425" y="4216950"/>
                <a:ext cx="30750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1788" extrusionOk="0">
                    <a:moveTo>
                      <a:pt x="290" y="0"/>
                    </a:moveTo>
                    <a:cubicBezTo>
                      <a:pt x="141" y="0"/>
                      <a:pt x="0" y="92"/>
                      <a:pt x="0" y="277"/>
                    </a:cubicBezTo>
                    <a:cubicBezTo>
                      <a:pt x="0" y="781"/>
                      <a:pt x="174" y="1320"/>
                      <a:pt x="539" y="1667"/>
                    </a:cubicBezTo>
                    <a:cubicBezTo>
                      <a:pt x="623" y="1752"/>
                      <a:pt x="718" y="1788"/>
                      <a:pt x="808" y="1788"/>
                    </a:cubicBezTo>
                    <a:cubicBezTo>
                      <a:pt x="1035" y="1788"/>
                      <a:pt x="1229" y="1559"/>
                      <a:pt x="1130" y="1285"/>
                    </a:cubicBezTo>
                    <a:cubicBezTo>
                      <a:pt x="991" y="903"/>
                      <a:pt x="782" y="538"/>
                      <a:pt x="591" y="173"/>
                    </a:cubicBezTo>
                    <a:cubicBezTo>
                      <a:pt x="530" y="58"/>
                      <a:pt x="407" y="0"/>
                      <a:pt x="29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6597525" y="4292250"/>
                <a:ext cx="44750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720" extrusionOk="0">
                    <a:moveTo>
                      <a:pt x="446" y="0"/>
                    </a:moveTo>
                    <a:cubicBezTo>
                      <a:pt x="357" y="0"/>
                      <a:pt x="278" y="47"/>
                      <a:pt x="209" y="116"/>
                    </a:cubicBezTo>
                    <a:cubicBezTo>
                      <a:pt x="1" y="376"/>
                      <a:pt x="192" y="828"/>
                      <a:pt x="331" y="1071"/>
                    </a:cubicBezTo>
                    <a:cubicBezTo>
                      <a:pt x="522" y="1384"/>
                      <a:pt x="783" y="1593"/>
                      <a:pt x="1130" y="1697"/>
                    </a:cubicBezTo>
                    <a:cubicBezTo>
                      <a:pt x="1179" y="1712"/>
                      <a:pt x="1226" y="1719"/>
                      <a:pt x="1269" y="1719"/>
                    </a:cubicBezTo>
                    <a:cubicBezTo>
                      <a:pt x="1628" y="1719"/>
                      <a:pt x="1790" y="1250"/>
                      <a:pt x="1495" y="1002"/>
                    </a:cubicBezTo>
                    <a:cubicBezTo>
                      <a:pt x="1322" y="846"/>
                      <a:pt x="1148" y="689"/>
                      <a:pt x="1009" y="515"/>
                    </a:cubicBezTo>
                    <a:cubicBezTo>
                      <a:pt x="852" y="359"/>
                      <a:pt x="748" y="98"/>
                      <a:pt x="522" y="11"/>
                    </a:cubicBezTo>
                    <a:cubicBezTo>
                      <a:pt x="496" y="4"/>
                      <a:pt x="471" y="0"/>
                      <a:pt x="446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6668925" y="4355000"/>
                <a:ext cx="52025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360" extrusionOk="0">
                    <a:moveTo>
                      <a:pt x="302" y="1"/>
                    </a:moveTo>
                    <a:cubicBezTo>
                      <a:pt x="103" y="1"/>
                      <a:pt x="0" y="241"/>
                      <a:pt x="82" y="404"/>
                    </a:cubicBezTo>
                    <a:cubicBezTo>
                      <a:pt x="308" y="925"/>
                      <a:pt x="1055" y="1342"/>
                      <a:pt x="1612" y="1360"/>
                    </a:cubicBezTo>
                    <a:cubicBezTo>
                      <a:pt x="1959" y="1360"/>
                      <a:pt x="2081" y="943"/>
                      <a:pt x="1820" y="734"/>
                    </a:cubicBezTo>
                    <a:cubicBezTo>
                      <a:pt x="1594" y="543"/>
                      <a:pt x="1351" y="456"/>
                      <a:pt x="1073" y="317"/>
                    </a:cubicBezTo>
                    <a:cubicBezTo>
                      <a:pt x="829" y="195"/>
                      <a:pt x="621" y="56"/>
                      <a:pt x="343" y="4"/>
                    </a:cubicBezTo>
                    <a:cubicBezTo>
                      <a:pt x="329" y="2"/>
                      <a:pt x="315" y="1"/>
                      <a:pt x="302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6765250" y="4399575"/>
                <a:ext cx="48275" cy="22175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887" extrusionOk="0">
                    <a:moveTo>
                      <a:pt x="540" y="0"/>
                    </a:moveTo>
                    <a:cubicBezTo>
                      <a:pt x="421" y="0"/>
                      <a:pt x="304" y="17"/>
                      <a:pt x="192" y="64"/>
                    </a:cubicBezTo>
                    <a:cubicBezTo>
                      <a:pt x="70" y="116"/>
                      <a:pt x="1" y="307"/>
                      <a:pt x="70" y="429"/>
                    </a:cubicBezTo>
                    <a:cubicBezTo>
                      <a:pt x="289" y="770"/>
                      <a:pt x="756" y="886"/>
                      <a:pt x="1173" y="886"/>
                    </a:cubicBezTo>
                    <a:cubicBezTo>
                      <a:pt x="1286" y="886"/>
                      <a:pt x="1396" y="878"/>
                      <a:pt x="1496" y="863"/>
                    </a:cubicBezTo>
                    <a:cubicBezTo>
                      <a:pt x="1843" y="794"/>
                      <a:pt x="1930" y="220"/>
                      <a:pt x="1548" y="133"/>
                    </a:cubicBezTo>
                    <a:cubicBezTo>
                      <a:pt x="1322" y="81"/>
                      <a:pt x="1096" y="46"/>
                      <a:pt x="853" y="29"/>
                    </a:cubicBezTo>
                    <a:cubicBezTo>
                      <a:pt x="748" y="13"/>
                      <a:pt x="643" y="0"/>
                      <a:pt x="54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6857375" y="4407125"/>
                <a:ext cx="5435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753" extrusionOk="0">
                    <a:moveTo>
                      <a:pt x="1492" y="1"/>
                    </a:moveTo>
                    <a:cubicBezTo>
                      <a:pt x="1240" y="1"/>
                      <a:pt x="994" y="38"/>
                      <a:pt x="748" y="74"/>
                    </a:cubicBezTo>
                    <a:cubicBezTo>
                      <a:pt x="487" y="127"/>
                      <a:pt x="209" y="213"/>
                      <a:pt x="35" y="422"/>
                    </a:cubicBezTo>
                    <a:cubicBezTo>
                      <a:pt x="1" y="457"/>
                      <a:pt x="18" y="509"/>
                      <a:pt x="53" y="544"/>
                    </a:cubicBezTo>
                    <a:cubicBezTo>
                      <a:pt x="279" y="735"/>
                      <a:pt x="574" y="752"/>
                      <a:pt x="852" y="752"/>
                    </a:cubicBezTo>
                    <a:cubicBezTo>
                      <a:pt x="1200" y="752"/>
                      <a:pt x="1513" y="752"/>
                      <a:pt x="1843" y="648"/>
                    </a:cubicBezTo>
                    <a:cubicBezTo>
                      <a:pt x="2173" y="526"/>
                      <a:pt x="2173" y="74"/>
                      <a:pt x="1808" y="22"/>
                    </a:cubicBezTo>
                    <a:cubicBezTo>
                      <a:pt x="1701" y="7"/>
                      <a:pt x="1596" y="1"/>
                      <a:pt x="1492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6952975" y="4366300"/>
                <a:ext cx="43200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278" extrusionOk="0">
                    <a:moveTo>
                      <a:pt x="1245" y="1"/>
                    </a:moveTo>
                    <a:cubicBezTo>
                      <a:pt x="1207" y="1"/>
                      <a:pt x="1168" y="7"/>
                      <a:pt x="1130" y="21"/>
                    </a:cubicBezTo>
                    <a:cubicBezTo>
                      <a:pt x="678" y="195"/>
                      <a:pt x="348" y="508"/>
                      <a:pt x="87" y="890"/>
                    </a:cubicBezTo>
                    <a:cubicBezTo>
                      <a:pt x="35" y="890"/>
                      <a:pt x="1" y="925"/>
                      <a:pt x="1" y="977"/>
                    </a:cubicBezTo>
                    <a:cubicBezTo>
                      <a:pt x="35" y="1099"/>
                      <a:pt x="35" y="1203"/>
                      <a:pt x="174" y="1256"/>
                    </a:cubicBezTo>
                    <a:cubicBezTo>
                      <a:pt x="215" y="1271"/>
                      <a:pt x="260" y="1277"/>
                      <a:pt x="307" y="1277"/>
                    </a:cubicBezTo>
                    <a:cubicBezTo>
                      <a:pt x="419" y="1277"/>
                      <a:pt x="540" y="1240"/>
                      <a:pt x="626" y="1203"/>
                    </a:cubicBezTo>
                    <a:cubicBezTo>
                      <a:pt x="1009" y="1047"/>
                      <a:pt x="1304" y="838"/>
                      <a:pt x="1548" y="508"/>
                    </a:cubicBezTo>
                    <a:cubicBezTo>
                      <a:pt x="1728" y="268"/>
                      <a:pt x="1492" y="1"/>
                      <a:pt x="1245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7012075" y="4307825"/>
                <a:ext cx="369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611" extrusionOk="0">
                    <a:moveTo>
                      <a:pt x="1078" y="1"/>
                    </a:moveTo>
                    <a:cubicBezTo>
                      <a:pt x="1035" y="1"/>
                      <a:pt x="993" y="11"/>
                      <a:pt x="956" y="31"/>
                    </a:cubicBezTo>
                    <a:cubicBezTo>
                      <a:pt x="644" y="153"/>
                      <a:pt x="557" y="448"/>
                      <a:pt x="383" y="692"/>
                    </a:cubicBezTo>
                    <a:cubicBezTo>
                      <a:pt x="244" y="935"/>
                      <a:pt x="0" y="1126"/>
                      <a:pt x="35" y="1422"/>
                    </a:cubicBezTo>
                    <a:cubicBezTo>
                      <a:pt x="53" y="1491"/>
                      <a:pt x="122" y="1561"/>
                      <a:pt x="192" y="1578"/>
                    </a:cubicBezTo>
                    <a:cubicBezTo>
                      <a:pt x="247" y="1600"/>
                      <a:pt x="301" y="1610"/>
                      <a:pt x="353" y="1610"/>
                    </a:cubicBezTo>
                    <a:cubicBezTo>
                      <a:pt x="630" y="1610"/>
                      <a:pt x="865" y="1334"/>
                      <a:pt x="1026" y="1144"/>
                    </a:cubicBezTo>
                    <a:cubicBezTo>
                      <a:pt x="1269" y="866"/>
                      <a:pt x="1478" y="535"/>
                      <a:pt x="1321" y="153"/>
                    </a:cubicBezTo>
                    <a:cubicBezTo>
                      <a:pt x="1285" y="55"/>
                      <a:pt x="1180" y="1"/>
                      <a:pt x="1078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7055525" y="4227225"/>
                <a:ext cx="286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2129" extrusionOk="0">
                    <a:moveTo>
                      <a:pt x="682" y="1"/>
                    </a:moveTo>
                    <a:cubicBezTo>
                      <a:pt x="551" y="1"/>
                      <a:pt x="424" y="75"/>
                      <a:pt x="366" y="248"/>
                    </a:cubicBezTo>
                    <a:cubicBezTo>
                      <a:pt x="157" y="822"/>
                      <a:pt x="18" y="1413"/>
                      <a:pt x="1" y="2021"/>
                    </a:cubicBezTo>
                    <a:cubicBezTo>
                      <a:pt x="1" y="2084"/>
                      <a:pt x="55" y="2129"/>
                      <a:pt x="112" y="2129"/>
                    </a:cubicBezTo>
                    <a:cubicBezTo>
                      <a:pt x="133" y="2129"/>
                      <a:pt x="155" y="2123"/>
                      <a:pt x="174" y="2108"/>
                    </a:cubicBezTo>
                    <a:cubicBezTo>
                      <a:pt x="644" y="1691"/>
                      <a:pt x="939" y="1117"/>
                      <a:pt x="1078" y="509"/>
                    </a:cubicBezTo>
                    <a:cubicBezTo>
                      <a:pt x="1144" y="214"/>
                      <a:pt x="906" y="1"/>
                      <a:pt x="682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5"/>
              <p:cNvSpPr/>
              <p:nvPr/>
            </p:nvSpPr>
            <p:spPr>
              <a:xfrm>
                <a:off x="7068575" y="4132925"/>
                <a:ext cx="2390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827" extrusionOk="0">
                    <a:moveTo>
                      <a:pt x="361" y="1"/>
                    </a:moveTo>
                    <a:cubicBezTo>
                      <a:pt x="201" y="1"/>
                      <a:pt x="29" y="128"/>
                      <a:pt x="17" y="301"/>
                    </a:cubicBezTo>
                    <a:cubicBezTo>
                      <a:pt x="0" y="561"/>
                      <a:pt x="52" y="822"/>
                      <a:pt x="156" y="1066"/>
                    </a:cubicBezTo>
                    <a:cubicBezTo>
                      <a:pt x="243" y="1292"/>
                      <a:pt x="348" y="1535"/>
                      <a:pt x="487" y="1743"/>
                    </a:cubicBezTo>
                    <a:cubicBezTo>
                      <a:pt x="533" y="1801"/>
                      <a:pt x="595" y="1826"/>
                      <a:pt x="657" y="1826"/>
                    </a:cubicBezTo>
                    <a:cubicBezTo>
                      <a:pt x="782" y="1826"/>
                      <a:pt x="910" y="1726"/>
                      <a:pt x="921" y="1587"/>
                    </a:cubicBezTo>
                    <a:cubicBezTo>
                      <a:pt x="956" y="1344"/>
                      <a:pt x="904" y="1066"/>
                      <a:pt x="869" y="840"/>
                    </a:cubicBezTo>
                    <a:cubicBezTo>
                      <a:pt x="817" y="561"/>
                      <a:pt x="730" y="336"/>
                      <a:pt x="574" y="110"/>
                    </a:cubicBezTo>
                    <a:cubicBezTo>
                      <a:pt x="521" y="34"/>
                      <a:pt x="443" y="1"/>
                      <a:pt x="361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5"/>
              <p:cNvSpPr/>
              <p:nvPr/>
            </p:nvSpPr>
            <p:spPr>
              <a:xfrm>
                <a:off x="7045100" y="4063400"/>
                <a:ext cx="274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586" extrusionOk="0">
                    <a:moveTo>
                      <a:pt x="407" y="0"/>
                    </a:moveTo>
                    <a:cubicBezTo>
                      <a:pt x="232" y="0"/>
                      <a:pt x="78" y="159"/>
                      <a:pt x="53" y="336"/>
                    </a:cubicBezTo>
                    <a:cubicBezTo>
                      <a:pt x="0" y="561"/>
                      <a:pt x="105" y="735"/>
                      <a:pt x="209" y="926"/>
                    </a:cubicBezTo>
                    <a:cubicBezTo>
                      <a:pt x="279" y="1100"/>
                      <a:pt x="365" y="1257"/>
                      <a:pt x="470" y="1413"/>
                    </a:cubicBezTo>
                    <a:cubicBezTo>
                      <a:pt x="539" y="1510"/>
                      <a:pt x="641" y="1585"/>
                      <a:pt x="759" y="1585"/>
                    </a:cubicBezTo>
                    <a:cubicBezTo>
                      <a:pt x="789" y="1585"/>
                      <a:pt x="820" y="1580"/>
                      <a:pt x="852" y="1570"/>
                    </a:cubicBezTo>
                    <a:cubicBezTo>
                      <a:pt x="1009" y="1517"/>
                      <a:pt x="1095" y="1361"/>
                      <a:pt x="1061" y="1205"/>
                    </a:cubicBezTo>
                    <a:cubicBezTo>
                      <a:pt x="1026" y="1013"/>
                      <a:pt x="991" y="840"/>
                      <a:pt x="939" y="666"/>
                    </a:cubicBezTo>
                    <a:cubicBezTo>
                      <a:pt x="870" y="422"/>
                      <a:pt x="800" y="231"/>
                      <a:pt x="609" y="75"/>
                    </a:cubicBezTo>
                    <a:cubicBezTo>
                      <a:pt x="542" y="23"/>
                      <a:pt x="473" y="0"/>
                      <a:pt x="407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7063450" y="4009850"/>
                <a:ext cx="315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211" extrusionOk="0">
                    <a:moveTo>
                      <a:pt x="902" y="1"/>
                    </a:moveTo>
                    <a:cubicBezTo>
                      <a:pt x="842" y="1"/>
                      <a:pt x="781" y="19"/>
                      <a:pt x="726" y="62"/>
                    </a:cubicBezTo>
                    <a:cubicBezTo>
                      <a:pt x="587" y="183"/>
                      <a:pt x="466" y="305"/>
                      <a:pt x="344" y="461"/>
                    </a:cubicBezTo>
                    <a:cubicBezTo>
                      <a:pt x="240" y="583"/>
                      <a:pt x="101" y="705"/>
                      <a:pt x="66" y="878"/>
                    </a:cubicBezTo>
                    <a:cubicBezTo>
                      <a:pt x="0" y="1060"/>
                      <a:pt x="138" y="1210"/>
                      <a:pt x="330" y="1210"/>
                    </a:cubicBezTo>
                    <a:cubicBezTo>
                      <a:pt x="340" y="1210"/>
                      <a:pt x="351" y="1210"/>
                      <a:pt x="361" y="1209"/>
                    </a:cubicBezTo>
                    <a:cubicBezTo>
                      <a:pt x="535" y="1209"/>
                      <a:pt x="726" y="1035"/>
                      <a:pt x="866" y="913"/>
                    </a:cubicBezTo>
                    <a:cubicBezTo>
                      <a:pt x="1022" y="774"/>
                      <a:pt x="1144" y="600"/>
                      <a:pt x="1196" y="392"/>
                    </a:cubicBezTo>
                    <a:cubicBezTo>
                      <a:pt x="1262" y="181"/>
                      <a:pt x="1088" y="1"/>
                      <a:pt x="902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7098100" y="3940550"/>
                <a:ext cx="24200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684" extrusionOk="0">
                    <a:moveTo>
                      <a:pt x="576" y="0"/>
                    </a:moveTo>
                    <a:cubicBezTo>
                      <a:pt x="475" y="0"/>
                      <a:pt x="380" y="42"/>
                      <a:pt x="331" y="139"/>
                    </a:cubicBezTo>
                    <a:cubicBezTo>
                      <a:pt x="88" y="591"/>
                      <a:pt x="1" y="1061"/>
                      <a:pt x="36" y="1565"/>
                    </a:cubicBezTo>
                    <a:cubicBezTo>
                      <a:pt x="48" y="1636"/>
                      <a:pt x="117" y="1683"/>
                      <a:pt x="182" y="1683"/>
                    </a:cubicBezTo>
                    <a:cubicBezTo>
                      <a:pt x="211" y="1683"/>
                      <a:pt x="240" y="1673"/>
                      <a:pt x="262" y="1652"/>
                    </a:cubicBezTo>
                    <a:cubicBezTo>
                      <a:pt x="609" y="1287"/>
                      <a:pt x="835" y="852"/>
                      <a:pt x="922" y="348"/>
                    </a:cubicBezTo>
                    <a:cubicBezTo>
                      <a:pt x="967" y="145"/>
                      <a:pt x="763" y="0"/>
                      <a:pt x="576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7107225" y="3869250"/>
                <a:ext cx="20700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795" extrusionOk="0">
                    <a:moveTo>
                      <a:pt x="389" y="1"/>
                    </a:moveTo>
                    <a:cubicBezTo>
                      <a:pt x="193" y="1"/>
                      <a:pt x="1" y="119"/>
                      <a:pt x="1" y="367"/>
                    </a:cubicBezTo>
                    <a:cubicBezTo>
                      <a:pt x="1" y="610"/>
                      <a:pt x="1" y="836"/>
                      <a:pt x="36" y="1079"/>
                    </a:cubicBezTo>
                    <a:cubicBezTo>
                      <a:pt x="53" y="1184"/>
                      <a:pt x="71" y="1288"/>
                      <a:pt x="105" y="1392"/>
                    </a:cubicBezTo>
                    <a:cubicBezTo>
                      <a:pt x="140" y="1531"/>
                      <a:pt x="227" y="1618"/>
                      <a:pt x="262" y="1740"/>
                    </a:cubicBezTo>
                    <a:cubicBezTo>
                      <a:pt x="271" y="1777"/>
                      <a:pt x="300" y="1795"/>
                      <a:pt x="331" y="1795"/>
                    </a:cubicBezTo>
                    <a:cubicBezTo>
                      <a:pt x="357" y="1795"/>
                      <a:pt x="385" y="1782"/>
                      <a:pt x="401" y="1757"/>
                    </a:cubicBezTo>
                    <a:cubicBezTo>
                      <a:pt x="436" y="1636"/>
                      <a:pt x="540" y="1549"/>
                      <a:pt x="575" y="1427"/>
                    </a:cubicBezTo>
                    <a:cubicBezTo>
                      <a:pt x="627" y="1323"/>
                      <a:pt x="661" y="1236"/>
                      <a:pt x="679" y="1132"/>
                    </a:cubicBezTo>
                    <a:cubicBezTo>
                      <a:pt x="748" y="888"/>
                      <a:pt x="783" y="662"/>
                      <a:pt x="801" y="419"/>
                    </a:cubicBezTo>
                    <a:cubicBezTo>
                      <a:pt x="828" y="145"/>
                      <a:pt x="606" y="1"/>
                      <a:pt x="389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7073475" y="3800800"/>
                <a:ext cx="36825" cy="45225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809" extrusionOk="0">
                    <a:moveTo>
                      <a:pt x="508" y="0"/>
                    </a:moveTo>
                    <a:cubicBezTo>
                      <a:pt x="251" y="0"/>
                      <a:pt x="1" y="272"/>
                      <a:pt x="152" y="532"/>
                    </a:cubicBezTo>
                    <a:cubicBezTo>
                      <a:pt x="273" y="758"/>
                      <a:pt x="430" y="932"/>
                      <a:pt x="569" y="1141"/>
                    </a:cubicBezTo>
                    <a:cubicBezTo>
                      <a:pt x="708" y="1315"/>
                      <a:pt x="777" y="1541"/>
                      <a:pt x="916" y="1714"/>
                    </a:cubicBezTo>
                    <a:cubicBezTo>
                      <a:pt x="976" y="1780"/>
                      <a:pt x="1049" y="1808"/>
                      <a:pt x="1122" y="1808"/>
                    </a:cubicBezTo>
                    <a:cubicBezTo>
                      <a:pt x="1262" y="1808"/>
                      <a:pt x="1398" y="1701"/>
                      <a:pt x="1421" y="1541"/>
                    </a:cubicBezTo>
                    <a:cubicBezTo>
                      <a:pt x="1473" y="1280"/>
                      <a:pt x="1351" y="984"/>
                      <a:pt x="1247" y="741"/>
                    </a:cubicBezTo>
                    <a:cubicBezTo>
                      <a:pt x="1125" y="463"/>
                      <a:pt x="969" y="237"/>
                      <a:pt x="708" y="63"/>
                    </a:cubicBezTo>
                    <a:cubicBezTo>
                      <a:pt x="646" y="19"/>
                      <a:pt x="577" y="0"/>
                      <a:pt x="508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7021625" y="3765125"/>
                <a:ext cx="3262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946" extrusionOk="0">
                    <a:moveTo>
                      <a:pt x="452" y="1"/>
                    </a:moveTo>
                    <a:cubicBezTo>
                      <a:pt x="346" y="1"/>
                      <a:pt x="244" y="39"/>
                      <a:pt x="157" y="134"/>
                    </a:cubicBezTo>
                    <a:cubicBezTo>
                      <a:pt x="36" y="273"/>
                      <a:pt x="1" y="534"/>
                      <a:pt x="157" y="691"/>
                    </a:cubicBezTo>
                    <a:cubicBezTo>
                      <a:pt x="350" y="884"/>
                      <a:pt x="587" y="945"/>
                      <a:pt x="841" y="945"/>
                    </a:cubicBezTo>
                    <a:cubicBezTo>
                      <a:pt x="908" y="945"/>
                      <a:pt x="975" y="941"/>
                      <a:pt x="1044" y="934"/>
                    </a:cubicBezTo>
                    <a:cubicBezTo>
                      <a:pt x="1304" y="917"/>
                      <a:pt x="1287" y="604"/>
                      <a:pt x="1148" y="465"/>
                    </a:cubicBezTo>
                    <a:cubicBezTo>
                      <a:pt x="1009" y="343"/>
                      <a:pt x="887" y="152"/>
                      <a:pt x="713" y="65"/>
                    </a:cubicBezTo>
                    <a:cubicBezTo>
                      <a:pt x="628" y="26"/>
                      <a:pt x="538" y="1"/>
                      <a:pt x="452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6613600" y="4082050"/>
                <a:ext cx="83450" cy="175900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7036" extrusionOk="0">
                    <a:moveTo>
                      <a:pt x="1748" y="0"/>
                    </a:moveTo>
                    <a:cubicBezTo>
                      <a:pt x="839" y="0"/>
                      <a:pt x="199" y="976"/>
                      <a:pt x="122" y="1832"/>
                    </a:cubicBezTo>
                    <a:cubicBezTo>
                      <a:pt x="1" y="2927"/>
                      <a:pt x="383" y="4126"/>
                      <a:pt x="922" y="5065"/>
                    </a:cubicBezTo>
                    <a:cubicBezTo>
                      <a:pt x="1200" y="5534"/>
                      <a:pt x="1496" y="5951"/>
                      <a:pt x="1878" y="6333"/>
                    </a:cubicBezTo>
                    <a:cubicBezTo>
                      <a:pt x="2138" y="6578"/>
                      <a:pt x="2551" y="7035"/>
                      <a:pt x="2960" y="7035"/>
                    </a:cubicBezTo>
                    <a:cubicBezTo>
                      <a:pt x="2987" y="7035"/>
                      <a:pt x="3015" y="7033"/>
                      <a:pt x="3042" y="7029"/>
                    </a:cubicBezTo>
                    <a:cubicBezTo>
                      <a:pt x="3077" y="7011"/>
                      <a:pt x="3095" y="6977"/>
                      <a:pt x="3095" y="6924"/>
                    </a:cubicBezTo>
                    <a:cubicBezTo>
                      <a:pt x="3060" y="6646"/>
                      <a:pt x="2730" y="6403"/>
                      <a:pt x="2538" y="6212"/>
                    </a:cubicBezTo>
                    <a:cubicBezTo>
                      <a:pt x="2295" y="5951"/>
                      <a:pt x="2052" y="5673"/>
                      <a:pt x="1843" y="5378"/>
                    </a:cubicBezTo>
                    <a:cubicBezTo>
                      <a:pt x="1374" y="4717"/>
                      <a:pt x="1044" y="3952"/>
                      <a:pt x="870" y="3153"/>
                    </a:cubicBezTo>
                    <a:cubicBezTo>
                      <a:pt x="713" y="2405"/>
                      <a:pt x="574" y="1171"/>
                      <a:pt x="1443" y="771"/>
                    </a:cubicBezTo>
                    <a:cubicBezTo>
                      <a:pt x="1550" y="725"/>
                      <a:pt x="1654" y="703"/>
                      <a:pt x="1751" y="703"/>
                    </a:cubicBezTo>
                    <a:cubicBezTo>
                      <a:pt x="2052" y="703"/>
                      <a:pt x="2299" y="909"/>
                      <a:pt x="2417" y="1223"/>
                    </a:cubicBezTo>
                    <a:cubicBezTo>
                      <a:pt x="2591" y="1693"/>
                      <a:pt x="2399" y="2214"/>
                      <a:pt x="2365" y="2701"/>
                    </a:cubicBezTo>
                    <a:cubicBezTo>
                      <a:pt x="2334" y="2913"/>
                      <a:pt x="2515" y="3043"/>
                      <a:pt x="2696" y="3043"/>
                    </a:cubicBezTo>
                    <a:cubicBezTo>
                      <a:pt x="2826" y="3043"/>
                      <a:pt x="2957" y="2975"/>
                      <a:pt x="3008" y="2822"/>
                    </a:cubicBezTo>
                    <a:cubicBezTo>
                      <a:pt x="3338" y="1884"/>
                      <a:pt x="3303" y="406"/>
                      <a:pt x="2139" y="59"/>
                    </a:cubicBezTo>
                    <a:cubicBezTo>
                      <a:pt x="2004" y="19"/>
                      <a:pt x="1873" y="0"/>
                      <a:pt x="17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6879975" y="4199125"/>
                <a:ext cx="153425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5237" extrusionOk="0">
                    <a:moveTo>
                      <a:pt x="4543" y="1"/>
                    </a:moveTo>
                    <a:cubicBezTo>
                      <a:pt x="3650" y="1"/>
                      <a:pt x="2938" y="928"/>
                      <a:pt x="2660" y="1720"/>
                    </a:cubicBezTo>
                    <a:cubicBezTo>
                      <a:pt x="2576" y="1971"/>
                      <a:pt x="2788" y="2172"/>
                      <a:pt x="2997" y="2172"/>
                    </a:cubicBezTo>
                    <a:cubicBezTo>
                      <a:pt x="3091" y="2172"/>
                      <a:pt x="3186" y="2131"/>
                      <a:pt x="3251" y="2033"/>
                    </a:cubicBezTo>
                    <a:cubicBezTo>
                      <a:pt x="3512" y="1633"/>
                      <a:pt x="3685" y="1112"/>
                      <a:pt x="4120" y="851"/>
                    </a:cubicBezTo>
                    <a:cubicBezTo>
                      <a:pt x="4266" y="758"/>
                      <a:pt x="4421" y="711"/>
                      <a:pt x="4570" y="711"/>
                    </a:cubicBezTo>
                    <a:cubicBezTo>
                      <a:pt x="4811" y="711"/>
                      <a:pt x="5034" y="836"/>
                      <a:pt x="5163" y="1094"/>
                    </a:cubicBezTo>
                    <a:cubicBezTo>
                      <a:pt x="5597" y="1946"/>
                      <a:pt x="4711" y="2832"/>
                      <a:pt x="4120" y="3319"/>
                    </a:cubicBezTo>
                    <a:cubicBezTo>
                      <a:pt x="3512" y="3823"/>
                      <a:pt x="2764" y="4223"/>
                      <a:pt x="1999" y="4449"/>
                    </a:cubicBezTo>
                    <a:cubicBezTo>
                      <a:pt x="1652" y="4553"/>
                      <a:pt x="1287" y="4623"/>
                      <a:pt x="922" y="4675"/>
                    </a:cubicBezTo>
                    <a:cubicBezTo>
                      <a:pt x="644" y="4710"/>
                      <a:pt x="261" y="4692"/>
                      <a:pt x="35" y="4901"/>
                    </a:cubicBezTo>
                    <a:cubicBezTo>
                      <a:pt x="18" y="4918"/>
                      <a:pt x="1" y="4970"/>
                      <a:pt x="35" y="5005"/>
                    </a:cubicBezTo>
                    <a:cubicBezTo>
                      <a:pt x="188" y="5186"/>
                      <a:pt x="461" y="5237"/>
                      <a:pt x="739" y="5237"/>
                    </a:cubicBezTo>
                    <a:cubicBezTo>
                      <a:pt x="968" y="5237"/>
                      <a:pt x="1201" y="5202"/>
                      <a:pt x="1374" y="5179"/>
                    </a:cubicBezTo>
                    <a:cubicBezTo>
                      <a:pt x="1895" y="5127"/>
                      <a:pt x="2417" y="4970"/>
                      <a:pt x="2903" y="4779"/>
                    </a:cubicBezTo>
                    <a:cubicBezTo>
                      <a:pt x="3911" y="4379"/>
                      <a:pt x="4954" y="3667"/>
                      <a:pt x="5545" y="2745"/>
                    </a:cubicBezTo>
                    <a:cubicBezTo>
                      <a:pt x="6084" y="1929"/>
                      <a:pt x="6136" y="538"/>
                      <a:pt x="5058" y="104"/>
                    </a:cubicBezTo>
                    <a:cubicBezTo>
                      <a:pt x="4882" y="33"/>
                      <a:pt x="4709" y="1"/>
                      <a:pt x="4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6762650" y="3797225"/>
                <a:ext cx="11345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3893" extrusionOk="0">
                    <a:moveTo>
                      <a:pt x="3935" y="1"/>
                    </a:moveTo>
                    <a:cubicBezTo>
                      <a:pt x="3670" y="1"/>
                      <a:pt x="3379" y="64"/>
                      <a:pt x="3181" y="102"/>
                    </a:cubicBezTo>
                    <a:cubicBezTo>
                      <a:pt x="2677" y="189"/>
                      <a:pt x="2191" y="397"/>
                      <a:pt x="1756" y="693"/>
                    </a:cubicBezTo>
                    <a:cubicBezTo>
                      <a:pt x="835" y="1284"/>
                      <a:pt x="1" y="2379"/>
                      <a:pt x="18" y="3526"/>
                    </a:cubicBezTo>
                    <a:cubicBezTo>
                      <a:pt x="18" y="3721"/>
                      <a:pt x="207" y="3893"/>
                      <a:pt x="385" y="3893"/>
                    </a:cubicBezTo>
                    <a:cubicBezTo>
                      <a:pt x="478" y="3893"/>
                      <a:pt x="567" y="3847"/>
                      <a:pt x="626" y="3735"/>
                    </a:cubicBezTo>
                    <a:cubicBezTo>
                      <a:pt x="1096" y="2865"/>
                      <a:pt x="1495" y="2031"/>
                      <a:pt x="2312" y="1423"/>
                    </a:cubicBezTo>
                    <a:cubicBezTo>
                      <a:pt x="2643" y="1162"/>
                      <a:pt x="3042" y="971"/>
                      <a:pt x="3425" y="814"/>
                    </a:cubicBezTo>
                    <a:cubicBezTo>
                      <a:pt x="3755" y="693"/>
                      <a:pt x="4276" y="710"/>
                      <a:pt x="4502" y="415"/>
                    </a:cubicBezTo>
                    <a:cubicBezTo>
                      <a:pt x="4537" y="345"/>
                      <a:pt x="4537" y="258"/>
                      <a:pt x="4485" y="189"/>
                    </a:cubicBezTo>
                    <a:cubicBezTo>
                      <a:pt x="4366" y="46"/>
                      <a:pt x="4159" y="1"/>
                      <a:pt x="3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7015600" y="3848600"/>
                <a:ext cx="54300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5619" extrusionOk="0">
                    <a:moveTo>
                      <a:pt x="342" y="1"/>
                    </a:moveTo>
                    <a:cubicBezTo>
                      <a:pt x="144" y="1"/>
                      <a:pt x="1" y="149"/>
                      <a:pt x="16" y="376"/>
                    </a:cubicBezTo>
                    <a:cubicBezTo>
                      <a:pt x="68" y="741"/>
                      <a:pt x="381" y="1054"/>
                      <a:pt x="537" y="1384"/>
                    </a:cubicBezTo>
                    <a:cubicBezTo>
                      <a:pt x="746" y="1766"/>
                      <a:pt x="902" y="2149"/>
                      <a:pt x="1007" y="2583"/>
                    </a:cubicBezTo>
                    <a:cubicBezTo>
                      <a:pt x="1180" y="3400"/>
                      <a:pt x="1111" y="4252"/>
                      <a:pt x="937" y="5069"/>
                    </a:cubicBezTo>
                    <a:cubicBezTo>
                      <a:pt x="877" y="5335"/>
                      <a:pt x="1137" y="5619"/>
                      <a:pt x="1377" y="5619"/>
                    </a:cubicBezTo>
                    <a:cubicBezTo>
                      <a:pt x="1481" y="5619"/>
                      <a:pt x="1581" y="5565"/>
                      <a:pt x="1650" y="5434"/>
                    </a:cubicBezTo>
                    <a:cubicBezTo>
                      <a:pt x="2119" y="4513"/>
                      <a:pt x="2171" y="3470"/>
                      <a:pt x="1963" y="2462"/>
                    </a:cubicBezTo>
                    <a:cubicBezTo>
                      <a:pt x="1858" y="1992"/>
                      <a:pt x="1685" y="1506"/>
                      <a:pt x="1459" y="1089"/>
                    </a:cubicBezTo>
                    <a:cubicBezTo>
                      <a:pt x="1233" y="689"/>
                      <a:pt x="902" y="115"/>
                      <a:pt x="433" y="11"/>
                    </a:cubicBezTo>
                    <a:cubicBezTo>
                      <a:pt x="402" y="4"/>
                      <a:pt x="371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6714850" y="4261675"/>
                <a:ext cx="31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194" extrusionOk="0">
                    <a:moveTo>
                      <a:pt x="619" y="0"/>
                    </a:moveTo>
                    <a:cubicBezTo>
                      <a:pt x="483" y="0"/>
                      <a:pt x="348" y="47"/>
                      <a:pt x="244" y="139"/>
                    </a:cubicBezTo>
                    <a:cubicBezTo>
                      <a:pt x="70" y="278"/>
                      <a:pt x="1" y="504"/>
                      <a:pt x="35" y="713"/>
                    </a:cubicBezTo>
                    <a:cubicBezTo>
                      <a:pt x="70" y="904"/>
                      <a:pt x="227" y="1095"/>
                      <a:pt x="418" y="1147"/>
                    </a:cubicBezTo>
                    <a:cubicBezTo>
                      <a:pt x="435" y="1147"/>
                      <a:pt x="435" y="1165"/>
                      <a:pt x="435" y="1165"/>
                    </a:cubicBezTo>
                    <a:cubicBezTo>
                      <a:pt x="496" y="1185"/>
                      <a:pt x="557" y="1194"/>
                      <a:pt x="618" y="1194"/>
                    </a:cubicBezTo>
                    <a:cubicBezTo>
                      <a:pt x="662" y="1194"/>
                      <a:pt x="705" y="1189"/>
                      <a:pt x="748" y="1182"/>
                    </a:cubicBezTo>
                    <a:cubicBezTo>
                      <a:pt x="852" y="1165"/>
                      <a:pt x="939" y="1113"/>
                      <a:pt x="1009" y="1043"/>
                    </a:cubicBezTo>
                    <a:cubicBezTo>
                      <a:pt x="1165" y="921"/>
                      <a:pt x="1252" y="695"/>
                      <a:pt x="1200" y="487"/>
                    </a:cubicBezTo>
                    <a:lnTo>
                      <a:pt x="1200" y="469"/>
                    </a:lnTo>
                    <a:cubicBezTo>
                      <a:pt x="1148" y="278"/>
                      <a:pt x="1026" y="104"/>
                      <a:pt x="818" y="35"/>
                    </a:cubicBezTo>
                    <a:cubicBezTo>
                      <a:pt x="754" y="12"/>
                      <a:pt x="686" y="0"/>
                      <a:pt x="619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6760825" y="4283600"/>
                <a:ext cx="48000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1357" extrusionOk="0">
                    <a:moveTo>
                      <a:pt x="949" y="1"/>
                    </a:moveTo>
                    <a:cubicBezTo>
                      <a:pt x="290" y="1"/>
                      <a:pt x="0" y="1063"/>
                      <a:pt x="734" y="1313"/>
                    </a:cubicBezTo>
                    <a:cubicBezTo>
                      <a:pt x="819" y="1343"/>
                      <a:pt x="900" y="1357"/>
                      <a:pt x="976" y="1357"/>
                    </a:cubicBezTo>
                    <a:cubicBezTo>
                      <a:pt x="1644" y="1357"/>
                      <a:pt x="1920" y="294"/>
                      <a:pt x="1186" y="44"/>
                    </a:cubicBezTo>
                    <a:cubicBezTo>
                      <a:pt x="1103" y="14"/>
                      <a:pt x="1023" y="1"/>
                      <a:pt x="949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6836525" y="4301750"/>
                <a:ext cx="3565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405" extrusionOk="0">
                    <a:moveTo>
                      <a:pt x="709" y="1"/>
                    </a:moveTo>
                    <a:cubicBezTo>
                      <a:pt x="663" y="1"/>
                      <a:pt x="617" y="5"/>
                      <a:pt x="574" y="14"/>
                    </a:cubicBezTo>
                    <a:cubicBezTo>
                      <a:pt x="331" y="66"/>
                      <a:pt x="139" y="240"/>
                      <a:pt x="53" y="466"/>
                    </a:cubicBezTo>
                    <a:cubicBezTo>
                      <a:pt x="53" y="466"/>
                      <a:pt x="53" y="483"/>
                      <a:pt x="53" y="483"/>
                    </a:cubicBezTo>
                    <a:cubicBezTo>
                      <a:pt x="35" y="552"/>
                      <a:pt x="18" y="605"/>
                      <a:pt x="0" y="674"/>
                    </a:cubicBezTo>
                    <a:cubicBezTo>
                      <a:pt x="0" y="761"/>
                      <a:pt x="18" y="848"/>
                      <a:pt x="53" y="935"/>
                    </a:cubicBezTo>
                    <a:cubicBezTo>
                      <a:pt x="53" y="987"/>
                      <a:pt x="87" y="1039"/>
                      <a:pt x="122" y="1091"/>
                    </a:cubicBezTo>
                    <a:cubicBezTo>
                      <a:pt x="174" y="1161"/>
                      <a:pt x="226" y="1230"/>
                      <a:pt x="313" y="1282"/>
                    </a:cubicBezTo>
                    <a:cubicBezTo>
                      <a:pt x="418" y="1352"/>
                      <a:pt x="522" y="1387"/>
                      <a:pt x="643" y="1404"/>
                    </a:cubicBezTo>
                    <a:cubicBezTo>
                      <a:pt x="748" y="1404"/>
                      <a:pt x="835" y="1404"/>
                      <a:pt x="922" y="1369"/>
                    </a:cubicBezTo>
                    <a:cubicBezTo>
                      <a:pt x="1008" y="1335"/>
                      <a:pt x="1078" y="1300"/>
                      <a:pt x="1148" y="1230"/>
                    </a:cubicBezTo>
                    <a:lnTo>
                      <a:pt x="1165" y="1230"/>
                    </a:lnTo>
                    <a:cubicBezTo>
                      <a:pt x="1252" y="1143"/>
                      <a:pt x="1321" y="1039"/>
                      <a:pt x="1374" y="917"/>
                    </a:cubicBezTo>
                    <a:cubicBezTo>
                      <a:pt x="1408" y="813"/>
                      <a:pt x="1426" y="691"/>
                      <a:pt x="1391" y="570"/>
                    </a:cubicBezTo>
                    <a:cubicBezTo>
                      <a:pt x="1356" y="379"/>
                      <a:pt x="1252" y="222"/>
                      <a:pt x="1113" y="118"/>
                    </a:cubicBezTo>
                    <a:cubicBezTo>
                      <a:pt x="995" y="40"/>
                      <a:pt x="849" y="1"/>
                      <a:pt x="709" y="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2" name="Google Shape;772;p25"/>
          <p:cNvGrpSpPr/>
          <p:nvPr/>
        </p:nvGrpSpPr>
        <p:grpSpPr>
          <a:xfrm>
            <a:off x="7334100" y="3544563"/>
            <a:ext cx="1259300" cy="985300"/>
            <a:chOff x="666600" y="2605238"/>
            <a:chExt cx="1259300" cy="985300"/>
          </a:xfrm>
        </p:grpSpPr>
        <p:sp>
          <p:nvSpPr>
            <p:cNvPr id="773" name="Google Shape;773;p25"/>
            <p:cNvSpPr/>
            <p:nvPr/>
          </p:nvSpPr>
          <p:spPr>
            <a:xfrm>
              <a:off x="666600" y="2605250"/>
              <a:ext cx="1259300" cy="985275"/>
            </a:xfrm>
            <a:custGeom>
              <a:avLst/>
              <a:gdLst/>
              <a:ahLst/>
              <a:cxnLst/>
              <a:rect l="l" t="t" r="r" b="b"/>
              <a:pathLst>
                <a:path w="50372" h="39411" extrusionOk="0">
                  <a:moveTo>
                    <a:pt x="26979" y="0"/>
                  </a:moveTo>
                  <a:cubicBezTo>
                    <a:pt x="24630" y="0"/>
                    <a:pt x="22248" y="1938"/>
                    <a:pt x="21449" y="3792"/>
                  </a:cubicBezTo>
                  <a:cubicBezTo>
                    <a:pt x="21414" y="3897"/>
                    <a:pt x="21362" y="4001"/>
                    <a:pt x="21327" y="4140"/>
                  </a:cubicBezTo>
                  <a:cubicBezTo>
                    <a:pt x="21327" y="4140"/>
                    <a:pt x="21310" y="4140"/>
                    <a:pt x="21310" y="4157"/>
                  </a:cubicBezTo>
                  <a:cubicBezTo>
                    <a:pt x="20562" y="5270"/>
                    <a:pt x="19989" y="6539"/>
                    <a:pt x="19606" y="7686"/>
                  </a:cubicBezTo>
                  <a:cubicBezTo>
                    <a:pt x="19589" y="7755"/>
                    <a:pt x="19572" y="7807"/>
                    <a:pt x="19554" y="7859"/>
                  </a:cubicBezTo>
                  <a:cubicBezTo>
                    <a:pt x="18824" y="8920"/>
                    <a:pt x="18337" y="10171"/>
                    <a:pt x="17972" y="11423"/>
                  </a:cubicBezTo>
                  <a:cubicBezTo>
                    <a:pt x="17242" y="12761"/>
                    <a:pt x="16877" y="14482"/>
                    <a:pt x="16651" y="15838"/>
                  </a:cubicBezTo>
                  <a:cubicBezTo>
                    <a:pt x="16634" y="15890"/>
                    <a:pt x="16634" y="15959"/>
                    <a:pt x="16617" y="16029"/>
                  </a:cubicBezTo>
                  <a:cubicBezTo>
                    <a:pt x="11132" y="14810"/>
                    <a:pt x="6698" y="13529"/>
                    <a:pt x="4039" y="13529"/>
                  </a:cubicBezTo>
                  <a:cubicBezTo>
                    <a:pt x="2982" y="13529"/>
                    <a:pt x="2206" y="13731"/>
                    <a:pt x="1756" y="14221"/>
                  </a:cubicBezTo>
                  <a:cubicBezTo>
                    <a:pt x="1756" y="14256"/>
                    <a:pt x="1756" y="14291"/>
                    <a:pt x="1773" y="14325"/>
                  </a:cubicBezTo>
                  <a:cubicBezTo>
                    <a:pt x="1408" y="14447"/>
                    <a:pt x="1043" y="14603"/>
                    <a:pt x="713" y="14812"/>
                  </a:cubicBezTo>
                  <a:cubicBezTo>
                    <a:pt x="417" y="14986"/>
                    <a:pt x="122" y="15247"/>
                    <a:pt x="70" y="15612"/>
                  </a:cubicBezTo>
                  <a:cubicBezTo>
                    <a:pt x="0" y="16081"/>
                    <a:pt x="487" y="16498"/>
                    <a:pt x="956" y="16568"/>
                  </a:cubicBezTo>
                  <a:cubicBezTo>
                    <a:pt x="1025" y="16577"/>
                    <a:pt x="1092" y="16581"/>
                    <a:pt x="1159" y="16581"/>
                  </a:cubicBezTo>
                  <a:cubicBezTo>
                    <a:pt x="1464" y="16581"/>
                    <a:pt x="1751" y="16490"/>
                    <a:pt x="2051" y="16376"/>
                  </a:cubicBezTo>
                  <a:lnTo>
                    <a:pt x="2051" y="16376"/>
                  </a:lnTo>
                  <a:cubicBezTo>
                    <a:pt x="1738" y="16602"/>
                    <a:pt x="1582" y="17072"/>
                    <a:pt x="1738" y="17437"/>
                  </a:cubicBezTo>
                  <a:cubicBezTo>
                    <a:pt x="1901" y="17852"/>
                    <a:pt x="2343" y="18102"/>
                    <a:pt x="2793" y="18102"/>
                  </a:cubicBezTo>
                  <a:cubicBezTo>
                    <a:pt x="2870" y="18102"/>
                    <a:pt x="2948" y="18095"/>
                    <a:pt x="3024" y="18080"/>
                  </a:cubicBezTo>
                  <a:cubicBezTo>
                    <a:pt x="3442" y="18010"/>
                    <a:pt x="3807" y="17732"/>
                    <a:pt x="4067" y="17367"/>
                  </a:cubicBezTo>
                  <a:lnTo>
                    <a:pt x="4067" y="17367"/>
                  </a:lnTo>
                  <a:cubicBezTo>
                    <a:pt x="3824" y="17889"/>
                    <a:pt x="4050" y="18619"/>
                    <a:pt x="4571" y="18862"/>
                  </a:cubicBezTo>
                  <a:cubicBezTo>
                    <a:pt x="4713" y="18935"/>
                    <a:pt x="4868" y="18968"/>
                    <a:pt x="5024" y="18968"/>
                  </a:cubicBezTo>
                  <a:cubicBezTo>
                    <a:pt x="5424" y="18968"/>
                    <a:pt x="5831" y="18748"/>
                    <a:pt x="6031" y="18410"/>
                  </a:cubicBezTo>
                  <a:lnTo>
                    <a:pt x="6031" y="18410"/>
                  </a:lnTo>
                  <a:cubicBezTo>
                    <a:pt x="5892" y="18949"/>
                    <a:pt x="6205" y="19592"/>
                    <a:pt x="6744" y="19818"/>
                  </a:cubicBezTo>
                  <a:cubicBezTo>
                    <a:pt x="6882" y="19871"/>
                    <a:pt x="7026" y="19896"/>
                    <a:pt x="7171" y="19896"/>
                  </a:cubicBezTo>
                  <a:cubicBezTo>
                    <a:pt x="7592" y="19896"/>
                    <a:pt x="8015" y="19685"/>
                    <a:pt x="8274" y="19349"/>
                  </a:cubicBezTo>
                  <a:lnTo>
                    <a:pt x="8274" y="19349"/>
                  </a:lnTo>
                  <a:cubicBezTo>
                    <a:pt x="8065" y="19870"/>
                    <a:pt x="8308" y="20565"/>
                    <a:pt x="8847" y="20791"/>
                  </a:cubicBezTo>
                  <a:cubicBezTo>
                    <a:pt x="8961" y="20836"/>
                    <a:pt x="9081" y="20857"/>
                    <a:pt x="9201" y="20857"/>
                  </a:cubicBezTo>
                  <a:cubicBezTo>
                    <a:pt x="9593" y="20857"/>
                    <a:pt x="9986" y="20633"/>
                    <a:pt x="10186" y="20287"/>
                  </a:cubicBezTo>
                  <a:lnTo>
                    <a:pt x="10186" y="20287"/>
                  </a:lnTo>
                  <a:cubicBezTo>
                    <a:pt x="10133" y="20791"/>
                    <a:pt x="10359" y="21330"/>
                    <a:pt x="10829" y="21556"/>
                  </a:cubicBezTo>
                  <a:cubicBezTo>
                    <a:pt x="10945" y="21608"/>
                    <a:pt x="11071" y="21631"/>
                    <a:pt x="11200" y="21631"/>
                  </a:cubicBezTo>
                  <a:cubicBezTo>
                    <a:pt x="11592" y="21631"/>
                    <a:pt x="12001" y="21409"/>
                    <a:pt x="12184" y="21069"/>
                  </a:cubicBezTo>
                  <a:lnTo>
                    <a:pt x="12184" y="21069"/>
                  </a:lnTo>
                  <a:cubicBezTo>
                    <a:pt x="12150" y="21643"/>
                    <a:pt x="12654" y="22269"/>
                    <a:pt x="13262" y="22338"/>
                  </a:cubicBezTo>
                  <a:cubicBezTo>
                    <a:pt x="13314" y="22344"/>
                    <a:pt x="13366" y="22347"/>
                    <a:pt x="13417" y="22347"/>
                  </a:cubicBezTo>
                  <a:cubicBezTo>
                    <a:pt x="14107" y="22347"/>
                    <a:pt x="14743" y="21822"/>
                    <a:pt x="15018" y="21191"/>
                  </a:cubicBezTo>
                  <a:lnTo>
                    <a:pt x="15018" y="21191"/>
                  </a:lnTo>
                  <a:cubicBezTo>
                    <a:pt x="14774" y="21834"/>
                    <a:pt x="15105" y="22651"/>
                    <a:pt x="15713" y="22964"/>
                  </a:cubicBezTo>
                  <a:cubicBezTo>
                    <a:pt x="14670" y="25345"/>
                    <a:pt x="14548" y="28213"/>
                    <a:pt x="15087" y="30646"/>
                  </a:cubicBezTo>
                  <a:cubicBezTo>
                    <a:pt x="15417" y="32124"/>
                    <a:pt x="16391" y="33149"/>
                    <a:pt x="17625" y="33879"/>
                  </a:cubicBezTo>
                  <a:cubicBezTo>
                    <a:pt x="17642" y="34331"/>
                    <a:pt x="17712" y="34766"/>
                    <a:pt x="17729" y="35131"/>
                  </a:cubicBezTo>
                  <a:cubicBezTo>
                    <a:pt x="17868" y="37442"/>
                    <a:pt x="19154" y="38781"/>
                    <a:pt x="21431" y="39233"/>
                  </a:cubicBezTo>
                  <a:cubicBezTo>
                    <a:pt x="22002" y="39344"/>
                    <a:pt x="22611" y="39411"/>
                    <a:pt x="23222" y="39411"/>
                  </a:cubicBezTo>
                  <a:cubicBezTo>
                    <a:pt x="24898" y="39411"/>
                    <a:pt x="26585" y="38908"/>
                    <a:pt x="27515" y="37442"/>
                  </a:cubicBezTo>
                  <a:cubicBezTo>
                    <a:pt x="27897" y="36834"/>
                    <a:pt x="28158" y="36156"/>
                    <a:pt x="28384" y="35478"/>
                  </a:cubicBezTo>
                  <a:cubicBezTo>
                    <a:pt x="28471" y="35235"/>
                    <a:pt x="29357" y="35026"/>
                    <a:pt x="29583" y="34940"/>
                  </a:cubicBezTo>
                  <a:cubicBezTo>
                    <a:pt x="30192" y="34696"/>
                    <a:pt x="30678" y="34435"/>
                    <a:pt x="31200" y="34001"/>
                  </a:cubicBezTo>
                  <a:cubicBezTo>
                    <a:pt x="32729" y="32715"/>
                    <a:pt x="33703" y="30907"/>
                    <a:pt x="34120" y="28960"/>
                  </a:cubicBezTo>
                  <a:cubicBezTo>
                    <a:pt x="34380" y="27674"/>
                    <a:pt x="34380" y="26423"/>
                    <a:pt x="34137" y="25258"/>
                  </a:cubicBezTo>
                  <a:lnTo>
                    <a:pt x="34137" y="25258"/>
                  </a:lnTo>
                  <a:cubicBezTo>
                    <a:pt x="34276" y="25293"/>
                    <a:pt x="34398" y="25310"/>
                    <a:pt x="34537" y="25310"/>
                  </a:cubicBezTo>
                  <a:cubicBezTo>
                    <a:pt x="35284" y="25276"/>
                    <a:pt x="35927" y="24563"/>
                    <a:pt x="35875" y="23816"/>
                  </a:cubicBezTo>
                  <a:lnTo>
                    <a:pt x="35875" y="23816"/>
                  </a:lnTo>
                  <a:cubicBezTo>
                    <a:pt x="35943" y="24578"/>
                    <a:pt x="36638" y="25225"/>
                    <a:pt x="37398" y="25225"/>
                  </a:cubicBezTo>
                  <a:cubicBezTo>
                    <a:pt x="37417" y="25225"/>
                    <a:pt x="37437" y="25224"/>
                    <a:pt x="37457" y="25223"/>
                  </a:cubicBezTo>
                  <a:cubicBezTo>
                    <a:pt x="38205" y="25190"/>
                    <a:pt x="38857" y="24537"/>
                    <a:pt x="38928" y="23811"/>
                  </a:cubicBezTo>
                  <a:lnTo>
                    <a:pt x="38928" y="23811"/>
                  </a:lnTo>
                  <a:cubicBezTo>
                    <a:pt x="38927" y="24423"/>
                    <a:pt x="39588" y="24914"/>
                    <a:pt x="40226" y="24914"/>
                  </a:cubicBezTo>
                  <a:cubicBezTo>
                    <a:pt x="40300" y="24914"/>
                    <a:pt x="40374" y="24907"/>
                    <a:pt x="40447" y="24893"/>
                  </a:cubicBezTo>
                  <a:cubicBezTo>
                    <a:pt x="41177" y="24771"/>
                    <a:pt x="41715" y="24128"/>
                    <a:pt x="42028" y="23451"/>
                  </a:cubicBezTo>
                  <a:cubicBezTo>
                    <a:pt x="42188" y="23961"/>
                    <a:pt x="42714" y="24311"/>
                    <a:pt x="43243" y="24311"/>
                  </a:cubicBezTo>
                  <a:cubicBezTo>
                    <a:pt x="43290" y="24311"/>
                    <a:pt x="43337" y="24308"/>
                    <a:pt x="43384" y="24302"/>
                  </a:cubicBezTo>
                  <a:cubicBezTo>
                    <a:pt x="43905" y="24215"/>
                    <a:pt x="44357" y="23763"/>
                    <a:pt x="44427" y="23242"/>
                  </a:cubicBezTo>
                  <a:lnTo>
                    <a:pt x="44427" y="23242"/>
                  </a:lnTo>
                  <a:cubicBezTo>
                    <a:pt x="44411" y="23903"/>
                    <a:pt x="45093" y="24478"/>
                    <a:pt x="45777" y="24478"/>
                  </a:cubicBezTo>
                  <a:cubicBezTo>
                    <a:pt x="45849" y="24478"/>
                    <a:pt x="45920" y="24472"/>
                    <a:pt x="45991" y="24459"/>
                  </a:cubicBezTo>
                  <a:cubicBezTo>
                    <a:pt x="46791" y="24320"/>
                    <a:pt x="47364" y="23572"/>
                    <a:pt x="47538" y="22790"/>
                  </a:cubicBezTo>
                  <a:cubicBezTo>
                    <a:pt x="47596" y="23308"/>
                    <a:pt x="48111" y="23597"/>
                    <a:pt x="48639" y="23597"/>
                  </a:cubicBezTo>
                  <a:cubicBezTo>
                    <a:pt x="48908" y="23597"/>
                    <a:pt x="49181" y="23522"/>
                    <a:pt x="49398" y="23364"/>
                  </a:cubicBezTo>
                  <a:cubicBezTo>
                    <a:pt x="50024" y="22894"/>
                    <a:pt x="50232" y="22060"/>
                    <a:pt x="50319" y="21278"/>
                  </a:cubicBezTo>
                  <a:cubicBezTo>
                    <a:pt x="50354" y="21052"/>
                    <a:pt x="50371" y="20809"/>
                    <a:pt x="50319" y="20583"/>
                  </a:cubicBezTo>
                  <a:cubicBezTo>
                    <a:pt x="49885" y="17941"/>
                    <a:pt x="43228" y="18636"/>
                    <a:pt x="34276" y="18323"/>
                  </a:cubicBezTo>
                  <a:cubicBezTo>
                    <a:pt x="34311" y="18132"/>
                    <a:pt x="34328" y="17941"/>
                    <a:pt x="34328" y="17749"/>
                  </a:cubicBezTo>
                  <a:cubicBezTo>
                    <a:pt x="34328" y="16585"/>
                    <a:pt x="34137" y="15403"/>
                    <a:pt x="33737" y="14273"/>
                  </a:cubicBezTo>
                  <a:cubicBezTo>
                    <a:pt x="33755" y="14082"/>
                    <a:pt x="33755" y="13891"/>
                    <a:pt x="33737" y="13700"/>
                  </a:cubicBezTo>
                  <a:cubicBezTo>
                    <a:pt x="33598" y="12379"/>
                    <a:pt x="33320" y="11058"/>
                    <a:pt x="32903" y="9771"/>
                  </a:cubicBezTo>
                  <a:cubicBezTo>
                    <a:pt x="32920" y="9441"/>
                    <a:pt x="32868" y="9094"/>
                    <a:pt x="32799" y="8763"/>
                  </a:cubicBezTo>
                  <a:cubicBezTo>
                    <a:pt x="32573" y="7616"/>
                    <a:pt x="32312" y="6469"/>
                    <a:pt x="31825" y="5391"/>
                  </a:cubicBezTo>
                  <a:cubicBezTo>
                    <a:pt x="31478" y="3167"/>
                    <a:pt x="30018" y="107"/>
                    <a:pt x="27132" y="3"/>
                  </a:cubicBezTo>
                  <a:cubicBezTo>
                    <a:pt x="27081" y="1"/>
                    <a:pt x="27030" y="0"/>
                    <a:pt x="26979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4" name="Google Shape;774;p25"/>
            <p:cNvGrpSpPr/>
            <p:nvPr/>
          </p:nvGrpSpPr>
          <p:grpSpPr>
            <a:xfrm>
              <a:off x="666600" y="2605238"/>
              <a:ext cx="1259300" cy="985300"/>
              <a:chOff x="4368800" y="1316325"/>
              <a:chExt cx="1259300" cy="985300"/>
            </a:xfrm>
          </p:grpSpPr>
          <p:sp>
            <p:nvSpPr>
              <p:cNvPr id="775" name="Google Shape;775;p25"/>
              <p:cNvSpPr/>
              <p:nvPr/>
            </p:nvSpPr>
            <p:spPr>
              <a:xfrm>
                <a:off x="4723375" y="1767300"/>
                <a:ext cx="511475" cy="534325"/>
              </a:xfrm>
              <a:custGeom>
                <a:avLst/>
                <a:gdLst/>
                <a:ahLst/>
                <a:cxnLst/>
                <a:rect l="l" t="t" r="r" b="b"/>
                <a:pathLst>
                  <a:path w="20459" h="21373" extrusionOk="0">
                    <a:moveTo>
                      <a:pt x="9769" y="1"/>
                    </a:moveTo>
                    <a:cubicBezTo>
                      <a:pt x="7972" y="1"/>
                      <a:pt x="6158" y="345"/>
                      <a:pt x="4728" y="1188"/>
                    </a:cubicBezTo>
                    <a:cubicBezTo>
                      <a:pt x="939" y="3413"/>
                      <a:pt x="1" y="8593"/>
                      <a:pt x="905" y="12608"/>
                    </a:cubicBezTo>
                    <a:cubicBezTo>
                      <a:pt x="1235" y="14085"/>
                      <a:pt x="2208" y="15111"/>
                      <a:pt x="3425" y="15841"/>
                    </a:cubicBezTo>
                    <a:cubicBezTo>
                      <a:pt x="3460" y="16293"/>
                      <a:pt x="3512" y="16727"/>
                      <a:pt x="3529" y="17092"/>
                    </a:cubicBezTo>
                    <a:cubicBezTo>
                      <a:pt x="3668" y="19404"/>
                      <a:pt x="4954" y="20742"/>
                      <a:pt x="7249" y="21194"/>
                    </a:cubicBezTo>
                    <a:cubicBezTo>
                      <a:pt x="7815" y="21306"/>
                      <a:pt x="8422" y="21372"/>
                      <a:pt x="9032" y="21372"/>
                    </a:cubicBezTo>
                    <a:cubicBezTo>
                      <a:pt x="10705" y="21372"/>
                      <a:pt x="12398" y="20869"/>
                      <a:pt x="13315" y="19404"/>
                    </a:cubicBezTo>
                    <a:cubicBezTo>
                      <a:pt x="13697" y="18796"/>
                      <a:pt x="13975" y="18135"/>
                      <a:pt x="14201" y="17440"/>
                    </a:cubicBezTo>
                    <a:cubicBezTo>
                      <a:pt x="14271" y="17197"/>
                      <a:pt x="15175" y="16988"/>
                      <a:pt x="15383" y="16901"/>
                    </a:cubicBezTo>
                    <a:cubicBezTo>
                      <a:pt x="15992" y="16658"/>
                      <a:pt x="16496" y="16397"/>
                      <a:pt x="17000" y="15963"/>
                    </a:cubicBezTo>
                    <a:cubicBezTo>
                      <a:pt x="18529" y="14676"/>
                      <a:pt x="19520" y="12869"/>
                      <a:pt x="19920" y="10922"/>
                    </a:cubicBezTo>
                    <a:cubicBezTo>
                      <a:pt x="20459" y="8367"/>
                      <a:pt x="19902" y="5899"/>
                      <a:pt x="18547" y="3987"/>
                    </a:cubicBezTo>
                    <a:cubicBezTo>
                      <a:pt x="17365" y="2283"/>
                      <a:pt x="15557" y="997"/>
                      <a:pt x="13332" y="441"/>
                    </a:cubicBezTo>
                    <a:cubicBezTo>
                      <a:pt x="12240" y="164"/>
                      <a:pt x="11008" y="1"/>
                      <a:pt x="9769" y="1"/>
                    </a:cubicBezTo>
                    <a:close/>
                  </a:path>
                </a:pathLst>
              </a:custGeom>
              <a:solidFill>
                <a:srgbClr val="D9D9D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5"/>
              <p:cNvSpPr/>
              <p:nvPr/>
            </p:nvSpPr>
            <p:spPr>
              <a:xfrm>
                <a:off x="4929775" y="1993400"/>
                <a:ext cx="72600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3449" extrusionOk="0">
                    <a:moveTo>
                      <a:pt x="1905" y="1"/>
                    </a:moveTo>
                    <a:cubicBezTo>
                      <a:pt x="1665" y="1"/>
                      <a:pt x="1420" y="152"/>
                      <a:pt x="1218" y="383"/>
                    </a:cubicBezTo>
                    <a:cubicBezTo>
                      <a:pt x="783" y="887"/>
                      <a:pt x="418" y="1548"/>
                      <a:pt x="140" y="2156"/>
                    </a:cubicBezTo>
                    <a:cubicBezTo>
                      <a:pt x="70" y="2313"/>
                      <a:pt x="1" y="2486"/>
                      <a:pt x="1" y="2660"/>
                    </a:cubicBezTo>
                    <a:cubicBezTo>
                      <a:pt x="1" y="2956"/>
                      <a:pt x="227" y="3147"/>
                      <a:pt x="488" y="3216"/>
                    </a:cubicBezTo>
                    <a:cubicBezTo>
                      <a:pt x="550" y="3234"/>
                      <a:pt x="612" y="3243"/>
                      <a:pt x="673" y="3243"/>
                    </a:cubicBezTo>
                    <a:cubicBezTo>
                      <a:pt x="966" y="3243"/>
                      <a:pt x="1224" y="3040"/>
                      <a:pt x="1339" y="2695"/>
                    </a:cubicBezTo>
                    <a:cubicBezTo>
                      <a:pt x="1374" y="3095"/>
                      <a:pt x="1496" y="3216"/>
                      <a:pt x="1739" y="3355"/>
                    </a:cubicBezTo>
                    <a:cubicBezTo>
                      <a:pt x="1862" y="3419"/>
                      <a:pt x="1976" y="3448"/>
                      <a:pt x="2080" y="3448"/>
                    </a:cubicBezTo>
                    <a:cubicBezTo>
                      <a:pt x="2375" y="3448"/>
                      <a:pt x="2588" y="3215"/>
                      <a:pt x="2678" y="2869"/>
                    </a:cubicBezTo>
                    <a:cubicBezTo>
                      <a:pt x="2886" y="2156"/>
                      <a:pt x="2904" y="957"/>
                      <a:pt x="2452" y="331"/>
                    </a:cubicBezTo>
                    <a:cubicBezTo>
                      <a:pt x="2289" y="99"/>
                      <a:pt x="2099" y="1"/>
                      <a:pt x="19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5"/>
              <p:cNvSpPr/>
              <p:nvPr/>
            </p:nvSpPr>
            <p:spPr>
              <a:xfrm>
                <a:off x="4886775" y="2102725"/>
                <a:ext cx="123200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4928" h="3072" extrusionOk="0">
                    <a:moveTo>
                      <a:pt x="638" y="1"/>
                    </a:moveTo>
                    <a:cubicBezTo>
                      <a:pt x="421" y="1"/>
                      <a:pt x="274" y="137"/>
                      <a:pt x="209" y="529"/>
                    </a:cubicBezTo>
                    <a:cubicBezTo>
                      <a:pt x="0" y="1694"/>
                      <a:pt x="869" y="2824"/>
                      <a:pt x="2155" y="3032"/>
                    </a:cubicBezTo>
                    <a:cubicBezTo>
                      <a:pt x="2305" y="3059"/>
                      <a:pt x="2454" y="3072"/>
                      <a:pt x="2601" y="3072"/>
                    </a:cubicBezTo>
                    <a:cubicBezTo>
                      <a:pt x="3694" y="3072"/>
                      <a:pt x="4648" y="2356"/>
                      <a:pt x="4832" y="1329"/>
                    </a:cubicBezTo>
                    <a:cubicBezTo>
                      <a:pt x="4928" y="755"/>
                      <a:pt x="4680" y="638"/>
                      <a:pt x="4250" y="638"/>
                    </a:cubicBezTo>
                    <a:cubicBezTo>
                      <a:pt x="3952" y="638"/>
                      <a:pt x="3567" y="694"/>
                      <a:pt x="3147" y="694"/>
                    </a:cubicBezTo>
                    <a:cubicBezTo>
                      <a:pt x="2961" y="694"/>
                      <a:pt x="2768" y="683"/>
                      <a:pt x="2573" y="651"/>
                    </a:cubicBezTo>
                    <a:cubicBezTo>
                      <a:pt x="1727" y="502"/>
                      <a:pt x="1054" y="1"/>
                      <a:pt x="6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5"/>
              <p:cNvSpPr/>
              <p:nvPr/>
            </p:nvSpPr>
            <p:spPr>
              <a:xfrm>
                <a:off x="4984525" y="1812850"/>
                <a:ext cx="47825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3528" extrusionOk="0">
                    <a:moveTo>
                      <a:pt x="1228" y="0"/>
                    </a:moveTo>
                    <a:cubicBezTo>
                      <a:pt x="1018" y="0"/>
                      <a:pt x="800" y="90"/>
                      <a:pt x="644" y="236"/>
                    </a:cubicBezTo>
                    <a:cubicBezTo>
                      <a:pt x="53" y="792"/>
                      <a:pt x="1" y="1835"/>
                      <a:pt x="88" y="2582"/>
                    </a:cubicBezTo>
                    <a:cubicBezTo>
                      <a:pt x="147" y="2983"/>
                      <a:pt x="366" y="3527"/>
                      <a:pt x="625" y="3527"/>
                    </a:cubicBezTo>
                    <a:cubicBezTo>
                      <a:pt x="748" y="3527"/>
                      <a:pt x="880" y="3405"/>
                      <a:pt x="1009" y="3086"/>
                    </a:cubicBezTo>
                    <a:cubicBezTo>
                      <a:pt x="1218" y="2617"/>
                      <a:pt x="1513" y="2095"/>
                      <a:pt x="1722" y="1574"/>
                    </a:cubicBezTo>
                    <a:cubicBezTo>
                      <a:pt x="1809" y="1313"/>
                      <a:pt x="1878" y="1070"/>
                      <a:pt x="1895" y="826"/>
                    </a:cubicBezTo>
                    <a:cubicBezTo>
                      <a:pt x="1913" y="566"/>
                      <a:pt x="1826" y="288"/>
                      <a:pt x="1617" y="131"/>
                    </a:cubicBezTo>
                    <a:cubicBezTo>
                      <a:pt x="1506" y="41"/>
                      <a:pt x="1369" y="0"/>
                      <a:pt x="12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5"/>
              <p:cNvSpPr/>
              <p:nvPr/>
            </p:nvSpPr>
            <p:spPr>
              <a:xfrm>
                <a:off x="5019150" y="1843825"/>
                <a:ext cx="48400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56" extrusionOk="0">
                    <a:moveTo>
                      <a:pt x="1413" y="1"/>
                    </a:moveTo>
                    <a:cubicBezTo>
                      <a:pt x="1361" y="1"/>
                      <a:pt x="1309" y="8"/>
                      <a:pt x="1258" y="22"/>
                    </a:cubicBezTo>
                    <a:cubicBezTo>
                      <a:pt x="736" y="144"/>
                      <a:pt x="371" y="735"/>
                      <a:pt x="163" y="1204"/>
                    </a:cubicBezTo>
                    <a:cubicBezTo>
                      <a:pt x="56" y="1498"/>
                      <a:pt x="1" y="1955"/>
                      <a:pt x="240" y="1955"/>
                    </a:cubicBezTo>
                    <a:cubicBezTo>
                      <a:pt x="313" y="1955"/>
                      <a:pt x="412" y="1913"/>
                      <a:pt x="545" y="1812"/>
                    </a:cubicBezTo>
                    <a:cubicBezTo>
                      <a:pt x="806" y="1604"/>
                      <a:pt x="1171" y="1395"/>
                      <a:pt x="1449" y="1152"/>
                    </a:cubicBezTo>
                    <a:cubicBezTo>
                      <a:pt x="1588" y="1030"/>
                      <a:pt x="1710" y="908"/>
                      <a:pt x="1814" y="769"/>
                    </a:cubicBezTo>
                    <a:cubicBezTo>
                      <a:pt x="1901" y="630"/>
                      <a:pt x="1936" y="439"/>
                      <a:pt x="1884" y="265"/>
                    </a:cubicBezTo>
                    <a:cubicBezTo>
                      <a:pt x="1801" y="100"/>
                      <a:pt x="1610" y="1"/>
                      <a:pt x="14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5"/>
              <p:cNvSpPr/>
              <p:nvPr/>
            </p:nvSpPr>
            <p:spPr>
              <a:xfrm>
                <a:off x="4937175" y="1831325"/>
                <a:ext cx="428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2123" extrusionOk="0">
                    <a:moveTo>
                      <a:pt x="507" y="1"/>
                    </a:moveTo>
                    <a:cubicBezTo>
                      <a:pt x="342" y="1"/>
                      <a:pt x="180" y="70"/>
                      <a:pt x="87" y="209"/>
                    </a:cubicBezTo>
                    <a:cubicBezTo>
                      <a:pt x="0" y="366"/>
                      <a:pt x="18" y="557"/>
                      <a:pt x="87" y="713"/>
                    </a:cubicBezTo>
                    <a:cubicBezTo>
                      <a:pt x="157" y="870"/>
                      <a:pt x="261" y="1009"/>
                      <a:pt x="383" y="1148"/>
                    </a:cubicBezTo>
                    <a:cubicBezTo>
                      <a:pt x="626" y="1426"/>
                      <a:pt x="939" y="1687"/>
                      <a:pt x="1182" y="1930"/>
                    </a:cubicBezTo>
                    <a:cubicBezTo>
                      <a:pt x="1310" y="2067"/>
                      <a:pt x="1409" y="2122"/>
                      <a:pt x="1484" y="2122"/>
                    </a:cubicBezTo>
                    <a:cubicBezTo>
                      <a:pt x="1693" y="2122"/>
                      <a:pt x="1711" y="1686"/>
                      <a:pt x="1634" y="1391"/>
                    </a:cubicBezTo>
                    <a:cubicBezTo>
                      <a:pt x="1513" y="904"/>
                      <a:pt x="1252" y="261"/>
                      <a:pt x="748" y="53"/>
                    </a:cubicBezTo>
                    <a:cubicBezTo>
                      <a:pt x="672" y="18"/>
                      <a:pt x="589" y="1"/>
                      <a:pt x="5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5"/>
              <p:cNvSpPr/>
              <p:nvPr/>
            </p:nvSpPr>
            <p:spPr>
              <a:xfrm>
                <a:off x="4755525" y="2055625"/>
                <a:ext cx="55225" cy="43750"/>
              </a:xfrm>
              <a:custGeom>
                <a:avLst/>
                <a:gdLst/>
                <a:ahLst/>
                <a:cxnLst/>
                <a:rect l="l" t="t" r="r" b="b"/>
                <a:pathLst>
                  <a:path w="2209" h="1750" extrusionOk="0">
                    <a:moveTo>
                      <a:pt x="1044" y="0"/>
                    </a:moveTo>
                    <a:cubicBezTo>
                      <a:pt x="550" y="0"/>
                      <a:pt x="132" y="295"/>
                      <a:pt x="70" y="727"/>
                    </a:cubicBezTo>
                    <a:cubicBezTo>
                      <a:pt x="1" y="1197"/>
                      <a:pt x="401" y="1649"/>
                      <a:pt x="974" y="1735"/>
                    </a:cubicBezTo>
                    <a:cubicBezTo>
                      <a:pt x="1039" y="1745"/>
                      <a:pt x="1102" y="1750"/>
                      <a:pt x="1164" y="1750"/>
                    </a:cubicBezTo>
                    <a:cubicBezTo>
                      <a:pt x="1656" y="1750"/>
                      <a:pt x="2060" y="1455"/>
                      <a:pt x="2121" y="1023"/>
                    </a:cubicBezTo>
                    <a:cubicBezTo>
                      <a:pt x="2208" y="554"/>
                      <a:pt x="1791" y="102"/>
                      <a:pt x="1235" y="15"/>
                    </a:cubicBezTo>
                    <a:cubicBezTo>
                      <a:pt x="1171" y="5"/>
                      <a:pt x="1107" y="0"/>
                      <a:pt x="10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5"/>
              <p:cNvSpPr/>
              <p:nvPr/>
            </p:nvSpPr>
            <p:spPr>
              <a:xfrm>
                <a:off x="5100550" y="2110375"/>
                <a:ext cx="54775" cy="4365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746" extrusionOk="0">
                    <a:moveTo>
                      <a:pt x="1044" y="0"/>
                    </a:moveTo>
                    <a:cubicBezTo>
                      <a:pt x="550" y="0"/>
                      <a:pt x="132" y="294"/>
                      <a:pt x="70" y="710"/>
                    </a:cubicBezTo>
                    <a:cubicBezTo>
                      <a:pt x="1" y="1197"/>
                      <a:pt x="400" y="1649"/>
                      <a:pt x="974" y="1735"/>
                    </a:cubicBezTo>
                    <a:cubicBezTo>
                      <a:pt x="1026" y="1742"/>
                      <a:pt x="1078" y="1745"/>
                      <a:pt x="1129" y="1745"/>
                    </a:cubicBezTo>
                    <a:cubicBezTo>
                      <a:pt x="1624" y="1745"/>
                      <a:pt x="2058" y="1448"/>
                      <a:pt x="2121" y="1023"/>
                    </a:cubicBezTo>
                    <a:cubicBezTo>
                      <a:pt x="2191" y="554"/>
                      <a:pt x="1791" y="102"/>
                      <a:pt x="1235" y="15"/>
                    </a:cubicBezTo>
                    <a:cubicBezTo>
                      <a:pt x="1170" y="5"/>
                      <a:pt x="1106" y="0"/>
                      <a:pt x="10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5"/>
              <p:cNvSpPr/>
              <p:nvPr/>
            </p:nvSpPr>
            <p:spPr>
              <a:xfrm>
                <a:off x="4978025" y="1913175"/>
                <a:ext cx="26525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6" extrusionOk="0">
                    <a:moveTo>
                      <a:pt x="522" y="0"/>
                    </a:moveTo>
                    <a:cubicBezTo>
                      <a:pt x="481" y="0"/>
                      <a:pt x="441" y="9"/>
                      <a:pt x="400" y="29"/>
                    </a:cubicBezTo>
                    <a:cubicBezTo>
                      <a:pt x="330" y="29"/>
                      <a:pt x="278" y="64"/>
                      <a:pt x="209" y="99"/>
                    </a:cubicBezTo>
                    <a:cubicBezTo>
                      <a:pt x="157" y="151"/>
                      <a:pt x="104" y="203"/>
                      <a:pt x="87" y="255"/>
                    </a:cubicBezTo>
                    <a:cubicBezTo>
                      <a:pt x="35" y="325"/>
                      <a:pt x="18" y="377"/>
                      <a:pt x="0" y="446"/>
                    </a:cubicBezTo>
                    <a:cubicBezTo>
                      <a:pt x="0" y="498"/>
                      <a:pt x="0" y="550"/>
                      <a:pt x="0" y="603"/>
                    </a:cubicBezTo>
                    <a:cubicBezTo>
                      <a:pt x="18" y="690"/>
                      <a:pt x="52" y="776"/>
                      <a:pt x="104" y="846"/>
                    </a:cubicBezTo>
                    <a:cubicBezTo>
                      <a:pt x="191" y="950"/>
                      <a:pt x="313" y="1037"/>
                      <a:pt x="452" y="1055"/>
                    </a:cubicBezTo>
                    <a:cubicBezTo>
                      <a:pt x="481" y="1062"/>
                      <a:pt x="510" y="1066"/>
                      <a:pt x="538" y="1066"/>
                    </a:cubicBezTo>
                    <a:cubicBezTo>
                      <a:pt x="579" y="1066"/>
                      <a:pt x="620" y="1058"/>
                      <a:pt x="661" y="1037"/>
                    </a:cubicBezTo>
                    <a:cubicBezTo>
                      <a:pt x="730" y="1037"/>
                      <a:pt x="800" y="1002"/>
                      <a:pt x="852" y="968"/>
                    </a:cubicBezTo>
                    <a:cubicBezTo>
                      <a:pt x="904" y="915"/>
                      <a:pt x="956" y="863"/>
                      <a:pt x="974" y="811"/>
                    </a:cubicBezTo>
                    <a:cubicBezTo>
                      <a:pt x="1026" y="742"/>
                      <a:pt x="1043" y="690"/>
                      <a:pt x="1060" y="620"/>
                    </a:cubicBezTo>
                    <a:cubicBezTo>
                      <a:pt x="1060" y="568"/>
                      <a:pt x="1060" y="516"/>
                      <a:pt x="1060" y="464"/>
                    </a:cubicBezTo>
                    <a:cubicBezTo>
                      <a:pt x="1043" y="377"/>
                      <a:pt x="1008" y="290"/>
                      <a:pt x="956" y="220"/>
                    </a:cubicBezTo>
                    <a:cubicBezTo>
                      <a:pt x="869" y="116"/>
                      <a:pt x="748" y="29"/>
                      <a:pt x="609" y="12"/>
                    </a:cubicBezTo>
                    <a:cubicBezTo>
                      <a:pt x="580" y="4"/>
                      <a:pt x="551" y="0"/>
                      <a:pt x="5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5"/>
              <p:cNvSpPr/>
              <p:nvPr/>
            </p:nvSpPr>
            <p:spPr>
              <a:xfrm>
                <a:off x="4969575" y="1949800"/>
                <a:ext cx="31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17" extrusionOk="0">
                    <a:moveTo>
                      <a:pt x="610" y="1"/>
                    </a:moveTo>
                    <a:cubicBezTo>
                      <a:pt x="101" y="1"/>
                      <a:pt x="0" y="828"/>
                      <a:pt x="564" y="910"/>
                    </a:cubicBezTo>
                    <a:cubicBezTo>
                      <a:pt x="590" y="914"/>
                      <a:pt x="616" y="916"/>
                      <a:pt x="640" y="916"/>
                    </a:cubicBezTo>
                    <a:cubicBezTo>
                      <a:pt x="1149" y="916"/>
                      <a:pt x="1250" y="90"/>
                      <a:pt x="686" y="7"/>
                    </a:cubicBezTo>
                    <a:cubicBezTo>
                      <a:pt x="660" y="3"/>
                      <a:pt x="634" y="1"/>
                      <a:pt x="6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5"/>
              <p:cNvSpPr/>
              <p:nvPr/>
            </p:nvSpPr>
            <p:spPr>
              <a:xfrm>
                <a:off x="4781600" y="1892775"/>
                <a:ext cx="161675" cy="180225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7209" extrusionOk="0">
                    <a:moveTo>
                      <a:pt x="3810" y="1"/>
                    </a:moveTo>
                    <a:cubicBezTo>
                      <a:pt x="3582" y="1"/>
                      <a:pt x="3359" y="149"/>
                      <a:pt x="3268" y="376"/>
                    </a:cubicBezTo>
                    <a:cubicBezTo>
                      <a:pt x="3195" y="155"/>
                      <a:pt x="2966" y="30"/>
                      <a:pt x="2746" y="30"/>
                    </a:cubicBezTo>
                    <a:cubicBezTo>
                      <a:pt x="2654" y="30"/>
                      <a:pt x="2563" y="52"/>
                      <a:pt x="2486" y="98"/>
                    </a:cubicBezTo>
                    <a:cubicBezTo>
                      <a:pt x="2208" y="254"/>
                      <a:pt x="2069" y="602"/>
                      <a:pt x="2139" y="915"/>
                    </a:cubicBezTo>
                    <a:cubicBezTo>
                      <a:pt x="2019" y="784"/>
                      <a:pt x="1837" y="708"/>
                      <a:pt x="1663" y="708"/>
                    </a:cubicBezTo>
                    <a:cubicBezTo>
                      <a:pt x="1559" y="708"/>
                      <a:pt x="1458" y="735"/>
                      <a:pt x="1374" y="793"/>
                    </a:cubicBezTo>
                    <a:cubicBezTo>
                      <a:pt x="1148" y="949"/>
                      <a:pt x="1061" y="1297"/>
                      <a:pt x="1200" y="1540"/>
                    </a:cubicBezTo>
                    <a:cubicBezTo>
                      <a:pt x="1140" y="1516"/>
                      <a:pt x="1078" y="1505"/>
                      <a:pt x="1015" y="1505"/>
                    </a:cubicBezTo>
                    <a:cubicBezTo>
                      <a:pt x="806" y="1505"/>
                      <a:pt x="599" y="1631"/>
                      <a:pt x="505" y="1818"/>
                    </a:cubicBezTo>
                    <a:cubicBezTo>
                      <a:pt x="383" y="2062"/>
                      <a:pt x="487" y="2392"/>
                      <a:pt x="713" y="2548"/>
                    </a:cubicBezTo>
                    <a:cubicBezTo>
                      <a:pt x="701" y="2548"/>
                      <a:pt x="689" y="2547"/>
                      <a:pt x="677" y="2547"/>
                    </a:cubicBezTo>
                    <a:cubicBezTo>
                      <a:pt x="431" y="2547"/>
                      <a:pt x="206" y="2716"/>
                      <a:pt x="140" y="2948"/>
                    </a:cubicBezTo>
                    <a:cubicBezTo>
                      <a:pt x="70" y="3191"/>
                      <a:pt x="192" y="3470"/>
                      <a:pt x="418" y="3591"/>
                    </a:cubicBezTo>
                    <a:cubicBezTo>
                      <a:pt x="192" y="3643"/>
                      <a:pt x="1" y="3887"/>
                      <a:pt x="36" y="4130"/>
                    </a:cubicBezTo>
                    <a:cubicBezTo>
                      <a:pt x="53" y="4373"/>
                      <a:pt x="279" y="4565"/>
                      <a:pt x="522" y="4565"/>
                    </a:cubicBezTo>
                    <a:cubicBezTo>
                      <a:pt x="244" y="4686"/>
                      <a:pt x="36" y="4999"/>
                      <a:pt x="105" y="5295"/>
                    </a:cubicBezTo>
                    <a:cubicBezTo>
                      <a:pt x="156" y="5526"/>
                      <a:pt x="417" y="5691"/>
                      <a:pt x="647" y="5691"/>
                    </a:cubicBezTo>
                    <a:cubicBezTo>
                      <a:pt x="729" y="5691"/>
                      <a:pt x="806" y="5670"/>
                      <a:pt x="870" y="5625"/>
                    </a:cubicBezTo>
                    <a:lnTo>
                      <a:pt x="870" y="5625"/>
                    </a:lnTo>
                    <a:cubicBezTo>
                      <a:pt x="627" y="5833"/>
                      <a:pt x="609" y="6251"/>
                      <a:pt x="852" y="6477"/>
                    </a:cubicBezTo>
                    <a:cubicBezTo>
                      <a:pt x="961" y="6577"/>
                      <a:pt x="1105" y="6626"/>
                      <a:pt x="1247" y="6626"/>
                    </a:cubicBezTo>
                    <a:cubicBezTo>
                      <a:pt x="1423" y="6626"/>
                      <a:pt x="1598" y="6551"/>
                      <a:pt x="1704" y="6407"/>
                    </a:cubicBezTo>
                    <a:lnTo>
                      <a:pt x="1704" y="6407"/>
                    </a:lnTo>
                    <a:cubicBezTo>
                      <a:pt x="1635" y="6703"/>
                      <a:pt x="1756" y="7050"/>
                      <a:pt x="2052" y="7172"/>
                    </a:cubicBezTo>
                    <a:cubicBezTo>
                      <a:pt x="2110" y="7197"/>
                      <a:pt x="2172" y="7209"/>
                      <a:pt x="2234" y="7209"/>
                    </a:cubicBezTo>
                    <a:cubicBezTo>
                      <a:pt x="2468" y="7209"/>
                      <a:pt x="2702" y="7041"/>
                      <a:pt x="2730" y="6807"/>
                    </a:cubicBezTo>
                    <a:cubicBezTo>
                      <a:pt x="2799" y="7015"/>
                      <a:pt x="3024" y="7146"/>
                      <a:pt x="3244" y="7146"/>
                    </a:cubicBezTo>
                    <a:cubicBezTo>
                      <a:pt x="3300" y="7146"/>
                      <a:pt x="3355" y="7137"/>
                      <a:pt x="3408" y="7120"/>
                    </a:cubicBezTo>
                    <a:cubicBezTo>
                      <a:pt x="3668" y="7033"/>
                      <a:pt x="3842" y="6737"/>
                      <a:pt x="3842" y="6459"/>
                    </a:cubicBezTo>
                    <a:cubicBezTo>
                      <a:pt x="3961" y="6589"/>
                      <a:pt x="4135" y="6658"/>
                      <a:pt x="4303" y="6658"/>
                    </a:cubicBezTo>
                    <a:cubicBezTo>
                      <a:pt x="4405" y="6658"/>
                      <a:pt x="4504" y="6633"/>
                      <a:pt x="4589" y="6581"/>
                    </a:cubicBezTo>
                    <a:cubicBezTo>
                      <a:pt x="4815" y="6424"/>
                      <a:pt x="4920" y="6112"/>
                      <a:pt x="4815" y="5868"/>
                    </a:cubicBezTo>
                    <a:lnTo>
                      <a:pt x="4815" y="5868"/>
                    </a:lnTo>
                    <a:cubicBezTo>
                      <a:pt x="4876" y="5928"/>
                      <a:pt x="4955" y="5955"/>
                      <a:pt x="5038" y="5955"/>
                    </a:cubicBezTo>
                    <a:cubicBezTo>
                      <a:pt x="5195" y="5955"/>
                      <a:pt x="5368" y="5860"/>
                      <a:pt x="5459" y="5712"/>
                    </a:cubicBezTo>
                    <a:cubicBezTo>
                      <a:pt x="5580" y="5503"/>
                      <a:pt x="5563" y="5225"/>
                      <a:pt x="5511" y="4982"/>
                    </a:cubicBezTo>
                    <a:lnTo>
                      <a:pt x="5511" y="4982"/>
                    </a:lnTo>
                    <a:cubicBezTo>
                      <a:pt x="5542" y="4992"/>
                      <a:pt x="5575" y="4997"/>
                      <a:pt x="5607" y="4997"/>
                    </a:cubicBezTo>
                    <a:cubicBezTo>
                      <a:pt x="5789" y="4997"/>
                      <a:pt x="5973" y="4843"/>
                      <a:pt x="6032" y="4652"/>
                    </a:cubicBezTo>
                    <a:cubicBezTo>
                      <a:pt x="6102" y="4426"/>
                      <a:pt x="6015" y="4182"/>
                      <a:pt x="5893" y="3991"/>
                    </a:cubicBezTo>
                    <a:lnTo>
                      <a:pt x="5893" y="3991"/>
                    </a:lnTo>
                    <a:cubicBezTo>
                      <a:pt x="5903" y="3992"/>
                      <a:pt x="5912" y="3992"/>
                      <a:pt x="5922" y="3992"/>
                    </a:cubicBezTo>
                    <a:cubicBezTo>
                      <a:pt x="6154" y="3992"/>
                      <a:pt x="6363" y="3790"/>
                      <a:pt x="6380" y="3557"/>
                    </a:cubicBezTo>
                    <a:cubicBezTo>
                      <a:pt x="6415" y="3313"/>
                      <a:pt x="6258" y="3070"/>
                      <a:pt x="6032" y="2948"/>
                    </a:cubicBezTo>
                    <a:cubicBezTo>
                      <a:pt x="6310" y="2913"/>
                      <a:pt x="6467" y="2583"/>
                      <a:pt x="6380" y="2322"/>
                    </a:cubicBezTo>
                    <a:cubicBezTo>
                      <a:pt x="6293" y="2079"/>
                      <a:pt x="6032" y="1905"/>
                      <a:pt x="5771" y="1905"/>
                    </a:cubicBezTo>
                    <a:cubicBezTo>
                      <a:pt x="5997" y="1784"/>
                      <a:pt x="6067" y="1436"/>
                      <a:pt x="5893" y="1210"/>
                    </a:cubicBezTo>
                    <a:cubicBezTo>
                      <a:pt x="5810" y="1099"/>
                      <a:pt x="5672" y="1042"/>
                      <a:pt x="5533" y="1042"/>
                    </a:cubicBezTo>
                    <a:cubicBezTo>
                      <a:pt x="5411" y="1042"/>
                      <a:pt x="5287" y="1086"/>
                      <a:pt x="5198" y="1175"/>
                    </a:cubicBezTo>
                    <a:cubicBezTo>
                      <a:pt x="5302" y="949"/>
                      <a:pt x="5250" y="654"/>
                      <a:pt x="5059" y="497"/>
                    </a:cubicBezTo>
                    <a:cubicBezTo>
                      <a:pt x="4972" y="432"/>
                      <a:pt x="4864" y="400"/>
                      <a:pt x="4757" y="400"/>
                    </a:cubicBezTo>
                    <a:cubicBezTo>
                      <a:pt x="4608" y="400"/>
                      <a:pt x="4462" y="463"/>
                      <a:pt x="4381" y="584"/>
                    </a:cubicBezTo>
                    <a:cubicBezTo>
                      <a:pt x="4381" y="324"/>
                      <a:pt x="4172" y="63"/>
                      <a:pt x="3912" y="11"/>
                    </a:cubicBezTo>
                    <a:cubicBezTo>
                      <a:pt x="3878" y="4"/>
                      <a:pt x="3844" y="1"/>
                      <a:pt x="38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5"/>
              <p:cNvSpPr/>
              <p:nvPr/>
            </p:nvSpPr>
            <p:spPr>
              <a:xfrm>
                <a:off x="4784025" y="1912250"/>
                <a:ext cx="142750" cy="140800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5632" extrusionOk="0">
                    <a:moveTo>
                      <a:pt x="3391" y="0"/>
                    </a:moveTo>
                    <a:cubicBezTo>
                      <a:pt x="1344" y="0"/>
                      <a:pt x="1" y="3192"/>
                      <a:pt x="1277" y="4828"/>
                    </a:cubicBezTo>
                    <a:cubicBezTo>
                      <a:pt x="1725" y="5401"/>
                      <a:pt x="2218" y="5631"/>
                      <a:pt x="2705" y="5631"/>
                    </a:cubicBezTo>
                    <a:cubicBezTo>
                      <a:pt x="4054" y="5631"/>
                      <a:pt x="5361" y="3870"/>
                      <a:pt x="5553" y="2708"/>
                    </a:cubicBezTo>
                    <a:cubicBezTo>
                      <a:pt x="5709" y="1752"/>
                      <a:pt x="5414" y="779"/>
                      <a:pt x="4406" y="257"/>
                    </a:cubicBezTo>
                    <a:cubicBezTo>
                      <a:pt x="4055" y="80"/>
                      <a:pt x="3714" y="0"/>
                      <a:pt x="3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5"/>
              <p:cNvSpPr/>
              <p:nvPr/>
            </p:nvSpPr>
            <p:spPr>
              <a:xfrm>
                <a:off x="5011475" y="1925600"/>
                <a:ext cx="155600" cy="184800"/>
              </a:xfrm>
              <a:custGeom>
                <a:avLst/>
                <a:gdLst/>
                <a:ahLst/>
                <a:cxnLst/>
                <a:rect l="l" t="t" r="r" b="b"/>
                <a:pathLst>
                  <a:path w="6224" h="7392" extrusionOk="0">
                    <a:moveTo>
                      <a:pt x="3406" y="0"/>
                    </a:moveTo>
                    <a:cubicBezTo>
                      <a:pt x="3156" y="0"/>
                      <a:pt x="2900" y="170"/>
                      <a:pt x="2834" y="418"/>
                    </a:cubicBezTo>
                    <a:cubicBezTo>
                      <a:pt x="2780" y="231"/>
                      <a:pt x="2582" y="105"/>
                      <a:pt x="2391" y="105"/>
                    </a:cubicBezTo>
                    <a:cubicBezTo>
                      <a:pt x="2334" y="105"/>
                      <a:pt x="2277" y="116"/>
                      <a:pt x="2225" y="140"/>
                    </a:cubicBezTo>
                    <a:cubicBezTo>
                      <a:pt x="1982" y="227"/>
                      <a:pt x="1843" y="505"/>
                      <a:pt x="1878" y="749"/>
                    </a:cubicBezTo>
                    <a:cubicBezTo>
                      <a:pt x="1798" y="589"/>
                      <a:pt x="1620" y="496"/>
                      <a:pt x="1448" y="496"/>
                    </a:cubicBezTo>
                    <a:cubicBezTo>
                      <a:pt x="1359" y="496"/>
                      <a:pt x="1271" y="521"/>
                      <a:pt x="1200" y="575"/>
                    </a:cubicBezTo>
                    <a:cubicBezTo>
                      <a:pt x="974" y="731"/>
                      <a:pt x="939" y="1079"/>
                      <a:pt x="1130" y="1270"/>
                    </a:cubicBezTo>
                    <a:cubicBezTo>
                      <a:pt x="1071" y="1254"/>
                      <a:pt x="1009" y="1247"/>
                      <a:pt x="946" y="1247"/>
                    </a:cubicBezTo>
                    <a:cubicBezTo>
                      <a:pt x="735" y="1247"/>
                      <a:pt x="521" y="1335"/>
                      <a:pt x="400" y="1496"/>
                    </a:cubicBezTo>
                    <a:cubicBezTo>
                      <a:pt x="244" y="1722"/>
                      <a:pt x="313" y="2087"/>
                      <a:pt x="557" y="2191"/>
                    </a:cubicBezTo>
                    <a:cubicBezTo>
                      <a:pt x="313" y="2244"/>
                      <a:pt x="105" y="2435"/>
                      <a:pt x="53" y="2661"/>
                    </a:cubicBezTo>
                    <a:cubicBezTo>
                      <a:pt x="1" y="2904"/>
                      <a:pt x="157" y="3182"/>
                      <a:pt x="400" y="3234"/>
                    </a:cubicBezTo>
                    <a:cubicBezTo>
                      <a:pt x="209" y="3373"/>
                      <a:pt x="70" y="3582"/>
                      <a:pt x="70" y="3825"/>
                    </a:cubicBezTo>
                    <a:cubicBezTo>
                      <a:pt x="70" y="4051"/>
                      <a:pt x="244" y="4294"/>
                      <a:pt x="470" y="4294"/>
                    </a:cubicBezTo>
                    <a:cubicBezTo>
                      <a:pt x="348" y="4503"/>
                      <a:pt x="244" y="4764"/>
                      <a:pt x="313" y="5007"/>
                    </a:cubicBezTo>
                    <a:cubicBezTo>
                      <a:pt x="355" y="5201"/>
                      <a:pt x="540" y="5373"/>
                      <a:pt x="728" y="5373"/>
                    </a:cubicBezTo>
                    <a:cubicBezTo>
                      <a:pt x="776" y="5373"/>
                      <a:pt x="824" y="5362"/>
                      <a:pt x="870" y="5337"/>
                    </a:cubicBezTo>
                    <a:lnTo>
                      <a:pt x="870" y="5337"/>
                    </a:lnTo>
                    <a:cubicBezTo>
                      <a:pt x="713" y="5546"/>
                      <a:pt x="713" y="5876"/>
                      <a:pt x="887" y="6085"/>
                    </a:cubicBezTo>
                    <a:cubicBezTo>
                      <a:pt x="991" y="6210"/>
                      <a:pt x="1152" y="6272"/>
                      <a:pt x="1312" y="6272"/>
                    </a:cubicBezTo>
                    <a:cubicBezTo>
                      <a:pt x="1420" y="6272"/>
                      <a:pt x="1527" y="6245"/>
                      <a:pt x="1617" y="6189"/>
                    </a:cubicBezTo>
                    <a:lnTo>
                      <a:pt x="1617" y="6189"/>
                    </a:lnTo>
                    <a:cubicBezTo>
                      <a:pt x="1547" y="6467"/>
                      <a:pt x="1617" y="6780"/>
                      <a:pt x="1843" y="6954"/>
                    </a:cubicBezTo>
                    <a:cubicBezTo>
                      <a:pt x="1934" y="7017"/>
                      <a:pt x="2047" y="7049"/>
                      <a:pt x="2160" y="7049"/>
                    </a:cubicBezTo>
                    <a:cubicBezTo>
                      <a:pt x="2329" y="7049"/>
                      <a:pt x="2497" y="6978"/>
                      <a:pt x="2590" y="6832"/>
                    </a:cubicBezTo>
                    <a:lnTo>
                      <a:pt x="2590" y="6832"/>
                    </a:lnTo>
                    <a:cubicBezTo>
                      <a:pt x="2541" y="7127"/>
                      <a:pt x="2817" y="7391"/>
                      <a:pt x="3096" y="7391"/>
                    </a:cubicBezTo>
                    <a:cubicBezTo>
                      <a:pt x="3113" y="7391"/>
                      <a:pt x="3130" y="7390"/>
                      <a:pt x="3147" y="7388"/>
                    </a:cubicBezTo>
                    <a:cubicBezTo>
                      <a:pt x="3442" y="7354"/>
                      <a:pt x="3685" y="7058"/>
                      <a:pt x="3685" y="6763"/>
                    </a:cubicBezTo>
                    <a:cubicBezTo>
                      <a:pt x="3763" y="6982"/>
                      <a:pt x="4003" y="7134"/>
                      <a:pt x="4242" y="7134"/>
                    </a:cubicBezTo>
                    <a:cubicBezTo>
                      <a:pt x="4326" y="7134"/>
                      <a:pt x="4409" y="7116"/>
                      <a:pt x="4485" y="7076"/>
                    </a:cubicBezTo>
                    <a:cubicBezTo>
                      <a:pt x="4780" y="6936"/>
                      <a:pt x="4885" y="6537"/>
                      <a:pt x="4711" y="6259"/>
                    </a:cubicBezTo>
                    <a:lnTo>
                      <a:pt x="4711" y="6259"/>
                    </a:lnTo>
                    <a:cubicBezTo>
                      <a:pt x="4794" y="6364"/>
                      <a:pt x="4932" y="6414"/>
                      <a:pt x="5076" y="6414"/>
                    </a:cubicBezTo>
                    <a:cubicBezTo>
                      <a:pt x="5262" y="6414"/>
                      <a:pt x="5457" y="6329"/>
                      <a:pt x="5545" y="6172"/>
                    </a:cubicBezTo>
                    <a:cubicBezTo>
                      <a:pt x="5702" y="5911"/>
                      <a:pt x="5597" y="5546"/>
                      <a:pt x="5354" y="5355"/>
                    </a:cubicBezTo>
                    <a:lnTo>
                      <a:pt x="5354" y="5355"/>
                    </a:lnTo>
                    <a:cubicBezTo>
                      <a:pt x="5397" y="5368"/>
                      <a:pt x="5442" y="5374"/>
                      <a:pt x="5487" y="5374"/>
                    </a:cubicBezTo>
                    <a:cubicBezTo>
                      <a:pt x="5679" y="5374"/>
                      <a:pt x="5878" y="5260"/>
                      <a:pt x="5962" y="5077"/>
                    </a:cubicBezTo>
                    <a:cubicBezTo>
                      <a:pt x="6049" y="4851"/>
                      <a:pt x="5962" y="4573"/>
                      <a:pt x="5736" y="4451"/>
                    </a:cubicBezTo>
                    <a:cubicBezTo>
                      <a:pt x="5997" y="4399"/>
                      <a:pt x="6188" y="4173"/>
                      <a:pt x="6188" y="3912"/>
                    </a:cubicBezTo>
                    <a:cubicBezTo>
                      <a:pt x="6206" y="3669"/>
                      <a:pt x="6015" y="3425"/>
                      <a:pt x="5771" y="3356"/>
                    </a:cubicBezTo>
                    <a:cubicBezTo>
                      <a:pt x="6032" y="3286"/>
                      <a:pt x="6223" y="3008"/>
                      <a:pt x="6171" y="2730"/>
                    </a:cubicBezTo>
                    <a:cubicBezTo>
                      <a:pt x="6138" y="2463"/>
                      <a:pt x="5895" y="2260"/>
                      <a:pt x="5630" y="2260"/>
                    </a:cubicBezTo>
                    <a:cubicBezTo>
                      <a:pt x="5619" y="2260"/>
                      <a:pt x="5608" y="2260"/>
                      <a:pt x="5597" y="2261"/>
                    </a:cubicBezTo>
                    <a:cubicBezTo>
                      <a:pt x="5789" y="2070"/>
                      <a:pt x="5823" y="1722"/>
                      <a:pt x="5649" y="1496"/>
                    </a:cubicBezTo>
                    <a:cubicBezTo>
                      <a:pt x="5544" y="1370"/>
                      <a:pt x="5369" y="1301"/>
                      <a:pt x="5197" y="1301"/>
                    </a:cubicBezTo>
                    <a:cubicBezTo>
                      <a:pt x="5085" y="1301"/>
                      <a:pt x="4974" y="1330"/>
                      <a:pt x="4885" y="1392"/>
                    </a:cubicBezTo>
                    <a:cubicBezTo>
                      <a:pt x="5024" y="1114"/>
                      <a:pt x="5024" y="731"/>
                      <a:pt x="4798" y="505"/>
                    </a:cubicBezTo>
                    <a:cubicBezTo>
                      <a:pt x="4689" y="396"/>
                      <a:pt x="4535" y="340"/>
                      <a:pt x="4384" y="340"/>
                    </a:cubicBezTo>
                    <a:cubicBezTo>
                      <a:pt x="4222" y="340"/>
                      <a:pt x="4063" y="405"/>
                      <a:pt x="3963" y="540"/>
                    </a:cubicBezTo>
                    <a:cubicBezTo>
                      <a:pt x="3946" y="262"/>
                      <a:pt x="3720" y="36"/>
                      <a:pt x="3442" y="1"/>
                    </a:cubicBezTo>
                    <a:cubicBezTo>
                      <a:pt x="3430" y="1"/>
                      <a:pt x="3418" y="0"/>
                      <a:pt x="34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5"/>
              <p:cNvSpPr/>
              <p:nvPr/>
            </p:nvSpPr>
            <p:spPr>
              <a:xfrm>
                <a:off x="5026350" y="1945050"/>
                <a:ext cx="138050" cy="143475"/>
              </a:xfrm>
              <a:custGeom>
                <a:avLst/>
                <a:gdLst/>
                <a:ahLst/>
                <a:cxnLst/>
                <a:rect l="l" t="t" r="r" b="b"/>
                <a:pathLst>
                  <a:path w="5522" h="5739" extrusionOk="0">
                    <a:moveTo>
                      <a:pt x="2437" y="0"/>
                    </a:moveTo>
                    <a:cubicBezTo>
                      <a:pt x="2296" y="0"/>
                      <a:pt x="2149" y="13"/>
                      <a:pt x="1995" y="40"/>
                    </a:cubicBezTo>
                    <a:cubicBezTo>
                      <a:pt x="866" y="231"/>
                      <a:pt x="309" y="1083"/>
                      <a:pt x="170" y="2039"/>
                    </a:cubicBezTo>
                    <a:cubicBezTo>
                      <a:pt x="0" y="3341"/>
                      <a:pt x="926" y="5739"/>
                      <a:pt x="2486" y="5739"/>
                    </a:cubicBezTo>
                    <a:cubicBezTo>
                      <a:pt x="2842" y="5739"/>
                      <a:pt x="3230" y="5614"/>
                      <a:pt x="3647" y="5324"/>
                    </a:cubicBezTo>
                    <a:cubicBezTo>
                      <a:pt x="5522" y="4008"/>
                      <a:pt x="4922" y="0"/>
                      <a:pt x="2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5"/>
              <p:cNvSpPr/>
              <p:nvPr/>
            </p:nvSpPr>
            <p:spPr>
              <a:xfrm>
                <a:off x="4820450" y="2166500"/>
                <a:ext cx="566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643" extrusionOk="0">
                    <a:moveTo>
                      <a:pt x="1757" y="0"/>
                    </a:moveTo>
                    <a:cubicBezTo>
                      <a:pt x="1727" y="0"/>
                      <a:pt x="1695" y="4"/>
                      <a:pt x="1662" y="12"/>
                    </a:cubicBezTo>
                    <a:cubicBezTo>
                      <a:pt x="1054" y="151"/>
                      <a:pt x="411" y="533"/>
                      <a:pt x="133" y="1090"/>
                    </a:cubicBezTo>
                    <a:cubicBezTo>
                      <a:pt x="1" y="1354"/>
                      <a:pt x="228" y="1643"/>
                      <a:pt x="490" y="1643"/>
                    </a:cubicBezTo>
                    <a:cubicBezTo>
                      <a:pt x="538" y="1643"/>
                      <a:pt x="588" y="1633"/>
                      <a:pt x="637" y="1611"/>
                    </a:cubicBezTo>
                    <a:cubicBezTo>
                      <a:pt x="898" y="1507"/>
                      <a:pt x="1089" y="1350"/>
                      <a:pt x="1315" y="1194"/>
                    </a:cubicBezTo>
                    <a:cubicBezTo>
                      <a:pt x="1523" y="1037"/>
                      <a:pt x="1767" y="916"/>
                      <a:pt x="1975" y="777"/>
                    </a:cubicBezTo>
                    <a:cubicBezTo>
                      <a:pt x="2264" y="552"/>
                      <a:pt x="2123" y="0"/>
                      <a:pt x="17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5"/>
              <p:cNvSpPr/>
              <p:nvPr/>
            </p:nvSpPr>
            <p:spPr>
              <a:xfrm>
                <a:off x="4849950" y="2195850"/>
                <a:ext cx="464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82" extrusionOk="0">
                    <a:moveTo>
                      <a:pt x="1430" y="1"/>
                    </a:moveTo>
                    <a:cubicBezTo>
                      <a:pt x="829" y="1"/>
                      <a:pt x="47" y="493"/>
                      <a:pt x="13" y="1132"/>
                    </a:cubicBezTo>
                    <a:cubicBezTo>
                      <a:pt x="0" y="1349"/>
                      <a:pt x="147" y="1482"/>
                      <a:pt x="322" y="1482"/>
                    </a:cubicBezTo>
                    <a:cubicBezTo>
                      <a:pt x="385" y="1482"/>
                      <a:pt x="453" y="1465"/>
                      <a:pt x="517" y="1428"/>
                    </a:cubicBezTo>
                    <a:cubicBezTo>
                      <a:pt x="726" y="1306"/>
                      <a:pt x="865" y="1132"/>
                      <a:pt x="1039" y="976"/>
                    </a:cubicBezTo>
                    <a:cubicBezTo>
                      <a:pt x="1230" y="837"/>
                      <a:pt x="1438" y="732"/>
                      <a:pt x="1630" y="593"/>
                    </a:cubicBezTo>
                    <a:cubicBezTo>
                      <a:pt x="1855" y="437"/>
                      <a:pt x="1769" y="20"/>
                      <a:pt x="1490" y="2"/>
                    </a:cubicBezTo>
                    <a:cubicBezTo>
                      <a:pt x="1471" y="1"/>
                      <a:pt x="1451" y="1"/>
                      <a:pt x="14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5"/>
              <p:cNvSpPr/>
              <p:nvPr/>
            </p:nvSpPr>
            <p:spPr>
              <a:xfrm>
                <a:off x="4989750" y="2213375"/>
                <a:ext cx="421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720" extrusionOk="0">
                    <a:moveTo>
                      <a:pt x="351" y="1"/>
                    </a:moveTo>
                    <a:cubicBezTo>
                      <a:pt x="315" y="1"/>
                      <a:pt x="280" y="5"/>
                      <a:pt x="244" y="14"/>
                    </a:cubicBezTo>
                    <a:cubicBezTo>
                      <a:pt x="105" y="31"/>
                      <a:pt x="0" y="153"/>
                      <a:pt x="18" y="292"/>
                    </a:cubicBezTo>
                    <a:cubicBezTo>
                      <a:pt x="53" y="588"/>
                      <a:pt x="331" y="779"/>
                      <a:pt x="505" y="987"/>
                    </a:cubicBezTo>
                    <a:cubicBezTo>
                      <a:pt x="678" y="1213"/>
                      <a:pt x="783" y="1596"/>
                      <a:pt x="1078" y="1700"/>
                    </a:cubicBezTo>
                    <a:cubicBezTo>
                      <a:pt x="1120" y="1713"/>
                      <a:pt x="1164" y="1719"/>
                      <a:pt x="1207" y="1719"/>
                    </a:cubicBezTo>
                    <a:cubicBezTo>
                      <a:pt x="1345" y="1719"/>
                      <a:pt x="1481" y="1654"/>
                      <a:pt x="1547" y="1509"/>
                    </a:cubicBezTo>
                    <a:cubicBezTo>
                      <a:pt x="1686" y="1144"/>
                      <a:pt x="1391" y="779"/>
                      <a:pt x="1148" y="518"/>
                    </a:cubicBezTo>
                    <a:cubicBezTo>
                      <a:pt x="945" y="316"/>
                      <a:pt x="658" y="1"/>
                      <a:pt x="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5"/>
              <p:cNvSpPr/>
              <p:nvPr/>
            </p:nvSpPr>
            <p:spPr>
              <a:xfrm>
                <a:off x="5008875" y="2190600"/>
                <a:ext cx="44050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557" extrusionOk="0">
                    <a:moveTo>
                      <a:pt x="391" y="1"/>
                    </a:moveTo>
                    <a:cubicBezTo>
                      <a:pt x="365" y="1"/>
                      <a:pt x="339" y="2"/>
                      <a:pt x="313" y="4"/>
                    </a:cubicBezTo>
                    <a:cubicBezTo>
                      <a:pt x="52" y="21"/>
                      <a:pt x="0" y="352"/>
                      <a:pt x="157" y="508"/>
                    </a:cubicBezTo>
                    <a:cubicBezTo>
                      <a:pt x="313" y="647"/>
                      <a:pt x="504" y="734"/>
                      <a:pt x="661" y="890"/>
                    </a:cubicBezTo>
                    <a:cubicBezTo>
                      <a:pt x="800" y="1047"/>
                      <a:pt x="904" y="1238"/>
                      <a:pt x="1026" y="1412"/>
                    </a:cubicBezTo>
                    <a:cubicBezTo>
                      <a:pt x="1090" y="1512"/>
                      <a:pt x="1199" y="1556"/>
                      <a:pt x="1311" y="1556"/>
                    </a:cubicBezTo>
                    <a:cubicBezTo>
                      <a:pt x="1529" y="1556"/>
                      <a:pt x="1761" y="1387"/>
                      <a:pt x="1704" y="1134"/>
                    </a:cubicBezTo>
                    <a:cubicBezTo>
                      <a:pt x="1570" y="583"/>
                      <a:pt x="1005" y="1"/>
                      <a:pt x="3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5"/>
              <p:cNvSpPr/>
              <p:nvPr/>
            </p:nvSpPr>
            <p:spPr>
              <a:xfrm>
                <a:off x="4781600" y="1531400"/>
                <a:ext cx="445425" cy="276500"/>
              </a:xfrm>
              <a:custGeom>
                <a:avLst/>
                <a:gdLst/>
                <a:ahLst/>
                <a:cxnLst/>
                <a:rect l="l" t="t" r="r" b="b"/>
                <a:pathLst>
                  <a:path w="17817" h="11060" extrusionOk="0">
                    <a:moveTo>
                      <a:pt x="7433" y="0"/>
                    </a:moveTo>
                    <a:cubicBezTo>
                      <a:pt x="7209" y="0"/>
                      <a:pt x="6986" y="7"/>
                      <a:pt x="6762" y="22"/>
                    </a:cubicBezTo>
                    <a:cubicBezTo>
                      <a:pt x="5146" y="126"/>
                      <a:pt x="3095" y="700"/>
                      <a:pt x="2069" y="1899"/>
                    </a:cubicBezTo>
                    <a:cubicBezTo>
                      <a:pt x="905" y="3290"/>
                      <a:pt x="418" y="5532"/>
                      <a:pt x="122" y="7235"/>
                    </a:cubicBezTo>
                    <a:cubicBezTo>
                      <a:pt x="53" y="7704"/>
                      <a:pt x="1" y="8243"/>
                      <a:pt x="348" y="8626"/>
                    </a:cubicBezTo>
                    <a:cubicBezTo>
                      <a:pt x="533" y="8836"/>
                      <a:pt x="817" y="8932"/>
                      <a:pt x="1107" y="8932"/>
                    </a:cubicBezTo>
                    <a:cubicBezTo>
                      <a:pt x="1538" y="8932"/>
                      <a:pt x="1981" y="8720"/>
                      <a:pt x="2123" y="8357"/>
                    </a:cubicBezTo>
                    <a:lnTo>
                      <a:pt x="2123" y="8357"/>
                    </a:lnTo>
                    <a:cubicBezTo>
                      <a:pt x="2028" y="8851"/>
                      <a:pt x="2549" y="9392"/>
                      <a:pt x="3129" y="9408"/>
                    </a:cubicBezTo>
                    <a:cubicBezTo>
                      <a:pt x="3140" y="9408"/>
                      <a:pt x="3151" y="9408"/>
                      <a:pt x="3162" y="9408"/>
                    </a:cubicBezTo>
                    <a:cubicBezTo>
                      <a:pt x="3669" y="9408"/>
                      <a:pt x="4135" y="9073"/>
                      <a:pt x="4314" y="8636"/>
                    </a:cubicBezTo>
                    <a:lnTo>
                      <a:pt x="4314" y="8636"/>
                    </a:lnTo>
                    <a:cubicBezTo>
                      <a:pt x="4264" y="9070"/>
                      <a:pt x="4572" y="9536"/>
                      <a:pt x="5041" y="9668"/>
                    </a:cubicBezTo>
                    <a:cubicBezTo>
                      <a:pt x="5136" y="9695"/>
                      <a:pt x="5233" y="9708"/>
                      <a:pt x="5330" y="9708"/>
                    </a:cubicBezTo>
                    <a:cubicBezTo>
                      <a:pt x="5801" y="9708"/>
                      <a:pt x="6258" y="9409"/>
                      <a:pt x="6345" y="8991"/>
                    </a:cubicBezTo>
                    <a:lnTo>
                      <a:pt x="6345" y="8991"/>
                    </a:lnTo>
                    <a:cubicBezTo>
                      <a:pt x="6258" y="9512"/>
                      <a:pt x="6727" y="10086"/>
                      <a:pt x="7336" y="10155"/>
                    </a:cubicBezTo>
                    <a:cubicBezTo>
                      <a:pt x="7376" y="10160"/>
                      <a:pt x="7417" y="10162"/>
                      <a:pt x="7457" y="10162"/>
                    </a:cubicBezTo>
                    <a:cubicBezTo>
                      <a:pt x="8005" y="10162"/>
                      <a:pt x="8519" y="9736"/>
                      <a:pt x="8535" y="9234"/>
                    </a:cubicBezTo>
                    <a:cubicBezTo>
                      <a:pt x="8535" y="9808"/>
                      <a:pt x="9056" y="10364"/>
                      <a:pt x="9682" y="10451"/>
                    </a:cubicBezTo>
                    <a:cubicBezTo>
                      <a:pt x="9741" y="10459"/>
                      <a:pt x="9801" y="10463"/>
                      <a:pt x="9860" y="10463"/>
                    </a:cubicBezTo>
                    <a:cubicBezTo>
                      <a:pt x="10440" y="10463"/>
                      <a:pt x="10981" y="10087"/>
                      <a:pt x="11107" y="9582"/>
                    </a:cubicBezTo>
                    <a:cubicBezTo>
                      <a:pt x="11142" y="10051"/>
                      <a:pt x="11559" y="10520"/>
                      <a:pt x="12098" y="10624"/>
                    </a:cubicBezTo>
                    <a:cubicBezTo>
                      <a:pt x="12176" y="10640"/>
                      <a:pt x="12254" y="10647"/>
                      <a:pt x="12333" y="10647"/>
                    </a:cubicBezTo>
                    <a:cubicBezTo>
                      <a:pt x="12783" y="10647"/>
                      <a:pt x="13227" y="10403"/>
                      <a:pt x="13419" y="10033"/>
                    </a:cubicBezTo>
                    <a:cubicBezTo>
                      <a:pt x="13471" y="10572"/>
                      <a:pt x="14028" y="11042"/>
                      <a:pt x="14636" y="11059"/>
                    </a:cubicBezTo>
                    <a:cubicBezTo>
                      <a:pt x="14647" y="11059"/>
                      <a:pt x="14658" y="11059"/>
                      <a:pt x="14669" y="11059"/>
                    </a:cubicBezTo>
                    <a:cubicBezTo>
                      <a:pt x="15192" y="11059"/>
                      <a:pt x="15680" y="10696"/>
                      <a:pt x="15807" y="10236"/>
                    </a:cubicBezTo>
                    <a:lnTo>
                      <a:pt x="15807" y="10236"/>
                    </a:lnTo>
                    <a:cubicBezTo>
                      <a:pt x="15801" y="10570"/>
                      <a:pt x="16155" y="10890"/>
                      <a:pt x="16548" y="10920"/>
                    </a:cubicBezTo>
                    <a:cubicBezTo>
                      <a:pt x="16561" y="10920"/>
                      <a:pt x="16574" y="10921"/>
                      <a:pt x="16587" y="10921"/>
                    </a:cubicBezTo>
                    <a:cubicBezTo>
                      <a:pt x="17006" y="10921"/>
                      <a:pt x="17388" y="10649"/>
                      <a:pt x="17573" y="10312"/>
                    </a:cubicBezTo>
                    <a:cubicBezTo>
                      <a:pt x="17765" y="9964"/>
                      <a:pt x="17799" y="9547"/>
                      <a:pt x="17799" y="9147"/>
                    </a:cubicBezTo>
                    <a:cubicBezTo>
                      <a:pt x="17817" y="7322"/>
                      <a:pt x="17347" y="5445"/>
                      <a:pt x="16270" y="3846"/>
                    </a:cubicBezTo>
                    <a:cubicBezTo>
                      <a:pt x="15783" y="3116"/>
                      <a:pt x="15157" y="2420"/>
                      <a:pt x="14375" y="1916"/>
                    </a:cubicBezTo>
                    <a:cubicBezTo>
                      <a:pt x="13715" y="1482"/>
                      <a:pt x="12950" y="1169"/>
                      <a:pt x="12185" y="891"/>
                    </a:cubicBezTo>
                    <a:cubicBezTo>
                      <a:pt x="10658" y="372"/>
                      <a:pt x="9050" y="0"/>
                      <a:pt x="74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5"/>
              <p:cNvSpPr/>
              <p:nvPr/>
            </p:nvSpPr>
            <p:spPr>
              <a:xfrm>
                <a:off x="4809425" y="1439400"/>
                <a:ext cx="403700" cy="257725"/>
              </a:xfrm>
              <a:custGeom>
                <a:avLst/>
                <a:gdLst/>
                <a:ahLst/>
                <a:cxnLst/>
                <a:rect l="l" t="t" r="r" b="b"/>
                <a:pathLst>
                  <a:path w="16148" h="10309" extrusionOk="0">
                    <a:moveTo>
                      <a:pt x="7678" y="1"/>
                    </a:moveTo>
                    <a:cubicBezTo>
                      <a:pt x="7230" y="1"/>
                      <a:pt x="6783" y="33"/>
                      <a:pt x="6344" y="104"/>
                    </a:cubicBezTo>
                    <a:cubicBezTo>
                      <a:pt x="2399" y="747"/>
                      <a:pt x="887" y="4154"/>
                      <a:pt x="139" y="7300"/>
                    </a:cubicBezTo>
                    <a:cubicBezTo>
                      <a:pt x="52" y="7665"/>
                      <a:pt x="0" y="8082"/>
                      <a:pt x="261" y="8360"/>
                    </a:cubicBezTo>
                    <a:cubicBezTo>
                      <a:pt x="417" y="8527"/>
                      <a:pt x="665" y="8601"/>
                      <a:pt x="910" y="8601"/>
                    </a:cubicBezTo>
                    <a:cubicBezTo>
                      <a:pt x="1048" y="8601"/>
                      <a:pt x="1185" y="8578"/>
                      <a:pt x="1304" y="8534"/>
                    </a:cubicBezTo>
                    <a:cubicBezTo>
                      <a:pt x="1612" y="8410"/>
                      <a:pt x="1853" y="8205"/>
                      <a:pt x="2073" y="7978"/>
                    </a:cubicBezTo>
                    <a:lnTo>
                      <a:pt x="2073" y="7978"/>
                    </a:lnTo>
                    <a:cubicBezTo>
                      <a:pt x="1781" y="8367"/>
                      <a:pt x="2166" y="9044"/>
                      <a:pt x="2729" y="9125"/>
                    </a:cubicBezTo>
                    <a:cubicBezTo>
                      <a:pt x="2769" y="9129"/>
                      <a:pt x="2810" y="9132"/>
                      <a:pt x="2849" y="9132"/>
                    </a:cubicBezTo>
                    <a:cubicBezTo>
                      <a:pt x="3375" y="9132"/>
                      <a:pt x="3829" y="8738"/>
                      <a:pt x="3960" y="8271"/>
                    </a:cubicBezTo>
                    <a:lnTo>
                      <a:pt x="3960" y="8271"/>
                    </a:lnTo>
                    <a:cubicBezTo>
                      <a:pt x="3871" y="8773"/>
                      <a:pt x="4291" y="9338"/>
                      <a:pt x="4867" y="9420"/>
                    </a:cubicBezTo>
                    <a:cubicBezTo>
                      <a:pt x="4925" y="9430"/>
                      <a:pt x="4983" y="9435"/>
                      <a:pt x="5040" y="9435"/>
                    </a:cubicBezTo>
                    <a:cubicBezTo>
                      <a:pt x="5493" y="9435"/>
                      <a:pt x="5921" y="9141"/>
                      <a:pt x="6057" y="8765"/>
                    </a:cubicBezTo>
                    <a:lnTo>
                      <a:pt x="6057" y="8765"/>
                    </a:lnTo>
                    <a:cubicBezTo>
                      <a:pt x="6054" y="9224"/>
                      <a:pt x="6458" y="9700"/>
                      <a:pt x="6988" y="9803"/>
                    </a:cubicBezTo>
                    <a:cubicBezTo>
                      <a:pt x="7053" y="9814"/>
                      <a:pt x="7118" y="9819"/>
                      <a:pt x="7183" y="9819"/>
                    </a:cubicBezTo>
                    <a:cubicBezTo>
                      <a:pt x="7741" y="9819"/>
                      <a:pt x="8269" y="9432"/>
                      <a:pt x="8378" y="8934"/>
                    </a:cubicBezTo>
                    <a:lnTo>
                      <a:pt x="8378" y="8934"/>
                    </a:lnTo>
                    <a:cubicBezTo>
                      <a:pt x="8343" y="9438"/>
                      <a:pt x="8847" y="9924"/>
                      <a:pt x="9404" y="9942"/>
                    </a:cubicBezTo>
                    <a:cubicBezTo>
                      <a:pt x="9414" y="9942"/>
                      <a:pt x="9424" y="9942"/>
                      <a:pt x="9434" y="9942"/>
                    </a:cubicBezTo>
                    <a:cubicBezTo>
                      <a:pt x="9884" y="9942"/>
                      <a:pt x="10295" y="9626"/>
                      <a:pt x="10403" y="9236"/>
                    </a:cubicBezTo>
                    <a:lnTo>
                      <a:pt x="10403" y="9236"/>
                    </a:lnTo>
                    <a:cubicBezTo>
                      <a:pt x="10421" y="9703"/>
                      <a:pt x="10800" y="10166"/>
                      <a:pt x="11315" y="10255"/>
                    </a:cubicBezTo>
                    <a:cubicBezTo>
                      <a:pt x="11372" y="10264"/>
                      <a:pt x="11428" y="10269"/>
                      <a:pt x="11484" y="10269"/>
                    </a:cubicBezTo>
                    <a:cubicBezTo>
                      <a:pt x="11994" y="10269"/>
                      <a:pt x="12482" y="9888"/>
                      <a:pt x="12516" y="9445"/>
                    </a:cubicBezTo>
                    <a:lnTo>
                      <a:pt x="12516" y="9445"/>
                    </a:lnTo>
                    <a:cubicBezTo>
                      <a:pt x="12555" y="9859"/>
                      <a:pt x="12975" y="10257"/>
                      <a:pt x="13453" y="10289"/>
                    </a:cubicBezTo>
                    <a:cubicBezTo>
                      <a:pt x="13483" y="10292"/>
                      <a:pt x="13513" y="10294"/>
                      <a:pt x="13543" y="10294"/>
                    </a:cubicBezTo>
                    <a:cubicBezTo>
                      <a:pt x="13977" y="10294"/>
                      <a:pt x="14390" y="9973"/>
                      <a:pt x="14467" y="9579"/>
                    </a:cubicBezTo>
                    <a:lnTo>
                      <a:pt x="14467" y="9579"/>
                    </a:lnTo>
                    <a:cubicBezTo>
                      <a:pt x="14462" y="9959"/>
                      <a:pt x="14870" y="10309"/>
                      <a:pt x="15286" y="10309"/>
                    </a:cubicBezTo>
                    <a:cubicBezTo>
                      <a:pt x="15342" y="10309"/>
                      <a:pt x="15397" y="10303"/>
                      <a:pt x="15452" y="10289"/>
                    </a:cubicBezTo>
                    <a:cubicBezTo>
                      <a:pt x="16078" y="10116"/>
                      <a:pt x="16148" y="9368"/>
                      <a:pt x="16095" y="8777"/>
                    </a:cubicBezTo>
                    <a:cubicBezTo>
                      <a:pt x="15939" y="7300"/>
                      <a:pt x="15609" y="5805"/>
                      <a:pt x="15122" y="4380"/>
                    </a:cubicBezTo>
                    <a:cubicBezTo>
                      <a:pt x="14844" y="3563"/>
                      <a:pt x="14496" y="2746"/>
                      <a:pt x="13888" y="2103"/>
                    </a:cubicBezTo>
                    <a:cubicBezTo>
                      <a:pt x="13123" y="1303"/>
                      <a:pt x="12028" y="834"/>
                      <a:pt x="10933" y="504"/>
                    </a:cubicBezTo>
                    <a:cubicBezTo>
                      <a:pt x="9885" y="195"/>
                      <a:pt x="8775" y="1"/>
                      <a:pt x="7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5"/>
              <p:cNvSpPr/>
              <p:nvPr/>
            </p:nvSpPr>
            <p:spPr>
              <a:xfrm>
                <a:off x="4851575" y="1356525"/>
                <a:ext cx="342425" cy="235575"/>
              </a:xfrm>
              <a:custGeom>
                <a:avLst/>
                <a:gdLst/>
                <a:ahLst/>
                <a:cxnLst/>
                <a:rect l="l" t="t" r="r" b="b"/>
                <a:pathLst>
                  <a:path w="13697" h="9423" extrusionOk="0">
                    <a:moveTo>
                      <a:pt x="6219" y="1"/>
                    </a:moveTo>
                    <a:cubicBezTo>
                      <a:pt x="5186" y="1"/>
                      <a:pt x="4192" y="205"/>
                      <a:pt x="3563" y="742"/>
                    </a:cubicBezTo>
                    <a:cubicBezTo>
                      <a:pt x="1982" y="2098"/>
                      <a:pt x="904" y="4236"/>
                      <a:pt x="278" y="6096"/>
                    </a:cubicBezTo>
                    <a:cubicBezTo>
                      <a:pt x="70" y="6739"/>
                      <a:pt x="0" y="7643"/>
                      <a:pt x="678" y="7973"/>
                    </a:cubicBezTo>
                    <a:cubicBezTo>
                      <a:pt x="828" y="8048"/>
                      <a:pt x="981" y="8081"/>
                      <a:pt x="1133" y="8081"/>
                    </a:cubicBezTo>
                    <a:cubicBezTo>
                      <a:pt x="1725" y="8081"/>
                      <a:pt x="2307" y="7580"/>
                      <a:pt x="2625" y="7069"/>
                    </a:cubicBezTo>
                    <a:lnTo>
                      <a:pt x="2625" y="7069"/>
                    </a:lnTo>
                    <a:cubicBezTo>
                      <a:pt x="2451" y="7625"/>
                      <a:pt x="2938" y="8303"/>
                      <a:pt x="3581" y="8390"/>
                    </a:cubicBezTo>
                    <a:cubicBezTo>
                      <a:pt x="3630" y="8397"/>
                      <a:pt x="3679" y="8400"/>
                      <a:pt x="3728" y="8400"/>
                    </a:cubicBezTo>
                    <a:cubicBezTo>
                      <a:pt x="4236" y="8400"/>
                      <a:pt x="4723" y="8054"/>
                      <a:pt x="4851" y="7621"/>
                    </a:cubicBezTo>
                    <a:lnTo>
                      <a:pt x="4851" y="7621"/>
                    </a:lnTo>
                    <a:cubicBezTo>
                      <a:pt x="4844" y="8102"/>
                      <a:pt x="5229" y="8600"/>
                      <a:pt x="5771" y="8720"/>
                    </a:cubicBezTo>
                    <a:cubicBezTo>
                      <a:pt x="5858" y="8740"/>
                      <a:pt x="5946" y="8749"/>
                      <a:pt x="6034" y="8749"/>
                    </a:cubicBezTo>
                    <a:cubicBezTo>
                      <a:pt x="6552" y="8749"/>
                      <a:pt x="7047" y="8426"/>
                      <a:pt x="7180" y="7966"/>
                    </a:cubicBezTo>
                    <a:lnTo>
                      <a:pt x="7180" y="7966"/>
                    </a:lnTo>
                    <a:cubicBezTo>
                      <a:pt x="7060" y="8542"/>
                      <a:pt x="7585" y="9192"/>
                      <a:pt x="8239" y="9259"/>
                    </a:cubicBezTo>
                    <a:cubicBezTo>
                      <a:pt x="8286" y="9265"/>
                      <a:pt x="8334" y="9268"/>
                      <a:pt x="8380" y="9268"/>
                    </a:cubicBezTo>
                    <a:cubicBezTo>
                      <a:pt x="8893" y="9268"/>
                      <a:pt x="9367" y="8919"/>
                      <a:pt x="9504" y="8481"/>
                    </a:cubicBezTo>
                    <a:lnTo>
                      <a:pt x="9504" y="8481"/>
                    </a:lnTo>
                    <a:cubicBezTo>
                      <a:pt x="9543" y="8921"/>
                      <a:pt x="9969" y="9349"/>
                      <a:pt x="10464" y="9363"/>
                    </a:cubicBezTo>
                    <a:cubicBezTo>
                      <a:pt x="10482" y="9364"/>
                      <a:pt x="10500" y="9365"/>
                      <a:pt x="10518" y="9365"/>
                    </a:cubicBezTo>
                    <a:cubicBezTo>
                      <a:pt x="11019" y="9365"/>
                      <a:pt x="11451" y="8980"/>
                      <a:pt x="11496" y="8540"/>
                    </a:cubicBezTo>
                    <a:lnTo>
                      <a:pt x="11496" y="8540"/>
                    </a:lnTo>
                    <a:cubicBezTo>
                      <a:pt x="11530" y="8796"/>
                      <a:pt x="11609" y="9040"/>
                      <a:pt x="11802" y="9207"/>
                    </a:cubicBezTo>
                    <a:cubicBezTo>
                      <a:pt x="11964" y="9357"/>
                      <a:pt x="12170" y="9422"/>
                      <a:pt x="12382" y="9422"/>
                    </a:cubicBezTo>
                    <a:cubicBezTo>
                      <a:pt x="12784" y="9422"/>
                      <a:pt x="13208" y="9189"/>
                      <a:pt x="13401" y="8859"/>
                    </a:cubicBezTo>
                    <a:cubicBezTo>
                      <a:pt x="13697" y="8338"/>
                      <a:pt x="13592" y="7729"/>
                      <a:pt x="13471" y="7156"/>
                    </a:cubicBezTo>
                    <a:cubicBezTo>
                      <a:pt x="13227" y="5852"/>
                      <a:pt x="12932" y="4549"/>
                      <a:pt x="12289" y="3349"/>
                    </a:cubicBezTo>
                    <a:cubicBezTo>
                      <a:pt x="11663" y="2167"/>
                      <a:pt x="10638" y="1072"/>
                      <a:pt x="9282" y="551"/>
                    </a:cubicBezTo>
                    <a:cubicBezTo>
                      <a:pt x="8481" y="236"/>
                      <a:pt x="7327" y="1"/>
                      <a:pt x="6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5"/>
              <p:cNvSpPr/>
              <p:nvPr/>
            </p:nvSpPr>
            <p:spPr>
              <a:xfrm>
                <a:off x="4889375" y="1316325"/>
                <a:ext cx="276825" cy="175125"/>
              </a:xfrm>
              <a:custGeom>
                <a:avLst/>
                <a:gdLst/>
                <a:ahLst/>
                <a:cxnLst/>
                <a:rect l="l" t="t" r="r" b="b"/>
                <a:pathLst>
                  <a:path w="11073" h="7005" extrusionOk="0">
                    <a:moveTo>
                      <a:pt x="6141" y="1"/>
                    </a:moveTo>
                    <a:cubicBezTo>
                      <a:pt x="3806" y="1"/>
                      <a:pt x="1408" y="1939"/>
                      <a:pt x="609" y="3793"/>
                    </a:cubicBezTo>
                    <a:cubicBezTo>
                      <a:pt x="400" y="4280"/>
                      <a:pt x="0" y="5548"/>
                      <a:pt x="522" y="6000"/>
                    </a:cubicBezTo>
                    <a:cubicBezTo>
                      <a:pt x="688" y="6148"/>
                      <a:pt x="859" y="6209"/>
                      <a:pt x="1025" y="6209"/>
                    </a:cubicBezTo>
                    <a:cubicBezTo>
                      <a:pt x="1577" y="6209"/>
                      <a:pt x="2074" y="5523"/>
                      <a:pt x="2147" y="5011"/>
                    </a:cubicBezTo>
                    <a:lnTo>
                      <a:pt x="2147" y="5011"/>
                    </a:lnTo>
                    <a:cubicBezTo>
                      <a:pt x="2120" y="5638"/>
                      <a:pt x="2364" y="6617"/>
                      <a:pt x="3199" y="6617"/>
                    </a:cubicBezTo>
                    <a:cubicBezTo>
                      <a:pt x="3243" y="6617"/>
                      <a:pt x="3290" y="6614"/>
                      <a:pt x="3338" y="6609"/>
                    </a:cubicBezTo>
                    <a:cubicBezTo>
                      <a:pt x="4015" y="6539"/>
                      <a:pt x="4241" y="5774"/>
                      <a:pt x="4311" y="5166"/>
                    </a:cubicBezTo>
                    <a:lnTo>
                      <a:pt x="4311" y="5166"/>
                    </a:lnTo>
                    <a:cubicBezTo>
                      <a:pt x="4276" y="5809"/>
                      <a:pt x="4363" y="6609"/>
                      <a:pt x="5024" y="6869"/>
                    </a:cubicBezTo>
                    <a:cubicBezTo>
                      <a:pt x="5148" y="6919"/>
                      <a:pt x="5280" y="6942"/>
                      <a:pt x="5412" y="6942"/>
                    </a:cubicBezTo>
                    <a:cubicBezTo>
                      <a:pt x="5740" y="6942"/>
                      <a:pt x="6069" y="6802"/>
                      <a:pt x="6292" y="6591"/>
                    </a:cubicBezTo>
                    <a:cubicBezTo>
                      <a:pt x="6605" y="6278"/>
                      <a:pt x="6744" y="5861"/>
                      <a:pt x="6814" y="5444"/>
                    </a:cubicBezTo>
                    <a:cubicBezTo>
                      <a:pt x="6814" y="6052"/>
                      <a:pt x="6970" y="6852"/>
                      <a:pt x="7648" y="6991"/>
                    </a:cubicBezTo>
                    <a:cubicBezTo>
                      <a:pt x="7696" y="7000"/>
                      <a:pt x="7744" y="7004"/>
                      <a:pt x="7793" y="7004"/>
                    </a:cubicBezTo>
                    <a:cubicBezTo>
                      <a:pt x="8111" y="7004"/>
                      <a:pt x="8425" y="6815"/>
                      <a:pt x="8622" y="6574"/>
                    </a:cubicBezTo>
                    <a:cubicBezTo>
                      <a:pt x="8796" y="6341"/>
                      <a:pt x="8886" y="6071"/>
                      <a:pt x="8961" y="5796"/>
                    </a:cubicBezTo>
                    <a:lnTo>
                      <a:pt x="8961" y="5796"/>
                    </a:lnTo>
                    <a:cubicBezTo>
                      <a:pt x="8894" y="6248"/>
                      <a:pt x="9238" y="6745"/>
                      <a:pt x="9734" y="6869"/>
                    </a:cubicBezTo>
                    <a:cubicBezTo>
                      <a:pt x="9823" y="6894"/>
                      <a:pt x="9913" y="6906"/>
                      <a:pt x="10004" y="6906"/>
                    </a:cubicBezTo>
                    <a:cubicBezTo>
                      <a:pt x="10481" y="6906"/>
                      <a:pt x="10950" y="6580"/>
                      <a:pt x="11038" y="6157"/>
                    </a:cubicBezTo>
                    <a:cubicBezTo>
                      <a:pt x="11072" y="5983"/>
                      <a:pt x="11055" y="5809"/>
                      <a:pt x="11038" y="5635"/>
                    </a:cubicBezTo>
                    <a:cubicBezTo>
                      <a:pt x="10742" y="3393"/>
                      <a:pt x="9282" y="108"/>
                      <a:pt x="6292" y="4"/>
                    </a:cubicBezTo>
                    <a:cubicBezTo>
                      <a:pt x="6242" y="2"/>
                      <a:pt x="6191" y="1"/>
                      <a:pt x="61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5"/>
              <p:cNvSpPr/>
              <p:nvPr/>
            </p:nvSpPr>
            <p:spPr>
              <a:xfrm>
                <a:off x="4368800" y="1658875"/>
                <a:ext cx="1259300" cy="290250"/>
              </a:xfrm>
              <a:custGeom>
                <a:avLst/>
                <a:gdLst/>
                <a:ahLst/>
                <a:cxnLst/>
                <a:rect l="l" t="t" r="r" b="b"/>
                <a:pathLst>
                  <a:path w="50372" h="11610" extrusionOk="0">
                    <a:moveTo>
                      <a:pt x="4068" y="0"/>
                    </a:moveTo>
                    <a:cubicBezTo>
                      <a:pt x="3767" y="0"/>
                      <a:pt x="3466" y="21"/>
                      <a:pt x="3164" y="68"/>
                    </a:cubicBezTo>
                    <a:cubicBezTo>
                      <a:pt x="2799" y="120"/>
                      <a:pt x="2886" y="415"/>
                      <a:pt x="2521" y="467"/>
                    </a:cubicBezTo>
                    <a:cubicBezTo>
                      <a:pt x="1878" y="554"/>
                      <a:pt x="1252" y="763"/>
                      <a:pt x="713" y="1111"/>
                    </a:cubicBezTo>
                    <a:cubicBezTo>
                      <a:pt x="400" y="1284"/>
                      <a:pt x="105" y="1545"/>
                      <a:pt x="70" y="1910"/>
                    </a:cubicBezTo>
                    <a:cubicBezTo>
                      <a:pt x="0" y="2379"/>
                      <a:pt x="470" y="2797"/>
                      <a:pt x="956" y="2866"/>
                    </a:cubicBezTo>
                    <a:cubicBezTo>
                      <a:pt x="1026" y="2876"/>
                      <a:pt x="1096" y="2881"/>
                      <a:pt x="1165" y="2881"/>
                    </a:cubicBezTo>
                    <a:cubicBezTo>
                      <a:pt x="1453" y="2881"/>
                      <a:pt x="1734" y="2801"/>
                      <a:pt x="2009" y="2697"/>
                    </a:cubicBezTo>
                    <a:lnTo>
                      <a:pt x="2009" y="2697"/>
                    </a:lnTo>
                    <a:cubicBezTo>
                      <a:pt x="1716" y="2925"/>
                      <a:pt x="1579" y="3373"/>
                      <a:pt x="1721" y="3735"/>
                    </a:cubicBezTo>
                    <a:cubicBezTo>
                      <a:pt x="1884" y="4150"/>
                      <a:pt x="2338" y="4401"/>
                      <a:pt x="2781" y="4401"/>
                    </a:cubicBezTo>
                    <a:cubicBezTo>
                      <a:pt x="2857" y="4401"/>
                      <a:pt x="2933" y="4394"/>
                      <a:pt x="3007" y="4378"/>
                    </a:cubicBezTo>
                    <a:cubicBezTo>
                      <a:pt x="3427" y="4306"/>
                      <a:pt x="3799" y="4028"/>
                      <a:pt x="4052" y="3677"/>
                    </a:cubicBezTo>
                    <a:lnTo>
                      <a:pt x="4052" y="3677"/>
                    </a:lnTo>
                    <a:cubicBezTo>
                      <a:pt x="3815" y="4199"/>
                      <a:pt x="4040" y="4903"/>
                      <a:pt x="4554" y="5160"/>
                    </a:cubicBezTo>
                    <a:cubicBezTo>
                      <a:pt x="4694" y="5228"/>
                      <a:pt x="4845" y="5259"/>
                      <a:pt x="4997" y="5259"/>
                    </a:cubicBezTo>
                    <a:cubicBezTo>
                      <a:pt x="5403" y="5259"/>
                      <a:pt x="5817" y="5036"/>
                      <a:pt x="6031" y="4690"/>
                    </a:cubicBezTo>
                    <a:lnTo>
                      <a:pt x="6031" y="4690"/>
                    </a:lnTo>
                    <a:cubicBezTo>
                      <a:pt x="5894" y="5244"/>
                      <a:pt x="6202" y="5896"/>
                      <a:pt x="6744" y="6116"/>
                    </a:cubicBezTo>
                    <a:cubicBezTo>
                      <a:pt x="6878" y="6168"/>
                      <a:pt x="7019" y="6192"/>
                      <a:pt x="7161" y="6192"/>
                    </a:cubicBezTo>
                    <a:cubicBezTo>
                      <a:pt x="7574" y="6192"/>
                      <a:pt x="7996" y="5989"/>
                      <a:pt x="8265" y="5663"/>
                    </a:cubicBezTo>
                    <a:lnTo>
                      <a:pt x="8265" y="5663"/>
                    </a:lnTo>
                    <a:cubicBezTo>
                      <a:pt x="8063" y="6181"/>
                      <a:pt x="8298" y="6874"/>
                      <a:pt x="8830" y="7090"/>
                    </a:cubicBezTo>
                    <a:cubicBezTo>
                      <a:pt x="8946" y="7137"/>
                      <a:pt x="9067" y="7158"/>
                      <a:pt x="9188" y="7158"/>
                    </a:cubicBezTo>
                    <a:cubicBezTo>
                      <a:pt x="9581" y="7158"/>
                      <a:pt x="9976" y="6930"/>
                      <a:pt x="10181" y="6599"/>
                    </a:cubicBezTo>
                    <a:lnTo>
                      <a:pt x="10181" y="6599"/>
                    </a:lnTo>
                    <a:cubicBezTo>
                      <a:pt x="10124" y="7100"/>
                      <a:pt x="10362" y="7643"/>
                      <a:pt x="10812" y="7855"/>
                    </a:cubicBezTo>
                    <a:cubicBezTo>
                      <a:pt x="10934" y="7910"/>
                      <a:pt x="11066" y="7936"/>
                      <a:pt x="11197" y="7936"/>
                    </a:cubicBezTo>
                    <a:cubicBezTo>
                      <a:pt x="11589" y="7936"/>
                      <a:pt x="11986" y="7710"/>
                      <a:pt x="12161" y="7375"/>
                    </a:cubicBezTo>
                    <a:lnTo>
                      <a:pt x="12161" y="7375"/>
                    </a:lnTo>
                    <a:cubicBezTo>
                      <a:pt x="12142" y="7956"/>
                      <a:pt x="12649" y="8565"/>
                      <a:pt x="13262" y="8637"/>
                    </a:cubicBezTo>
                    <a:cubicBezTo>
                      <a:pt x="13314" y="8643"/>
                      <a:pt x="13366" y="8646"/>
                      <a:pt x="13418" y="8646"/>
                    </a:cubicBezTo>
                    <a:cubicBezTo>
                      <a:pt x="14107" y="8646"/>
                      <a:pt x="14742" y="8120"/>
                      <a:pt x="15001" y="7490"/>
                    </a:cubicBezTo>
                    <a:lnTo>
                      <a:pt x="15001" y="7490"/>
                    </a:lnTo>
                    <a:cubicBezTo>
                      <a:pt x="14740" y="8185"/>
                      <a:pt x="15140" y="9054"/>
                      <a:pt x="15835" y="9332"/>
                    </a:cubicBezTo>
                    <a:cubicBezTo>
                      <a:pt x="15985" y="9388"/>
                      <a:pt x="16142" y="9414"/>
                      <a:pt x="16301" y="9414"/>
                    </a:cubicBezTo>
                    <a:cubicBezTo>
                      <a:pt x="16878" y="9414"/>
                      <a:pt x="17463" y="9064"/>
                      <a:pt x="17695" y="8532"/>
                    </a:cubicBezTo>
                    <a:lnTo>
                      <a:pt x="17695" y="8532"/>
                    </a:lnTo>
                    <a:cubicBezTo>
                      <a:pt x="17364" y="9332"/>
                      <a:pt x="18199" y="10253"/>
                      <a:pt x="19068" y="10271"/>
                    </a:cubicBezTo>
                    <a:cubicBezTo>
                      <a:pt x="19080" y="10271"/>
                      <a:pt x="19091" y="10271"/>
                      <a:pt x="19103" y="10271"/>
                    </a:cubicBezTo>
                    <a:cubicBezTo>
                      <a:pt x="19958" y="10271"/>
                      <a:pt x="20708" y="9653"/>
                      <a:pt x="21188" y="8950"/>
                    </a:cubicBezTo>
                    <a:lnTo>
                      <a:pt x="21188" y="8950"/>
                    </a:lnTo>
                    <a:cubicBezTo>
                      <a:pt x="20997" y="9645"/>
                      <a:pt x="21623" y="10392"/>
                      <a:pt x="22318" y="10531"/>
                    </a:cubicBezTo>
                    <a:cubicBezTo>
                      <a:pt x="22402" y="10550"/>
                      <a:pt x="22487" y="10558"/>
                      <a:pt x="22571" y="10558"/>
                    </a:cubicBezTo>
                    <a:cubicBezTo>
                      <a:pt x="23206" y="10558"/>
                      <a:pt x="23825" y="10065"/>
                      <a:pt x="23917" y="9436"/>
                    </a:cubicBezTo>
                    <a:lnTo>
                      <a:pt x="23917" y="9436"/>
                    </a:lnTo>
                    <a:cubicBezTo>
                      <a:pt x="23848" y="10218"/>
                      <a:pt x="24491" y="10983"/>
                      <a:pt x="25273" y="11053"/>
                    </a:cubicBezTo>
                    <a:cubicBezTo>
                      <a:pt x="25311" y="11056"/>
                      <a:pt x="25349" y="11058"/>
                      <a:pt x="25387" y="11058"/>
                    </a:cubicBezTo>
                    <a:cubicBezTo>
                      <a:pt x="26040" y="11058"/>
                      <a:pt x="26657" y="10565"/>
                      <a:pt x="26840" y="9939"/>
                    </a:cubicBezTo>
                    <a:lnTo>
                      <a:pt x="26840" y="9939"/>
                    </a:lnTo>
                    <a:cubicBezTo>
                      <a:pt x="26816" y="10588"/>
                      <a:pt x="27519" y="11169"/>
                      <a:pt x="28212" y="11169"/>
                    </a:cubicBezTo>
                    <a:cubicBezTo>
                      <a:pt x="28270" y="11169"/>
                      <a:pt x="28327" y="11165"/>
                      <a:pt x="28384" y="11157"/>
                    </a:cubicBezTo>
                    <a:cubicBezTo>
                      <a:pt x="29219" y="11053"/>
                      <a:pt x="29844" y="10340"/>
                      <a:pt x="30244" y="9593"/>
                    </a:cubicBezTo>
                    <a:lnTo>
                      <a:pt x="30244" y="9593"/>
                    </a:lnTo>
                    <a:cubicBezTo>
                      <a:pt x="30001" y="10375"/>
                      <a:pt x="30540" y="11296"/>
                      <a:pt x="31339" y="11470"/>
                    </a:cubicBezTo>
                    <a:cubicBezTo>
                      <a:pt x="31430" y="11490"/>
                      <a:pt x="31522" y="11500"/>
                      <a:pt x="31614" y="11500"/>
                    </a:cubicBezTo>
                    <a:cubicBezTo>
                      <a:pt x="32316" y="11500"/>
                      <a:pt x="33020" y="10941"/>
                      <a:pt x="33112" y="10218"/>
                    </a:cubicBezTo>
                    <a:lnTo>
                      <a:pt x="33112" y="10218"/>
                    </a:lnTo>
                    <a:cubicBezTo>
                      <a:pt x="33095" y="10956"/>
                      <a:pt x="33772" y="11609"/>
                      <a:pt x="34508" y="11609"/>
                    </a:cubicBezTo>
                    <a:cubicBezTo>
                      <a:pt x="34518" y="11609"/>
                      <a:pt x="34528" y="11609"/>
                      <a:pt x="34537" y="11609"/>
                    </a:cubicBezTo>
                    <a:cubicBezTo>
                      <a:pt x="35267" y="11574"/>
                      <a:pt x="35910" y="10862"/>
                      <a:pt x="35858" y="10131"/>
                    </a:cubicBezTo>
                    <a:lnTo>
                      <a:pt x="35858" y="10131"/>
                    </a:lnTo>
                    <a:cubicBezTo>
                      <a:pt x="35926" y="10877"/>
                      <a:pt x="36638" y="11523"/>
                      <a:pt x="37382" y="11523"/>
                    </a:cubicBezTo>
                    <a:cubicBezTo>
                      <a:pt x="37401" y="11523"/>
                      <a:pt x="37421" y="11523"/>
                      <a:pt x="37440" y="11522"/>
                    </a:cubicBezTo>
                    <a:cubicBezTo>
                      <a:pt x="38188" y="11489"/>
                      <a:pt x="38857" y="10835"/>
                      <a:pt x="38914" y="10109"/>
                    </a:cubicBezTo>
                    <a:lnTo>
                      <a:pt x="38914" y="10109"/>
                    </a:lnTo>
                    <a:cubicBezTo>
                      <a:pt x="38924" y="10721"/>
                      <a:pt x="39574" y="11212"/>
                      <a:pt x="40210" y="11212"/>
                    </a:cubicBezTo>
                    <a:cubicBezTo>
                      <a:pt x="40284" y="11212"/>
                      <a:pt x="40357" y="11206"/>
                      <a:pt x="40430" y="11192"/>
                    </a:cubicBezTo>
                    <a:cubicBezTo>
                      <a:pt x="41160" y="11070"/>
                      <a:pt x="41716" y="10427"/>
                      <a:pt x="42011" y="9749"/>
                    </a:cubicBezTo>
                    <a:cubicBezTo>
                      <a:pt x="42184" y="10252"/>
                      <a:pt x="42698" y="10613"/>
                      <a:pt x="43220" y="10613"/>
                    </a:cubicBezTo>
                    <a:cubicBezTo>
                      <a:pt x="43275" y="10613"/>
                      <a:pt x="43330" y="10609"/>
                      <a:pt x="43384" y="10601"/>
                    </a:cubicBezTo>
                    <a:cubicBezTo>
                      <a:pt x="43902" y="10522"/>
                      <a:pt x="44335" y="10076"/>
                      <a:pt x="44427" y="9568"/>
                    </a:cubicBezTo>
                    <a:lnTo>
                      <a:pt x="44427" y="9568"/>
                    </a:lnTo>
                    <a:cubicBezTo>
                      <a:pt x="44418" y="10216"/>
                      <a:pt x="45103" y="10775"/>
                      <a:pt x="45773" y="10775"/>
                    </a:cubicBezTo>
                    <a:cubicBezTo>
                      <a:pt x="45840" y="10775"/>
                      <a:pt x="45908" y="10769"/>
                      <a:pt x="45974" y="10757"/>
                    </a:cubicBezTo>
                    <a:cubicBezTo>
                      <a:pt x="46774" y="10618"/>
                      <a:pt x="47347" y="9871"/>
                      <a:pt x="47539" y="9089"/>
                    </a:cubicBezTo>
                    <a:cubicBezTo>
                      <a:pt x="47585" y="9607"/>
                      <a:pt x="48103" y="9896"/>
                      <a:pt x="48630" y="9896"/>
                    </a:cubicBezTo>
                    <a:cubicBezTo>
                      <a:pt x="48899" y="9896"/>
                      <a:pt x="49170" y="9821"/>
                      <a:pt x="49381" y="9662"/>
                    </a:cubicBezTo>
                    <a:cubicBezTo>
                      <a:pt x="50024" y="9210"/>
                      <a:pt x="50215" y="8359"/>
                      <a:pt x="50320" y="7576"/>
                    </a:cubicBezTo>
                    <a:cubicBezTo>
                      <a:pt x="50354" y="7298"/>
                      <a:pt x="50372" y="7003"/>
                      <a:pt x="50250" y="6742"/>
                    </a:cubicBezTo>
                    <a:cubicBezTo>
                      <a:pt x="50024" y="6221"/>
                      <a:pt x="49364" y="6082"/>
                      <a:pt x="48807" y="6012"/>
                    </a:cubicBezTo>
                    <a:cubicBezTo>
                      <a:pt x="46586" y="5734"/>
                      <a:pt x="44348" y="5620"/>
                      <a:pt x="42106" y="5620"/>
                    </a:cubicBezTo>
                    <a:cubicBezTo>
                      <a:pt x="40279" y="5620"/>
                      <a:pt x="38449" y="5696"/>
                      <a:pt x="36623" y="5821"/>
                    </a:cubicBezTo>
                    <a:cubicBezTo>
                      <a:pt x="35220" y="5920"/>
                      <a:pt x="33801" y="6048"/>
                      <a:pt x="32390" y="6048"/>
                    </a:cubicBezTo>
                    <a:cubicBezTo>
                      <a:pt x="31336" y="6048"/>
                      <a:pt x="30287" y="5977"/>
                      <a:pt x="29253" y="5769"/>
                    </a:cubicBezTo>
                    <a:cubicBezTo>
                      <a:pt x="28037" y="5525"/>
                      <a:pt x="26837" y="5108"/>
                      <a:pt x="25603" y="4917"/>
                    </a:cubicBezTo>
                    <a:cubicBezTo>
                      <a:pt x="25049" y="4838"/>
                      <a:pt x="24490" y="4812"/>
                      <a:pt x="23930" y="4812"/>
                    </a:cubicBezTo>
                    <a:cubicBezTo>
                      <a:pt x="22782" y="4812"/>
                      <a:pt x="21626" y="4923"/>
                      <a:pt x="20477" y="4923"/>
                    </a:cubicBezTo>
                    <a:cubicBezTo>
                      <a:pt x="19830" y="4923"/>
                      <a:pt x="19186" y="4888"/>
                      <a:pt x="18546" y="4778"/>
                    </a:cubicBezTo>
                    <a:cubicBezTo>
                      <a:pt x="17382" y="4587"/>
                      <a:pt x="16269" y="4152"/>
                      <a:pt x="15174" y="3718"/>
                    </a:cubicBezTo>
                    <a:cubicBezTo>
                      <a:pt x="13054" y="2883"/>
                      <a:pt x="10933" y="2049"/>
                      <a:pt x="8813" y="1215"/>
                    </a:cubicBezTo>
                    <a:cubicBezTo>
                      <a:pt x="7288" y="614"/>
                      <a:pt x="5689" y="0"/>
                      <a:pt x="40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5"/>
              <p:cNvSpPr/>
              <p:nvPr/>
            </p:nvSpPr>
            <p:spPr>
              <a:xfrm>
                <a:off x="4412675" y="1654550"/>
                <a:ext cx="1215425" cy="205475"/>
              </a:xfrm>
              <a:custGeom>
                <a:avLst/>
                <a:gdLst/>
                <a:ahLst/>
                <a:cxnLst/>
                <a:rect l="l" t="t" r="r" b="b"/>
                <a:pathLst>
                  <a:path w="48617" h="8219" extrusionOk="0">
                    <a:moveTo>
                      <a:pt x="2279" y="1"/>
                    </a:moveTo>
                    <a:cubicBezTo>
                      <a:pt x="1222" y="1"/>
                      <a:pt x="447" y="203"/>
                      <a:pt x="1" y="693"/>
                    </a:cubicBezTo>
                    <a:cubicBezTo>
                      <a:pt x="1" y="780"/>
                      <a:pt x="1" y="849"/>
                      <a:pt x="53" y="919"/>
                    </a:cubicBezTo>
                    <a:cubicBezTo>
                      <a:pt x="140" y="1040"/>
                      <a:pt x="296" y="1075"/>
                      <a:pt x="453" y="1075"/>
                    </a:cubicBezTo>
                    <a:cubicBezTo>
                      <a:pt x="558" y="1084"/>
                      <a:pt x="664" y="1088"/>
                      <a:pt x="770" y="1088"/>
                    </a:cubicBezTo>
                    <a:cubicBezTo>
                      <a:pt x="1294" y="1088"/>
                      <a:pt x="1821" y="982"/>
                      <a:pt x="2313" y="780"/>
                    </a:cubicBezTo>
                    <a:lnTo>
                      <a:pt x="2313" y="780"/>
                    </a:lnTo>
                    <a:cubicBezTo>
                      <a:pt x="1948" y="953"/>
                      <a:pt x="1843" y="1527"/>
                      <a:pt x="2087" y="1857"/>
                    </a:cubicBezTo>
                    <a:cubicBezTo>
                      <a:pt x="2280" y="2147"/>
                      <a:pt x="2639" y="2284"/>
                      <a:pt x="2996" y="2284"/>
                    </a:cubicBezTo>
                    <a:cubicBezTo>
                      <a:pt x="3088" y="2284"/>
                      <a:pt x="3180" y="2275"/>
                      <a:pt x="3269" y="2257"/>
                    </a:cubicBezTo>
                    <a:cubicBezTo>
                      <a:pt x="3686" y="2187"/>
                      <a:pt x="4051" y="1944"/>
                      <a:pt x="4381" y="1701"/>
                    </a:cubicBezTo>
                    <a:lnTo>
                      <a:pt x="4381" y="1701"/>
                    </a:lnTo>
                    <a:cubicBezTo>
                      <a:pt x="3894" y="2101"/>
                      <a:pt x="4190" y="3039"/>
                      <a:pt x="4798" y="3230"/>
                    </a:cubicBezTo>
                    <a:cubicBezTo>
                      <a:pt x="4917" y="3269"/>
                      <a:pt x="5037" y="3287"/>
                      <a:pt x="5157" y="3287"/>
                    </a:cubicBezTo>
                    <a:cubicBezTo>
                      <a:pt x="5688" y="3287"/>
                      <a:pt x="6210" y="2940"/>
                      <a:pt x="6536" y="2500"/>
                    </a:cubicBezTo>
                    <a:lnTo>
                      <a:pt x="6536" y="2500"/>
                    </a:lnTo>
                    <a:cubicBezTo>
                      <a:pt x="6328" y="3074"/>
                      <a:pt x="6641" y="3804"/>
                      <a:pt x="7232" y="4012"/>
                    </a:cubicBezTo>
                    <a:cubicBezTo>
                      <a:pt x="7354" y="4060"/>
                      <a:pt x="7483" y="4082"/>
                      <a:pt x="7612" y="4082"/>
                    </a:cubicBezTo>
                    <a:cubicBezTo>
                      <a:pt x="8050" y="4082"/>
                      <a:pt x="8490" y="3824"/>
                      <a:pt x="8692" y="3422"/>
                    </a:cubicBezTo>
                    <a:lnTo>
                      <a:pt x="8692" y="3422"/>
                    </a:lnTo>
                    <a:cubicBezTo>
                      <a:pt x="8466" y="4047"/>
                      <a:pt x="8900" y="4812"/>
                      <a:pt x="9561" y="4968"/>
                    </a:cubicBezTo>
                    <a:cubicBezTo>
                      <a:pt x="9647" y="4988"/>
                      <a:pt x="9735" y="4998"/>
                      <a:pt x="9822" y="4998"/>
                    </a:cubicBezTo>
                    <a:cubicBezTo>
                      <a:pt x="10421" y="4998"/>
                      <a:pt x="11015" y="4554"/>
                      <a:pt x="11212" y="3978"/>
                    </a:cubicBezTo>
                    <a:lnTo>
                      <a:pt x="11212" y="3978"/>
                    </a:lnTo>
                    <a:cubicBezTo>
                      <a:pt x="11038" y="4760"/>
                      <a:pt x="11803" y="5525"/>
                      <a:pt x="12602" y="5542"/>
                    </a:cubicBezTo>
                    <a:cubicBezTo>
                      <a:pt x="13402" y="5542"/>
                      <a:pt x="14115" y="4968"/>
                      <a:pt x="14480" y="4256"/>
                    </a:cubicBezTo>
                    <a:lnTo>
                      <a:pt x="14480" y="4256"/>
                    </a:lnTo>
                    <a:cubicBezTo>
                      <a:pt x="14184" y="4916"/>
                      <a:pt x="14584" y="5820"/>
                      <a:pt x="15279" y="6029"/>
                    </a:cubicBezTo>
                    <a:cubicBezTo>
                      <a:pt x="15380" y="6056"/>
                      <a:pt x="15483" y="6068"/>
                      <a:pt x="15585" y="6068"/>
                    </a:cubicBezTo>
                    <a:cubicBezTo>
                      <a:pt x="16208" y="6068"/>
                      <a:pt x="16824" y="5595"/>
                      <a:pt x="16913" y="4968"/>
                    </a:cubicBezTo>
                    <a:cubicBezTo>
                      <a:pt x="16913" y="5785"/>
                      <a:pt x="17539" y="6568"/>
                      <a:pt x="18338" y="6707"/>
                    </a:cubicBezTo>
                    <a:cubicBezTo>
                      <a:pt x="18420" y="6721"/>
                      <a:pt x="18501" y="6728"/>
                      <a:pt x="18583" y="6728"/>
                    </a:cubicBezTo>
                    <a:cubicBezTo>
                      <a:pt x="19286" y="6728"/>
                      <a:pt x="19971" y="6210"/>
                      <a:pt x="20111" y="5525"/>
                    </a:cubicBezTo>
                    <a:lnTo>
                      <a:pt x="20111" y="5525"/>
                    </a:lnTo>
                    <a:cubicBezTo>
                      <a:pt x="20024" y="6168"/>
                      <a:pt x="20494" y="6828"/>
                      <a:pt x="21137" y="6950"/>
                    </a:cubicBezTo>
                    <a:cubicBezTo>
                      <a:pt x="21200" y="6961"/>
                      <a:pt x="21263" y="6966"/>
                      <a:pt x="21327" y="6966"/>
                    </a:cubicBezTo>
                    <a:cubicBezTo>
                      <a:pt x="21877" y="6966"/>
                      <a:pt x="22424" y="6576"/>
                      <a:pt x="22579" y="6046"/>
                    </a:cubicBezTo>
                    <a:lnTo>
                      <a:pt x="22579" y="6046"/>
                    </a:lnTo>
                    <a:cubicBezTo>
                      <a:pt x="22493" y="6654"/>
                      <a:pt x="23153" y="7350"/>
                      <a:pt x="23779" y="7384"/>
                    </a:cubicBezTo>
                    <a:cubicBezTo>
                      <a:pt x="23789" y="7385"/>
                      <a:pt x="23800" y="7385"/>
                      <a:pt x="23810" y="7385"/>
                    </a:cubicBezTo>
                    <a:cubicBezTo>
                      <a:pt x="24440" y="7385"/>
                      <a:pt x="24998" y="6870"/>
                      <a:pt x="25152" y="6255"/>
                    </a:cubicBezTo>
                    <a:lnTo>
                      <a:pt x="25152" y="6255"/>
                    </a:lnTo>
                    <a:cubicBezTo>
                      <a:pt x="25013" y="6950"/>
                      <a:pt x="25552" y="7715"/>
                      <a:pt x="26264" y="7802"/>
                    </a:cubicBezTo>
                    <a:cubicBezTo>
                      <a:pt x="26308" y="7807"/>
                      <a:pt x="26352" y="7809"/>
                      <a:pt x="26395" y="7809"/>
                    </a:cubicBezTo>
                    <a:cubicBezTo>
                      <a:pt x="27079" y="7809"/>
                      <a:pt x="27724" y="7184"/>
                      <a:pt x="27724" y="6498"/>
                    </a:cubicBezTo>
                    <a:cubicBezTo>
                      <a:pt x="27724" y="7245"/>
                      <a:pt x="28367" y="7958"/>
                      <a:pt x="29115" y="7975"/>
                    </a:cubicBezTo>
                    <a:cubicBezTo>
                      <a:pt x="29132" y="7976"/>
                      <a:pt x="29150" y="7977"/>
                      <a:pt x="29167" y="7977"/>
                    </a:cubicBezTo>
                    <a:cubicBezTo>
                      <a:pt x="29895" y="7977"/>
                      <a:pt x="30573" y="7280"/>
                      <a:pt x="30505" y="6550"/>
                    </a:cubicBezTo>
                    <a:lnTo>
                      <a:pt x="30505" y="6550"/>
                    </a:lnTo>
                    <a:cubicBezTo>
                      <a:pt x="30608" y="7305"/>
                      <a:pt x="31337" y="7924"/>
                      <a:pt x="32107" y="7924"/>
                    </a:cubicBezTo>
                    <a:cubicBezTo>
                      <a:pt x="32118" y="7924"/>
                      <a:pt x="32129" y="7923"/>
                      <a:pt x="32139" y="7923"/>
                    </a:cubicBezTo>
                    <a:cubicBezTo>
                      <a:pt x="32852" y="7906"/>
                      <a:pt x="33512" y="7350"/>
                      <a:pt x="33669" y="6654"/>
                    </a:cubicBezTo>
                    <a:lnTo>
                      <a:pt x="33669" y="6654"/>
                    </a:lnTo>
                    <a:cubicBezTo>
                      <a:pt x="33599" y="7367"/>
                      <a:pt x="34155" y="8097"/>
                      <a:pt x="34868" y="8184"/>
                    </a:cubicBezTo>
                    <a:cubicBezTo>
                      <a:pt x="34922" y="8191"/>
                      <a:pt x="34976" y="8195"/>
                      <a:pt x="35029" y="8195"/>
                    </a:cubicBezTo>
                    <a:cubicBezTo>
                      <a:pt x="35739" y="8195"/>
                      <a:pt x="36417" y="7574"/>
                      <a:pt x="36450" y="6863"/>
                    </a:cubicBezTo>
                    <a:cubicBezTo>
                      <a:pt x="36485" y="7576"/>
                      <a:pt x="37145" y="8219"/>
                      <a:pt x="37875" y="8219"/>
                    </a:cubicBezTo>
                    <a:cubicBezTo>
                      <a:pt x="38601" y="8219"/>
                      <a:pt x="39276" y="7599"/>
                      <a:pt x="39334" y="6874"/>
                    </a:cubicBezTo>
                    <a:lnTo>
                      <a:pt x="39334" y="6874"/>
                    </a:lnTo>
                    <a:cubicBezTo>
                      <a:pt x="39289" y="7511"/>
                      <a:pt x="39860" y="7958"/>
                      <a:pt x="40517" y="7958"/>
                    </a:cubicBezTo>
                    <a:cubicBezTo>
                      <a:pt x="41143" y="7958"/>
                      <a:pt x="41699" y="7367"/>
                      <a:pt x="41682" y="6741"/>
                    </a:cubicBezTo>
                    <a:lnTo>
                      <a:pt x="41682" y="6741"/>
                    </a:lnTo>
                    <a:cubicBezTo>
                      <a:pt x="41734" y="7367"/>
                      <a:pt x="42290" y="7941"/>
                      <a:pt x="42933" y="7958"/>
                    </a:cubicBezTo>
                    <a:cubicBezTo>
                      <a:pt x="42953" y="7959"/>
                      <a:pt x="42972" y="7960"/>
                      <a:pt x="42992" y="7960"/>
                    </a:cubicBezTo>
                    <a:cubicBezTo>
                      <a:pt x="43615" y="7960"/>
                      <a:pt x="44221" y="7434"/>
                      <a:pt x="44289" y="6811"/>
                    </a:cubicBezTo>
                    <a:cubicBezTo>
                      <a:pt x="44393" y="7298"/>
                      <a:pt x="44845" y="7697"/>
                      <a:pt x="45349" y="7732"/>
                    </a:cubicBezTo>
                    <a:cubicBezTo>
                      <a:pt x="45374" y="7734"/>
                      <a:pt x="45398" y="7735"/>
                      <a:pt x="45423" y="7735"/>
                    </a:cubicBezTo>
                    <a:cubicBezTo>
                      <a:pt x="45886" y="7735"/>
                      <a:pt x="46349" y="7430"/>
                      <a:pt x="46514" y="6985"/>
                    </a:cubicBezTo>
                    <a:cubicBezTo>
                      <a:pt x="46757" y="7437"/>
                      <a:pt x="47226" y="7784"/>
                      <a:pt x="47748" y="7784"/>
                    </a:cubicBezTo>
                    <a:cubicBezTo>
                      <a:pt x="48061" y="7784"/>
                      <a:pt x="48373" y="7610"/>
                      <a:pt x="48565" y="7367"/>
                    </a:cubicBezTo>
                    <a:cubicBezTo>
                      <a:pt x="48617" y="3526"/>
                      <a:pt x="37440" y="5820"/>
                      <a:pt x="24265" y="4186"/>
                    </a:cubicBezTo>
                    <a:cubicBezTo>
                      <a:pt x="14521" y="2973"/>
                      <a:pt x="6328" y="1"/>
                      <a:pt x="22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789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rgbClr val="F2E1D8">
            <a:alpha val="37650"/>
          </a:srgbClr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5"/>
          <p:cNvSpPr txBox="1">
            <a:spLocks noGrp="1"/>
          </p:cNvSpPr>
          <p:nvPr>
            <p:ph type="title"/>
          </p:nvPr>
        </p:nvSpPr>
        <p:spPr>
          <a:xfrm>
            <a:off x="713225" y="1705153"/>
            <a:ext cx="3768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9" name="Google Shape;399;p15"/>
          <p:cNvSpPr txBox="1">
            <a:spLocks noGrp="1"/>
          </p:cNvSpPr>
          <p:nvPr>
            <p:ph type="subTitle" idx="1"/>
          </p:nvPr>
        </p:nvSpPr>
        <p:spPr>
          <a:xfrm>
            <a:off x="1064208" y="3567223"/>
            <a:ext cx="34179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765400"/>
            <a:ext cx="3768900" cy="10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401" name="Google Shape;401;p15"/>
          <p:cNvGrpSpPr/>
          <p:nvPr/>
        </p:nvGrpSpPr>
        <p:grpSpPr>
          <a:xfrm rot="-2700000" flipH="1">
            <a:off x="-229738" y="-315339"/>
            <a:ext cx="3337140" cy="1935410"/>
            <a:chOff x="-288174" y="-428211"/>
            <a:chExt cx="3337172" cy="1935429"/>
          </a:xfrm>
        </p:grpSpPr>
        <p:grpSp>
          <p:nvGrpSpPr>
            <p:cNvPr id="402" name="Google Shape;402;p15"/>
            <p:cNvGrpSpPr/>
            <p:nvPr/>
          </p:nvGrpSpPr>
          <p:grpSpPr>
            <a:xfrm>
              <a:off x="-288174" y="-428211"/>
              <a:ext cx="3337172" cy="1935429"/>
              <a:chOff x="3839775" y="1627525"/>
              <a:chExt cx="1055900" cy="612400"/>
            </a:xfrm>
          </p:grpSpPr>
          <p:sp>
            <p:nvSpPr>
              <p:cNvPr id="403" name="Google Shape;403;p15"/>
              <p:cNvSpPr/>
              <p:nvPr/>
            </p:nvSpPr>
            <p:spPr>
              <a:xfrm>
                <a:off x="3840025" y="1629075"/>
                <a:ext cx="1055250" cy="610850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4434" extrusionOk="0">
                    <a:moveTo>
                      <a:pt x="42059" y="1"/>
                    </a:moveTo>
                    <a:cubicBezTo>
                      <a:pt x="42036" y="1"/>
                      <a:pt x="42013" y="10"/>
                      <a:pt x="41995" y="31"/>
                    </a:cubicBezTo>
                    <a:cubicBezTo>
                      <a:pt x="41636" y="436"/>
                      <a:pt x="41278" y="841"/>
                      <a:pt x="40919" y="1246"/>
                    </a:cubicBezTo>
                    <a:cubicBezTo>
                      <a:pt x="40052" y="2205"/>
                      <a:pt x="39173" y="3131"/>
                      <a:pt x="38271" y="4033"/>
                    </a:cubicBezTo>
                    <a:cubicBezTo>
                      <a:pt x="37357" y="4935"/>
                      <a:pt x="36409" y="5802"/>
                      <a:pt x="35402" y="6635"/>
                    </a:cubicBezTo>
                    <a:cubicBezTo>
                      <a:pt x="35391" y="6635"/>
                      <a:pt x="35391" y="6646"/>
                      <a:pt x="35379" y="6646"/>
                    </a:cubicBezTo>
                    <a:cubicBezTo>
                      <a:pt x="32916" y="8659"/>
                      <a:pt x="30244" y="10405"/>
                      <a:pt x="27434" y="11897"/>
                    </a:cubicBezTo>
                    <a:cubicBezTo>
                      <a:pt x="27411" y="11909"/>
                      <a:pt x="27376" y="11920"/>
                      <a:pt x="27353" y="11943"/>
                    </a:cubicBezTo>
                    <a:cubicBezTo>
                      <a:pt x="26925" y="12163"/>
                      <a:pt x="26509" y="12383"/>
                      <a:pt x="26081" y="12591"/>
                    </a:cubicBezTo>
                    <a:cubicBezTo>
                      <a:pt x="25676" y="12787"/>
                      <a:pt x="25283" y="12984"/>
                      <a:pt x="24878" y="13169"/>
                    </a:cubicBezTo>
                    <a:cubicBezTo>
                      <a:pt x="24485" y="13354"/>
                      <a:pt x="24103" y="13528"/>
                      <a:pt x="23710" y="13701"/>
                    </a:cubicBezTo>
                    <a:lnTo>
                      <a:pt x="23699" y="13701"/>
                    </a:lnTo>
                    <a:lnTo>
                      <a:pt x="23699" y="13713"/>
                    </a:lnTo>
                    <a:cubicBezTo>
                      <a:pt x="23687" y="13713"/>
                      <a:pt x="23675" y="13713"/>
                      <a:pt x="23664" y="13724"/>
                    </a:cubicBezTo>
                    <a:cubicBezTo>
                      <a:pt x="23583" y="13759"/>
                      <a:pt x="23502" y="13794"/>
                      <a:pt x="23421" y="13828"/>
                    </a:cubicBezTo>
                    <a:lnTo>
                      <a:pt x="23409" y="13828"/>
                    </a:lnTo>
                    <a:cubicBezTo>
                      <a:pt x="23028" y="14002"/>
                      <a:pt x="22646" y="14164"/>
                      <a:pt x="22265" y="14314"/>
                    </a:cubicBezTo>
                    <a:lnTo>
                      <a:pt x="22253" y="14326"/>
                    </a:lnTo>
                    <a:cubicBezTo>
                      <a:pt x="21698" y="14557"/>
                      <a:pt x="21131" y="14777"/>
                      <a:pt x="20564" y="14996"/>
                    </a:cubicBezTo>
                    <a:cubicBezTo>
                      <a:pt x="19917" y="15239"/>
                      <a:pt x="19269" y="15471"/>
                      <a:pt x="18610" y="15690"/>
                    </a:cubicBezTo>
                    <a:cubicBezTo>
                      <a:pt x="17477" y="16084"/>
                      <a:pt x="16332" y="16454"/>
                      <a:pt x="15175" y="16777"/>
                    </a:cubicBezTo>
                    <a:cubicBezTo>
                      <a:pt x="15175" y="16789"/>
                      <a:pt x="15164" y="16789"/>
                      <a:pt x="15164" y="16789"/>
                    </a:cubicBezTo>
                    <a:lnTo>
                      <a:pt x="15152" y="16789"/>
                    </a:lnTo>
                    <a:cubicBezTo>
                      <a:pt x="15152" y="16789"/>
                      <a:pt x="15140" y="16801"/>
                      <a:pt x="15129" y="16801"/>
                    </a:cubicBezTo>
                    <a:lnTo>
                      <a:pt x="15094" y="16801"/>
                    </a:lnTo>
                    <a:cubicBezTo>
                      <a:pt x="15025" y="16835"/>
                      <a:pt x="14944" y="16847"/>
                      <a:pt x="14874" y="16870"/>
                    </a:cubicBezTo>
                    <a:cubicBezTo>
                      <a:pt x="14713" y="16916"/>
                      <a:pt x="14562" y="16962"/>
                      <a:pt x="14412" y="16997"/>
                    </a:cubicBezTo>
                    <a:cubicBezTo>
                      <a:pt x="12885" y="17425"/>
                      <a:pt x="11336" y="17795"/>
                      <a:pt x="9774" y="18073"/>
                    </a:cubicBezTo>
                    <a:cubicBezTo>
                      <a:pt x="8918" y="18223"/>
                      <a:pt x="8063" y="18339"/>
                      <a:pt x="7207" y="18408"/>
                    </a:cubicBezTo>
                    <a:cubicBezTo>
                      <a:pt x="6673" y="18451"/>
                      <a:pt x="6140" y="18474"/>
                      <a:pt x="5607" y="18474"/>
                    </a:cubicBezTo>
                    <a:cubicBezTo>
                      <a:pt x="4835" y="18474"/>
                      <a:pt x="4064" y="18425"/>
                      <a:pt x="3298" y="18316"/>
                    </a:cubicBezTo>
                    <a:lnTo>
                      <a:pt x="3275" y="18316"/>
                    </a:lnTo>
                    <a:cubicBezTo>
                      <a:pt x="2523" y="18223"/>
                      <a:pt x="1771" y="18061"/>
                      <a:pt x="1043" y="17853"/>
                    </a:cubicBezTo>
                    <a:lnTo>
                      <a:pt x="1020" y="17841"/>
                    </a:lnTo>
                    <a:cubicBezTo>
                      <a:pt x="730" y="17760"/>
                      <a:pt x="453" y="17668"/>
                      <a:pt x="175" y="17564"/>
                    </a:cubicBezTo>
                    <a:cubicBezTo>
                      <a:pt x="165" y="17561"/>
                      <a:pt x="156" y="17559"/>
                      <a:pt x="146" y="17559"/>
                    </a:cubicBezTo>
                    <a:cubicBezTo>
                      <a:pt x="57" y="17559"/>
                      <a:pt x="0" y="17695"/>
                      <a:pt x="94" y="17737"/>
                    </a:cubicBezTo>
                    <a:cubicBezTo>
                      <a:pt x="395" y="17888"/>
                      <a:pt x="696" y="18015"/>
                      <a:pt x="1008" y="18119"/>
                    </a:cubicBezTo>
                    <a:cubicBezTo>
                      <a:pt x="2847" y="20201"/>
                      <a:pt x="3506" y="22363"/>
                      <a:pt x="5391" y="24434"/>
                    </a:cubicBezTo>
                    <a:cubicBezTo>
                      <a:pt x="5634" y="22433"/>
                      <a:pt x="6976" y="20617"/>
                      <a:pt x="7114" y="18836"/>
                    </a:cubicBezTo>
                    <a:cubicBezTo>
                      <a:pt x="7126" y="18836"/>
                      <a:pt x="7126" y="18836"/>
                      <a:pt x="7137" y="18824"/>
                    </a:cubicBezTo>
                    <a:lnTo>
                      <a:pt x="7149" y="18824"/>
                    </a:lnTo>
                    <a:cubicBezTo>
                      <a:pt x="9057" y="20559"/>
                      <a:pt x="10410" y="22676"/>
                      <a:pt x="12712" y="23844"/>
                    </a:cubicBezTo>
                    <a:cubicBezTo>
                      <a:pt x="13244" y="21901"/>
                      <a:pt x="14562" y="19310"/>
                      <a:pt x="15106" y="17367"/>
                    </a:cubicBezTo>
                    <a:cubicBezTo>
                      <a:pt x="15106" y="17344"/>
                      <a:pt x="15117" y="17321"/>
                      <a:pt x="15117" y="17298"/>
                    </a:cubicBezTo>
                    <a:cubicBezTo>
                      <a:pt x="17326" y="18258"/>
                      <a:pt x="19512" y="19935"/>
                      <a:pt x="21733" y="20814"/>
                    </a:cubicBezTo>
                    <a:cubicBezTo>
                      <a:pt x="22149" y="19079"/>
                      <a:pt x="22762" y="16928"/>
                      <a:pt x="23248" y="15054"/>
                    </a:cubicBezTo>
                    <a:cubicBezTo>
                      <a:pt x="23294" y="14881"/>
                      <a:pt x="23340" y="14696"/>
                      <a:pt x="23386" y="14522"/>
                    </a:cubicBezTo>
                    <a:cubicBezTo>
                      <a:pt x="23398" y="14464"/>
                      <a:pt x="23409" y="14395"/>
                      <a:pt x="23421" y="14349"/>
                    </a:cubicBezTo>
                    <a:cubicBezTo>
                      <a:pt x="23479" y="14326"/>
                      <a:pt x="23525" y="14303"/>
                      <a:pt x="23583" y="14279"/>
                    </a:cubicBezTo>
                    <a:cubicBezTo>
                      <a:pt x="23629" y="14303"/>
                      <a:pt x="23675" y="14337"/>
                      <a:pt x="23733" y="14360"/>
                    </a:cubicBezTo>
                    <a:cubicBezTo>
                      <a:pt x="25549" y="15447"/>
                      <a:pt x="27365" y="16523"/>
                      <a:pt x="29180" y="17599"/>
                    </a:cubicBezTo>
                    <a:cubicBezTo>
                      <a:pt x="29192" y="17483"/>
                      <a:pt x="29204" y="17367"/>
                      <a:pt x="29227" y="17252"/>
                    </a:cubicBezTo>
                    <a:cubicBezTo>
                      <a:pt x="29389" y="15609"/>
                      <a:pt x="29562" y="13967"/>
                      <a:pt x="29736" y="12325"/>
                    </a:cubicBezTo>
                    <a:cubicBezTo>
                      <a:pt x="29770" y="11909"/>
                      <a:pt x="29817" y="11492"/>
                      <a:pt x="29863" y="11076"/>
                    </a:cubicBezTo>
                    <a:cubicBezTo>
                      <a:pt x="29863" y="11076"/>
                      <a:pt x="29874" y="11064"/>
                      <a:pt x="29874" y="11064"/>
                    </a:cubicBezTo>
                    <a:cubicBezTo>
                      <a:pt x="31979" y="11735"/>
                      <a:pt x="34073" y="12394"/>
                      <a:pt x="36166" y="13065"/>
                    </a:cubicBezTo>
                    <a:cubicBezTo>
                      <a:pt x="35900" y="11134"/>
                      <a:pt x="35622" y="9214"/>
                      <a:pt x="35345" y="7294"/>
                    </a:cubicBezTo>
                    <a:cubicBezTo>
                      <a:pt x="35472" y="7190"/>
                      <a:pt x="35599" y="7086"/>
                      <a:pt x="35726" y="6982"/>
                    </a:cubicBezTo>
                    <a:cubicBezTo>
                      <a:pt x="37623" y="8104"/>
                      <a:pt x="39728" y="8878"/>
                      <a:pt x="41890" y="9249"/>
                    </a:cubicBezTo>
                    <a:cubicBezTo>
                      <a:pt x="41590" y="6762"/>
                      <a:pt x="41289" y="4276"/>
                      <a:pt x="40988" y="1789"/>
                    </a:cubicBezTo>
                    <a:cubicBezTo>
                      <a:pt x="41405" y="1269"/>
                      <a:pt x="41798" y="725"/>
                      <a:pt x="42156" y="170"/>
                    </a:cubicBezTo>
                    <a:cubicBezTo>
                      <a:pt x="42210" y="99"/>
                      <a:pt x="42134" y="1"/>
                      <a:pt x="42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5"/>
              <p:cNvSpPr/>
              <p:nvPr/>
            </p:nvSpPr>
            <p:spPr>
              <a:xfrm>
                <a:off x="3839775" y="1627525"/>
                <a:ext cx="1055900" cy="612400"/>
              </a:xfrm>
              <a:custGeom>
                <a:avLst/>
                <a:gdLst/>
                <a:ahLst/>
                <a:cxnLst/>
                <a:rect l="l" t="t" r="r" b="b"/>
                <a:pathLst>
                  <a:path w="42236" h="24496" fill="none" extrusionOk="0">
                    <a:moveTo>
                      <a:pt x="40998" y="1851"/>
                    </a:moveTo>
                    <a:lnTo>
                      <a:pt x="40998" y="1851"/>
                    </a:lnTo>
                    <a:cubicBezTo>
                      <a:pt x="41299" y="4338"/>
                      <a:pt x="41600" y="6824"/>
                      <a:pt x="41900" y="9311"/>
                    </a:cubicBezTo>
                    <a:cubicBezTo>
                      <a:pt x="39738" y="8940"/>
                      <a:pt x="37633" y="8166"/>
                      <a:pt x="35736" y="7044"/>
                    </a:cubicBezTo>
                    <a:lnTo>
                      <a:pt x="35736" y="7044"/>
                    </a:lnTo>
                    <a:cubicBezTo>
                      <a:pt x="35609" y="7148"/>
                      <a:pt x="35482" y="7252"/>
                      <a:pt x="35355" y="7356"/>
                    </a:cubicBezTo>
                    <a:cubicBezTo>
                      <a:pt x="35632" y="9276"/>
                      <a:pt x="35910" y="11196"/>
                      <a:pt x="36176" y="13127"/>
                    </a:cubicBezTo>
                    <a:cubicBezTo>
                      <a:pt x="34083" y="12456"/>
                      <a:pt x="31989" y="11797"/>
                      <a:pt x="29884" y="11126"/>
                    </a:cubicBezTo>
                    <a:lnTo>
                      <a:pt x="29884" y="11126"/>
                    </a:lnTo>
                    <a:cubicBezTo>
                      <a:pt x="29884" y="11126"/>
                      <a:pt x="29873" y="11138"/>
                      <a:pt x="29873" y="11138"/>
                    </a:cubicBezTo>
                    <a:cubicBezTo>
                      <a:pt x="29827" y="11554"/>
                      <a:pt x="29780" y="11971"/>
                      <a:pt x="29746" y="12387"/>
                    </a:cubicBezTo>
                    <a:cubicBezTo>
                      <a:pt x="29572" y="14029"/>
                      <a:pt x="29399" y="15671"/>
                      <a:pt x="29237" y="17314"/>
                    </a:cubicBezTo>
                    <a:cubicBezTo>
                      <a:pt x="29214" y="17429"/>
                      <a:pt x="29202" y="17545"/>
                      <a:pt x="29190" y="17661"/>
                    </a:cubicBezTo>
                    <a:cubicBezTo>
                      <a:pt x="27375" y="16585"/>
                      <a:pt x="25559" y="15509"/>
                      <a:pt x="23743" y="14422"/>
                    </a:cubicBezTo>
                    <a:cubicBezTo>
                      <a:pt x="23685" y="14399"/>
                      <a:pt x="23639" y="14365"/>
                      <a:pt x="23593" y="14341"/>
                    </a:cubicBezTo>
                    <a:cubicBezTo>
                      <a:pt x="23535" y="14365"/>
                      <a:pt x="23489" y="14388"/>
                      <a:pt x="23431" y="14411"/>
                    </a:cubicBezTo>
                    <a:cubicBezTo>
                      <a:pt x="23419" y="14457"/>
                      <a:pt x="23408" y="14526"/>
                      <a:pt x="23396" y="14584"/>
                    </a:cubicBezTo>
                    <a:cubicBezTo>
                      <a:pt x="23350" y="14758"/>
                      <a:pt x="23304" y="14943"/>
                      <a:pt x="23258" y="15116"/>
                    </a:cubicBezTo>
                    <a:cubicBezTo>
                      <a:pt x="22772" y="16990"/>
                      <a:pt x="22159" y="19141"/>
                      <a:pt x="21743" y="20876"/>
                    </a:cubicBezTo>
                    <a:cubicBezTo>
                      <a:pt x="19522" y="19997"/>
                      <a:pt x="17336" y="18320"/>
                      <a:pt x="15127" y="17360"/>
                    </a:cubicBezTo>
                    <a:cubicBezTo>
                      <a:pt x="15127" y="17383"/>
                      <a:pt x="15116" y="17406"/>
                      <a:pt x="15116" y="17429"/>
                    </a:cubicBezTo>
                    <a:cubicBezTo>
                      <a:pt x="14572" y="19372"/>
                      <a:pt x="13254" y="21963"/>
                      <a:pt x="12722" y="23906"/>
                    </a:cubicBezTo>
                    <a:cubicBezTo>
                      <a:pt x="10420" y="22738"/>
                      <a:pt x="9067" y="20621"/>
                      <a:pt x="7159" y="18886"/>
                    </a:cubicBezTo>
                    <a:lnTo>
                      <a:pt x="7147" y="18886"/>
                    </a:lnTo>
                    <a:cubicBezTo>
                      <a:pt x="7136" y="18898"/>
                      <a:pt x="7136" y="18898"/>
                      <a:pt x="7124" y="18898"/>
                    </a:cubicBezTo>
                    <a:cubicBezTo>
                      <a:pt x="6986" y="20679"/>
                      <a:pt x="5644" y="22495"/>
                      <a:pt x="5401" y="24496"/>
                    </a:cubicBezTo>
                    <a:cubicBezTo>
                      <a:pt x="3516" y="22425"/>
                      <a:pt x="2857" y="20263"/>
                      <a:pt x="1018" y="18181"/>
                    </a:cubicBezTo>
                    <a:cubicBezTo>
                      <a:pt x="706" y="18077"/>
                      <a:pt x="405" y="17950"/>
                      <a:pt x="104" y="17799"/>
                    </a:cubicBezTo>
                    <a:cubicBezTo>
                      <a:pt x="0" y="17753"/>
                      <a:pt x="81" y="17591"/>
                      <a:pt x="185" y="17626"/>
                    </a:cubicBezTo>
                    <a:cubicBezTo>
                      <a:pt x="463" y="17730"/>
                      <a:pt x="740" y="17822"/>
                      <a:pt x="1030" y="17903"/>
                    </a:cubicBezTo>
                    <a:lnTo>
                      <a:pt x="1030" y="17903"/>
                    </a:lnTo>
                    <a:lnTo>
                      <a:pt x="1053" y="17915"/>
                    </a:lnTo>
                    <a:cubicBezTo>
                      <a:pt x="1781" y="18123"/>
                      <a:pt x="2533" y="18285"/>
                      <a:pt x="3285" y="18378"/>
                    </a:cubicBezTo>
                    <a:cubicBezTo>
                      <a:pt x="3285" y="18378"/>
                      <a:pt x="3296" y="18378"/>
                      <a:pt x="3296" y="18378"/>
                    </a:cubicBezTo>
                    <a:lnTo>
                      <a:pt x="3308" y="18378"/>
                    </a:lnTo>
                    <a:cubicBezTo>
                      <a:pt x="4603" y="18563"/>
                      <a:pt x="5910" y="18574"/>
                      <a:pt x="7217" y="18470"/>
                    </a:cubicBezTo>
                    <a:cubicBezTo>
                      <a:pt x="8073" y="18401"/>
                      <a:pt x="8928" y="18285"/>
                      <a:pt x="9784" y="18135"/>
                    </a:cubicBezTo>
                    <a:cubicBezTo>
                      <a:pt x="11346" y="17857"/>
                      <a:pt x="12895" y="17487"/>
                      <a:pt x="14422" y="17059"/>
                    </a:cubicBezTo>
                    <a:cubicBezTo>
                      <a:pt x="14572" y="17024"/>
                      <a:pt x="14723" y="16978"/>
                      <a:pt x="14884" y="16932"/>
                    </a:cubicBezTo>
                    <a:lnTo>
                      <a:pt x="14884" y="16932"/>
                    </a:lnTo>
                    <a:cubicBezTo>
                      <a:pt x="14954" y="16909"/>
                      <a:pt x="15035" y="16897"/>
                      <a:pt x="15104" y="16863"/>
                    </a:cubicBezTo>
                    <a:lnTo>
                      <a:pt x="15104" y="16863"/>
                    </a:lnTo>
                    <a:cubicBezTo>
                      <a:pt x="15116" y="16863"/>
                      <a:pt x="15127" y="16863"/>
                      <a:pt x="15139" y="16863"/>
                    </a:cubicBezTo>
                    <a:cubicBezTo>
                      <a:pt x="15150" y="16863"/>
                      <a:pt x="15162" y="16851"/>
                      <a:pt x="15162" y="16851"/>
                    </a:cubicBezTo>
                    <a:cubicBezTo>
                      <a:pt x="15174" y="16851"/>
                      <a:pt x="15174" y="16851"/>
                      <a:pt x="15174" y="16851"/>
                    </a:cubicBezTo>
                    <a:cubicBezTo>
                      <a:pt x="15174" y="16851"/>
                      <a:pt x="15185" y="16851"/>
                      <a:pt x="15185" y="16839"/>
                    </a:cubicBezTo>
                    <a:cubicBezTo>
                      <a:pt x="16342" y="16516"/>
                      <a:pt x="17487" y="16146"/>
                      <a:pt x="18620" y="15752"/>
                    </a:cubicBezTo>
                    <a:cubicBezTo>
                      <a:pt x="19279" y="15533"/>
                      <a:pt x="19927" y="15301"/>
                      <a:pt x="20574" y="15058"/>
                    </a:cubicBezTo>
                    <a:cubicBezTo>
                      <a:pt x="21141" y="14839"/>
                      <a:pt x="21708" y="14619"/>
                      <a:pt x="22263" y="14388"/>
                    </a:cubicBezTo>
                    <a:lnTo>
                      <a:pt x="22275" y="14376"/>
                    </a:lnTo>
                    <a:cubicBezTo>
                      <a:pt x="22656" y="14226"/>
                      <a:pt x="23038" y="14064"/>
                      <a:pt x="23419" y="13890"/>
                    </a:cubicBezTo>
                    <a:lnTo>
                      <a:pt x="23419" y="13890"/>
                    </a:lnTo>
                    <a:lnTo>
                      <a:pt x="23419" y="13890"/>
                    </a:lnTo>
                    <a:lnTo>
                      <a:pt x="23431" y="13890"/>
                    </a:lnTo>
                    <a:cubicBezTo>
                      <a:pt x="23512" y="13856"/>
                      <a:pt x="23593" y="13821"/>
                      <a:pt x="23674" y="13786"/>
                    </a:cubicBezTo>
                    <a:cubicBezTo>
                      <a:pt x="23685" y="13775"/>
                      <a:pt x="23697" y="13775"/>
                      <a:pt x="23709" y="13775"/>
                    </a:cubicBezTo>
                    <a:lnTo>
                      <a:pt x="23709" y="13763"/>
                    </a:lnTo>
                    <a:cubicBezTo>
                      <a:pt x="23720" y="13763"/>
                      <a:pt x="23720" y="13763"/>
                      <a:pt x="23720" y="13763"/>
                    </a:cubicBezTo>
                    <a:cubicBezTo>
                      <a:pt x="24113" y="13590"/>
                      <a:pt x="24495" y="13416"/>
                      <a:pt x="24888" y="13231"/>
                    </a:cubicBezTo>
                    <a:cubicBezTo>
                      <a:pt x="25293" y="13046"/>
                      <a:pt x="25686" y="12849"/>
                      <a:pt x="26091" y="12653"/>
                    </a:cubicBezTo>
                    <a:cubicBezTo>
                      <a:pt x="26519" y="12445"/>
                      <a:pt x="26935" y="12225"/>
                      <a:pt x="27363" y="12005"/>
                    </a:cubicBezTo>
                    <a:cubicBezTo>
                      <a:pt x="27386" y="11982"/>
                      <a:pt x="27421" y="11971"/>
                      <a:pt x="27444" y="11959"/>
                    </a:cubicBezTo>
                    <a:cubicBezTo>
                      <a:pt x="30254" y="10467"/>
                      <a:pt x="32926" y="8721"/>
                      <a:pt x="35389" y="6708"/>
                    </a:cubicBezTo>
                    <a:cubicBezTo>
                      <a:pt x="35401" y="6708"/>
                      <a:pt x="35401" y="6697"/>
                      <a:pt x="35412" y="6697"/>
                    </a:cubicBezTo>
                    <a:lnTo>
                      <a:pt x="35412" y="6697"/>
                    </a:lnTo>
                    <a:cubicBezTo>
                      <a:pt x="36419" y="5864"/>
                      <a:pt x="37367" y="4997"/>
                      <a:pt x="38281" y="4095"/>
                    </a:cubicBezTo>
                    <a:cubicBezTo>
                      <a:pt x="39183" y="3193"/>
                      <a:pt x="40062" y="2267"/>
                      <a:pt x="40929" y="1308"/>
                    </a:cubicBezTo>
                    <a:lnTo>
                      <a:pt x="40929" y="1308"/>
                    </a:lnTo>
                    <a:lnTo>
                      <a:pt x="40929" y="1308"/>
                    </a:lnTo>
                    <a:cubicBezTo>
                      <a:pt x="41288" y="903"/>
                      <a:pt x="41646" y="498"/>
                      <a:pt x="42005" y="93"/>
                    </a:cubicBezTo>
                    <a:cubicBezTo>
                      <a:pt x="42086" y="1"/>
                      <a:pt x="42236" y="139"/>
                      <a:pt x="42166" y="232"/>
                    </a:cubicBezTo>
                    <a:cubicBezTo>
                      <a:pt x="41808" y="787"/>
                      <a:pt x="41415" y="1331"/>
                      <a:pt x="40998" y="185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miter lim="1156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15"/>
            <p:cNvGrpSpPr/>
            <p:nvPr/>
          </p:nvGrpSpPr>
          <p:grpSpPr>
            <a:xfrm>
              <a:off x="-287260" y="-425773"/>
              <a:ext cx="3335355" cy="1930530"/>
              <a:chOff x="2433425" y="1354700"/>
              <a:chExt cx="1055325" cy="610850"/>
            </a:xfrm>
          </p:grpSpPr>
          <p:sp>
            <p:nvSpPr>
              <p:cNvPr id="406" name="Google Shape;406;p15"/>
              <p:cNvSpPr/>
              <p:nvPr/>
            </p:nvSpPr>
            <p:spPr>
              <a:xfrm>
                <a:off x="2456575" y="1800825"/>
                <a:ext cx="154725" cy="164725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89" extrusionOk="0">
                    <a:moveTo>
                      <a:pt x="118" y="1"/>
                    </a:moveTo>
                    <a:lnTo>
                      <a:pt x="118" y="1"/>
                    </a:lnTo>
                    <a:cubicBezTo>
                      <a:pt x="117" y="1"/>
                      <a:pt x="69" y="66"/>
                      <a:pt x="69" y="66"/>
                    </a:cubicBezTo>
                    <a:cubicBezTo>
                      <a:pt x="69" y="66"/>
                      <a:pt x="79" y="54"/>
                      <a:pt x="105" y="19"/>
                    </a:cubicBezTo>
                    <a:lnTo>
                      <a:pt x="105" y="19"/>
                    </a:lnTo>
                    <a:lnTo>
                      <a:pt x="1" y="193"/>
                    </a:lnTo>
                    <a:cubicBezTo>
                      <a:pt x="1909" y="2286"/>
                      <a:pt x="2557" y="4495"/>
                      <a:pt x="4465" y="6588"/>
                    </a:cubicBezTo>
                    <a:cubicBezTo>
                      <a:pt x="4708" y="4588"/>
                      <a:pt x="6049" y="2772"/>
                      <a:pt x="6188" y="979"/>
                    </a:cubicBezTo>
                    <a:cubicBezTo>
                      <a:pt x="4153" y="887"/>
                      <a:pt x="2048" y="655"/>
                      <a:pt x="105" y="19"/>
                    </a:cubicBezTo>
                    <a:cubicBezTo>
                      <a:pt x="114" y="6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2607800" y="1775850"/>
                <a:ext cx="206750" cy="174950"/>
              </a:xfrm>
              <a:custGeom>
                <a:avLst/>
                <a:gdLst/>
                <a:ahLst/>
                <a:cxnLst/>
                <a:rect l="l" t="t" r="r" b="b"/>
                <a:pathLst>
                  <a:path w="8270" h="6998" extrusionOk="0">
                    <a:moveTo>
                      <a:pt x="8269" y="1"/>
                    </a:moveTo>
                    <a:cubicBezTo>
                      <a:pt x="8212" y="12"/>
                      <a:pt x="8154" y="24"/>
                      <a:pt x="8096" y="35"/>
                    </a:cubicBezTo>
                    <a:cubicBezTo>
                      <a:pt x="7876" y="70"/>
                      <a:pt x="7656" y="116"/>
                      <a:pt x="7437" y="151"/>
                    </a:cubicBezTo>
                    <a:cubicBezTo>
                      <a:pt x="5910" y="579"/>
                      <a:pt x="4360" y="949"/>
                      <a:pt x="2799" y="1226"/>
                    </a:cubicBezTo>
                    <a:cubicBezTo>
                      <a:pt x="1955" y="1377"/>
                      <a:pt x="1088" y="1492"/>
                      <a:pt x="232" y="1562"/>
                    </a:cubicBezTo>
                    <a:lnTo>
                      <a:pt x="0" y="1828"/>
                    </a:lnTo>
                    <a:cubicBezTo>
                      <a:pt x="58" y="1874"/>
                      <a:pt x="116" y="1932"/>
                      <a:pt x="174" y="1978"/>
                    </a:cubicBezTo>
                    <a:cubicBezTo>
                      <a:pt x="2082" y="3713"/>
                      <a:pt x="3435" y="5829"/>
                      <a:pt x="5737" y="6997"/>
                    </a:cubicBezTo>
                    <a:cubicBezTo>
                      <a:pt x="6280" y="5055"/>
                      <a:pt x="7599" y="2464"/>
                      <a:pt x="8131" y="521"/>
                    </a:cubicBezTo>
                    <a:cubicBezTo>
                      <a:pt x="8142" y="486"/>
                      <a:pt x="8154" y="463"/>
                      <a:pt x="8154" y="428"/>
                    </a:cubicBezTo>
                    <a:cubicBezTo>
                      <a:pt x="8200" y="290"/>
                      <a:pt x="8235" y="139"/>
                      <a:pt x="8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2806475" y="1705600"/>
                <a:ext cx="214500" cy="169150"/>
              </a:xfrm>
              <a:custGeom>
                <a:avLst/>
                <a:gdLst/>
                <a:ahLst/>
                <a:cxnLst/>
                <a:rect l="l" t="t" r="r" b="b"/>
                <a:pathLst>
                  <a:path w="8580" h="6766" extrusionOk="0">
                    <a:moveTo>
                      <a:pt x="8580" y="0"/>
                    </a:moveTo>
                    <a:lnTo>
                      <a:pt x="8580" y="0"/>
                    </a:lnTo>
                    <a:cubicBezTo>
                      <a:pt x="8534" y="23"/>
                      <a:pt x="8476" y="47"/>
                      <a:pt x="8430" y="58"/>
                    </a:cubicBezTo>
                    <a:cubicBezTo>
                      <a:pt x="8083" y="185"/>
                      <a:pt x="7736" y="301"/>
                      <a:pt x="7389" y="417"/>
                    </a:cubicBezTo>
                    <a:cubicBezTo>
                      <a:pt x="6810" y="625"/>
                      <a:pt x="6232" y="821"/>
                      <a:pt x="5654" y="1018"/>
                    </a:cubicBezTo>
                    <a:cubicBezTo>
                      <a:pt x="3873" y="1643"/>
                      <a:pt x="2092" y="2267"/>
                      <a:pt x="299" y="2880"/>
                    </a:cubicBezTo>
                    <a:cubicBezTo>
                      <a:pt x="288" y="2892"/>
                      <a:pt x="288" y="2892"/>
                      <a:pt x="288" y="2892"/>
                    </a:cubicBezTo>
                    <a:cubicBezTo>
                      <a:pt x="276" y="2892"/>
                      <a:pt x="265" y="2892"/>
                      <a:pt x="253" y="2903"/>
                    </a:cubicBezTo>
                    <a:cubicBezTo>
                      <a:pt x="241" y="2903"/>
                      <a:pt x="230" y="2903"/>
                      <a:pt x="230" y="2915"/>
                    </a:cubicBezTo>
                    <a:lnTo>
                      <a:pt x="195" y="2984"/>
                    </a:lnTo>
                    <a:lnTo>
                      <a:pt x="22" y="3181"/>
                    </a:lnTo>
                    <a:cubicBezTo>
                      <a:pt x="14" y="3178"/>
                      <a:pt x="11" y="3177"/>
                      <a:pt x="11" y="3177"/>
                    </a:cubicBezTo>
                    <a:lnTo>
                      <a:pt x="11" y="3177"/>
                    </a:lnTo>
                    <a:cubicBezTo>
                      <a:pt x="10" y="3177"/>
                      <a:pt x="11" y="3178"/>
                      <a:pt x="13" y="3179"/>
                    </a:cubicBezTo>
                    <a:lnTo>
                      <a:pt x="13" y="3179"/>
                    </a:lnTo>
                    <a:cubicBezTo>
                      <a:pt x="11" y="3178"/>
                      <a:pt x="10" y="3178"/>
                      <a:pt x="9" y="3178"/>
                    </a:cubicBezTo>
                    <a:cubicBezTo>
                      <a:pt x="1" y="3178"/>
                      <a:pt x="24" y="3189"/>
                      <a:pt x="30" y="3189"/>
                    </a:cubicBezTo>
                    <a:cubicBezTo>
                      <a:pt x="31" y="3189"/>
                      <a:pt x="31" y="3187"/>
                      <a:pt x="26" y="3184"/>
                    </a:cubicBezTo>
                    <a:lnTo>
                      <a:pt x="26" y="3184"/>
                    </a:lnTo>
                    <a:cubicBezTo>
                      <a:pt x="27" y="3184"/>
                      <a:pt x="27" y="3184"/>
                      <a:pt x="27" y="3184"/>
                    </a:cubicBezTo>
                    <a:cubicBezTo>
                      <a:pt x="28" y="3184"/>
                      <a:pt x="27" y="3183"/>
                      <a:pt x="22" y="3181"/>
                    </a:cubicBezTo>
                    <a:lnTo>
                      <a:pt x="22" y="3181"/>
                    </a:lnTo>
                    <a:cubicBezTo>
                      <a:pt x="2288" y="4129"/>
                      <a:pt x="4532" y="5864"/>
                      <a:pt x="6810" y="6766"/>
                    </a:cubicBezTo>
                    <a:cubicBezTo>
                      <a:pt x="7238" y="5043"/>
                      <a:pt x="7840" y="2892"/>
                      <a:pt x="8325" y="1018"/>
                    </a:cubicBezTo>
                    <a:cubicBezTo>
                      <a:pt x="8372" y="833"/>
                      <a:pt x="8418" y="659"/>
                      <a:pt x="8464" y="486"/>
                    </a:cubicBezTo>
                    <a:cubicBezTo>
                      <a:pt x="8487" y="405"/>
                      <a:pt x="8499" y="336"/>
                      <a:pt x="8522" y="266"/>
                    </a:cubicBezTo>
                    <a:cubicBezTo>
                      <a:pt x="8545" y="174"/>
                      <a:pt x="8568" y="93"/>
                      <a:pt x="8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3013725" y="1619425"/>
                <a:ext cx="167725" cy="175250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10" extrusionOk="0">
                    <a:moveTo>
                      <a:pt x="6709" y="1"/>
                    </a:moveTo>
                    <a:lnTo>
                      <a:pt x="6709" y="1"/>
                    </a:lnTo>
                    <a:cubicBezTo>
                      <a:pt x="5934" y="487"/>
                      <a:pt x="5147" y="949"/>
                      <a:pt x="4338" y="1377"/>
                    </a:cubicBezTo>
                    <a:cubicBezTo>
                      <a:pt x="3875" y="1632"/>
                      <a:pt x="3412" y="1863"/>
                      <a:pt x="2938" y="2083"/>
                    </a:cubicBezTo>
                    <a:cubicBezTo>
                      <a:pt x="2476" y="2302"/>
                      <a:pt x="2025" y="2499"/>
                      <a:pt x="1562" y="2696"/>
                    </a:cubicBezTo>
                    <a:cubicBezTo>
                      <a:pt x="1215" y="2834"/>
                      <a:pt x="857" y="2973"/>
                      <a:pt x="510" y="3112"/>
                    </a:cubicBezTo>
                    <a:lnTo>
                      <a:pt x="487" y="3112"/>
                    </a:lnTo>
                    <a:cubicBezTo>
                      <a:pt x="406" y="3147"/>
                      <a:pt x="359" y="3228"/>
                      <a:pt x="267" y="3262"/>
                    </a:cubicBezTo>
                    <a:lnTo>
                      <a:pt x="232" y="3297"/>
                    </a:lnTo>
                    <a:lnTo>
                      <a:pt x="209" y="3239"/>
                    </a:lnTo>
                    <a:lnTo>
                      <a:pt x="93" y="3366"/>
                    </a:lnTo>
                    <a:lnTo>
                      <a:pt x="1" y="3470"/>
                    </a:lnTo>
                    <a:cubicBezTo>
                      <a:pt x="59" y="3505"/>
                      <a:pt x="128" y="3540"/>
                      <a:pt x="186" y="3574"/>
                    </a:cubicBezTo>
                    <a:cubicBezTo>
                      <a:pt x="244" y="3609"/>
                      <a:pt x="313" y="3644"/>
                      <a:pt x="371" y="3690"/>
                    </a:cubicBezTo>
                    <a:cubicBezTo>
                      <a:pt x="429" y="3713"/>
                      <a:pt x="475" y="3748"/>
                      <a:pt x="521" y="3771"/>
                    </a:cubicBezTo>
                    <a:cubicBezTo>
                      <a:pt x="2337" y="4858"/>
                      <a:pt x="4164" y="5934"/>
                      <a:pt x="5980" y="7009"/>
                    </a:cubicBezTo>
                    <a:cubicBezTo>
                      <a:pt x="5991" y="6894"/>
                      <a:pt x="6003" y="6778"/>
                      <a:pt x="6015" y="6662"/>
                    </a:cubicBezTo>
                    <a:cubicBezTo>
                      <a:pt x="6188" y="5020"/>
                      <a:pt x="6350" y="3378"/>
                      <a:pt x="6523" y="1736"/>
                    </a:cubicBezTo>
                    <a:cubicBezTo>
                      <a:pt x="6570" y="1319"/>
                      <a:pt x="6604" y="903"/>
                      <a:pt x="6651" y="487"/>
                    </a:cubicBezTo>
                    <a:cubicBezTo>
                      <a:pt x="6651" y="475"/>
                      <a:pt x="6651" y="475"/>
                      <a:pt x="6651" y="475"/>
                    </a:cubicBezTo>
                    <a:cubicBezTo>
                      <a:pt x="6662" y="394"/>
                      <a:pt x="6674" y="313"/>
                      <a:pt x="6674" y="244"/>
                    </a:cubicBezTo>
                    <a:cubicBezTo>
                      <a:pt x="6685" y="244"/>
                      <a:pt x="6685" y="232"/>
                      <a:pt x="6685" y="232"/>
                    </a:cubicBezTo>
                    <a:cubicBezTo>
                      <a:pt x="6685" y="209"/>
                      <a:pt x="6685" y="186"/>
                      <a:pt x="6685" y="174"/>
                    </a:cubicBezTo>
                    <a:cubicBezTo>
                      <a:pt x="6697" y="117"/>
                      <a:pt x="6697" y="59"/>
                      <a:pt x="6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3173900" y="1526050"/>
                <a:ext cx="1639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211" extrusionOk="0">
                    <a:moveTo>
                      <a:pt x="5668" y="0"/>
                    </a:moveTo>
                    <a:cubicBezTo>
                      <a:pt x="3783" y="1365"/>
                      <a:pt x="1898" y="2730"/>
                      <a:pt x="12" y="4094"/>
                    </a:cubicBezTo>
                    <a:cubicBezTo>
                      <a:pt x="313" y="3944"/>
                      <a:pt x="614" y="3782"/>
                      <a:pt x="914" y="3632"/>
                    </a:cubicBezTo>
                    <a:lnTo>
                      <a:pt x="914" y="3632"/>
                    </a:lnTo>
                    <a:lnTo>
                      <a:pt x="1" y="4129"/>
                    </a:lnTo>
                    <a:cubicBezTo>
                      <a:pt x="2187" y="4823"/>
                      <a:pt x="4372" y="5517"/>
                      <a:pt x="6558" y="6211"/>
                    </a:cubicBezTo>
                    <a:cubicBezTo>
                      <a:pt x="6258" y="4141"/>
                      <a:pt x="5968" y="2071"/>
                      <a:pt x="5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3317600" y="1385825"/>
                <a:ext cx="163100" cy="200100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8004" extrusionOk="0">
                    <a:moveTo>
                      <a:pt x="5552" y="0"/>
                    </a:moveTo>
                    <a:cubicBezTo>
                      <a:pt x="3829" y="1909"/>
                      <a:pt x="2048" y="3736"/>
                      <a:pt x="35" y="5390"/>
                    </a:cubicBezTo>
                    <a:cubicBezTo>
                      <a:pt x="70" y="5366"/>
                      <a:pt x="105" y="5343"/>
                      <a:pt x="139" y="5320"/>
                    </a:cubicBezTo>
                    <a:lnTo>
                      <a:pt x="139" y="5320"/>
                    </a:lnTo>
                    <a:lnTo>
                      <a:pt x="1" y="5517"/>
                    </a:lnTo>
                    <a:cubicBezTo>
                      <a:pt x="116" y="5598"/>
                      <a:pt x="244" y="5667"/>
                      <a:pt x="371" y="5737"/>
                    </a:cubicBezTo>
                    <a:cubicBezTo>
                      <a:pt x="2256" y="6858"/>
                      <a:pt x="4361" y="7633"/>
                      <a:pt x="6523" y="8003"/>
                    </a:cubicBezTo>
                    <a:cubicBezTo>
                      <a:pt x="6223" y="5517"/>
                      <a:pt x="5922" y="3030"/>
                      <a:pt x="5621" y="544"/>
                    </a:cubicBezTo>
                    <a:cubicBezTo>
                      <a:pt x="5598" y="359"/>
                      <a:pt x="5575" y="185"/>
                      <a:pt x="5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2433425" y="1354700"/>
                <a:ext cx="1055325" cy="472050"/>
              </a:xfrm>
              <a:custGeom>
                <a:avLst/>
                <a:gdLst/>
                <a:ahLst/>
                <a:cxnLst/>
                <a:rect l="l" t="t" r="r" b="b"/>
                <a:pathLst>
                  <a:path w="42213" h="18882" extrusionOk="0">
                    <a:moveTo>
                      <a:pt x="42069" y="0"/>
                    </a:moveTo>
                    <a:cubicBezTo>
                      <a:pt x="42047" y="0"/>
                      <a:pt x="42025" y="9"/>
                      <a:pt x="42006" y="31"/>
                    </a:cubicBezTo>
                    <a:cubicBezTo>
                      <a:pt x="41648" y="436"/>
                      <a:pt x="41289" y="841"/>
                      <a:pt x="40919" y="1245"/>
                    </a:cubicBezTo>
                    <a:cubicBezTo>
                      <a:pt x="40052" y="2194"/>
                      <a:pt x="39184" y="3130"/>
                      <a:pt x="38271" y="4032"/>
                    </a:cubicBezTo>
                    <a:cubicBezTo>
                      <a:pt x="37357" y="4935"/>
                      <a:pt x="36409" y="5813"/>
                      <a:pt x="35402" y="6635"/>
                    </a:cubicBezTo>
                    <a:cubicBezTo>
                      <a:pt x="35402" y="6635"/>
                      <a:pt x="35391" y="6646"/>
                      <a:pt x="35379" y="6646"/>
                    </a:cubicBezTo>
                    <a:cubicBezTo>
                      <a:pt x="32927" y="8659"/>
                      <a:pt x="30244" y="10405"/>
                      <a:pt x="27446" y="11885"/>
                    </a:cubicBezTo>
                    <a:cubicBezTo>
                      <a:pt x="27411" y="11908"/>
                      <a:pt x="27388" y="11920"/>
                      <a:pt x="27353" y="11943"/>
                    </a:cubicBezTo>
                    <a:cubicBezTo>
                      <a:pt x="26937" y="12163"/>
                      <a:pt x="26509" y="12382"/>
                      <a:pt x="26081" y="12591"/>
                    </a:cubicBezTo>
                    <a:cubicBezTo>
                      <a:pt x="25688" y="12787"/>
                      <a:pt x="25283" y="12984"/>
                      <a:pt x="24878" y="13169"/>
                    </a:cubicBezTo>
                    <a:cubicBezTo>
                      <a:pt x="24496" y="13354"/>
                      <a:pt x="24103" y="13527"/>
                      <a:pt x="23722" y="13701"/>
                    </a:cubicBezTo>
                    <a:lnTo>
                      <a:pt x="23699" y="13701"/>
                    </a:lnTo>
                    <a:cubicBezTo>
                      <a:pt x="23606" y="13747"/>
                      <a:pt x="23513" y="13793"/>
                      <a:pt x="23421" y="13828"/>
                    </a:cubicBezTo>
                    <a:cubicBezTo>
                      <a:pt x="23039" y="14002"/>
                      <a:pt x="22658" y="14163"/>
                      <a:pt x="22264" y="14314"/>
                    </a:cubicBezTo>
                    <a:lnTo>
                      <a:pt x="22264" y="14325"/>
                    </a:lnTo>
                    <a:cubicBezTo>
                      <a:pt x="21698" y="14557"/>
                      <a:pt x="21131" y="14776"/>
                      <a:pt x="20564" y="14985"/>
                    </a:cubicBezTo>
                    <a:cubicBezTo>
                      <a:pt x="19917" y="15239"/>
                      <a:pt x="19269" y="15470"/>
                      <a:pt x="18610" y="15690"/>
                    </a:cubicBezTo>
                    <a:cubicBezTo>
                      <a:pt x="17476" y="16083"/>
                      <a:pt x="16332" y="16453"/>
                      <a:pt x="15175" y="16777"/>
                    </a:cubicBezTo>
                    <a:cubicBezTo>
                      <a:pt x="15175" y="16789"/>
                      <a:pt x="15175" y="16789"/>
                      <a:pt x="15175" y="16789"/>
                    </a:cubicBezTo>
                    <a:lnTo>
                      <a:pt x="15163" y="16789"/>
                    </a:lnTo>
                    <a:cubicBezTo>
                      <a:pt x="15152" y="16789"/>
                      <a:pt x="15140" y="16800"/>
                      <a:pt x="15129" y="16800"/>
                    </a:cubicBezTo>
                    <a:lnTo>
                      <a:pt x="15094" y="16800"/>
                    </a:lnTo>
                    <a:cubicBezTo>
                      <a:pt x="15025" y="16823"/>
                      <a:pt x="14955" y="16847"/>
                      <a:pt x="14874" y="16870"/>
                    </a:cubicBezTo>
                    <a:cubicBezTo>
                      <a:pt x="14724" y="16916"/>
                      <a:pt x="14574" y="16962"/>
                      <a:pt x="14412" y="16997"/>
                    </a:cubicBezTo>
                    <a:cubicBezTo>
                      <a:pt x="12885" y="17425"/>
                      <a:pt x="11335" y="17795"/>
                      <a:pt x="9774" y="18072"/>
                    </a:cubicBezTo>
                    <a:cubicBezTo>
                      <a:pt x="8930" y="18223"/>
                      <a:pt x="8063" y="18338"/>
                      <a:pt x="7207" y="18408"/>
                    </a:cubicBezTo>
                    <a:cubicBezTo>
                      <a:pt x="6691" y="18449"/>
                      <a:pt x="6175" y="18470"/>
                      <a:pt x="5659" y="18470"/>
                    </a:cubicBezTo>
                    <a:cubicBezTo>
                      <a:pt x="4869" y="18470"/>
                      <a:pt x="4081" y="18420"/>
                      <a:pt x="3298" y="18315"/>
                    </a:cubicBezTo>
                    <a:lnTo>
                      <a:pt x="3275" y="18315"/>
                    </a:lnTo>
                    <a:cubicBezTo>
                      <a:pt x="2523" y="18223"/>
                      <a:pt x="1771" y="18061"/>
                      <a:pt x="1019" y="17841"/>
                    </a:cubicBezTo>
                    <a:cubicBezTo>
                      <a:pt x="742" y="17760"/>
                      <a:pt x="464" y="17668"/>
                      <a:pt x="187" y="17564"/>
                    </a:cubicBezTo>
                    <a:cubicBezTo>
                      <a:pt x="177" y="17560"/>
                      <a:pt x="167" y="17559"/>
                      <a:pt x="157" y="17559"/>
                    </a:cubicBezTo>
                    <a:cubicBezTo>
                      <a:pt x="67" y="17559"/>
                      <a:pt x="0" y="17695"/>
                      <a:pt x="94" y="17737"/>
                    </a:cubicBezTo>
                    <a:cubicBezTo>
                      <a:pt x="487" y="17922"/>
                      <a:pt x="881" y="18084"/>
                      <a:pt x="1285" y="18223"/>
                    </a:cubicBezTo>
                    <a:cubicBezTo>
                      <a:pt x="2715" y="18702"/>
                      <a:pt x="4226" y="18882"/>
                      <a:pt x="5740" y="18882"/>
                    </a:cubicBezTo>
                    <a:cubicBezTo>
                      <a:pt x="6199" y="18882"/>
                      <a:pt x="6657" y="18865"/>
                      <a:pt x="7114" y="18836"/>
                    </a:cubicBezTo>
                    <a:cubicBezTo>
                      <a:pt x="7126" y="18824"/>
                      <a:pt x="7137" y="18824"/>
                      <a:pt x="7149" y="18824"/>
                    </a:cubicBezTo>
                    <a:cubicBezTo>
                      <a:pt x="7531" y="18801"/>
                      <a:pt x="7924" y="18766"/>
                      <a:pt x="8305" y="18720"/>
                    </a:cubicBezTo>
                    <a:cubicBezTo>
                      <a:pt x="10561" y="18454"/>
                      <a:pt x="12793" y="17945"/>
                      <a:pt x="14978" y="17321"/>
                    </a:cubicBezTo>
                    <a:cubicBezTo>
                      <a:pt x="15036" y="17298"/>
                      <a:pt x="15083" y="17286"/>
                      <a:pt x="15129" y="17274"/>
                    </a:cubicBezTo>
                    <a:cubicBezTo>
                      <a:pt x="15892" y="17055"/>
                      <a:pt x="16644" y="16823"/>
                      <a:pt x="17396" y="16592"/>
                    </a:cubicBezTo>
                    <a:cubicBezTo>
                      <a:pt x="18540" y="16222"/>
                      <a:pt x="19685" y="15829"/>
                      <a:pt x="20819" y="15401"/>
                    </a:cubicBezTo>
                    <a:cubicBezTo>
                      <a:pt x="21663" y="15077"/>
                      <a:pt x="22507" y="14742"/>
                      <a:pt x="23340" y="14383"/>
                    </a:cubicBezTo>
                    <a:cubicBezTo>
                      <a:pt x="23421" y="14349"/>
                      <a:pt x="23502" y="14314"/>
                      <a:pt x="23583" y="14279"/>
                    </a:cubicBezTo>
                    <a:cubicBezTo>
                      <a:pt x="23722" y="14221"/>
                      <a:pt x="23860" y="14152"/>
                      <a:pt x="23988" y="14094"/>
                    </a:cubicBezTo>
                    <a:cubicBezTo>
                      <a:pt x="24797" y="13747"/>
                      <a:pt x="25584" y="13365"/>
                      <a:pt x="26370" y="12972"/>
                    </a:cubicBezTo>
                    <a:cubicBezTo>
                      <a:pt x="26960" y="12683"/>
                      <a:pt x="27550" y="12382"/>
                      <a:pt x="28128" y="12059"/>
                    </a:cubicBezTo>
                    <a:cubicBezTo>
                      <a:pt x="28706" y="11746"/>
                      <a:pt x="29296" y="11411"/>
                      <a:pt x="29863" y="11076"/>
                    </a:cubicBezTo>
                    <a:cubicBezTo>
                      <a:pt x="29874" y="11076"/>
                      <a:pt x="29874" y="11064"/>
                      <a:pt x="29886" y="11064"/>
                    </a:cubicBezTo>
                    <a:cubicBezTo>
                      <a:pt x="31505" y="10104"/>
                      <a:pt x="33066" y="9052"/>
                      <a:pt x="34570" y="7907"/>
                    </a:cubicBezTo>
                    <a:cubicBezTo>
                      <a:pt x="34824" y="7699"/>
                      <a:pt x="35090" y="7502"/>
                      <a:pt x="35356" y="7294"/>
                    </a:cubicBezTo>
                    <a:cubicBezTo>
                      <a:pt x="35483" y="7190"/>
                      <a:pt x="35611" y="7086"/>
                      <a:pt x="35726" y="6982"/>
                    </a:cubicBezTo>
                    <a:cubicBezTo>
                      <a:pt x="37634" y="5443"/>
                      <a:pt x="39462" y="3720"/>
                      <a:pt x="40988" y="1789"/>
                    </a:cubicBezTo>
                    <a:cubicBezTo>
                      <a:pt x="41405" y="1268"/>
                      <a:pt x="41798" y="725"/>
                      <a:pt x="42168" y="170"/>
                    </a:cubicBezTo>
                    <a:cubicBezTo>
                      <a:pt x="42212" y="99"/>
                      <a:pt x="42141" y="0"/>
                      <a:pt x="42069" y="0"/>
                    </a:cubicBezTo>
                    <a:close/>
                  </a:path>
                </a:pathLst>
              </a:custGeom>
              <a:solidFill>
                <a:srgbClr val="6623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15"/>
          <p:cNvGrpSpPr/>
          <p:nvPr/>
        </p:nvGrpSpPr>
        <p:grpSpPr>
          <a:xfrm>
            <a:off x="658273" y="2791598"/>
            <a:ext cx="459727" cy="1359657"/>
            <a:chOff x="750123" y="2800773"/>
            <a:chExt cx="459727" cy="1359657"/>
          </a:xfrm>
        </p:grpSpPr>
        <p:sp>
          <p:nvSpPr>
            <p:cNvPr id="414" name="Google Shape;414;p15"/>
            <p:cNvSpPr/>
            <p:nvPr/>
          </p:nvSpPr>
          <p:spPr>
            <a:xfrm>
              <a:off x="750123" y="2800773"/>
              <a:ext cx="459727" cy="1359657"/>
            </a:xfrm>
            <a:custGeom>
              <a:avLst/>
              <a:gdLst/>
              <a:ahLst/>
              <a:cxnLst/>
              <a:rect l="l" t="t" r="r" b="b"/>
              <a:pathLst>
                <a:path w="31931" h="94437" extrusionOk="0">
                  <a:moveTo>
                    <a:pt x="11104" y="0"/>
                  </a:moveTo>
                  <a:cubicBezTo>
                    <a:pt x="10953" y="0"/>
                    <a:pt x="10828" y="0"/>
                    <a:pt x="10678" y="25"/>
                  </a:cubicBezTo>
                  <a:lnTo>
                    <a:pt x="5465" y="627"/>
                  </a:lnTo>
                  <a:cubicBezTo>
                    <a:pt x="4437" y="752"/>
                    <a:pt x="3510" y="1303"/>
                    <a:pt x="2908" y="2155"/>
                  </a:cubicBezTo>
                  <a:cubicBezTo>
                    <a:pt x="2307" y="3008"/>
                    <a:pt x="2081" y="4060"/>
                    <a:pt x="2332" y="5088"/>
                  </a:cubicBezTo>
                  <a:lnTo>
                    <a:pt x="3410" y="9900"/>
                  </a:lnTo>
                  <a:cubicBezTo>
                    <a:pt x="2332" y="10652"/>
                    <a:pt x="1705" y="11955"/>
                    <a:pt x="1856" y="13333"/>
                  </a:cubicBezTo>
                  <a:lnTo>
                    <a:pt x="2056" y="14887"/>
                  </a:lnTo>
                  <a:cubicBezTo>
                    <a:pt x="2207" y="16266"/>
                    <a:pt x="3134" y="17394"/>
                    <a:pt x="4362" y="17870"/>
                  </a:cubicBezTo>
                  <a:lnTo>
                    <a:pt x="6467" y="35765"/>
                  </a:lnTo>
                  <a:cubicBezTo>
                    <a:pt x="2207" y="39198"/>
                    <a:pt x="1" y="44612"/>
                    <a:pt x="653" y="50126"/>
                  </a:cubicBezTo>
                  <a:lnTo>
                    <a:pt x="5289" y="89349"/>
                  </a:lnTo>
                  <a:cubicBezTo>
                    <a:pt x="5565" y="91855"/>
                    <a:pt x="7520" y="93835"/>
                    <a:pt x="10001" y="94161"/>
                  </a:cubicBezTo>
                  <a:cubicBezTo>
                    <a:pt x="11354" y="94361"/>
                    <a:pt x="12808" y="94437"/>
                    <a:pt x="14337" y="94437"/>
                  </a:cubicBezTo>
                  <a:cubicBezTo>
                    <a:pt x="15916" y="94437"/>
                    <a:pt x="17545" y="94336"/>
                    <a:pt x="19199" y="94161"/>
                  </a:cubicBezTo>
                  <a:cubicBezTo>
                    <a:pt x="22457" y="93760"/>
                    <a:pt x="25540" y="93033"/>
                    <a:pt x="28147" y="92031"/>
                  </a:cubicBezTo>
                  <a:cubicBezTo>
                    <a:pt x="30502" y="91128"/>
                    <a:pt x="31931" y="88747"/>
                    <a:pt x="31630" y="86216"/>
                  </a:cubicBezTo>
                  <a:lnTo>
                    <a:pt x="26994" y="46993"/>
                  </a:lnTo>
                  <a:cubicBezTo>
                    <a:pt x="26342" y="41504"/>
                    <a:pt x="22933" y="36767"/>
                    <a:pt x="17996" y="34411"/>
                  </a:cubicBezTo>
                  <a:lnTo>
                    <a:pt x="15891" y="16516"/>
                  </a:lnTo>
                  <a:cubicBezTo>
                    <a:pt x="16166" y="16316"/>
                    <a:pt x="16442" y="16065"/>
                    <a:pt x="16668" y="15765"/>
                  </a:cubicBezTo>
                  <a:cubicBezTo>
                    <a:pt x="17269" y="14988"/>
                    <a:pt x="17545" y="14035"/>
                    <a:pt x="17445" y="13058"/>
                  </a:cubicBezTo>
                  <a:lnTo>
                    <a:pt x="17244" y="11504"/>
                  </a:lnTo>
                  <a:cubicBezTo>
                    <a:pt x="17094" y="10100"/>
                    <a:pt x="16116" y="8947"/>
                    <a:pt x="14838" y="8496"/>
                  </a:cubicBezTo>
                  <a:lnTo>
                    <a:pt x="14788" y="3609"/>
                  </a:lnTo>
                  <a:cubicBezTo>
                    <a:pt x="14763" y="1604"/>
                    <a:pt x="13109" y="0"/>
                    <a:pt x="11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787656" y="3002736"/>
              <a:ext cx="383233" cy="1120745"/>
            </a:xfrm>
            <a:custGeom>
              <a:avLst/>
              <a:gdLst/>
              <a:ahLst/>
              <a:cxnLst/>
              <a:rect l="l" t="t" r="r" b="b"/>
              <a:pathLst>
                <a:path w="26618" h="77843" extrusionOk="0">
                  <a:moveTo>
                    <a:pt x="9840" y="1"/>
                  </a:moveTo>
                  <a:cubicBezTo>
                    <a:pt x="9810" y="1"/>
                    <a:pt x="9780" y="3"/>
                    <a:pt x="9750" y="7"/>
                  </a:cubicBezTo>
                  <a:lnTo>
                    <a:pt x="4612" y="609"/>
                  </a:lnTo>
                  <a:cubicBezTo>
                    <a:pt x="4261" y="659"/>
                    <a:pt x="4011" y="960"/>
                    <a:pt x="4061" y="1310"/>
                  </a:cubicBezTo>
                  <a:lnTo>
                    <a:pt x="6542" y="22489"/>
                  </a:lnTo>
                  <a:cubicBezTo>
                    <a:pt x="6592" y="22764"/>
                    <a:pt x="6467" y="23015"/>
                    <a:pt x="6241" y="23165"/>
                  </a:cubicBezTo>
                  <a:cubicBezTo>
                    <a:pt x="2206" y="25972"/>
                    <a:pt x="1" y="30809"/>
                    <a:pt x="602" y="35797"/>
                  </a:cubicBezTo>
                  <a:lnTo>
                    <a:pt x="5214" y="74995"/>
                  </a:lnTo>
                  <a:cubicBezTo>
                    <a:pt x="5389" y="76348"/>
                    <a:pt x="6417" y="77426"/>
                    <a:pt x="7745" y="77602"/>
                  </a:cubicBezTo>
                  <a:cubicBezTo>
                    <a:pt x="8963" y="77761"/>
                    <a:pt x="10289" y="77843"/>
                    <a:pt x="11694" y="77843"/>
                  </a:cubicBezTo>
                  <a:cubicBezTo>
                    <a:pt x="13152" y="77843"/>
                    <a:pt x="14696" y="77755"/>
                    <a:pt x="16291" y="77577"/>
                  </a:cubicBezTo>
                  <a:cubicBezTo>
                    <a:pt x="19424" y="77201"/>
                    <a:pt x="22281" y="76499"/>
                    <a:pt x="24612" y="75597"/>
                  </a:cubicBezTo>
                  <a:cubicBezTo>
                    <a:pt x="25865" y="75120"/>
                    <a:pt x="26617" y="73842"/>
                    <a:pt x="26467" y="72489"/>
                  </a:cubicBezTo>
                  <a:lnTo>
                    <a:pt x="21830" y="33291"/>
                  </a:lnTo>
                  <a:cubicBezTo>
                    <a:pt x="21254" y="28303"/>
                    <a:pt x="17971" y="24118"/>
                    <a:pt x="13409" y="22313"/>
                  </a:cubicBezTo>
                  <a:cubicBezTo>
                    <a:pt x="13158" y="22213"/>
                    <a:pt x="12983" y="21987"/>
                    <a:pt x="12958" y="21737"/>
                  </a:cubicBezTo>
                  <a:lnTo>
                    <a:pt x="10452" y="559"/>
                  </a:lnTo>
                  <a:cubicBezTo>
                    <a:pt x="10429" y="238"/>
                    <a:pt x="10155" y="1"/>
                    <a:pt x="9840" y="1"/>
                  </a:cubicBezTo>
                  <a:close/>
                </a:path>
              </a:pathLst>
            </a:custGeom>
            <a:solidFill>
              <a:srgbClr val="D9D9D9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826139" y="3685762"/>
              <a:ext cx="332107" cy="425432"/>
            </a:xfrm>
            <a:custGeom>
              <a:avLst/>
              <a:gdLst/>
              <a:ahLst/>
              <a:cxnLst/>
              <a:rect l="l" t="t" r="r" b="b"/>
              <a:pathLst>
                <a:path w="23067" h="29549" extrusionOk="0">
                  <a:moveTo>
                    <a:pt x="18385" y="1"/>
                  </a:moveTo>
                  <a:cubicBezTo>
                    <a:pt x="17830" y="1"/>
                    <a:pt x="17112" y="237"/>
                    <a:pt x="16175" y="786"/>
                  </a:cubicBezTo>
                  <a:cubicBezTo>
                    <a:pt x="15122" y="1413"/>
                    <a:pt x="14170" y="2190"/>
                    <a:pt x="12992" y="2540"/>
                  </a:cubicBezTo>
                  <a:cubicBezTo>
                    <a:pt x="12493" y="2692"/>
                    <a:pt x="11978" y="2755"/>
                    <a:pt x="11458" y="2755"/>
                  </a:cubicBezTo>
                  <a:cubicBezTo>
                    <a:pt x="10514" y="2755"/>
                    <a:pt x="9552" y="2548"/>
                    <a:pt x="8631" y="2290"/>
                  </a:cubicBezTo>
                  <a:cubicBezTo>
                    <a:pt x="7202" y="1889"/>
                    <a:pt x="5774" y="1362"/>
                    <a:pt x="4295" y="1337"/>
                  </a:cubicBezTo>
                  <a:cubicBezTo>
                    <a:pt x="4243" y="1336"/>
                    <a:pt x="4191" y="1336"/>
                    <a:pt x="4140" y="1336"/>
                  </a:cubicBezTo>
                  <a:cubicBezTo>
                    <a:pt x="1" y="1336"/>
                    <a:pt x="665" y="4333"/>
                    <a:pt x="1037" y="7403"/>
                  </a:cubicBezTo>
                  <a:cubicBezTo>
                    <a:pt x="1413" y="10636"/>
                    <a:pt x="1789" y="13894"/>
                    <a:pt x="2190" y="17127"/>
                  </a:cubicBezTo>
                  <a:cubicBezTo>
                    <a:pt x="2591" y="20561"/>
                    <a:pt x="2992" y="24019"/>
                    <a:pt x="3393" y="27478"/>
                  </a:cubicBezTo>
                  <a:cubicBezTo>
                    <a:pt x="3518" y="28430"/>
                    <a:pt x="4245" y="29182"/>
                    <a:pt x="5172" y="29307"/>
                  </a:cubicBezTo>
                  <a:cubicBezTo>
                    <a:pt x="6402" y="29467"/>
                    <a:pt x="7723" y="29549"/>
                    <a:pt x="9098" y="29549"/>
                  </a:cubicBezTo>
                  <a:cubicBezTo>
                    <a:pt x="10525" y="29549"/>
                    <a:pt x="12012" y="29461"/>
                    <a:pt x="13518" y="29282"/>
                  </a:cubicBezTo>
                  <a:cubicBezTo>
                    <a:pt x="16501" y="28932"/>
                    <a:pt x="19308" y="28255"/>
                    <a:pt x="21638" y="27353"/>
                  </a:cubicBezTo>
                  <a:cubicBezTo>
                    <a:pt x="22516" y="27027"/>
                    <a:pt x="23067" y="26124"/>
                    <a:pt x="22942" y="25172"/>
                  </a:cubicBezTo>
                  <a:cubicBezTo>
                    <a:pt x="22516" y="21613"/>
                    <a:pt x="22115" y="18079"/>
                    <a:pt x="21689" y="14520"/>
                  </a:cubicBezTo>
                  <a:cubicBezTo>
                    <a:pt x="21313" y="11287"/>
                    <a:pt x="20912" y="8029"/>
                    <a:pt x="20536" y="4771"/>
                  </a:cubicBezTo>
                  <a:cubicBezTo>
                    <a:pt x="20268" y="2422"/>
                    <a:pt x="20161" y="1"/>
                    <a:pt x="18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817602" y="2837759"/>
              <a:ext cx="109709" cy="147186"/>
            </a:xfrm>
            <a:custGeom>
              <a:avLst/>
              <a:gdLst/>
              <a:ahLst/>
              <a:cxnLst/>
              <a:rect l="l" t="t" r="r" b="b"/>
              <a:pathLst>
                <a:path w="7620" h="10223" extrusionOk="0">
                  <a:moveTo>
                    <a:pt x="6451" y="0"/>
                  </a:moveTo>
                  <a:cubicBezTo>
                    <a:pt x="6399" y="0"/>
                    <a:pt x="6345" y="4"/>
                    <a:pt x="6291" y="12"/>
                  </a:cubicBezTo>
                  <a:lnTo>
                    <a:pt x="1078" y="614"/>
                  </a:lnTo>
                  <a:cubicBezTo>
                    <a:pt x="452" y="689"/>
                    <a:pt x="1" y="1316"/>
                    <a:pt x="151" y="1942"/>
                  </a:cubicBezTo>
                  <a:lnTo>
                    <a:pt x="1805" y="9361"/>
                  </a:lnTo>
                  <a:cubicBezTo>
                    <a:pt x="1920" y="9865"/>
                    <a:pt x="2370" y="10223"/>
                    <a:pt x="2868" y="10223"/>
                  </a:cubicBezTo>
                  <a:cubicBezTo>
                    <a:pt x="2914" y="10223"/>
                    <a:pt x="2961" y="10219"/>
                    <a:pt x="3008" y="10213"/>
                  </a:cubicBezTo>
                  <a:lnTo>
                    <a:pt x="6642" y="9787"/>
                  </a:lnTo>
                  <a:cubicBezTo>
                    <a:pt x="7219" y="9712"/>
                    <a:pt x="7620" y="9236"/>
                    <a:pt x="7620" y="8684"/>
                  </a:cubicBezTo>
                  <a:lnTo>
                    <a:pt x="7520" y="1090"/>
                  </a:lnTo>
                  <a:cubicBezTo>
                    <a:pt x="7520" y="492"/>
                    <a:pt x="7035" y="0"/>
                    <a:pt x="6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839255" y="3579699"/>
              <a:ext cx="279312" cy="346807"/>
            </a:xfrm>
            <a:custGeom>
              <a:avLst/>
              <a:gdLst/>
              <a:ahLst/>
              <a:cxnLst/>
              <a:rect l="l" t="t" r="r" b="b"/>
              <a:pathLst>
                <a:path w="19400" h="24088" extrusionOk="0">
                  <a:moveTo>
                    <a:pt x="12652" y="1"/>
                  </a:moveTo>
                  <a:cubicBezTo>
                    <a:pt x="11261" y="1"/>
                    <a:pt x="9805" y="89"/>
                    <a:pt x="8321" y="258"/>
                  </a:cubicBezTo>
                  <a:cubicBezTo>
                    <a:pt x="5464" y="609"/>
                    <a:pt x="2782" y="1211"/>
                    <a:pt x="552" y="2088"/>
                  </a:cubicBezTo>
                  <a:cubicBezTo>
                    <a:pt x="226" y="2213"/>
                    <a:pt x="0" y="2564"/>
                    <a:pt x="51" y="2915"/>
                  </a:cubicBezTo>
                  <a:lnTo>
                    <a:pt x="2432" y="23166"/>
                  </a:lnTo>
                  <a:cubicBezTo>
                    <a:pt x="2482" y="23516"/>
                    <a:pt x="2757" y="23817"/>
                    <a:pt x="3108" y="23867"/>
                  </a:cubicBezTo>
                  <a:cubicBezTo>
                    <a:pt x="4253" y="24012"/>
                    <a:pt x="5484" y="24087"/>
                    <a:pt x="6772" y="24087"/>
                  </a:cubicBezTo>
                  <a:cubicBezTo>
                    <a:pt x="8163" y="24087"/>
                    <a:pt x="9620" y="23999"/>
                    <a:pt x="11103" y="23817"/>
                  </a:cubicBezTo>
                  <a:cubicBezTo>
                    <a:pt x="13960" y="23491"/>
                    <a:pt x="16642" y="22865"/>
                    <a:pt x="18873" y="21988"/>
                  </a:cubicBezTo>
                  <a:cubicBezTo>
                    <a:pt x="19199" y="21862"/>
                    <a:pt x="19399" y="21537"/>
                    <a:pt x="19374" y="21161"/>
                  </a:cubicBezTo>
                  <a:lnTo>
                    <a:pt x="16968" y="910"/>
                  </a:lnTo>
                  <a:cubicBezTo>
                    <a:pt x="16943" y="559"/>
                    <a:pt x="16667" y="283"/>
                    <a:pt x="16316" y="233"/>
                  </a:cubicBezTo>
                  <a:cubicBezTo>
                    <a:pt x="15172" y="77"/>
                    <a:pt x="13940" y="1"/>
                    <a:pt x="1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812908" y="2956895"/>
              <a:ext cx="152657" cy="67726"/>
            </a:xfrm>
            <a:custGeom>
              <a:avLst/>
              <a:gdLst/>
              <a:ahLst/>
              <a:cxnLst/>
              <a:rect l="l" t="t" r="r" b="b"/>
              <a:pathLst>
                <a:path w="10603" h="4704" extrusionOk="0">
                  <a:moveTo>
                    <a:pt x="9255" y="0"/>
                  </a:moveTo>
                  <a:cubicBezTo>
                    <a:pt x="9212" y="0"/>
                    <a:pt x="9168" y="3"/>
                    <a:pt x="9124" y="8"/>
                  </a:cubicBezTo>
                  <a:lnTo>
                    <a:pt x="1003" y="961"/>
                  </a:lnTo>
                  <a:cubicBezTo>
                    <a:pt x="427" y="1036"/>
                    <a:pt x="1" y="1587"/>
                    <a:pt x="51" y="2189"/>
                  </a:cubicBezTo>
                  <a:lnTo>
                    <a:pt x="252" y="3743"/>
                  </a:lnTo>
                  <a:cubicBezTo>
                    <a:pt x="321" y="4298"/>
                    <a:pt x="775" y="4704"/>
                    <a:pt x="1317" y="4704"/>
                  </a:cubicBezTo>
                  <a:cubicBezTo>
                    <a:pt x="1362" y="4704"/>
                    <a:pt x="1408" y="4701"/>
                    <a:pt x="1455" y="4695"/>
                  </a:cubicBezTo>
                  <a:lnTo>
                    <a:pt x="9575" y="3743"/>
                  </a:lnTo>
                  <a:cubicBezTo>
                    <a:pt x="10176" y="3667"/>
                    <a:pt x="10602" y="3116"/>
                    <a:pt x="10527" y="2514"/>
                  </a:cubicBezTo>
                  <a:lnTo>
                    <a:pt x="10327" y="961"/>
                  </a:lnTo>
                  <a:cubicBezTo>
                    <a:pt x="10280" y="427"/>
                    <a:pt x="9804" y="0"/>
                    <a:pt x="9255" y="0"/>
                  </a:cubicBezTo>
                  <a:close/>
                </a:path>
              </a:pathLst>
            </a:custGeom>
            <a:solidFill>
              <a:srgbClr val="D9D9D9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242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22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A391-F87F-42B0-BDBE-23E55708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21DCE-B2E9-4009-8A29-6C857878E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F5C78-6F87-46FF-9592-8E79397D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5CD40-6160-4DFE-A259-BE57E950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628CD-B3EE-44B2-8222-40B106B2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3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C1440-BD4D-4F64-8781-E646C521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475A1-B64F-4E84-8716-720D3D577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7846E-021A-4E8C-BEB2-67BB20E5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F0774-2590-45F2-B3F0-126FCC9E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2175-1E2B-48F5-8A29-19502DE0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DA8E-4070-4B41-A03A-8FDCC2DB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F8894-10C9-46B6-BBF4-38735201F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A8A28-A8F0-4DAF-8A9C-D6E5649F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8F86C-F90D-46B8-9FC0-DD5A38E1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0C75E-3209-4A7C-9592-DDA040C4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4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8C3A-D653-4AB6-A172-35685D23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CDF6E-255D-42D7-A4D4-3897B6E34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138C6-1DFA-4746-93B8-6CCA5C09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96976-7E5C-42BF-9A8F-8F5F73C6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175F0-BE1E-4B55-B72B-3F7842AD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B9EE2-21EE-441F-9093-7C6F112F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5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briela"/>
              <a:buNone/>
              <a:defRPr sz="3000" b="1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87" r:id="rId2"/>
    <p:sldLayoutId id="2147483694" r:id="rId3"/>
    <p:sldLayoutId id="2147483695" r:id="rId4"/>
    <p:sldLayoutId id="214748370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5311">
          <p15:clr>
            <a:srgbClr val="EA4335"/>
          </p15:clr>
        </p15:guide>
        <p15:guide id="3" pos="449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7B045-8964-4D43-80DC-C2445D3F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6D655-27B8-46F1-A114-1ED82AF2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0E6DD-0782-433A-87A9-4842C86FB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CC340-7A04-47BC-8C5D-F3EDB73A65A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8789F-D8FD-4DE5-8651-BFEE23E5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34108-3EAD-44E0-BD36-6C8D22586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0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slide" Target="slide13.xml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2.png"/><Relationship Id="rId2" Type="http://schemas.openxmlformats.org/officeDocument/2006/relationships/image" Target="../media/image11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slide" Target="slide12.xml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4.wav"/><Relationship Id="rId7" Type="http://schemas.openxmlformats.org/officeDocument/2006/relationships/image" Target="../media/image3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1.xml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4.wav"/><Relationship Id="rId7" Type="http://schemas.openxmlformats.org/officeDocument/2006/relationships/image" Target="../media/image3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1.xml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2.xml"/><Relationship Id="rId3" Type="http://schemas.openxmlformats.org/officeDocument/2006/relationships/notesSlide" Target="../notesSlides/notesSlide2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slide" Target="slide2.xml"/><Relationship Id="rId11" Type="http://schemas.openxmlformats.org/officeDocument/2006/relationships/slide" Target="slide10.xml"/><Relationship Id="rId5" Type="http://schemas.openxmlformats.org/officeDocument/2006/relationships/image" Target="../media/image2.png"/><Relationship Id="rId10" Type="http://schemas.openxmlformats.org/officeDocument/2006/relationships/slide" Target="slide9.xml"/><Relationship Id="rId4" Type="http://schemas.openxmlformats.org/officeDocument/2006/relationships/image" Target="../media/image1.gif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1.xml"/><Relationship Id="rId18" Type="http://schemas.openxmlformats.org/officeDocument/2006/relationships/image" Target="../media/image6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gif"/><Relationship Id="rId12" Type="http://schemas.openxmlformats.org/officeDocument/2006/relationships/slide" Target="slide10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.jpeg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slide" Target="slide9.xml"/><Relationship Id="rId5" Type="http://schemas.openxmlformats.org/officeDocument/2006/relationships/audio" Target="../media/audio2.wav"/><Relationship Id="rId15" Type="http://schemas.openxmlformats.org/officeDocument/2006/relationships/image" Target="../media/image3.gif"/><Relationship Id="rId10" Type="http://schemas.openxmlformats.org/officeDocument/2006/relationships/slide" Target="slide8.xml"/><Relationship Id="rId4" Type="http://schemas.openxmlformats.org/officeDocument/2006/relationships/audio" Target="../media/audio1.wav"/><Relationship Id="rId9" Type="http://schemas.openxmlformats.org/officeDocument/2006/relationships/slide" Target="slide4.xml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1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gif"/><Relationship Id="rId12" Type="http://schemas.openxmlformats.org/officeDocument/2006/relationships/slide" Target="slide10.xml"/><Relationship Id="rId17" Type="http://schemas.openxmlformats.org/officeDocument/2006/relationships/image" Target="../media/image6.gi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.gif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openxmlformats.org/officeDocument/2006/relationships/slide" Target="slide9.xml"/><Relationship Id="rId5" Type="http://schemas.openxmlformats.org/officeDocument/2006/relationships/audio" Target="../media/audio2.wav"/><Relationship Id="rId15" Type="http://schemas.openxmlformats.org/officeDocument/2006/relationships/image" Target="../media/image3.gif"/><Relationship Id="rId10" Type="http://schemas.openxmlformats.org/officeDocument/2006/relationships/slide" Target="slide8.xml"/><Relationship Id="rId4" Type="http://schemas.openxmlformats.org/officeDocument/2006/relationships/audio" Target="../media/audio1.wav"/><Relationship Id="rId9" Type="http://schemas.openxmlformats.org/officeDocument/2006/relationships/slide" Target="slide4.xml"/><Relationship Id="rId1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6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8000"/>
          </a:srgbClr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47"/>
          <p:cNvSpPr txBox="1">
            <a:spLocks noGrp="1"/>
          </p:cNvSpPr>
          <p:nvPr>
            <p:ph type="title"/>
          </p:nvPr>
        </p:nvSpPr>
        <p:spPr>
          <a:xfrm>
            <a:off x="1755756" y="1169688"/>
            <a:ext cx="5632500" cy="20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dirty="0"/>
              <a:t>Review 2</a:t>
            </a:r>
            <a:endParaRPr sz="6000" dirty="0"/>
          </a:p>
        </p:txBody>
      </p:sp>
      <p:sp>
        <p:nvSpPr>
          <p:cNvPr id="1198" name="Google Shape;1198;p47"/>
          <p:cNvSpPr txBox="1">
            <a:spLocks noGrp="1"/>
          </p:cNvSpPr>
          <p:nvPr>
            <p:ph type="body" idx="1"/>
          </p:nvPr>
        </p:nvSpPr>
        <p:spPr>
          <a:xfrm>
            <a:off x="1755738" y="3260413"/>
            <a:ext cx="5632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/>
              <a:t>Period 1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0690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8000"/>
          </a:srgbClr>
        </a:solidFill>
        <a:effectLst/>
      </p:bgPr>
    </p:bg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" name="Google Shape;2334;p70"/>
          <p:cNvGrpSpPr/>
          <p:nvPr/>
        </p:nvGrpSpPr>
        <p:grpSpPr>
          <a:xfrm>
            <a:off x="3689264" y="3741976"/>
            <a:ext cx="884416" cy="818947"/>
            <a:chOff x="7904580" y="3433420"/>
            <a:chExt cx="938273" cy="868817"/>
          </a:xfrm>
        </p:grpSpPr>
        <p:grpSp>
          <p:nvGrpSpPr>
            <p:cNvPr id="2335" name="Google Shape;2335;p70"/>
            <p:cNvGrpSpPr/>
            <p:nvPr/>
          </p:nvGrpSpPr>
          <p:grpSpPr>
            <a:xfrm rot="9644982">
              <a:off x="7978654" y="3547362"/>
              <a:ext cx="790125" cy="583345"/>
              <a:chOff x="4663696" y="891228"/>
              <a:chExt cx="790114" cy="583337"/>
            </a:xfrm>
          </p:grpSpPr>
          <p:sp>
            <p:nvSpPr>
              <p:cNvPr id="2336" name="Google Shape;2336;p70"/>
              <p:cNvSpPr/>
              <p:nvPr/>
            </p:nvSpPr>
            <p:spPr>
              <a:xfrm rot="-878255">
                <a:off x="4705050" y="973825"/>
                <a:ext cx="707407" cy="418144"/>
              </a:xfrm>
              <a:custGeom>
                <a:avLst/>
                <a:gdLst/>
                <a:ahLst/>
                <a:cxnLst/>
                <a:rect l="l" t="t" r="r" b="b"/>
                <a:pathLst>
                  <a:path w="9611" h="5681" extrusionOk="0">
                    <a:moveTo>
                      <a:pt x="7169" y="0"/>
                    </a:moveTo>
                    <a:cubicBezTo>
                      <a:pt x="6669" y="0"/>
                      <a:pt x="6171" y="55"/>
                      <a:pt x="5690" y="178"/>
                    </a:cubicBezTo>
                    <a:cubicBezTo>
                      <a:pt x="5216" y="282"/>
                      <a:pt x="4765" y="444"/>
                      <a:pt x="4337" y="652"/>
                    </a:cubicBezTo>
                    <a:cubicBezTo>
                      <a:pt x="3921" y="861"/>
                      <a:pt x="3516" y="1104"/>
                      <a:pt x="3158" y="1381"/>
                    </a:cubicBezTo>
                    <a:cubicBezTo>
                      <a:pt x="2429" y="1936"/>
                      <a:pt x="1816" y="2595"/>
                      <a:pt x="1296" y="3301"/>
                    </a:cubicBezTo>
                    <a:cubicBezTo>
                      <a:pt x="787" y="4006"/>
                      <a:pt x="359" y="4747"/>
                      <a:pt x="23" y="5544"/>
                    </a:cubicBezTo>
                    <a:cubicBezTo>
                      <a:pt x="0" y="5579"/>
                      <a:pt x="23" y="5637"/>
                      <a:pt x="58" y="5660"/>
                    </a:cubicBezTo>
                    <a:cubicBezTo>
                      <a:pt x="76" y="5674"/>
                      <a:pt x="96" y="5680"/>
                      <a:pt x="116" y="5680"/>
                    </a:cubicBezTo>
                    <a:cubicBezTo>
                      <a:pt x="146" y="5680"/>
                      <a:pt x="176" y="5665"/>
                      <a:pt x="197" y="5637"/>
                    </a:cubicBezTo>
                    <a:lnTo>
                      <a:pt x="197" y="5625"/>
                    </a:lnTo>
                    <a:cubicBezTo>
                      <a:pt x="659" y="4943"/>
                      <a:pt x="1215" y="4307"/>
                      <a:pt x="1816" y="3763"/>
                    </a:cubicBezTo>
                    <a:cubicBezTo>
                      <a:pt x="2417" y="3208"/>
                      <a:pt x="3088" y="2746"/>
                      <a:pt x="3782" y="2399"/>
                    </a:cubicBezTo>
                    <a:cubicBezTo>
                      <a:pt x="4129" y="2237"/>
                      <a:pt x="4499" y="2110"/>
                      <a:pt x="4858" y="2006"/>
                    </a:cubicBezTo>
                    <a:cubicBezTo>
                      <a:pt x="5216" y="1913"/>
                      <a:pt x="5575" y="1867"/>
                      <a:pt x="5933" y="1855"/>
                    </a:cubicBezTo>
                    <a:cubicBezTo>
                      <a:pt x="5970" y="1853"/>
                      <a:pt x="6007" y="1852"/>
                      <a:pt x="6043" y="1852"/>
                    </a:cubicBezTo>
                    <a:cubicBezTo>
                      <a:pt x="6188" y="1852"/>
                      <a:pt x="6329" y="1867"/>
                      <a:pt x="6477" y="1867"/>
                    </a:cubicBezTo>
                    <a:cubicBezTo>
                      <a:pt x="6650" y="1901"/>
                      <a:pt x="6824" y="1901"/>
                      <a:pt x="6997" y="1948"/>
                    </a:cubicBezTo>
                    <a:cubicBezTo>
                      <a:pt x="7344" y="2006"/>
                      <a:pt x="7679" y="2133"/>
                      <a:pt x="8003" y="2260"/>
                    </a:cubicBezTo>
                    <a:lnTo>
                      <a:pt x="8026" y="2272"/>
                    </a:lnTo>
                    <a:cubicBezTo>
                      <a:pt x="8084" y="2295"/>
                      <a:pt x="8142" y="2306"/>
                      <a:pt x="8211" y="2318"/>
                    </a:cubicBezTo>
                    <a:cubicBezTo>
                      <a:pt x="8282" y="2331"/>
                      <a:pt x="8353" y="2338"/>
                      <a:pt x="8422" y="2338"/>
                    </a:cubicBezTo>
                    <a:cubicBezTo>
                      <a:pt x="8943" y="2338"/>
                      <a:pt x="9405" y="1969"/>
                      <a:pt x="9507" y="1439"/>
                    </a:cubicBezTo>
                    <a:cubicBezTo>
                      <a:pt x="9611" y="838"/>
                      <a:pt x="9218" y="259"/>
                      <a:pt x="8616" y="144"/>
                    </a:cubicBezTo>
                    <a:cubicBezTo>
                      <a:pt x="8143" y="52"/>
                      <a:pt x="7655" y="0"/>
                      <a:pt x="7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70"/>
              <p:cNvSpPr/>
              <p:nvPr/>
            </p:nvSpPr>
            <p:spPr>
              <a:xfrm rot="-878255">
                <a:off x="4705050" y="973825"/>
                <a:ext cx="707407" cy="418144"/>
              </a:xfrm>
              <a:custGeom>
                <a:avLst/>
                <a:gdLst/>
                <a:ahLst/>
                <a:cxnLst/>
                <a:rect l="l" t="t" r="r" b="b"/>
                <a:pathLst>
                  <a:path w="9611" h="5681" extrusionOk="0">
                    <a:moveTo>
                      <a:pt x="7169" y="0"/>
                    </a:moveTo>
                    <a:cubicBezTo>
                      <a:pt x="6669" y="0"/>
                      <a:pt x="6171" y="55"/>
                      <a:pt x="5690" y="178"/>
                    </a:cubicBezTo>
                    <a:cubicBezTo>
                      <a:pt x="5216" y="282"/>
                      <a:pt x="4765" y="444"/>
                      <a:pt x="4337" y="652"/>
                    </a:cubicBezTo>
                    <a:cubicBezTo>
                      <a:pt x="3921" y="861"/>
                      <a:pt x="3516" y="1104"/>
                      <a:pt x="3158" y="1381"/>
                    </a:cubicBezTo>
                    <a:cubicBezTo>
                      <a:pt x="2429" y="1936"/>
                      <a:pt x="1816" y="2595"/>
                      <a:pt x="1296" y="3301"/>
                    </a:cubicBezTo>
                    <a:cubicBezTo>
                      <a:pt x="787" y="4006"/>
                      <a:pt x="359" y="4747"/>
                      <a:pt x="23" y="5544"/>
                    </a:cubicBezTo>
                    <a:cubicBezTo>
                      <a:pt x="0" y="5579"/>
                      <a:pt x="23" y="5637"/>
                      <a:pt x="58" y="5660"/>
                    </a:cubicBezTo>
                    <a:cubicBezTo>
                      <a:pt x="76" y="5674"/>
                      <a:pt x="96" y="5680"/>
                      <a:pt x="116" y="5680"/>
                    </a:cubicBezTo>
                    <a:cubicBezTo>
                      <a:pt x="146" y="5680"/>
                      <a:pt x="176" y="5665"/>
                      <a:pt x="197" y="5637"/>
                    </a:cubicBezTo>
                    <a:lnTo>
                      <a:pt x="197" y="5625"/>
                    </a:lnTo>
                    <a:cubicBezTo>
                      <a:pt x="659" y="4943"/>
                      <a:pt x="1215" y="4307"/>
                      <a:pt x="1816" y="3763"/>
                    </a:cubicBezTo>
                    <a:cubicBezTo>
                      <a:pt x="2417" y="3208"/>
                      <a:pt x="3088" y="2746"/>
                      <a:pt x="3782" y="2399"/>
                    </a:cubicBezTo>
                    <a:cubicBezTo>
                      <a:pt x="4129" y="2237"/>
                      <a:pt x="4499" y="2110"/>
                      <a:pt x="4858" y="2006"/>
                    </a:cubicBezTo>
                    <a:cubicBezTo>
                      <a:pt x="5216" y="1913"/>
                      <a:pt x="5575" y="1867"/>
                      <a:pt x="5933" y="1855"/>
                    </a:cubicBezTo>
                    <a:cubicBezTo>
                      <a:pt x="5970" y="1853"/>
                      <a:pt x="6007" y="1852"/>
                      <a:pt x="6043" y="1852"/>
                    </a:cubicBezTo>
                    <a:cubicBezTo>
                      <a:pt x="6188" y="1852"/>
                      <a:pt x="6329" y="1867"/>
                      <a:pt x="6477" y="1867"/>
                    </a:cubicBezTo>
                    <a:cubicBezTo>
                      <a:pt x="6650" y="1901"/>
                      <a:pt x="6824" y="1901"/>
                      <a:pt x="6997" y="1948"/>
                    </a:cubicBezTo>
                    <a:cubicBezTo>
                      <a:pt x="7344" y="2006"/>
                      <a:pt x="7679" y="2133"/>
                      <a:pt x="8003" y="2260"/>
                    </a:cubicBezTo>
                    <a:lnTo>
                      <a:pt x="8026" y="2272"/>
                    </a:lnTo>
                    <a:cubicBezTo>
                      <a:pt x="8084" y="2295"/>
                      <a:pt x="8142" y="2306"/>
                      <a:pt x="8211" y="2318"/>
                    </a:cubicBezTo>
                    <a:cubicBezTo>
                      <a:pt x="8282" y="2331"/>
                      <a:pt x="8353" y="2338"/>
                      <a:pt x="8422" y="2338"/>
                    </a:cubicBezTo>
                    <a:cubicBezTo>
                      <a:pt x="8943" y="2338"/>
                      <a:pt x="9405" y="1969"/>
                      <a:pt x="9507" y="1439"/>
                    </a:cubicBezTo>
                    <a:cubicBezTo>
                      <a:pt x="9611" y="838"/>
                      <a:pt x="9218" y="259"/>
                      <a:pt x="8616" y="144"/>
                    </a:cubicBezTo>
                    <a:cubicBezTo>
                      <a:pt x="8143" y="52"/>
                      <a:pt x="7655" y="0"/>
                      <a:pt x="7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8" name="Google Shape;2338;p70"/>
            <p:cNvGrpSpPr/>
            <p:nvPr/>
          </p:nvGrpSpPr>
          <p:grpSpPr>
            <a:xfrm rot="9644982">
              <a:off x="7942894" y="4144122"/>
              <a:ext cx="139077" cy="139077"/>
              <a:chOff x="5420125" y="703650"/>
              <a:chExt cx="139075" cy="139075"/>
            </a:xfrm>
          </p:grpSpPr>
          <p:sp>
            <p:nvSpPr>
              <p:cNvPr id="2339" name="Google Shape;2339;p70"/>
              <p:cNvSpPr/>
              <p:nvPr/>
            </p:nvSpPr>
            <p:spPr>
              <a:xfrm rot="10800000">
                <a:off x="5420125" y="703650"/>
                <a:ext cx="13907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71" y="0"/>
                    </a:moveTo>
                    <a:cubicBezTo>
                      <a:pt x="301" y="0"/>
                      <a:pt x="0" y="301"/>
                      <a:pt x="0" y="671"/>
                    </a:cubicBezTo>
                    <a:cubicBezTo>
                      <a:pt x="0" y="1041"/>
                      <a:pt x="301" y="1342"/>
                      <a:pt x="671" y="1342"/>
                    </a:cubicBezTo>
                    <a:cubicBezTo>
                      <a:pt x="1041" y="1342"/>
                      <a:pt x="1342" y="1041"/>
                      <a:pt x="1342" y="671"/>
                    </a:cubicBezTo>
                    <a:cubicBezTo>
                      <a:pt x="1342" y="301"/>
                      <a:pt x="1041" y="0"/>
                      <a:pt x="6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70"/>
              <p:cNvSpPr/>
              <p:nvPr/>
            </p:nvSpPr>
            <p:spPr>
              <a:xfrm rot="10800000">
                <a:off x="5420125" y="703650"/>
                <a:ext cx="13907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71" y="0"/>
                    </a:moveTo>
                    <a:cubicBezTo>
                      <a:pt x="301" y="0"/>
                      <a:pt x="0" y="301"/>
                      <a:pt x="0" y="671"/>
                    </a:cubicBezTo>
                    <a:cubicBezTo>
                      <a:pt x="0" y="1041"/>
                      <a:pt x="301" y="1342"/>
                      <a:pt x="671" y="1342"/>
                    </a:cubicBezTo>
                    <a:cubicBezTo>
                      <a:pt x="1041" y="1342"/>
                      <a:pt x="1342" y="1041"/>
                      <a:pt x="1342" y="671"/>
                    </a:cubicBezTo>
                    <a:cubicBezTo>
                      <a:pt x="1342" y="301"/>
                      <a:pt x="1041" y="0"/>
                      <a:pt x="6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41" name="Google Shape;2341;p70"/>
          <p:cNvGrpSpPr/>
          <p:nvPr/>
        </p:nvGrpSpPr>
        <p:grpSpPr>
          <a:xfrm rot="10800000">
            <a:off x="625464" y="805701"/>
            <a:ext cx="884416" cy="818947"/>
            <a:chOff x="7904580" y="3433420"/>
            <a:chExt cx="938273" cy="868817"/>
          </a:xfrm>
        </p:grpSpPr>
        <p:grpSp>
          <p:nvGrpSpPr>
            <p:cNvPr id="2342" name="Google Shape;2342;p70"/>
            <p:cNvGrpSpPr/>
            <p:nvPr/>
          </p:nvGrpSpPr>
          <p:grpSpPr>
            <a:xfrm rot="9644982">
              <a:off x="7978654" y="3547362"/>
              <a:ext cx="790125" cy="583345"/>
              <a:chOff x="4663696" y="891228"/>
              <a:chExt cx="790114" cy="583337"/>
            </a:xfrm>
          </p:grpSpPr>
          <p:sp>
            <p:nvSpPr>
              <p:cNvPr id="2343" name="Google Shape;2343;p70"/>
              <p:cNvSpPr/>
              <p:nvPr/>
            </p:nvSpPr>
            <p:spPr>
              <a:xfrm rot="-878255">
                <a:off x="4705050" y="973825"/>
                <a:ext cx="707407" cy="418144"/>
              </a:xfrm>
              <a:custGeom>
                <a:avLst/>
                <a:gdLst/>
                <a:ahLst/>
                <a:cxnLst/>
                <a:rect l="l" t="t" r="r" b="b"/>
                <a:pathLst>
                  <a:path w="9611" h="5681" extrusionOk="0">
                    <a:moveTo>
                      <a:pt x="7169" y="0"/>
                    </a:moveTo>
                    <a:cubicBezTo>
                      <a:pt x="6669" y="0"/>
                      <a:pt x="6171" y="55"/>
                      <a:pt x="5690" y="178"/>
                    </a:cubicBezTo>
                    <a:cubicBezTo>
                      <a:pt x="5216" y="282"/>
                      <a:pt x="4765" y="444"/>
                      <a:pt x="4337" y="652"/>
                    </a:cubicBezTo>
                    <a:cubicBezTo>
                      <a:pt x="3921" y="861"/>
                      <a:pt x="3516" y="1104"/>
                      <a:pt x="3158" y="1381"/>
                    </a:cubicBezTo>
                    <a:cubicBezTo>
                      <a:pt x="2429" y="1936"/>
                      <a:pt x="1816" y="2595"/>
                      <a:pt x="1296" y="3301"/>
                    </a:cubicBezTo>
                    <a:cubicBezTo>
                      <a:pt x="787" y="4006"/>
                      <a:pt x="359" y="4747"/>
                      <a:pt x="23" y="5544"/>
                    </a:cubicBezTo>
                    <a:cubicBezTo>
                      <a:pt x="0" y="5579"/>
                      <a:pt x="23" y="5637"/>
                      <a:pt x="58" y="5660"/>
                    </a:cubicBezTo>
                    <a:cubicBezTo>
                      <a:pt x="76" y="5674"/>
                      <a:pt x="96" y="5680"/>
                      <a:pt x="116" y="5680"/>
                    </a:cubicBezTo>
                    <a:cubicBezTo>
                      <a:pt x="146" y="5680"/>
                      <a:pt x="176" y="5665"/>
                      <a:pt x="197" y="5637"/>
                    </a:cubicBezTo>
                    <a:lnTo>
                      <a:pt x="197" y="5625"/>
                    </a:lnTo>
                    <a:cubicBezTo>
                      <a:pt x="659" y="4943"/>
                      <a:pt x="1215" y="4307"/>
                      <a:pt x="1816" y="3763"/>
                    </a:cubicBezTo>
                    <a:cubicBezTo>
                      <a:pt x="2417" y="3208"/>
                      <a:pt x="3088" y="2746"/>
                      <a:pt x="3782" y="2399"/>
                    </a:cubicBezTo>
                    <a:cubicBezTo>
                      <a:pt x="4129" y="2237"/>
                      <a:pt x="4499" y="2110"/>
                      <a:pt x="4858" y="2006"/>
                    </a:cubicBezTo>
                    <a:cubicBezTo>
                      <a:pt x="5216" y="1913"/>
                      <a:pt x="5575" y="1867"/>
                      <a:pt x="5933" y="1855"/>
                    </a:cubicBezTo>
                    <a:cubicBezTo>
                      <a:pt x="5970" y="1853"/>
                      <a:pt x="6007" y="1852"/>
                      <a:pt x="6043" y="1852"/>
                    </a:cubicBezTo>
                    <a:cubicBezTo>
                      <a:pt x="6188" y="1852"/>
                      <a:pt x="6329" y="1867"/>
                      <a:pt x="6477" y="1867"/>
                    </a:cubicBezTo>
                    <a:cubicBezTo>
                      <a:pt x="6650" y="1901"/>
                      <a:pt x="6824" y="1901"/>
                      <a:pt x="6997" y="1948"/>
                    </a:cubicBezTo>
                    <a:cubicBezTo>
                      <a:pt x="7344" y="2006"/>
                      <a:pt x="7679" y="2133"/>
                      <a:pt x="8003" y="2260"/>
                    </a:cubicBezTo>
                    <a:lnTo>
                      <a:pt x="8026" y="2272"/>
                    </a:lnTo>
                    <a:cubicBezTo>
                      <a:pt x="8084" y="2295"/>
                      <a:pt x="8142" y="2306"/>
                      <a:pt x="8211" y="2318"/>
                    </a:cubicBezTo>
                    <a:cubicBezTo>
                      <a:pt x="8282" y="2331"/>
                      <a:pt x="8353" y="2338"/>
                      <a:pt x="8422" y="2338"/>
                    </a:cubicBezTo>
                    <a:cubicBezTo>
                      <a:pt x="8943" y="2338"/>
                      <a:pt x="9405" y="1969"/>
                      <a:pt x="9507" y="1439"/>
                    </a:cubicBezTo>
                    <a:cubicBezTo>
                      <a:pt x="9611" y="838"/>
                      <a:pt x="9218" y="259"/>
                      <a:pt x="8616" y="144"/>
                    </a:cubicBezTo>
                    <a:cubicBezTo>
                      <a:pt x="8143" y="52"/>
                      <a:pt x="7655" y="0"/>
                      <a:pt x="7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70"/>
              <p:cNvSpPr/>
              <p:nvPr/>
            </p:nvSpPr>
            <p:spPr>
              <a:xfrm rot="-878255">
                <a:off x="4705050" y="973825"/>
                <a:ext cx="707407" cy="418144"/>
              </a:xfrm>
              <a:custGeom>
                <a:avLst/>
                <a:gdLst/>
                <a:ahLst/>
                <a:cxnLst/>
                <a:rect l="l" t="t" r="r" b="b"/>
                <a:pathLst>
                  <a:path w="9611" h="5681" extrusionOk="0">
                    <a:moveTo>
                      <a:pt x="7169" y="0"/>
                    </a:moveTo>
                    <a:cubicBezTo>
                      <a:pt x="6669" y="0"/>
                      <a:pt x="6171" y="55"/>
                      <a:pt x="5690" y="178"/>
                    </a:cubicBezTo>
                    <a:cubicBezTo>
                      <a:pt x="5216" y="282"/>
                      <a:pt x="4765" y="444"/>
                      <a:pt x="4337" y="652"/>
                    </a:cubicBezTo>
                    <a:cubicBezTo>
                      <a:pt x="3921" y="861"/>
                      <a:pt x="3516" y="1104"/>
                      <a:pt x="3158" y="1381"/>
                    </a:cubicBezTo>
                    <a:cubicBezTo>
                      <a:pt x="2429" y="1936"/>
                      <a:pt x="1816" y="2595"/>
                      <a:pt x="1296" y="3301"/>
                    </a:cubicBezTo>
                    <a:cubicBezTo>
                      <a:pt x="787" y="4006"/>
                      <a:pt x="359" y="4747"/>
                      <a:pt x="23" y="5544"/>
                    </a:cubicBezTo>
                    <a:cubicBezTo>
                      <a:pt x="0" y="5579"/>
                      <a:pt x="23" y="5637"/>
                      <a:pt x="58" y="5660"/>
                    </a:cubicBezTo>
                    <a:cubicBezTo>
                      <a:pt x="76" y="5674"/>
                      <a:pt x="96" y="5680"/>
                      <a:pt x="116" y="5680"/>
                    </a:cubicBezTo>
                    <a:cubicBezTo>
                      <a:pt x="146" y="5680"/>
                      <a:pt x="176" y="5665"/>
                      <a:pt x="197" y="5637"/>
                    </a:cubicBezTo>
                    <a:lnTo>
                      <a:pt x="197" y="5625"/>
                    </a:lnTo>
                    <a:cubicBezTo>
                      <a:pt x="659" y="4943"/>
                      <a:pt x="1215" y="4307"/>
                      <a:pt x="1816" y="3763"/>
                    </a:cubicBezTo>
                    <a:cubicBezTo>
                      <a:pt x="2417" y="3208"/>
                      <a:pt x="3088" y="2746"/>
                      <a:pt x="3782" y="2399"/>
                    </a:cubicBezTo>
                    <a:cubicBezTo>
                      <a:pt x="4129" y="2237"/>
                      <a:pt x="4499" y="2110"/>
                      <a:pt x="4858" y="2006"/>
                    </a:cubicBezTo>
                    <a:cubicBezTo>
                      <a:pt x="5216" y="1913"/>
                      <a:pt x="5575" y="1867"/>
                      <a:pt x="5933" y="1855"/>
                    </a:cubicBezTo>
                    <a:cubicBezTo>
                      <a:pt x="5970" y="1853"/>
                      <a:pt x="6007" y="1852"/>
                      <a:pt x="6043" y="1852"/>
                    </a:cubicBezTo>
                    <a:cubicBezTo>
                      <a:pt x="6188" y="1852"/>
                      <a:pt x="6329" y="1867"/>
                      <a:pt x="6477" y="1867"/>
                    </a:cubicBezTo>
                    <a:cubicBezTo>
                      <a:pt x="6650" y="1901"/>
                      <a:pt x="6824" y="1901"/>
                      <a:pt x="6997" y="1948"/>
                    </a:cubicBezTo>
                    <a:cubicBezTo>
                      <a:pt x="7344" y="2006"/>
                      <a:pt x="7679" y="2133"/>
                      <a:pt x="8003" y="2260"/>
                    </a:cubicBezTo>
                    <a:lnTo>
                      <a:pt x="8026" y="2272"/>
                    </a:lnTo>
                    <a:cubicBezTo>
                      <a:pt x="8084" y="2295"/>
                      <a:pt x="8142" y="2306"/>
                      <a:pt x="8211" y="2318"/>
                    </a:cubicBezTo>
                    <a:cubicBezTo>
                      <a:pt x="8282" y="2331"/>
                      <a:pt x="8353" y="2338"/>
                      <a:pt x="8422" y="2338"/>
                    </a:cubicBezTo>
                    <a:cubicBezTo>
                      <a:pt x="8943" y="2338"/>
                      <a:pt x="9405" y="1969"/>
                      <a:pt x="9507" y="1439"/>
                    </a:cubicBezTo>
                    <a:cubicBezTo>
                      <a:pt x="9611" y="838"/>
                      <a:pt x="9218" y="259"/>
                      <a:pt x="8616" y="144"/>
                    </a:cubicBezTo>
                    <a:cubicBezTo>
                      <a:pt x="8143" y="52"/>
                      <a:pt x="7655" y="0"/>
                      <a:pt x="7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5" name="Google Shape;2345;p70"/>
            <p:cNvGrpSpPr/>
            <p:nvPr/>
          </p:nvGrpSpPr>
          <p:grpSpPr>
            <a:xfrm rot="9644982">
              <a:off x="7942894" y="4144122"/>
              <a:ext cx="139077" cy="139077"/>
              <a:chOff x="5420125" y="703650"/>
              <a:chExt cx="139075" cy="139075"/>
            </a:xfrm>
          </p:grpSpPr>
          <p:sp>
            <p:nvSpPr>
              <p:cNvPr id="2346" name="Google Shape;2346;p70"/>
              <p:cNvSpPr/>
              <p:nvPr/>
            </p:nvSpPr>
            <p:spPr>
              <a:xfrm rot="10800000">
                <a:off x="5420125" y="703650"/>
                <a:ext cx="13907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71" y="0"/>
                    </a:moveTo>
                    <a:cubicBezTo>
                      <a:pt x="301" y="0"/>
                      <a:pt x="0" y="301"/>
                      <a:pt x="0" y="671"/>
                    </a:cubicBezTo>
                    <a:cubicBezTo>
                      <a:pt x="0" y="1041"/>
                      <a:pt x="301" y="1342"/>
                      <a:pt x="671" y="1342"/>
                    </a:cubicBezTo>
                    <a:cubicBezTo>
                      <a:pt x="1041" y="1342"/>
                      <a:pt x="1342" y="1041"/>
                      <a:pt x="1342" y="671"/>
                    </a:cubicBezTo>
                    <a:cubicBezTo>
                      <a:pt x="1342" y="301"/>
                      <a:pt x="1041" y="0"/>
                      <a:pt x="6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70"/>
              <p:cNvSpPr/>
              <p:nvPr/>
            </p:nvSpPr>
            <p:spPr>
              <a:xfrm rot="10800000">
                <a:off x="5420125" y="703650"/>
                <a:ext cx="13907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71" y="0"/>
                    </a:moveTo>
                    <a:cubicBezTo>
                      <a:pt x="301" y="0"/>
                      <a:pt x="0" y="301"/>
                      <a:pt x="0" y="671"/>
                    </a:cubicBezTo>
                    <a:cubicBezTo>
                      <a:pt x="0" y="1041"/>
                      <a:pt x="301" y="1342"/>
                      <a:pt x="671" y="1342"/>
                    </a:cubicBezTo>
                    <a:cubicBezTo>
                      <a:pt x="1041" y="1342"/>
                      <a:pt x="1342" y="1041"/>
                      <a:pt x="1342" y="671"/>
                    </a:cubicBezTo>
                    <a:cubicBezTo>
                      <a:pt x="1342" y="301"/>
                      <a:pt x="1041" y="0"/>
                      <a:pt x="6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48" name="Google Shape;2348;p70"/>
          <p:cNvSpPr txBox="1">
            <a:spLocks noGrp="1"/>
          </p:cNvSpPr>
          <p:nvPr>
            <p:ph type="title"/>
          </p:nvPr>
        </p:nvSpPr>
        <p:spPr>
          <a:xfrm>
            <a:off x="1945030" y="1848984"/>
            <a:ext cx="4256294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" sz="6000" dirty="0" smtClean="0"/>
              <a:t>Game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000" dirty="0"/>
              <a:t>Mystery</a:t>
            </a:r>
            <a:r>
              <a:rPr lang="vi-VN" sz="4000" dirty="0"/>
              <a:t> box </a:t>
            </a:r>
            <a:endParaRPr sz="4000" dirty="0"/>
          </a:p>
        </p:txBody>
      </p:sp>
      <p:sp>
        <p:nvSpPr>
          <p:cNvPr id="2350" name="Google Shape;2350;p70"/>
          <p:cNvSpPr txBox="1">
            <a:spLocks noGrp="1"/>
          </p:cNvSpPr>
          <p:nvPr>
            <p:ph type="title" idx="2"/>
          </p:nvPr>
        </p:nvSpPr>
        <p:spPr>
          <a:xfrm>
            <a:off x="3526323" y="696166"/>
            <a:ext cx="3865800" cy="10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dirty="0"/>
              <a:t>04</a:t>
            </a:r>
            <a:endParaRPr sz="7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148DA-F533-B224-5ECF-02220E84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98368-985D-2A68-C421-88A8742BC6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913256-624F-E0E0-6AA9-DF4442CC44DF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DD5BF-BA20-E594-5841-FFBA03A605D3}"/>
              </a:ext>
            </a:extLst>
          </p:cNvPr>
          <p:cNvSpPr/>
          <p:nvPr/>
        </p:nvSpPr>
        <p:spPr>
          <a:xfrm>
            <a:off x="0" y="1379513"/>
            <a:ext cx="9144000" cy="85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A380B2-E78F-08E8-8F08-D5509F4EBFB3}"/>
              </a:ext>
            </a:extLst>
          </p:cNvPr>
          <p:cNvSpPr/>
          <p:nvPr/>
        </p:nvSpPr>
        <p:spPr>
          <a:xfrm>
            <a:off x="0" y="3880995"/>
            <a:ext cx="9144000" cy="85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363EEEC0-3C8D-3F70-9694-37DEEC875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50" y="697987"/>
            <a:ext cx="1476884" cy="1307705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  <a:extLst>
              <a:ext uri="{FF2B5EF4-FFF2-40B4-BE49-F238E27FC236}">
                <a16:creationId xmlns:a16="http://schemas.microsoft.com/office/drawing/2014/main" id="{54618605-CBCE-2AD8-5E11-075C3891B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56" y="313905"/>
            <a:ext cx="1545470" cy="1037934"/>
          </a:xfrm>
          <a:prstGeom prst="rect">
            <a:avLst/>
          </a:prstGeom>
        </p:spPr>
      </p:pic>
      <p:pic>
        <p:nvPicPr>
          <p:cNvPr id="11" name="Picture 10">
            <a:hlinkClick r:id="" action="ppaction://noaction"/>
            <a:extLst>
              <a:ext uri="{FF2B5EF4-FFF2-40B4-BE49-F238E27FC236}">
                <a16:creationId xmlns:a16="http://schemas.microsoft.com/office/drawing/2014/main" id="{51843D1F-389A-A36E-0F4B-1B0DD70F1E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06" y="697987"/>
            <a:ext cx="1476884" cy="13077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14D9BA-4AB9-53C6-FC41-3C5BBDF61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13" y="313905"/>
            <a:ext cx="1545470" cy="1037934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  <a:extLst>
              <a:ext uri="{FF2B5EF4-FFF2-40B4-BE49-F238E27FC236}">
                <a16:creationId xmlns:a16="http://schemas.microsoft.com/office/drawing/2014/main" id="{332A59DD-CCC3-0D4D-1AF4-742B4CEE2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55" y="697987"/>
            <a:ext cx="1476884" cy="13077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4A0973-E470-98FF-78E0-14011EDF9C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61" y="313904"/>
            <a:ext cx="1545470" cy="1037934"/>
          </a:xfrm>
          <a:prstGeom prst="rect">
            <a:avLst/>
          </a:prstGeom>
        </p:spPr>
      </p:pic>
      <p:pic>
        <p:nvPicPr>
          <p:cNvPr id="15" name="Picture 14">
            <a:hlinkClick r:id="" action="ppaction://noaction"/>
            <a:extLst>
              <a:ext uri="{FF2B5EF4-FFF2-40B4-BE49-F238E27FC236}">
                <a16:creationId xmlns:a16="http://schemas.microsoft.com/office/drawing/2014/main" id="{20672F10-2BC5-DC38-4457-7ECD7F937C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18" y="697986"/>
            <a:ext cx="1476884" cy="1307705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  <a:extLst>
              <a:ext uri="{FF2B5EF4-FFF2-40B4-BE49-F238E27FC236}">
                <a16:creationId xmlns:a16="http://schemas.microsoft.com/office/drawing/2014/main" id="{7FA0CF3F-5D50-BA9F-6EED-378236469B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24" y="313904"/>
            <a:ext cx="1545470" cy="1037934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/>
            <a:extLst>
              <a:ext uri="{FF2B5EF4-FFF2-40B4-BE49-F238E27FC236}">
                <a16:creationId xmlns:a16="http://schemas.microsoft.com/office/drawing/2014/main" id="{A6183BC4-90FA-7155-EB2B-636C65432C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3" y="3188184"/>
            <a:ext cx="1476884" cy="1307705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/>
            <a:extLst>
              <a:ext uri="{FF2B5EF4-FFF2-40B4-BE49-F238E27FC236}">
                <a16:creationId xmlns:a16="http://schemas.microsoft.com/office/drawing/2014/main" id="{EA8EAD8F-9E59-B4AD-4943-4D86903271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0" y="2804102"/>
            <a:ext cx="1545470" cy="1037934"/>
          </a:xfrm>
          <a:prstGeom prst="rect">
            <a:avLst/>
          </a:prstGeom>
        </p:spPr>
      </p:pic>
      <p:pic>
        <p:nvPicPr>
          <p:cNvPr id="19" name="Picture 18">
            <a:hlinkClick r:id="" action="ppaction://noaction"/>
            <a:extLst>
              <a:ext uri="{FF2B5EF4-FFF2-40B4-BE49-F238E27FC236}">
                <a16:creationId xmlns:a16="http://schemas.microsoft.com/office/drawing/2014/main" id="{97C6ED2B-18AB-D9DB-70BE-BD2B4D09CC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56" y="3188183"/>
            <a:ext cx="1476884" cy="1307705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/>
            <a:extLst>
              <a:ext uri="{FF2B5EF4-FFF2-40B4-BE49-F238E27FC236}">
                <a16:creationId xmlns:a16="http://schemas.microsoft.com/office/drawing/2014/main" id="{57296007-265B-0731-3D70-A80A739C8D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462" y="2804101"/>
            <a:ext cx="1545470" cy="1037934"/>
          </a:xfrm>
          <a:prstGeom prst="rect">
            <a:avLst/>
          </a:prstGeom>
        </p:spPr>
      </p:pic>
      <p:pic>
        <p:nvPicPr>
          <p:cNvPr id="21" name="Picture 20">
            <a:hlinkClick r:id="" action="ppaction://noaction"/>
            <a:extLst>
              <a:ext uri="{FF2B5EF4-FFF2-40B4-BE49-F238E27FC236}">
                <a16:creationId xmlns:a16="http://schemas.microsoft.com/office/drawing/2014/main" id="{55D5C967-0D89-7F67-2DAD-94D5FE924C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11" y="3188182"/>
            <a:ext cx="1476884" cy="1307705"/>
          </a:xfrm>
          <a:prstGeom prst="rect">
            <a:avLst/>
          </a:prstGeom>
        </p:spPr>
      </p:pic>
      <p:pic>
        <p:nvPicPr>
          <p:cNvPr id="22" name="Picture 21">
            <a:hlinkClick r:id="" action="ppaction://noaction"/>
            <a:extLst>
              <a:ext uri="{FF2B5EF4-FFF2-40B4-BE49-F238E27FC236}">
                <a16:creationId xmlns:a16="http://schemas.microsoft.com/office/drawing/2014/main" id="{B418B149-3B2E-02B3-FA6B-494FECAF47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17" y="2804100"/>
            <a:ext cx="1545470" cy="1037934"/>
          </a:xfrm>
          <a:prstGeom prst="rect">
            <a:avLst/>
          </a:prstGeom>
        </p:spPr>
      </p:pic>
      <p:pic>
        <p:nvPicPr>
          <p:cNvPr id="23" name="Picture 22">
            <a:hlinkClick r:id="" action="ppaction://noaction"/>
            <a:extLst>
              <a:ext uri="{FF2B5EF4-FFF2-40B4-BE49-F238E27FC236}">
                <a16:creationId xmlns:a16="http://schemas.microsoft.com/office/drawing/2014/main" id="{81AACADE-86D1-6131-9092-41F462C4D9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52" y="3188182"/>
            <a:ext cx="1476884" cy="1307705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/>
            <a:extLst>
              <a:ext uri="{FF2B5EF4-FFF2-40B4-BE49-F238E27FC236}">
                <a16:creationId xmlns:a16="http://schemas.microsoft.com/office/drawing/2014/main" id="{9DE0B601-29F7-9A9E-C4D9-DDFE8964E4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58" y="2804100"/>
            <a:ext cx="1545470" cy="1037934"/>
          </a:xfrm>
          <a:prstGeom prst="rect">
            <a:avLst/>
          </a:prstGeom>
        </p:spPr>
      </p:pic>
      <p:pic>
        <p:nvPicPr>
          <p:cNvPr id="25" name="Picture 24">
            <a:hlinkClick r:id="" action="ppaction://noaction"/>
            <a:extLst>
              <a:ext uri="{FF2B5EF4-FFF2-40B4-BE49-F238E27FC236}">
                <a16:creationId xmlns:a16="http://schemas.microsoft.com/office/drawing/2014/main" id="{77C5928A-3C6B-AD56-D11D-3ABCBECF122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18" y="3188182"/>
            <a:ext cx="1476884" cy="1307705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/>
            <a:extLst>
              <a:ext uri="{FF2B5EF4-FFF2-40B4-BE49-F238E27FC236}">
                <a16:creationId xmlns:a16="http://schemas.microsoft.com/office/drawing/2014/main" id="{6736344B-BFD4-8DA3-B923-0F18BC440B6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24" y="2804100"/>
            <a:ext cx="1545470" cy="10379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7D6BD0D-FB27-2F87-7F16-7A0D6232A36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31574"/>
            <a:ext cx="4571999" cy="2511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BD9EE7A-69F9-552A-17AF-B2B2F628C70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731574"/>
            <a:ext cx="4571999" cy="2511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C785B21-075A-210E-A10C-6E71727D5DA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30972"/>
            <a:ext cx="4571999" cy="2511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F39FD0-7AD3-757E-96F6-E35660168EB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230972"/>
            <a:ext cx="4571999" cy="251114"/>
          </a:xfrm>
          <a:prstGeom prst="rect">
            <a:avLst/>
          </a:prstGeom>
        </p:spPr>
      </p:pic>
      <p:sp>
        <p:nvSpPr>
          <p:cNvPr id="31" name="Flowchart: Summing Junction 41">
            <a:hlinkClick r:id="" action="ppaction://noaction"/>
            <a:extLst>
              <a:ext uri="{FF2B5EF4-FFF2-40B4-BE49-F238E27FC236}">
                <a16:creationId xmlns:a16="http://schemas.microsoft.com/office/drawing/2014/main" id="{721F9786-D5D4-34CC-3078-CEAB73B8A683}"/>
              </a:ext>
            </a:extLst>
          </p:cNvPr>
          <p:cNvSpPr/>
          <p:nvPr/>
        </p:nvSpPr>
        <p:spPr>
          <a:xfrm>
            <a:off x="8549017" y="4586196"/>
            <a:ext cx="486801" cy="486801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hlinkClick r:id="rId23" action="ppaction://hlinksldjump"/>
            <a:extLst>
              <a:ext uri="{FF2B5EF4-FFF2-40B4-BE49-F238E27FC236}">
                <a16:creationId xmlns:a16="http://schemas.microsoft.com/office/drawing/2014/main" id="{715BC264-88BC-F4B3-8BFC-A8340E13066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3" y="697988"/>
            <a:ext cx="1476884" cy="1307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65E477-A695-E7A6-C948-D8C6BEB2FD1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0" y="313906"/>
            <a:ext cx="1545470" cy="103793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70343BE-A575-733A-A062-A62693481843}"/>
              </a:ext>
            </a:extLst>
          </p:cNvPr>
          <p:cNvSpPr/>
          <p:nvPr/>
        </p:nvSpPr>
        <p:spPr>
          <a:xfrm>
            <a:off x="1098118" y="1567985"/>
            <a:ext cx="357052" cy="420731"/>
          </a:xfrm>
          <a:prstGeom prst="rect">
            <a:avLst/>
          </a:prstGeom>
          <a:solidFill>
            <a:srgbClr val="FFC002"/>
          </a:solidFill>
          <a:ln>
            <a:solidFill>
              <a:srgbClr val="FFC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5E572C-C1CF-F8B8-F7F1-CD59F423852C}"/>
              </a:ext>
            </a:extLst>
          </p:cNvPr>
          <p:cNvSpPr/>
          <p:nvPr/>
        </p:nvSpPr>
        <p:spPr>
          <a:xfrm>
            <a:off x="2787522" y="1560783"/>
            <a:ext cx="357052" cy="420731"/>
          </a:xfrm>
          <a:prstGeom prst="rect">
            <a:avLst/>
          </a:prstGeom>
          <a:solidFill>
            <a:srgbClr val="04B0F0"/>
          </a:solidFill>
          <a:ln>
            <a:solidFill>
              <a:srgbClr val="04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3B1B49-248F-6234-3F44-9039A8038AE2}"/>
              </a:ext>
            </a:extLst>
          </p:cNvPr>
          <p:cNvSpPr/>
          <p:nvPr/>
        </p:nvSpPr>
        <p:spPr>
          <a:xfrm>
            <a:off x="4497548" y="1543329"/>
            <a:ext cx="357052" cy="420731"/>
          </a:xfrm>
          <a:prstGeom prst="rect">
            <a:avLst/>
          </a:prstGeom>
          <a:solidFill>
            <a:srgbClr val="92D14F"/>
          </a:solidFill>
          <a:ln>
            <a:solidFill>
              <a:srgbClr val="92D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027E2D-ADDD-1D93-A360-0FFE04E0E14A}"/>
              </a:ext>
            </a:extLst>
          </p:cNvPr>
          <p:cNvSpPr/>
          <p:nvPr/>
        </p:nvSpPr>
        <p:spPr>
          <a:xfrm>
            <a:off x="6240893" y="1569117"/>
            <a:ext cx="357052" cy="420731"/>
          </a:xfrm>
          <a:prstGeom prst="rect">
            <a:avLst/>
          </a:prstGeom>
          <a:solidFill>
            <a:srgbClr val="712FA0"/>
          </a:solidFill>
          <a:ln>
            <a:solidFill>
              <a:srgbClr val="712F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20A5EC-6609-A7CE-7644-45DDC145FA83}"/>
              </a:ext>
            </a:extLst>
          </p:cNvPr>
          <p:cNvSpPr/>
          <p:nvPr/>
        </p:nvSpPr>
        <p:spPr>
          <a:xfrm>
            <a:off x="7918692" y="1560549"/>
            <a:ext cx="357052" cy="420731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21E0C4-D7A8-293D-AFE0-6242AC87C5F7}"/>
              </a:ext>
            </a:extLst>
          </p:cNvPr>
          <p:cNvSpPr/>
          <p:nvPr/>
        </p:nvSpPr>
        <p:spPr>
          <a:xfrm>
            <a:off x="1086778" y="4060175"/>
            <a:ext cx="357052" cy="420731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121F58-B943-77CF-4A56-0EB7445FAC46}"/>
              </a:ext>
            </a:extLst>
          </p:cNvPr>
          <p:cNvSpPr/>
          <p:nvPr/>
        </p:nvSpPr>
        <p:spPr>
          <a:xfrm>
            <a:off x="2785615" y="4024782"/>
            <a:ext cx="357052" cy="420731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14AD368-6277-E25C-0C47-DA9114D1C92E}"/>
              </a:ext>
            </a:extLst>
          </p:cNvPr>
          <p:cNvSpPr/>
          <p:nvPr/>
        </p:nvSpPr>
        <p:spPr>
          <a:xfrm>
            <a:off x="4463252" y="4047431"/>
            <a:ext cx="357052" cy="420731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CDE3D94-534D-0FDC-5835-BDDAD88B0CA3}"/>
              </a:ext>
            </a:extLst>
          </p:cNvPr>
          <p:cNvSpPr/>
          <p:nvPr/>
        </p:nvSpPr>
        <p:spPr>
          <a:xfrm>
            <a:off x="6240893" y="4047431"/>
            <a:ext cx="357052" cy="420731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48CFE5-B57F-7AA9-D9B1-E8CC0B99CB51}"/>
              </a:ext>
            </a:extLst>
          </p:cNvPr>
          <p:cNvSpPr/>
          <p:nvPr/>
        </p:nvSpPr>
        <p:spPr>
          <a:xfrm>
            <a:off x="7918692" y="4047431"/>
            <a:ext cx="357052" cy="420731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37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2CCFC2-4713-238D-0E94-D0C6B4B911D0}"/>
              </a:ext>
            </a:extLst>
          </p:cNvPr>
          <p:cNvSpPr txBox="1"/>
          <p:nvPr/>
        </p:nvSpPr>
        <p:spPr>
          <a:xfrm>
            <a:off x="240796" y="2333966"/>
            <a:ext cx="89609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Arial" charset="0"/>
                <a:sym typeface="Arial"/>
              </a:rPr>
              <a:t>Do you have art on Tuesdays?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Comic Sans MS" panose="030F0702030302020204" pitchFamily="66" charset="0"/>
              <a:ea typeface="+mn-ea"/>
              <a:cs typeface="Arial" charset="0"/>
              <a:sym typeface="Arial"/>
            </a:endParaRPr>
          </a:p>
        </p:txBody>
      </p:sp>
      <p:sp>
        <p:nvSpPr>
          <p:cNvPr id="5" name="Action Button: Hom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7E3AF71-9C5D-F316-3450-A50AD9DB393D}"/>
              </a:ext>
            </a:extLst>
          </p:cNvPr>
          <p:cNvSpPr/>
          <p:nvPr/>
        </p:nvSpPr>
        <p:spPr>
          <a:xfrm>
            <a:off x="834628" y="4198143"/>
            <a:ext cx="594122" cy="519113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7A06C-D014-1B3A-52AD-0999E18F4F7C}"/>
              </a:ext>
            </a:extLst>
          </p:cNvPr>
          <p:cNvSpPr txBox="1"/>
          <p:nvPr/>
        </p:nvSpPr>
        <p:spPr>
          <a:xfrm>
            <a:off x="1428750" y="685800"/>
            <a:ext cx="6453188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C5FCCA-39FF-9BB5-B4D6-D650BB4895AC}"/>
              </a:ext>
            </a:extLst>
          </p:cNvPr>
          <p:cNvSpPr/>
          <p:nvPr/>
        </p:nvSpPr>
        <p:spPr>
          <a:xfrm>
            <a:off x="1061325" y="3221617"/>
            <a:ext cx="631687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  <a:sym typeface="Arial"/>
              </a:rPr>
              <a:t>Yes, I do. </a:t>
            </a:r>
            <a:r>
              <a:rPr lang="en-US" sz="3800" b="1" kern="1200" dirty="0">
                <a:solidFill>
                  <a:schemeClr val="accent2"/>
                </a:solidFill>
                <a:latin typeface="Comic Sans MS" panose="030F0702030302020204" pitchFamily="66" charset="0"/>
                <a:ea typeface="+mn-ea"/>
                <a:cs typeface="Arial" charset="0"/>
              </a:rPr>
              <a:t>/ No, I don’t.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3B88BD-F2CF-AA12-2A28-46A397B2D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3645631"/>
            <a:ext cx="1476884" cy="13077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D59BCF-CA6C-6964-856B-E7EFEF931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3261549"/>
            <a:ext cx="1545470" cy="1037934"/>
          </a:xfrm>
          <a:prstGeom prst="rect">
            <a:avLst/>
          </a:prstGeom>
        </p:spPr>
      </p:pic>
      <p:sp>
        <p:nvSpPr>
          <p:cNvPr id="11" name="Rectangle: Folded Corner 8">
            <a:extLst>
              <a:ext uri="{FF2B5EF4-FFF2-40B4-BE49-F238E27FC236}">
                <a16:creationId xmlns:a16="http://schemas.microsoft.com/office/drawing/2014/main" id="{0A63DE5B-46FE-9C76-87AB-9E514F90C698}"/>
              </a:ext>
            </a:extLst>
          </p:cNvPr>
          <p:cNvSpPr/>
          <p:nvPr/>
        </p:nvSpPr>
        <p:spPr>
          <a:xfrm>
            <a:off x="7499613" y="2901621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50 POINTS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145496-5CDD-A73F-3307-AD69B4AC99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2939278"/>
            <a:ext cx="371475" cy="3286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206F68-9DFC-6FAC-33ED-EF69B65A77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162" y="3007106"/>
            <a:ext cx="535781" cy="8929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34DE5E-64BC-65C6-4F99-3E909A46A4B9}"/>
              </a:ext>
            </a:extLst>
          </p:cNvPr>
          <p:cNvSpPr/>
          <p:nvPr/>
        </p:nvSpPr>
        <p:spPr>
          <a:xfrm>
            <a:off x="8068062" y="4532605"/>
            <a:ext cx="357052" cy="420731"/>
          </a:xfrm>
          <a:prstGeom prst="rect">
            <a:avLst/>
          </a:prstGeom>
          <a:solidFill>
            <a:srgbClr val="04B0F0"/>
          </a:solidFill>
          <a:ln>
            <a:solidFill>
              <a:srgbClr val="04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28" name="Picture 4" descr="Young Artists Practice Their Skills To Find A Dream Art School Concept  Character Design Fun To Paint Stock Illustration - Download Image Now -  iStock">
            <a:extLst>
              <a:ext uri="{FF2B5EF4-FFF2-40B4-BE49-F238E27FC236}">
                <a16:creationId xmlns:a16="http://schemas.microsoft.com/office/drawing/2014/main" id="{B672F918-5FB9-E493-4231-64711FB0C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674" y="239016"/>
            <a:ext cx="3181353" cy="216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5679E-6 L -1.66667E-6 -0.224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Hom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7E3AF71-9C5D-F316-3450-A50AD9DB393D}"/>
              </a:ext>
            </a:extLst>
          </p:cNvPr>
          <p:cNvSpPr/>
          <p:nvPr/>
        </p:nvSpPr>
        <p:spPr>
          <a:xfrm>
            <a:off x="834628" y="4198143"/>
            <a:ext cx="594122" cy="519113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7A06C-D014-1B3A-52AD-0999E18F4F7C}"/>
              </a:ext>
            </a:extLst>
          </p:cNvPr>
          <p:cNvSpPr txBox="1"/>
          <p:nvPr/>
        </p:nvSpPr>
        <p:spPr>
          <a:xfrm>
            <a:off x="1428750" y="685800"/>
            <a:ext cx="6453188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CCFC2-4713-238D-0E94-D0C6B4B911D0}"/>
              </a:ext>
            </a:extLst>
          </p:cNvPr>
          <p:cNvSpPr txBox="1"/>
          <p:nvPr/>
        </p:nvSpPr>
        <p:spPr>
          <a:xfrm>
            <a:off x="700698" y="2538274"/>
            <a:ext cx="645318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Arial" charset="0"/>
                <a:sym typeface="Arial"/>
              </a:rPr>
              <a:t>When’s your birthday?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Comic Sans MS" panose="030F0702030302020204" pitchFamily="66" charset="0"/>
              <a:ea typeface="+mn-ea"/>
              <a:cs typeface="Arial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C5FCCA-39FF-9BB5-B4D6-D650BB4895AC}"/>
              </a:ext>
            </a:extLst>
          </p:cNvPr>
          <p:cNvSpPr/>
          <p:nvPr/>
        </p:nvSpPr>
        <p:spPr>
          <a:xfrm>
            <a:off x="1899387" y="3414376"/>
            <a:ext cx="451485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  <a:sym typeface="Arial"/>
              </a:rPr>
              <a:t>It’s in ________.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3B88BD-F2CF-AA12-2A28-46A397B2D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3645631"/>
            <a:ext cx="1476884" cy="13077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D59BCF-CA6C-6964-856B-E7EFEF931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3261549"/>
            <a:ext cx="1545470" cy="1037934"/>
          </a:xfrm>
          <a:prstGeom prst="rect">
            <a:avLst/>
          </a:prstGeom>
        </p:spPr>
      </p:pic>
      <p:sp>
        <p:nvSpPr>
          <p:cNvPr id="11" name="Rectangle: Folded Corner 8">
            <a:extLst>
              <a:ext uri="{FF2B5EF4-FFF2-40B4-BE49-F238E27FC236}">
                <a16:creationId xmlns:a16="http://schemas.microsoft.com/office/drawing/2014/main" id="{0A63DE5B-46FE-9C76-87AB-9E514F90C698}"/>
              </a:ext>
            </a:extLst>
          </p:cNvPr>
          <p:cNvSpPr/>
          <p:nvPr/>
        </p:nvSpPr>
        <p:spPr>
          <a:xfrm>
            <a:off x="7444905" y="2940176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50 POINTS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145496-5CDD-A73F-3307-AD69B4AC99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2939278"/>
            <a:ext cx="371475" cy="3286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206F68-9DFC-6FAC-33ED-EF69B65A77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2866526"/>
            <a:ext cx="535781" cy="8929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34DE5E-64BC-65C6-4F99-3E909A46A4B9}"/>
              </a:ext>
            </a:extLst>
          </p:cNvPr>
          <p:cNvSpPr/>
          <p:nvPr/>
        </p:nvSpPr>
        <p:spPr>
          <a:xfrm>
            <a:off x="8068062" y="4532605"/>
            <a:ext cx="357052" cy="420731"/>
          </a:xfrm>
          <a:prstGeom prst="rect">
            <a:avLst/>
          </a:prstGeom>
          <a:solidFill>
            <a:srgbClr val="04B0F0"/>
          </a:solidFill>
          <a:ln>
            <a:solidFill>
              <a:srgbClr val="04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26" name="Picture 2" descr="Happy birthday cake clipart free vector for download about 1 - Clipartix">
            <a:extLst>
              <a:ext uri="{FF2B5EF4-FFF2-40B4-BE49-F238E27FC236}">
                <a16:creationId xmlns:a16="http://schemas.microsoft.com/office/drawing/2014/main" id="{F3F7BA7B-5A0C-2CCE-1024-726EEE439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9" y="151349"/>
            <a:ext cx="1823991" cy="223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60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7A8465-62C7-4E58-BD7F-54D7574DC760}"/>
              </a:ext>
            </a:extLst>
          </p:cNvPr>
          <p:cNvSpPr/>
          <p:nvPr/>
        </p:nvSpPr>
        <p:spPr>
          <a:xfrm>
            <a:off x="-8660367" y="4318557"/>
            <a:ext cx="19149581" cy="86376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42" y="63901"/>
            <a:ext cx="1156435" cy="74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61" y="83434"/>
            <a:ext cx="1804204" cy="115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65" y="83434"/>
            <a:ext cx="1552454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34" y="243098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92" y="-97125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ABB4A4E-52E8-B00A-F332-F9CBCB819521}"/>
              </a:ext>
            </a:extLst>
          </p:cNvPr>
          <p:cNvGrpSpPr/>
          <p:nvPr/>
        </p:nvGrpSpPr>
        <p:grpSpPr>
          <a:xfrm>
            <a:off x="17845" y="51400"/>
            <a:ext cx="2738196" cy="3182039"/>
            <a:chOff x="17845" y="51400"/>
            <a:chExt cx="2738196" cy="3182039"/>
          </a:xfrm>
        </p:grpSpPr>
        <p:pic>
          <p:nvPicPr>
            <p:cNvPr id="1026" name="Picture 2" descr="Cartoon Hot Air Balloon Sticker">
              <a:extLst>
                <a:ext uri="{FF2B5EF4-FFF2-40B4-BE49-F238E27FC236}">
                  <a16:creationId xmlns:a16="http://schemas.microsoft.com/office/drawing/2014/main" id="{1FA7B94A-BD10-4F79-93AF-534D3CA25C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459">
              <a:off x="17845" y="1587950"/>
              <a:ext cx="1230826" cy="1645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artoon Hot Air Balloon Sticker">
              <a:extLst>
                <a:ext uri="{FF2B5EF4-FFF2-40B4-BE49-F238E27FC236}">
                  <a16:creationId xmlns:a16="http://schemas.microsoft.com/office/drawing/2014/main" id="{4B52CF60-AB66-4A33-B3DC-C1BB7F910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08275">
              <a:off x="880169" y="51400"/>
              <a:ext cx="1875872" cy="2507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1DD0CF0-A84F-482B-97DE-EFF6E79DFD96}"/>
              </a:ext>
            </a:extLst>
          </p:cNvPr>
          <p:cNvSpPr txBox="1"/>
          <p:nvPr/>
        </p:nvSpPr>
        <p:spPr>
          <a:xfrm>
            <a:off x="3329892" y="1962475"/>
            <a:ext cx="4708200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125" b="0" i="0" u="none" strike="noStrike" kern="1200" cap="none" spc="0" normalizeH="0" baseline="0" noProof="0" dirty="0">
                <a:ln>
                  <a:noFill/>
                </a:ln>
                <a:solidFill>
                  <a:srgbClr val="ED3B61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Arial"/>
                <a:sym typeface="Arial"/>
              </a:rPr>
              <a:t>Hot-air balloon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DAE3D-B89B-4F0B-8A99-82B15D44E92D}"/>
              </a:ext>
            </a:extLst>
          </p:cNvPr>
          <p:cNvSpPr txBox="1"/>
          <p:nvPr/>
        </p:nvSpPr>
        <p:spPr>
          <a:xfrm>
            <a:off x="4439614" y="1207813"/>
            <a:ext cx="2178525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125" b="0" i="0" u="none" strike="noStrike" kern="1200" cap="none" spc="0" normalizeH="0" baseline="0" noProof="0" dirty="0">
                <a:ln>
                  <a:noFill/>
                </a:ln>
                <a:solidFill>
                  <a:srgbClr val="A81031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Arial"/>
                <a:sym typeface="Arial"/>
              </a:rPr>
              <a:t>GAME</a:t>
            </a:r>
          </a:p>
        </p:txBody>
      </p:sp>
      <p:sp>
        <p:nvSpPr>
          <p:cNvPr id="9" name="Oval 8">
            <a:hlinkClick r:id="rId6" action="ppaction://hlinksldjump"/>
            <a:extLst>
              <a:ext uri="{FF2B5EF4-FFF2-40B4-BE49-F238E27FC236}">
                <a16:creationId xmlns:a16="http://schemas.microsoft.com/office/drawing/2014/main" id="{E4AFB58A-F94A-4E98-9C52-22516E91D524}"/>
              </a:ext>
            </a:extLst>
          </p:cNvPr>
          <p:cNvSpPr/>
          <p:nvPr/>
        </p:nvSpPr>
        <p:spPr>
          <a:xfrm>
            <a:off x="304054" y="4004637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9" name="Oval 18">
            <a:hlinkClick r:id="rId7" action="ppaction://hlinksldjump"/>
            <a:extLst>
              <a:ext uri="{FF2B5EF4-FFF2-40B4-BE49-F238E27FC236}">
                <a16:creationId xmlns:a16="http://schemas.microsoft.com/office/drawing/2014/main" id="{B961B581-9A8B-4646-9241-5D714C639EB3}"/>
              </a:ext>
            </a:extLst>
          </p:cNvPr>
          <p:cNvSpPr/>
          <p:nvPr/>
        </p:nvSpPr>
        <p:spPr>
          <a:xfrm>
            <a:off x="1429331" y="4357417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1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0" name="Oval 19">
            <a:hlinkClick r:id="rId8" action="ppaction://hlinksldjump"/>
            <a:extLst>
              <a:ext uri="{FF2B5EF4-FFF2-40B4-BE49-F238E27FC236}">
                <a16:creationId xmlns:a16="http://schemas.microsoft.com/office/drawing/2014/main" id="{C2920F32-4D29-4F82-8647-4B5805AD16D2}"/>
              </a:ext>
            </a:extLst>
          </p:cNvPr>
          <p:cNvSpPr/>
          <p:nvPr/>
        </p:nvSpPr>
        <p:spPr>
          <a:xfrm>
            <a:off x="2550628" y="4356448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1" name="Oval 20">
            <a:hlinkClick r:id="rId9" action="ppaction://hlinksldjump"/>
            <a:extLst>
              <a:ext uri="{FF2B5EF4-FFF2-40B4-BE49-F238E27FC236}">
                <a16:creationId xmlns:a16="http://schemas.microsoft.com/office/drawing/2014/main" id="{357F6E98-2D72-4FFE-9986-8ADF3D71029D}"/>
              </a:ext>
            </a:extLst>
          </p:cNvPr>
          <p:cNvSpPr/>
          <p:nvPr/>
        </p:nvSpPr>
        <p:spPr>
          <a:xfrm>
            <a:off x="3671926" y="4357417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3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2" name="Oval 21">
            <a:hlinkClick r:id="rId10" action="ppaction://hlinksldjump"/>
            <a:extLst>
              <a:ext uri="{FF2B5EF4-FFF2-40B4-BE49-F238E27FC236}">
                <a16:creationId xmlns:a16="http://schemas.microsoft.com/office/drawing/2014/main" id="{C92615F7-A192-407F-8FAB-496E0BD7367B}"/>
              </a:ext>
            </a:extLst>
          </p:cNvPr>
          <p:cNvSpPr/>
          <p:nvPr/>
        </p:nvSpPr>
        <p:spPr>
          <a:xfrm>
            <a:off x="4793223" y="4356448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4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3" name="Oval 22">
            <a:hlinkClick r:id="rId11" action="ppaction://hlinksldjump"/>
            <a:extLst>
              <a:ext uri="{FF2B5EF4-FFF2-40B4-BE49-F238E27FC236}">
                <a16:creationId xmlns:a16="http://schemas.microsoft.com/office/drawing/2014/main" id="{28ED415A-A47F-406A-9F84-811ED4D2A809}"/>
              </a:ext>
            </a:extLst>
          </p:cNvPr>
          <p:cNvSpPr/>
          <p:nvPr/>
        </p:nvSpPr>
        <p:spPr>
          <a:xfrm>
            <a:off x="5914520" y="4356448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5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4" name="Oval 23">
            <a:hlinkClick r:id="rId12" action="ppaction://hlinksldjump"/>
            <a:extLst>
              <a:ext uri="{FF2B5EF4-FFF2-40B4-BE49-F238E27FC236}">
                <a16:creationId xmlns:a16="http://schemas.microsoft.com/office/drawing/2014/main" id="{92A937E7-D173-4FFD-9BB5-FF3831D161AA}"/>
              </a:ext>
            </a:extLst>
          </p:cNvPr>
          <p:cNvSpPr/>
          <p:nvPr/>
        </p:nvSpPr>
        <p:spPr>
          <a:xfrm>
            <a:off x="7025424" y="4356448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6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5" name="Oval 24">
            <a:hlinkClick r:id="rId13" action="ppaction://hlinksldjump"/>
            <a:extLst>
              <a:ext uri="{FF2B5EF4-FFF2-40B4-BE49-F238E27FC236}">
                <a16:creationId xmlns:a16="http://schemas.microsoft.com/office/drawing/2014/main" id="{01ADF3ED-2D27-4A49-BD16-52573381816F}"/>
              </a:ext>
            </a:extLst>
          </p:cNvPr>
          <p:cNvSpPr/>
          <p:nvPr/>
        </p:nvSpPr>
        <p:spPr>
          <a:xfrm>
            <a:off x="8136328" y="4356447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7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FBFFD-253D-41CA-9903-4F00FD60A510}"/>
              </a:ext>
            </a:extLst>
          </p:cNvPr>
          <p:cNvSpPr txBox="1"/>
          <p:nvPr/>
        </p:nvSpPr>
        <p:spPr>
          <a:xfrm>
            <a:off x="325854" y="4217946"/>
            <a:ext cx="6818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rial"/>
                <a:sym typeface="Arial"/>
              </a:rPr>
              <a:t>START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9886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17845" y="1587950"/>
            <a:ext cx="1230826" cy="164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284" y="-23586"/>
            <a:ext cx="944238" cy="6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59" y="51608"/>
            <a:ext cx="691293" cy="4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03" y="-103301"/>
            <a:ext cx="1290125" cy="8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34" y="243098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92" y="-97125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880169" y="51400"/>
            <a:ext cx="1875872" cy="250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E292BEA-A28E-4CFD-B47A-7CF939B6D926}"/>
              </a:ext>
            </a:extLst>
          </p:cNvPr>
          <p:cNvSpPr/>
          <p:nvPr/>
        </p:nvSpPr>
        <p:spPr>
          <a:xfrm>
            <a:off x="-7541089" y="4290207"/>
            <a:ext cx="19149581" cy="86376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8F5B3BE0-D1D4-47FD-A368-9DFCA7F65FC5}"/>
              </a:ext>
            </a:extLst>
          </p:cNvPr>
          <p:cNvSpPr/>
          <p:nvPr/>
        </p:nvSpPr>
        <p:spPr>
          <a:xfrm>
            <a:off x="1434528" y="4065994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1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4C6FEB0A-B9D0-4CBF-9EE9-3294208479F4}"/>
              </a:ext>
            </a:extLst>
          </p:cNvPr>
          <p:cNvSpPr/>
          <p:nvPr/>
        </p:nvSpPr>
        <p:spPr>
          <a:xfrm>
            <a:off x="2550628" y="4356448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635BE7F2-9B08-4EE8-A057-D784535DF59D}"/>
              </a:ext>
            </a:extLst>
          </p:cNvPr>
          <p:cNvSpPr/>
          <p:nvPr/>
        </p:nvSpPr>
        <p:spPr>
          <a:xfrm>
            <a:off x="3671926" y="4357417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3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B00B4F1F-8007-4889-BB04-FEC72E3CC270}"/>
              </a:ext>
            </a:extLst>
          </p:cNvPr>
          <p:cNvSpPr/>
          <p:nvPr/>
        </p:nvSpPr>
        <p:spPr>
          <a:xfrm>
            <a:off x="4793223" y="4356448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4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2713E0C3-167F-4D19-8946-ADC18E0B5787}"/>
              </a:ext>
            </a:extLst>
          </p:cNvPr>
          <p:cNvSpPr/>
          <p:nvPr/>
        </p:nvSpPr>
        <p:spPr>
          <a:xfrm>
            <a:off x="5914520" y="4356448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5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2090331A-467D-44E5-9880-D65A008DA0AA}"/>
              </a:ext>
            </a:extLst>
          </p:cNvPr>
          <p:cNvSpPr/>
          <p:nvPr/>
        </p:nvSpPr>
        <p:spPr>
          <a:xfrm>
            <a:off x="7025424" y="4356448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6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C2E5B99E-8CAC-49AF-8A6D-E7C99E27E321}"/>
              </a:ext>
            </a:extLst>
          </p:cNvPr>
          <p:cNvSpPr/>
          <p:nvPr/>
        </p:nvSpPr>
        <p:spPr>
          <a:xfrm>
            <a:off x="8136328" y="4356447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7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2AEF23-9B14-4E69-A4E5-E2B731CEFCF8}"/>
              </a:ext>
            </a:extLst>
          </p:cNvPr>
          <p:cNvGrpSpPr/>
          <p:nvPr/>
        </p:nvGrpSpPr>
        <p:grpSpPr>
          <a:xfrm>
            <a:off x="308920" y="4356446"/>
            <a:ext cx="703619" cy="703619"/>
            <a:chOff x="405405" y="5339515"/>
            <a:chExt cx="938159" cy="938159"/>
          </a:xfrm>
        </p:grpSpPr>
        <p:sp>
          <p:nvSpPr>
            <p:cNvPr id="27" name="Oval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69E91E87-9E20-48B3-92C2-7574B0595731}"/>
                </a:ext>
              </a:extLst>
            </p:cNvPr>
            <p:cNvSpPr/>
            <p:nvPr/>
          </p:nvSpPr>
          <p:spPr>
            <a:xfrm>
              <a:off x="405405" y="5339515"/>
              <a:ext cx="938159" cy="938159"/>
            </a:xfrm>
            <a:prstGeom prst="ellipse">
              <a:avLst/>
            </a:prstGeom>
            <a:solidFill>
              <a:srgbClr val="F48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28B9BF-AB11-4ED1-AF16-04121AE242AB}"/>
                </a:ext>
              </a:extLst>
            </p:cNvPr>
            <p:cNvSpPr txBox="1"/>
            <p:nvPr/>
          </p:nvSpPr>
          <p:spPr>
            <a:xfrm>
              <a:off x="434470" y="5623928"/>
              <a:ext cx="90909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E5D4B5"/>
                  </a:solidFill>
                  <a:effectLst/>
                  <a:uLnTx/>
                  <a:uFillTx/>
                  <a:latin typeface="Berlin Sans FB Demi" panose="020E0802020502020306" pitchFamily="34" charset="0"/>
                  <a:ea typeface="+mn-ea"/>
                  <a:cs typeface="Arial"/>
                  <a:sym typeface="Arial"/>
                </a:rPr>
                <a:t>START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1DD0CF0-A84F-482B-97DE-EFF6E79DFD96}"/>
              </a:ext>
            </a:extLst>
          </p:cNvPr>
          <p:cNvSpPr txBox="1"/>
          <p:nvPr/>
        </p:nvSpPr>
        <p:spPr>
          <a:xfrm>
            <a:off x="3543383" y="1000158"/>
            <a:ext cx="5845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3B6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sym typeface="Arial"/>
              </a:rPr>
              <a:t>It’s a day of the </a:t>
            </a:r>
            <a:r>
              <a:rPr lang="en-US" sz="3200" b="1" kern="1200" dirty="0">
                <a:solidFill>
                  <a:srgbClr val="ED3B61"/>
                </a:solidFill>
                <a:latin typeface="Comic Sans MS" panose="030F0702030302020204" pitchFamily="66" charset="0"/>
                <a:ea typeface="+mn-ea"/>
              </a:rPr>
              <a:t>week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3B6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sym typeface="Arial"/>
              </a:rPr>
              <a:t>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D0E9B2-90BA-4B02-B8F1-BA2C37DF853D}"/>
              </a:ext>
            </a:extLst>
          </p:cNvPr>
          <p:cNvSpPr/>
          <p:nvPr/>
        </p:nvSpPr>
        <p:spPr>
          <a:xfrm>
            <a:off x="3416822" y="1786911"/>
            <a:ext cx="5050889" cy="604971"/>
          </a:xfrm>
          <a:prstGeom prst="roundRect">
            <a:avLst/>
          </a:prstGeom>
          <a:solidFill>
            <a:srgbClr val="F05E7D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A. May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6A526F5-1C4F-469D-9F73-F9C2082BA7DE}"/>
              </a:ext>
            </a:extLst>
          </p:cNvPr>
          <p:cNvSpPr/>
          <p:nvPr/>
        </p:nvSpPr>
        <p:spPr>
          <a:xfrm>
            <a:off x="3437248" y="2641407"/>
            <a:ext cx="5050889" cy="604971"/>
          </a:xfrm>
          <a:prstGeom prst="roundRect">
            <a:avLst/>
          </a:prstGeom>
          <a:solidFill>
            <a:srgbClr val="F05E7D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B. Monday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48A2C34-20CA-48ED-88FF-01E54E465E18}"/>
              </a:ext>
            </a:extLst>
          </p:cNvPr>
          <p:cNvSpPr/>
          <p:nvPr/>
        </p:nvSpPr>
        <p:spPr>
          <a:xfrm>
            <a:off x="3437248" y="3465807"/>
            <a:ext cx="5050889" cy="604971"/>
          </a:xfrm>
          <a:prstGeom prst="roundRect">
            <a:avLst/>
          </a:prstGeom>
          <a:solidFill>
            <a:srgbClr val="F05E7D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C. Summer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D64987-5970-46E6-B693-613358337203}"/>
              </a:ext>
            </a:extLst>
          </p:cNvPr>
          <p:cNvGrpSpPr/>
          <p:nvPr/>
        </p:nvGrpSpPr>
        <p:grpSpPr>
          <a:xfrm>
            <a:off x="4978601" y="146077"/>
            <a:ext cx="2001727" cy="958280"/>
            <a:chOff x="6632250" y="430533"/>
            <a:chExt cx="2668969" cy="1277707"/>
          </a:xfrm>
        </p:grpSpPr>
        <p:pic>
          <p:nvPicPr>
            <p:cNvPr id="8" name="Picture 2" descr="Cloud Swipe Up Sticker">
              <a:extLst>
                <a:ext uri="{FF2B5EF4-FFF2-40B4-BE49-F238E27FC236}">
                  <a16:creationId xmlns:a16="http://schemas.microsoft.com/office/drawing/2014/main" id="{20C06E4C-0528-414C-ABE0-91EA4DDB8F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B4B18C-EF6E-4514-8C03-27264F8DA7C9}"/>
                </a:ext>
              </a:extLst>
            </p:cNvPr>
            <p:cNvSpPr txBox="1"/>
            <p:nvPr/>
          </p:nvSpPr>
          <p:spPr>
            <a:xfrm>
              <a:off x="6778987" y="905456"/>
              <a:ext cx="2522232" cy="533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/>
                  <a:sym typeface="Arial"/>
                </a:rPr>
                <a:t>Question 1</a:t>
              </a:r>
            </a:p>
          </p:txBody>
        </p:sp>
      </p:grpSp>
      <p:pic>
        <p:nvPicPr>
          <p:cNvPr id="1028" name="Picture 4" descr="Cartoon Cute Hot Air Balloon Png">
            <a:extLst>
              <a:ext uri="{FF2B5EF4-FFF2-40B4-BE49-F238E27FC236}">
                <a16:creationId xmlns:a16="http://schemas.microsoft.com/office/drawing/2014/main" id="{A21A0CAA-9A9F-42C3-9A14-CF285912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001">
            <a:off x="8312452" y="1117346"/>
            <a:ext cx="768140" cy="105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appy Japan Sticker by nanamin">
            <a:extLst>
              <a:ext uri="{FF2B5EF4-FFF2-40B4-BE49-F238E27FC236}">
                <a16:creationId xmlns:a16="http://schemas.microsoft.com/office/drawing/2014/main" id="{4C34DD77-1ADF-47AD-96F8-6151128F9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13" y="2353330"/>
            <a:ext cx="1061849" cy="10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rrow Yes Sticker by asinastra">
            <a:extLst>
              <a:ext uri="{FF2B5EF4-FFF2-40B4-BE49-F238E27FC236}">
                <a16:creationId xmlns:a16="http://schemas.microsoft.com/office/drawing/2014/main" id="{CD5E0A5F-D24D-4F6A-B806-3ACF83BA7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03" y="3435217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id="{39869474-61E4-4CEC-92B4-86FB1B008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03" y="1732955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27493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17845" y="1587950"/>
            <a:ext cx="1230826" cy="164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42" y="63901"/>
            <a:ext cx="1156435" cy="74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62" y="83434"/>
            <a:ext cx="653829" cy="41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65" y="83434"/>
            <a:ext cx="1552454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34" y="243098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92" y="-97125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880169" y="51400"/>
            <a:ext cx="1875872" cy="250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C7F2F45-ACA7-4031-8B07-7D17F1D9526E}"/>
              </a:ext>
            </a:extLst>
          </p:cNvPr>
          <p:cNvSpPr/>
          <p:nvPr/>
        </p:nvSpPr>
        <p:spPr>
          <a:xfrm>
            <a:off x="-6424074" y="4290207"/>
            <a:ext cx="19149581" cy="86376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CE9A331B-9B71-4298-BB1E-BF5D2E7A2906}"/>
              </a:ext>
            </a:extLst>
          </p:cNvPr>
          <p:cNvSpPr/>
          <p:nvPr/>
        </p:nvSpPr>
        <p:spPr>
          <a:xfrm>
            <a:off x="1429331" y="4357417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1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8F239A76-8BCB-45A9-ABEE-71DE6D6147EA}"/>
              </a:ext>
            </a:extLst>
          </p:cNvPr>
          <p:cNvSpPr/>
          <p:nvPr/>
        </p:nvSpPr>
        <p:spPr>
          <a:xfrm>
            <a:off x="2550628" y="4070779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8760CBC5-612A-4F54-8333-C3E49A6D292A}"/>
              </a:ext>
            </a:extLst>
          </p:cNvPr>
          <p:cNvSpPr/>
          <p:nvPr/>
        </p:nvSpPr>
        <p:spPr>
          <a:xfrm>
            <a:off x="3671926" y="4357417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3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2AC9E13A-BF90-49C4-934D-7B03A32DDEC5}"/>
              </a:ext>
            </a:extLst>
          </p:cNvPr>
          <p:cNvSpPr/>
          <p:nvPr/>
        </p:nvSpPr>
        <p:spPr>
          <a:xfrm>
            <a:off x="4793223" y="4356448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4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7805106B-C115-4649-AAF3-019766A6F130}"/>
              </a:ext>
            </a:extLst>
          </p:cNvPr>
          <p:cNvSpPr/>
          <p:nvPr/>
        </p:nvSpPr>
        <p:spPr>
          <a:xfrm>
            <a:off x="5914520" y="4356448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5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C08451FB-E6EE-4A16-BA3C-9565F338F4AC}"/>
              </a:ext>
            </a:extLst>
          </p:cNvPr>
          <p:cNvSpPr/>
          <p:nvPr/>
        </p:nvSpPr>
        <p:spPr>
          <a:xfrm>
            <a:off x="7025424" y="4356448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6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0A6F042E-25FF-4380-A95C-A52EA5E0D3F8}"/>
              </a:ext>
            </a:extLst>
          </p:cNvPr>
          <p:cNvSpPr/>
          <p:nvPr/>
        </p:nvSpPr>
        <p:spPr>
          <a:xfrm>
            <a:off x="8136328" y="4356447"/>
            <a:ext cx="703619" cy="70361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rPr>
              <a:t>7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6C7AE6-82DA-45B0-9C27-7F8460ADF6ED}"/>
              </a:ext>
            </a:extLst>
          </p:cNvPr>
          <p:cNvGrpSpPr/>
          <p:nvPr/>
        </p:nvGrpSpPr>
        <p:grpSpPr>
          <a:xfrm>
            <a:off x="318427" y="4356447"/>
            <a:ext cx="703619" cy="703619"/>
            <a:chOff x="424569" y="5808595"/>
            <a:chExt cx="938159" cy="938159"/>
          </a:xfrm>
        </p:grpSpPr>
        <p:sp>
          <p:nvSpPr>
            <p:cNvPr id="27" name="Oval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E1B520F7-FCA4-44EA-8591-611D277BB90D}"/>
                </a:ext>
              </a:extLst>
            </p:cNvPr>
            <p:cNvSpPr/>
            <p:nvPr/>
          </p:nvSpPr>
          <p:spPr>
            <a:xfrm>
              <a:off x="424569" y="5808595"/>
              <a:ext cx="938159" cy="938159"/>
            </a:xfrm>
            <a:prstGeom prst="ellipse">
              <a:avLst/>
            </a:prstGeom>
            <a:solidFill>
              <a:srgbClr val="F48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A2CED0-BAE0-4EA0-96FF-7E390071E874}"/>
                </a:ext>
              </a:extLst>
            </p:cNvPr>
            <p:cNvSpPr txBox="1"/>
            <p:nvPr/>
          </p:nvSpPr>
          <p:spPr>
            <a:xfrm>
              <a:off x="453634" y="6093008"/>
              <a:ext cx="90909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E5D4B5"/>
                  </a:solidFill>
                  <a:effectLst/>
                  <a:uLnTx/>
                  <a:uFillTx/>
                  <a:latin typeface="Berlin Sans FB Demi" panose="020E0802020502020306" pitchFamily="34" charset="0"/>
                  <a:ea typeface="+mn-ea"/>
                  <a:cs typeface="Arial"/>
                  <a:sym typeface="Arial"/>
                </a:rPr>
                <a:t>START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34ED0C-4314-4056-86CA-B35BE78ACF9B}"/>
              </a:ext>
            </a:extLst>
          </p:cNvPr>
          <p:cNvSpPr txBox="1"/>
          <p:nvPr/>
        </p:nvSpPr>
        <p:spPr>
          <a:xfrm>
            <a:off x="3525783" y="1135179"/>
            <a:ext cx="5050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305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  <a:sym typeface="Arial"/>
              </a:rPr>
              <a:t>It’s a month of the year.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E31C9B9-10F3-48FC-9458-B9873C5B0C6F}"/>
              </a:ext>
            </a:extLst>
          </p:cNvPr>
          <p:cNvSpPr/>
          <p:nvPr/>
        </p:nvSpPr>
        <p:spPr>
          <a:xfrm>
            <a:off x="3437977" y="1778947"/>
            <a:ext cx="5050889" cy="604971"/>
          </a:xfrm>
          <a:prstGeom prst="roundRect">
            <a:avLst/>
          </a:prstGeom>
          <a:solidFill>
            <a:srgbClr val="F05E7D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A. September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07C070B-92E9-4872-9472-17FA95E43D67}"/>
              </a:ext>
            </a:extLst>
          </p:cNvPr>
          <p:cNvSpPr/>
          <p:nvPr/>
        </p:nvSpPr>
        <p:spPr>
          <a:xfrm>
            <a:off x="3392128" y="2650114"/>
            <a:ext cx="5050889" cy="604971"/>
          </a:xfrm>
          <a:prstGeom prst="roundRect">
            <a:avLst/>
          </a:prstGeom>
          <a:solidFill>
            <a:srgbClr val="F05E7D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B. Winter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F69AC52-D0E5-4E9F-9144-2AE15187F47D}"/>
              </a:ext>
            </a:extLst>
          </p:cNvPr>
          <p:cNvSpPr/>
          <p:nvPr/>
        </p:nvSpPr>
        <p:spPr>
          <a:xfrm>
            <a:off x="3437248" y="3465807"/>
            <a:ext cx="5050889" cy="604971"/>
          </a:xfrm>
          <a:prstGeom prst="roundRect">
            <a:avLst/>
          </a:prstGeom>
          <a:solidFill>
            <a:srgbClr val="F05E7D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C. Thursday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B56F90-5CAD-4A4E-A75D-9DEC0CF19D07}"/>
              </a:ext>
            </a:extLst>
          </p:cNvPr>
          <p:cNvGrpSpPr/>
          <p:nvPr/>
        </p:nvGrpSpPr>
        <p:grpSpPr>
          <a:xfrm>
            <a:off x="4974189" y="322900"/>
            <a:ext cx="1994362" cy="958280"/>
            <a:chOff x="6632250" y="430533"/>
            <a:chExt cx="2659149" cy="1277707"/>
          </a:xfrm>
        </p:grpSpPr>
        <p:pic>
          <p:nvPicPr>
            <p:cNvPr id="38" name="Picture 2" descr="Cloud Swipe Up Sticker">
              <a:extLst>
                <a:ext uri="{FF2B5EF4-FFF2-40B4-BE49-F238E27FC236}">
                  <a16:creationId xmlns:a16="http://schemas.microsoft.com/office/drawing/2014/main" id="{7FE40E52-A0B8-4966-AF09-85CD5E0D5B6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E604C8-F0D3-426D-A884-9BF0841D256C}"/>
                </a:ext>
              </a:extLst>
            </p:cNvPr>
            <p:cNvSpPr txBox="1"/>
            <p:nvPr/>
          </p:nvSpPr>
          <p:spPr>
            <a:xfrm>
              <a:off x="6769167" y="875938"/>
              <a:ext cx="2522232" cy="533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/>
                  <a:sym typeface="Arial"/>
                </a:rPr>
                <a:t>Question 2</a:t>
              </a:r>
            </a:p>
          </p:txBody>
        </p:sp>
      </p:grpSp>
      <p:pic>
        <p:nvPicPr>
          <p:cNvPr id="40" name="Picture 4" descr="Happy Japan Sticker by nanamin">
            <a:extLst>
              <a:ext uri="{FF2B5EF4-FFF2-40B4-BE49-F238E27FC236}">
                <a16:creationId xmlns:a16="http://schemas.microsoft.com/office/drawing/2014/main" id="{1981C842-95DE-46AC-B9AF-0C7E87FB69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740" y="1522025"/>
            <a:ext cx="1061849" cy="10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id="{C47BDE26-E1E7-44D2-910E-D1E0D6356C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03" y="3435217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Arrow Yes Sticker by asinastra">
            <a:extLst>
              <a:ext uri="{FF2B5EF4-FFF2-40B4-BE49-F238E27FC236}">
                <a16:creationId xmlns:a16="http://schemas.microsoft.com/office/drawing/2014/main" id="{835BB9C9-760B-4C60-A1D3-D66D331103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03" y="2594527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686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8000"/>
          </a:srgbClr>
        </a:solidFill>
        <a:effectLst/>
      </p:bgPr>
    </p:bg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p70"/>
          <p:cNvSpPr txBox="1">
            <a:spLocks noGrp="1"/>
          </p:cNvSpPr>
          <p:nvPr>
            <p:ph type="title"/>
          </p:nvPr>
        </p:nvSpPr>
        <p:spPr>
          <a:xfrm>
            <a:off x="2410325" y="1746014"/>
            <a:ext cx="38658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dirty="0"/>
              <a:t>Activity 1</a:t>
            </a:r>
            <a:endParaRPr sz="6000" dirty="0"/>
          </a:p>
        </p:txBody>
      </p:sp>
      <p:sp>
        <p:nvSpPr>
          <p:cNvPr id="2349" name="Google Shape;2349;p70"/>
          <p:cNvSpPr txBox="1">
            <a:spLocks noGrp="1"/>
          </p:cNvSpPr>
          <p:nvPr>
            <p:ph type="subTitle" idx="1"/>
          </p:nvPr>
        </p:nvSpPr>
        <p:spPr>
          <a:xfrm>
            <a:off x="2217711" y="3463257"/>
            <a:ext cx="3888945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4000" dirty="0"/>
              <a:t>Listen and tick.</a:t>
            </a:r>
            <a:endParaRPr sz="4000" dirty="0"/>
          </a:p>
        </p:txBody>
      </p:sp>
      <p:sp>
        <p:nvSpPr>
          <p:cNvPr id="2350" name="Google Shape;2350;p70"/>
          <p:cNvSpPr txBox="1">
            <a:spLocks noGrp="1"/>
          </p:cNvSpPr>
          <p:nvPr>
            <p:ph type="title" idx="2"/>
          </p:nvPr>
        </p:nvSpPr>
        <p:spPr>
          <a:xfrm>
            <a:off x="2983536" y="897320"/>
            <a:ext cx="3865800" cy="10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dirty="0"/>
              <a:t>02</a:t>
            </a:r>
            <a:endParaRPr sz="7500" dirty="0"/>
          </a:p>
        </p:txBody>
      </p:sp>
    </p:spTree>
    <p:extLst>
      <p:ext uri="{BB962C8B-B14F-4D97-AF65-F5344CB8AC3E}">
        <p14:creationId xmlns:p14="http://schemas.microsoft.com/office/powerpoint/2010/main" val="923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30" y="0"/>
            <a:ext cx="5676750" cy="5143500"/>
          </a:xfrm>
          <a:prstGeom prst="rect">
            <a:avLst/>
          </a:prstGeom>
        </p:spPr>
      </p:pic>
      <p:pic>
        <p:nvPicPr>
          <p:cNvPr id="6" name="Graphic 11" descr="Checkmark">
            <a:extLst>
              <a:ext uri="{FF2B5EF4-FFF2-40B4-BE49-F238E27FC236}">
                <a16:creationId xmlns:a16="http://schemas.microsoft.com/office/drawing/2014/main" id="{E712AF76-2F70-62B4-A8E3-2AF8A7D0E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52718" y="1060326"/>
            <a:ext cx="259343" cy="259343"/>
          </a:xfrm>
          <a:prstGeom prst="rect">
            <a:avLst/>
          </a:prstGeom>
        </p:spPr>
      </p:pic>
      <p:pic>
        <p:nvPicPr>
          <p:cNvPr id="7" name="Graphic 11" descr="Checkmark">
            <a:extLst>
              <a:ext uri="{FF2B5EF4-FFF2-40B4-BE49-F238E27FC236}">
                <a16:creationId xmlns:a16="http://schemas.microsoft.com/office/drawing/2014/main" id="{E712AF76-2F70-62B4-A8E3-2AF8A7D0E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004643" y="1948124"/>
            <a:ext cx="259343" cy="259343"/>
          </a:xfrm>
          <a:prstGeom prst="rect">
            <a:avLst/>
          </a:prstGeom>
        </p:spPr>
      </p:pic>
      <p:pic>
        <p:nvPicPr>
          <p:cNvPr id="8" name="Graphic 11" descr="Checkmark">
            <a:extLst>
              <a:ext uri="{FF2B5EF4-FFF2-40B4-BE49-F238E27FC236}">
                <a16:creationId xmlns:a16="http://schemas.microsoft.com/office/drawing/2014/main" id="{E712AF76-2F70-62B4-A8E3-2AF8A7D0E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52718" y="2871345"/>
            <a:ext cx="259343" cy="259343"/>
          </a:xfrm>
          <a:prstGeom prst="rect">
            <a:avLst/>
          </a:prstGeom>
        </p:spPr>
      </p:pic>
      <p:pic>
        <p:nvPicPr>
          <p:cNvPr id="9" name="Graphic 11" descr="Checkmark">
            <a:extLst>
              <a:ext uri="{FF2B5EF4-FFF2-40B4-BE49-F238E27FC236}">
                <a16:creationId xmlns:a16="http://schemas.microsoft.com/office/drawing/2014/main" id="{E712AF76-2F70-62B4-A8E3-2AF8A7D0E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84538" y="3758280"/>
            <a:ext cx="259343" cy="259343"/>
          </a:xfrm>
          <a:prstGeom prst="rect">
            <a:avLst/>
          </a:prstGeom>
        </p:spPr>
      </p:pic>
      <p:pic>
        <p:nvPicPr>
          <p:cNvPr id="10" name="Graphic 11" descr="Checkmark">
            <a:extLst>
              <a:ext uri="{FF2B5EF4-FFF2-40B4-BE49-F238E27FC236}">
                <a16:creationId xmlns:a16="http://schemas.microsoft.com/office/drawing/2014/main" id="{E712AF76-2F70-62B4-A8E3-2AF8A7D0E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163200" y="4699624"/>
            <a:ext cx="259343" cy="25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8000"/>
          </a:srgbClr>
        </a:solidFill>
        <a:effectLst/>
      </p:bgPr>
    </p:bg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p70"/>
          <p:cNvSpPr txBox="1">
            <a:spLocks noGrp="1"/>
          </p:cNvSpPr>
          <p:nvPr>
            <p:ph type="title"/>
          </p:nvPr>
        </p:nvSpPr>
        <p:spPr>
          <a:xfrm>
            <a:off x="2726584" y="1711638"/>
            <a:ext cx="38658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Activity 2</a:t>
            </a:r>
            <a:endParaRPr dirty="0"/>
          </a:p>
        </p:txBody>
      </p:sp>
      <p:sp>
        <p:nvSpPr>
          <p:cNvPr id="2349" name="Google Shape;2349;p70"/>
          <p:cNvSpPr txBox="1">
            <a:spLocks noGrp="1"/>
          </p:cNvSpPr>
          <p:nvPr>
            <p:ph type="subTitle" idx="1"/>
          </p:nvPr>
        </p:nvSpPr>
        <p:spPr>
          <a:xfrm>
            <a:off x="2230500" y="3533595"/>
            <a:ext cx="3766887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3800" dirty="0"/>
              <a:t>Ask and answer.</a:t>
            </a:r>
            <a:endParaRPr sz="3800" dirty="0"/>
          </a:p>
        </p:txBody>
      </p:sp>
      <p:sp>
        <p:nvSpPr>
          <p:cNvPr id="2350" name="Google Shape;2350;p70"/>
          <p:cNvSpPr txBox="1">
            <a:spLocks noGrp="1"/>
          </p:cNvSpPr>
          <p:nvPr>
            <p:ph type="title" idx="2"/>
          </p:nvPr>
        </p:nvSpPr>
        <p:spPr>
          <a:xfrm>
            <a:off x="3499176" y="794192"/>
            <a:ext cx="1567838" cy="10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12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41A14D-7880-7015-500C-5CA4850E5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63" y="14280"/>
            <a:ext cx="4670342" cy="3021986"/>
          </a:xfrm>
          <a:prstGeom prst="rect">
            <a:avLst/>
          </a:prstGeom>
        </p:spPr>
      </p:pic>
      <p:sp>
        <p:nvSpPr>
          <p:cNvPr id="9" name="Google Shape;1554;p58">
            <a:extLst>
              <a:ext uri="{FF2B5EF4-FFF2-40B4-BE49-F238E27FC236}">
                <a16:creationId xmlns:a16="http://schemas.microsoft.com/office/drawing/2014/main" id="{56928BF1-E3B4-E126-BA8C-A14E79C5A73C}"/>
              </a:ext>
            </a:extLst>
          </p:cNvPr>
          <p:cNvSpPr txBox="1">
            <a:spLocks/>
          </p:cNvSpPr>
          <p:nvPr/>
        </p:nvSpPr>
        <p:spPr>
          <a:xfrm>
            <a:off x="1525726" y="3694522"/>
            <a:ext cx="7064570" cy="83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>
                <a:solidFill>
                  <a:srgbClr val="C00000"/>
                </a:solidFill>
              </a:rPr>
              <a:t>There </a:t>
            </a:r>
            <a:r>
              <a:rPr lang="en-US" sz="4400" smtClean="0">
                <a:solidFill>
                  <a:srgbClr val="C00000"/>
                </a:solidFill>
              </a:rPr>
              <a:t>is </a:t>
            </a:r>
            <a:r>
              <a:rPr lang="en-US" sz="4400" smtClean="0">
                <a:solidFill>
                  <a:schemeClr val="tx1"/>
                </a:solidFill>
              </a:rPr>
              <a:t>one.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1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54;p58">
            <a:extLst>
              <a:ext uri="{FF2B5EF4-FFF2-40B4-BE49-F238E27FC236}">
                <a16:creationId xmlns:a16="http://schemas.microsoft.com/office/drawing/2014/main" id="{91F502EA-DE0C-87A9-3B21-9E0CFA1D86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94618" y="3858664"/>
            <a:ext cx="4759325" cy="5857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solidFill>
                  <a:srgbClr val="C00000"/>
                </a:solidFill>
              </a:rPr>
              <a:t>It’s </a:t>
            </a:r>
            <a:r>
              <a:rPr lang="es" sz="4400" dirty="0">
                <a:solidFill>
                  <a:schemeClr val="tx1"/>
                </a:solidFill>
              </a:rPr>
              <a:t>English.</a:t>
            </a:r>
            <a:endParaRPr sz="44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362E6-DC25-9A8E-9DB0-29048631A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97" y="271399"/>
            <a:ext cx="4061318" cy="28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E722D1-C6C4-4773-BDE9-5FCE9DF8BCE4}: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FBE0F5-27F1-4478-B58F-C1E28F48F7DE}:258"/>
</p:tagLst>
</file>

<file path=ppt/theme/theme1.xml><?xml version="1.0" encoding="utf-8"?>
<a:theme xmlns:a="http://schemas.openxmlformats.org/drawingml/2006/main" name="Mexican Family Presentation Night by Slidesgo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8C873F"/>
      </a:accent1>
      <a:accent2>
        <a:srgbClr val="403625"/>
      </a:accent2>
      <a:accent3>
        <a:srgbClr val="B25C3B"/>
      </a:accent3>
      <a:accent4>
        <a:srgbClr val="BF5B45"/>
      </a:accent4>
      <a:accent5>
        <a:srgbClr val="F2E1D8"/>
      </a:accent5>
      <a:accent6>
        <a:srgbClr val="E8A74B"/>
      </a:accent6>
      <a:hlink>
        <a:srgbClr val="BF5B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122</Words>
  <Application>Microsoft Office PowerPoint</Application>
  <PresentationFormat>On-screen Show (16:9)</PresentationFormat>
  <Paragraphs>57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Berlin Sans FB Demi</vt:lpstr>
      <vt:lpstr>Calibri</vt:lpstr>
      <vt:lpstr>Calibri Light</vt:lpstr>
      <vt:lpstr>Comic Sans MS</vt:lpstr>
      <vt:lpstr>Gabriela</vt:lpstr>
      <vt:lpstr>Gill Sans Ultra Bold</vt:lpstr>
      <vt:lpstr>Lato</vt:lpstr>
      <vt:lpstr>Montserrat</vt:lpstr>
      <vt:lpstr>Tahoma</vt:lpstr>
      <vt:lpstr>Mexican Family Presentation Night by Slidesgo</vt:lpstr>
      <vt:lpstr>Office Theme</vt:lpstr>
      <vt:lpstr>Review 2</vt:lpstr>
      <vt:lpstr>PowerPoint Presentation</vt:lpstr>
      <vt:lpstr>PowerPoint Presentation</vt:lpstr>
      <vt:lpstr>PowerPoint Presentation</vt:lpstr>
      <vt:lpstr>Activity 1</vt:lpstr>
      <vt:lpstr>PowerPoint Presentation</vt:lpstr>
      <vt:lpstr>Activity 2</vt:lpstr>
      <vt:lpstr>PowerPoint Presentation</vt:lpstr>
      <vt:lpstr>It’s English.</vt:lpstr>
      <vt:lpstr>Game Mystery box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56</cp:revision>
  <dcterms:modified xsi:type="dcterms:W3CDTF">2025-01-07T03:13:44Z</dcterms:modified>
</cp:coreProperties>
</file>