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5" r:id="rId4"/>
    <p:sldId id="264" r:id="rId5"/>
    <p:sldId id="266" r:id="rId6"/>
    <p:sldId id="324" r:id="rId7"/>
    <p:sldId id="271" r:id="rId8"/>
    <p:sldId id="336" r:id="rId9"/>
    <p:sldId id="337" r:id="rId10"/>
    <p:sldId id="338" r:id="rId11"/>
    <p:sldId id="339" r:id="rId12"/>
    <p:sldId id="341" r:id="rId13"/>
    <p:sldId id="3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079" autoAdjust="0"/>
  </p:normalViewPr>
  <p:slideViewPr>
    <p:cSldViewPr snapToGrid="0">
      <p:cViewPr varScale="1">
        <p:scale>
          <a:sx n="62" d="100"/>
          <a:sy n="62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1124</TotalTime>
  <Words>267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Aptos</vt:lpstr>
      <vt:lpstr>Aptos Display</vt:lpstr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81</cp:revision>
  <dcterms:created xsi:type="dcterms:W3CDTF">2023-08-13T10:22:32Z</dcterms:created>
  <dcterms:modified xsi:type="dcterms:W3CDTF">2025-01-09T01:13:57Z</dcterms:modified>
  <cp:category>9Slide.vn</cp:category>
</cp:coreProperties>
</file>