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370" r:id="rId5"/>
    <p:sldId id="260" r:id="rId6"/>
    <p:sldId id="373" r:id="rId7"/>
    <p:sldId id="374" r:id="rId8"/>
    <p:sldId id="375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853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27513-DB61-1D47-9F35-480E265BEE40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CA0CC-C994-DB4F-9A7E-3903F4E57A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062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chant several times, change the lyrics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CA0CC-C994-DB4F-9A7E-3903F4E57A5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98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chant several times, change the lyrics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CA0CC-C994-DB4F-9A7E-3903F4E57A5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431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B42B-18CC-3EBE-665C-CAB51BF53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0BE95-065A-4FC8-D322-F52694F82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1924-BE9B-FA8E-710C-C74423A2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4D1F2-3A78-D97C-B354-7C472D6C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33889-C4D1-464D-3A11-1EA38CD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85096-E723-6B56-1096-59E7F8CD4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715" y="561314"/>
            <a:ext cx="10484085" cy="58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5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DFDBC-1AE3-8D6C-0CB2-95282BD42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734" y="365125"/>
            <a:ext cx="1065106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0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88633-3D02-04D6-9D60-9B340E5F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6" y="365126"/>
            <a:ext cx="10629664" cy="59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6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7C894-DCC9-6ED5-E319-7AA8863F4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239" y="365125"/>
            <a:ext cx="10599561" cy="59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4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6527F-4694-0296-648C-EDAC78A90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519833" cy="59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73675-7CC6-E6D6-CB16-BF82889E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156" y="365126"/>
            <a:ext cx="10893777" cy="6127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69A307-09E7-2141-E7B8-3CECC21B12C0}"/>
              </a:ext>
            </a:extLst>
          </p:cNvPr>
          <p:cNvSpPr txBox="1"/>
          <p:nvPr userDrawn="1"/>
        </p:nvSpPr>
        <p:spPr>
          <a:xfrm>
            <a:off x="1066800" y="365125"/>
            <a:ext cx="4080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b="1" dirty="0">
                <a:solidFill>
                  <a:srgbClr val="FF0000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57287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3DAAC-E62A-2B49-4480-299FA9834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897" y="365125"/>
            <a:ext cx="10723504" cy="60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x-none" dirty="0"/>
              <a:t>WRAP-UP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65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99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2006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111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2991-A753-D61A-6848-44A45AF6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1937-B513-84C5-EBEE-8BDB1D816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0795-0527-3116-B539-36278E5B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EC82-DD48-3533-C8FA-11C3E6D3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7C104-FAB4-F843-D94C-7BEB4681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56FD94-4070-6FDC-09F1-386A32EE5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719" y="363009"/>
            <a:ext cx="10468562" cy="58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77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9285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5668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0829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484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8739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9237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2491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7807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9721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CC84-79F2-5F4F-43B2-E11E1D87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3EFCB-483E-5B55-CF87-59F69811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8FC3C-5B87-4C52-06A6-1E33A0AFB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FDF86-F8FE-AEBE-0DA5-46521C2E5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524D7-B4F7-AA51-9880-49DA23370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BFC16-02A9-2ADB-9436-01BE74D2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DE0F2-68CC-07E5-6121-58826248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DD165-3C35-4E10-B428-45F2F03D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180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88633-3D02-04D6-9D60-9B340E5F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6" y="365126"/>
            <a:ext cx="10629664" cy="59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8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79847-DA2C-9FC0-23B8-1C54E83A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29B47-339B-BBDB-4A92-6D2CD6A8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B27A3-ABF7-6284-99C0-35220B2E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8042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81CD-2286-4D34-8B6F-05DD8A35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AAC2-A882-9346-3F99-6ABDD1D1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93313-C1FB-5DCA-5590-E16B5577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50E4E-4C0A-B581-36E9-960D6CDD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A8996-C2C8-08D2-CF3F-E1A3D202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1A82C-0BAB-9D87-E799-78B557B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216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3164-E481-CE4F-B4C5-28E3F90F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D884B-BF42-DF1E-7C7E-A173FDFA5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8AFCD-7393-5926-A293-3CDC191B9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E53F9-6A53-DCFE-1C6A-B4D0D278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3DD1C-80ED-8D88-5A22-7F7CC296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13C2B-7DB5-49B6-B0D8-7C28813C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563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F5EC-8CBB-8E46-9229-E9A17D01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AE299-923E-E4EE-167D-0D943D04A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39804-0AFE-0333-0850-B52CD655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6F486-C8A2-0CC3-E069-D200122F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3F46-1636-CFBE-3512-0B140FD0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327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AD777-A3E3-893E-099B-FEA0982FD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F0EF6-036B-7E57-8EBA-0B6167D46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2E933-BA02-52B4-B5FA-52B9DCF0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12AE-CFCD-2FE7-E84A-C68AEB5D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0AE5-7247-D32E-F891-F808068E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5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BBD4-5AB5-5216-A62D-FB6B1153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43A9-6AC8-4E6D-83D1-EEB52FC9A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D36E1-D736-6618-12C7-980CAEB51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BDB38-2A65-E41B-296F-00F73A68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842FC-64AA-E2EA-A273-610FABE8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1BF36-1460-A9A6-F67A-CDB7011A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68ED74-694B-B173-75EC-7C92AEC6F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26219"/>
            <a:ext cx="10738556" cy="60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01E36-7EF6-6C71-1EA8-93EF2363C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533930"/>
            <a:ext cx="10113902" cy="56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E5F58-FFF1-3977-0671-68191C431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65106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E3716-40B3-43D5-3C06-D5CAD2F59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928" y="365125"/>
            <a:ext cx="10503605" cy="59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1D103-68F3-175E-4F03-596C1B823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915" y="365125"/>
            <a:ext cx="10534885" cy="59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2DC28-A3A8-64CC-3625-E56F203C2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668001" cy="60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C299D-37EB-E144-49D6-BA008D71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A6D9-314B-C3AF-593F-087EE251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5DD-6D9F-C172-9532-A9068DEB8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DDF8-F0A1-1148-A2D1-D641B4A3DBA1}" type="datetimeFigureOut">
              <a:rPr lang="x-none" smtClean="0"/>
              <a:t>14/2/2025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DC63A-18BE-CB4E-ACBE-4821D8236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55077-5E60-D78C-D436-AE520181B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63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52" r:id="rId4"/>
    <p:sldLayoutId id="2147483660" r:id="rId5"/>
    <p:sldLayoutId id="2147483667" r:id="rId6"/>
    <p:sldLayoutId id="2147483668" r:id="rId7"/>
    <p:sldLayoutId id="2147483670" r:id="rId8"/>
    <p:sldLayoutId id="2147483669" r:id="rId9"/>
    <p:sldLayoutId id="2147483671" r:id="rId10"/>
    <p:sldLayoutId id="2147483673" r:id="rId11"/>
    <p:sldLayoutId id="2147483654" r:id="rId12"/>
    <p:sldLayoutId id="2147483672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5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53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9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68" y="232788"/>
            <a:ext cx="9966992" cy="64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57"/>
            <a:ext cx="12192000" cy="62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57"/>
            <a:ext cx="12192000" cy="6215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A9DB-F38E-73F5-218B-4D048954615C}"/>
              </a:ext>
            </a:extLst>
          </p:cNvPr>
          <p:cNvSpPr txBox="1"/>
          <p:nvPr/>
        </p:nvSpPr>
        <p:spPr>
          <a:xfrm>
            <a:off x="4629287" y="5018567"/>
            <a:ext cx="217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a nurse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927FD-878C-30F8-3340-E81E8BEA401A}"/>
              </a:ext>
            </a:extLst>
          </p:cNvPr>
          <p:cNvSpPr txBox="1"/>
          <p:nvPr/>
        </p:nvSpPr>
        <p:spPr>
          <a:xfrm>
            <a:off x="8426973" y="5080122"/>
            <a:ext cx="376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smtClean="0">
                <a:solidFill>
                  <a:srgbClr val="FF0000"/>
                </a:solidFill>
              </a:rPr>
              <a:t>at </a:t>
            </a:r>
            <a:r>
              <a:rPr lang="x-none" sz="3600" dirty="0">
                <a:solidFill>
                  <a:srgbClr val="FF0000"/>
                </a:solidFill>
              </a:rPr>
              <a:t>a nursing 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C9DAD-875D-B9BC-897A-0BE60D5690FD}"/>
              </a:ext>
            </a:extLst>
          </p:cNvPr>
          <p:cNvSpPr txBox="1"/>
          <p:nvPr/>
        </p:nvSpPr>
        <p:spPr>
          <a:xfrm>
            <a:off x="8689425" y="5767735"/>
            <a:ext cx="300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smtClean="0">
                <a:solidFill>
                  <a:srgbClr val="FF0000"/>
                </a:solidFill>
              </a:rPr>
              <a:t>at </a:t>
            </a:r>
            <a:r>
              <a:rPr lang="x-none" sz="4000" dirty="0">
                <a:solidFill>
                  <a:srgbClr val="FF0000"/>
                </a:solidFill>
              </a:rPr>
              <a:t>a </a:t>
            </a:r>
            <a:r>
              <a:rPr lang="x-none" sz="4000" dirty="0" smtClean="0">
                <a:solidFill>
                  <a:srgbClr val="FF0000"/>
                </a:solidFill>
              </a:rPr>
              <a:t>fa</a:t>
            </a:r>
            <a:r>
              <a:rPr lang="en-US" sz="4000" dirty="0" smtClean="0">
                <a:solidFill>
                  <a:srgbClr val="FF0000"/>
                </a:solidFill>
              </a:rPr>
              <a:t>ctory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D1BC-EEA9-74AC-81AF-8292CBBD002E}"/>
              </a:ext>
            </a:extLst>
          </p:cNvPr>
          <p:cNvSpPr txBox="1"/>
          <p:nvPr/>
        </p:nvSpPr>
        <p:spPr>
          <a:xfrm>
            <a:off x="4519220" y="5738780"/>
            <a:ext cx="217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a </a:t>
            </a:r>
            <a:r>
              <a:rPr lang="en-US" sz="4000" dirty="0" smtClean="0">
                <a:solidFill>
                  <a:srgbClr val="FF0000"/>
                </a:solidFill>
              </a:rPr>
              <a:t>worker</a:t>
            </a:r>
            <a:endParaRPr lang="x-non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156"/>
            <a:ext cx="12192000" cy="38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" y="0"/>
            <a:ext cx="11349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23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1765" y="458052"/>
            <a:ext cx="5392245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Scrambled Jobs game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62032">
            <a:off x="3002685" y="2526954"/>
            <a:ext cx="1681174" cy="1681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252" y="4138185"/>
            <a:ext cx="1491480" cy="149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4871">
            <a:off x="4940213" y="1685545"/>
            <a:ext cx="2176683" cy="2176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29009">
            <a:off x="4927541" y="3786729"/>
            <a:ext cx="2020990" cy="20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330883" y="3714947"/>
            <a:ext cx="5476973" cy="30071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31670" y="363720"/>
            <a:ext cx="5476973" cy="30071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6499" y="3714948"/>
            <a:ext cx="5476973" cy="3007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6498" y="338105"/>
            <a:ext cx="5476973" cy="3007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81" y="311085"/>
            <a:ext cx="2818615" cy="2818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2" y="3978897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507" y="537329"/>
            <a:ext cx="2833540" cy="2833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507" y="3978897"/>
            <a:ext cx="2630863" cy="2630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5185" y="2345729"/>
            <a:ext cx="2229045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</a:t>
            </a:r>
            <a:r>
              <a:rPr lang="en-US" sz="2800" dirty="0" smtClean="0"/>
              <a:t>ffice worker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378884" y="2374474"/>
            <a:ext cx="2359844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policeman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510074" y="5833876"/>
            <a:ext cx="2097464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actor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60975" y="5833877"/>
            <a:ext cx="2097464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</a:t>
            </a:r>
            <a:r>
              <a:rPr lang="en-US" sz="3600" dirty="0" smtClean="0"/>
              <a:t>armer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458459" y="962142"/>
            <a:ext cx="2302496" cy="578882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smtClean="0"/>
              <a:t>ifcof </a:t>
            </a:r>
            <a:r>
              <a:rPr lang="en-US" sz="2800" dirty="0" smtClean="0"/>
              <a:t>rrkoew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582185" y="4224467"/>
            <a:ext cx="2076254" cy="715089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rrmaef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9344320" y="917609"/>
            <a:ext cx="2302496" cy="715089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eacoiplmn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9510074" y="4360674"/>
            <a:ext cx="1990627" cy="715089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taorc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23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41</Words>
  <Application>Microsoft Office PowerPoint</Application>
  <PresentationFormat>Widescreen</PresentationFormat>
  <Paragraphs>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ninh</dc:creator>
  <cp:lastModifiedBy>Admin</cp:lastModifiedBy>
  <cp:revision>19</cp:revision>
  <dcterms:created xsi:type="dcterms:W3CDTF">2022-12-25T10:34:30Z</dcterms:created>
  <dcterms:modified xsi:type="dcterms:W3CDTF">2025-02-14T15:05:57Z</dcterms:modified>
</cp:coreProperties>
</file>