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12" r:id="rId5"/>
  </p:sldMasterIdLst>
  <p:notesMasterIdLst>
    <p:notesMasterId r:id="rId17"/>
  </p:notesMasterIdLst>
  <p:sldIdLst>
    <p:sldId id="287" r:id="rId6"/>
    <p:sldId id="309" r:id="rId7"/>
    <p:sldId id="758" r:id="rId8"/>
    <p:sldId id="280" r:id="rId9"/>
    <p:sldId id="748" r:id="rId10"/>
    <p:sldId id="295" r:id="rId11"/>
    <p:sldId id="310" r:id="rId12"/>
    <p:sldId id="759" r:id="rId13"/>
    <p:sldId id="749" r:id="rId14"/>
    <p:sldId id="562" r:id="rId15"/>
    <p:sldId id="32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8585"/>
    <a:srgbClr val="00CC99"/>
    <a:srgbClr val="FF75A0"/>
    <a:srgbClr val="FEF0DB"/>
    <a:srgbClr val="FFFFFF"/>
    <a:srgbClr val="CC9900"/>
    <a:srgbClr val="FF4780"/>
    <a:srgbClr val="FFEEE1"/>
    <a:srgbClr val="FFF89A"/>
    <a:srgbClr val="FF69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033" autoAdjust="0"/>
  </p:normalViewPr>
  <p:slideViewPr>
    <p:cSldViewPr snapToGrid="0" showGuides="1">
      <p:cViewPr varScale="1">
        <p:scale>
          <a:sx n="66" d="100"/>
          <a:sy n="66" d="100"/>
        </p:scale>
        <p:origin x="834" y="60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94116-FC9B-48C5-976A-9F557E94141D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BBC84-7ABE-44DD-8E49-15D2139DE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09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8E1A5-0EEA-4C07-AA6B-CA683899D6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EE4C27-8CEF-497D-8B76-DF5BE4A1EE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9C13C-912C-4371-BF2C-D0C1CF1850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C7A2E8-FEF9-4024-94B5-B6C6BE089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56CEC-30E8-4855-B48D-7B7970B98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69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solidFill>
          <a:srgbClr val="FF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A0E88E8-1CDE-44CD-83EB-7A6712804536}"/>
              </a:ext>
            </a:extLst>
          </p:cNvPr>
          <p:cNvGrpSpPr/>
          <p:nvPr userDrawn="1"/>
        </p:nvGrpSpPr>
        <p:grpSpPr>
          <a:xfrm>
            <a:off x="-34413" y="842115"/>
            <a:ext cx="13807833" cy="6236018"/>
            <a:chOff x="-34413" y="842115"/>
            <a:chExt cx="13807833" cy="623601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5D0C6FF-3E4A-45EA-B997-FC78DA397182}"/>
                </a:ext>
              </a:extLst>
            </p:cNvPr>
            <p:cNvSpPr/>
            <p:nvPr/>
          </p:nvSpPr>
          <p:spPr>
            <a:xfrm>
              <a:off x="0" y="4025492"/>
              <a:ext cx="12260826" cy="2887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5BF972F-8565-4C9A-AC00-06C46A755A3E}"/>
                </a:ext>
              </a:extLst>
            </p:cNvPr>
            <p:cNvSpPr/>
            <p:nvPr/>
          </p:nvSpPr>
          <p:spPr>
            <a:xfrm>
              <a:off x="-34413" y="842115"/>
              <a:ext cx="12260826" cy="744338"/>
            </a:xfrm>
            <a:prstGeom prst="rect">
              <a:avLst/>
            </a:prstGeom>
            <a:solidFill>
              <a:srgbClr val="E7D2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345099F-17A6-4F67-9EC1-31321DB78F5A}"/>
                </a:ext>
              </a:extLst>
            </p:cNvPr>
            <p:cNvSpPr/>
            <p:nvPr/>
          </p:nvSpPr>
          <p:spPr>
            <a:xfrm>
              <a:off x="-11289" y="2384777"/>
              <a:ext cx="12260826" cy="2887133"/>
            </a:xfrm>
            <a:prstGeom prst="rect">
              <a:avLst/>
            </a:prstGeom>
            <a:solidFill>
              <a:srgbClr val="FFDF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244DDE9-6AD4-46DB-B2D9-D4976C7995B4}"/>
                </a:ext>
              </a:extLst>
            </p:cNvPr>
            <p:cNvGrpSpPr/>
            <p:nvPr/>
          </p:nvGrpSpPr>
          <p:grpSpPr>
            <a:xfrm>
              <a:off x="0" y="5666207"/>
              <a:ext cx="13773420" cy="1411926"/>
              <a:chOff x="0" y="5666207"/>
              <a:chExt cx="13773420" cy="141192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9C6D7F9-408B-4425-81D7-69663BD2B1AB}"/>
                  </a:ext>
                </a:extLst>
              </p:cNvPr>
              <p:cNvSpPr/>
              <p:nvPr/>
            </p:nvSpPr>
            <p:spPr>
              <a:xfrm>
                <a:off x="0" y="5684514"/>
                <a:ext cx="12260826" cy="1191793"/>
              </a:xfrm>
              <a:prstGeom prst="rect">
                <a:avLst/>
              </a:prstGeom>
              <a:solidFill>
                <a:srgbClr val="9563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06E1713F-49A1-412A-B4B0-C64AFF0D4422}"/>
                  </a:ext>
                </a:extLst>
              </p:cNvPr>
              <p:cNvSpPr/>
              <p:nvPr/>
            </p:nvSpPr>
            <p:spPr>
              <a:xfrm>
                <a:off x="1038578" y="5666207"/>
                <a:ext cx="12734842" cy="1411926"/>
              </a:xfrm>
              <a:custGeom>
                <a:avLst/>
                <a:gdLst>
                  <a:gd name="connsiteX0" fmla="*/ 656399 w 12734842"/>
                  <a:gd name="connsiteY0" fmla="*/ 584944 h 658249"/>
                  <a:gd name="connsiteX1" fmla="*/ 1536932 w 12734842"/>
                  <a:gd name="connsiteY1" fmla="*/ 426899 h 658249"/>
                  <a:gd name="connsiteX2" fmla="*/ 3377021 w 12734842"/>
                  <a:gd name="connsiteY2" fmla="*/ 302721 h 658249"/>
                  <a:gd name="connsiteX3" fmla="*/ 6266977 w 12734842"/>
                  <a:gd name="connsiteY3" fmla="*/ 155966 h 658249"/>
                  <a:gd name="connsiteX4" fmla="*/ 9540755 w 12734842"/>
                  <a:gd name="connsiteY4" fmla="*/ 54366 h 658249"/>
                  <a:gd name="connsiteX5" fmla="*/ 11764666 w 12734842"/>
                  <a:gd name="connsiteY5" fmla="*/ 43077 h 658249"/>
                  <a:gd name="connsiteX6" fmla="*/ 11843688 w 12734842"/>
                  <a:gd name="connsiteY6" fmla="*/ 618810 h 658249"/>
                  <a:gd name="connsiteX7" fmla="*/ 656399 w 12734842"/>
                  <a:gd name="connsiteY7" fmla="*/ 584944 h 65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34842" h="658249">
                    <a:moveTo>
                      <a:pt x="656399" y="584944"/>
                    </a:moveTo>
                    <a:cubicBezTo>
                      <a:pt x="-1061394" y="552959"/>
                      <a:pt x="1083495" y="473936"/>
                      <a:pt x="1536932" y="426899"/>
                    </a:cubicBezTo>
                    <a:cubicBezTo>
                      <a:pt x="1990369" y="379862"/>
                      <a:pt x="3377021" y="302721"/>
                      <a:pt x="3377021" y="302721"/>
                    </a:cubicBezTo>
                    <a:lnTo>
                      <a:pt x="6266977" y="155966"/>
                    </a:lnTo>
                    <a:lnTo>
                      <a:pt x="9540755" y="54366"/>
                    </a:lnTo>
                    <a:cubicBezTo>
                      <a:pt x="10457036" y="35551"/>
                      <a:pt x="11380844" y="-50997"/>
                      <a:pt x="11764666" y="43077"/>
                    </a:cubicBezTo>
                    <a:cubicBezTo>
                      <a:pt x="12148488" y="137151"/>
                      <a:pt x="13695066" y="526618"/>
                      <a:pt x="11843688" y="618810"/>
                    </a:cubicBezTo>
                    <a:cubicBezTo>
                      <a:pt x="9992310" y="711002"/>
                      <a:pt x="2374192" y="616929"/>
                      <a:pt x="656399" y="584944"/>
                    </a:cubicBezTo>
                    <a:close/>
                  </a:path>
                </a:pathLst>
              </a:custGeom>
              <a:solidFill>
                <a:srgbClr val="BA78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94635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57449-5207-43AA-8E8E-1151A127F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EC72D-207C-4D85-A683-DC801728A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D04877-A5E1-406B-9876-629A02CD5B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CA917A-4B99-4529-91DB-C0D227CF8E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1E13DB-9E4F-4580-967C-A8F5EDD0F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B01E13-1803-4B14-ACC2-5B3407FC5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879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38E9C-BC23-4644-AF13-37094D77E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9C4DBF-FB55-4857-859D-7F73B84B49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72F2CD-233F-45A2-8C50-926D6F1875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47F530-EC1E-4E6B-99D4-C0E06B16A0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3B060A-82A5-4F7F-A48C-BA8762706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FA52D5-AE9D-4425-AF1B-D44FCFD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727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C5B6D-443D-4592-A439-203BF3DBB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3D5F68-921C-45EA-9EFA-6B4BB98117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BB6A0-5362-4FF9-BC63-3AF4B48141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0D8C0E-8DF0-401C-8701-68B3D2B88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8F7AE-EE0B-4664-A091-E9C7C49E1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116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4F676F-AE10-4A9C-AF62-D881168D0A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41ABE9-6644-4B88-9A8A-FBDF205FA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80E5D-C5DB-4EC0-9445-B86136C6FC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C8F260-2560-41EF-A7C2-BDB171E35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2DC3B-852E-481B-8424-199F522EF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65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98A99-E8A8-4A8C-A475-63BD63E2CB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0DBABB-5830-4FB8-AF31-1BE86E4C67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D9F54-7281-4C88-8DAC-38835C54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9B6798-5A7D-4ABA-B6F6-C3AF8A02BD1E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2392B-BF27-40D8-8946-AF1B6E685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C185C-B31F-4786-BC79-098D9EB45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F68603-A089-495A-9906-6438AAA35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81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B7929-13E7-454C-9BA8-8A3780F4C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F7F53-C6D5-477C-B46D-524C0C5ED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B716D-616B-4600-B3E9-5D9D0EC850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9B6798-5A7D-4ABA-B6F6-C3AF8A02BD1E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FFB84-BA64-4B48-B3DA-C256B3303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F987D-AD67-464A-99DE-D6980261D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F68603-A089-495A-9906-6438AAA35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01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E9D9D-C0B4-45D5-B73C-A338F3A22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A1C582-C3C5-46E4-B8E3-2F7B9142EF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52A4F-8C7D-4091-8470-5EC44B58DB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9B6798-5A7D-4ABA-B6F6-C3AF8A02BD1E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C35DE0-FC43-4D46-8546-D450576C4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0A715-D899-40D7-AEED-DAF697458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F68603-A089-495A-9906-6438AAA35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085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17C77-8C2F-41AD-8AAA-6C724C907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7F5C7-29CA-4DB3-92C9-BDA5657F8C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A2D85C-011E-4493-B01D-ED3B4AF59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DDA481-89C0-4E95-8946-03E2AB457E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9B6798-5A7D-4ABA-B6F6-C3AF8A02BD1E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51E511-F977-4EBC-9494-EDEB3A6A7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094B68-A244-4C27-8792-D216BCF2A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F68603-A089-495A-9906-6438AAA35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04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2571E-0F52-4538-BBED-42A30E55B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821523-5F75-4B95-80A4-B9AC63F75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2C5F72-ED43-455C-8882-7C35764D45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45963D-7ED6-4456-B577-AAF30EE226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BF1A89-81B1-4E62-A5FF-403F18FEDA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1E946E-EF0B-49F0-980E-3AE637FB03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9B6798-5A7D-4ABA-B6F6-C3AF8A02BD1E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AACB23-D257-4217-A692-05366CF06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79B10C-F6B2-4895-AE35-5CDE16FEC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F68603-A089-495A-9906-6438AAA35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3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44B08-C8D9-47A3-B910-7B9D30709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7DEAD-30A3-4F57-824F-B0F72228D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9C8C9-9A4B-46D2-9A8C-88B7749BA4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1FCD9-E9A2-488D-A22D-C4FAC74F0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C667B-508A-417B-A859-442EA495B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728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BD3AD-C4C0-4994-8148-9256D1C24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4D63F9-A326-45DE-9EA5-EFD8DE3528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9B6798-5A7D-4ABA-B6F6-C3AF8A02BD1E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BAB967-7B71-4167-B65C-C819422A9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65D4EA-F917-45B1-8E26-01A0BFAC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F68603-A089-495A-9906-6438AAA35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1089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64F2FB-D26C-4D58-B3AE-FC9733CE90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9B6798-5A7D-4ABA-B6F6-C3AF8A02BD1E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E7BACE-31A2-4FDD-B617-CCF113023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B53F2D-C9C5-41D2-82AC-B0CE7A3B6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F68603-A089-495A-9906-6438AAA35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030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10DC3-67E4-4DEB-ADBE-D2206DAA1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F2528-D9FC-4118-AE57-8AB1EEBD4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DBECB2-5C60-4056-BDBB-35B5610E9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3798F6-EF65-441E-8493-8B515C2D1F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9B6798-5A7D-4ABA-B6F6-C3AF8A02BD1E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0553E1-F232-46B7-81D5-E70FE777C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DF9304-2C11-4355-9E74-4804598EB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F68603-A089-495A-9906-6438AAA35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607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8BC13-7B0B-447C-9D35-207DB7D1A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84B8B3-2D19-4C3C-84CC-51E2C1DE12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6EEE19-82DC-47BD-B028-208CE01D79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864587-3BCE-4B8A-8A22-C160FAA019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9B6798-5A7D-4ABA-B6F6-C3AF8A02BD1E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9A4325-9E1C-43F5-A048-027FBBDD8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D1BAF7-7B63-4B4F-AFA4-22A66F082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F68603-A089-495A-9906-6438AAA35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920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58D06-4EB6-40CE-9F99-11B77AF50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DEBDAC-52EE-4E9A-A6CA-6500811F0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C3C07-877E-421B-98B8-019D965698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9B6798-5A7D-4ABA-B6F6-C3AF8A02BD1E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A5A5E-A79D-4005-BC51-8554608CF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6E336-EADA-41A7-9596-F1035E81A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F68603-A089-495A-9906-6438AAA35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9387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ECA0F5-24C5-4D88-B386-ABEE3E32FB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82E51E-3976-4CDD-8454-50514674C1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66D708-9DF5-458E-928A-77765943D9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9B6798-5A7D-4ABA-B6F6-C3AF8A02BD1E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3D12E-21B4-4239-8171-6C2BC931D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9075-4E93-48F2-BBA3-340FA2F04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F68603-A089-495A-9906-6438AAA35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94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825CC-30BC-4C4F-BC70-4AA188BCA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067FCB-516C-49B0-B40F-4E35629EC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E99A1-36BD-433D-8D14-EC9961BF2B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65CAF-8303-48C9-A97E-CAD89BBEF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680CA-8FC0-4F6B-898D-922E60260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85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1858D-5359-4CE4-B7BB-03DEFF1E8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2FDF5-0B34-4886-AF9C-2A7CFB318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07DAC7-5B84-4DCF-AE89-97F50D7A8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AF7A28-E9A9-4A43-853F-F89B598723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C30F7F-B772-4044-842A-C00923989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D64836-110F-43C7-9DAA-8AC0FC489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227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11037-1296-436E-8EF1-F5ED19F7B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58A561-68C1-435B-B08E-8C1FECA28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D2D1F5-39B0-4030-8F03-53D127DD4F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6BE43C-E552-4288-B13D-009D867F17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0642E0-EA8F-49A5-82AA-C723C9FF16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612B57-5487-4E45-B21B-66FEC617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292414-FFD2-4238-ABC3-F865CD359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EE3344-F653-4ADD-B7DA-F5C35E311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32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394FA-C5C3-4B1C-9519-6BECAEA39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9C9969-4663-4223-832A-94AF9D0297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419B32-914F-4408-A84F-9B34F470F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D5A76B-8798-41A4-8EEB-98CF107C5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28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869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079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rgbClr val="FF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A0E88E8-1CDE-44CD-83EB-7A6712804536}"/>
              </a:ext>
            </a:extLst>
          </p:cNvPr>
          <p:cNvGrpSpPr/>
          <p:nvPr userDrawn="1"/>
        </p:nvGrpSpPr>
        <p:grpSpPr>
          <a:xfrm>
            <a:off x="-34413" y="842115"/>
            <a:ext cx="13807833" cy="6236018"/>
            <a:chOff x="-34413" y="842115"/>
            <a:chExt cx="13807833" cy="623601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5D0C6FF-3E4A-45EA-B997-FC78DA397182}"/>
                </a:ext>
              </a:extLst>
            </p:cNvPr>
            <p:cNvSpPr/>
            <p:nvPr/>
          </p:nvSpPr>
          <p:spPr>
            <a:xfrm>
              <a:off x="0" y="4025492"/>
              <a:ext cx="12260826" cy="2887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5BF972F-8565-4C9A-AC00-06C46A755A3E}"/>
                </a:ext>
              </a:extLst>
            </p:cNvPr>
            <p:cNvSpPr/>
            <p:nvPr/>
          </p:nvSpPr>
          <p:spPr>
            <a:xfrm>
              <a:off x="-34413" y="842115"/>
              <a:ext cx="12260826" cy="744338"/>
            </a:xfrm>
            <a:prstGeom prst="rect">
              <a:avLst/>
            </a:prstGeom>
            <a:solidFill>
              <a:srgbClr val="E7D2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345099F-17A6-4F67-9EC1-31321DB78F5A}"/>
                </a:ext>
              </a:extLst>
            </p:cNvPr>
            <p:cNvSpPr/>
            <p:nvPr/>
          </p:nvSpPr>
          <p:spPr>
            <a:xfrm>
              <a:off x="-11289" y="2384777"/>
              <a:ext cx="12260826" cy="2887133"/>
            </a:xfrm>
            <a:prstGeom prst="rect">
              <a:avLst/>
            </a:prstGeom>
            <a:solidFill>
              <a:srgbClr val="FFDF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244DDE9-6AD4-46DB-B2D9-D4976C7995B4}"/>
                </a:ext>
              </a:extLst>
            </p:cNvPr>
            <p:cNvGrpSpPr/>
            <p:nvPr/>
          </p:nvGrpSpPr>
          <p:grpSpPr>
            <a:xfrm>
              <a:off x="0" y="5666207"/>
              <a:ext cx="13773420" cy="1411926"/>
              <a:chOff x="0" y="5666207"/>
              <a:chExt cx="13773420" cy="141192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9C6D7F9-408B-4425-81D7-69663BD2B1AB}"/>
                  </a:ext>
                </a:extLst>
              </p:cNvPr>
              <p:cNvSpPr/>
              <p:nvPr/>
            </p:nvSpPr>
            <p:spPr>
              <a:xfrm>
                <a:off x="0" y="5684514"/>
                <a:ext cx="12260826" cy="1191793"/>
              </a:xfrm>
              <a:prstGeom prst="rect">
                <a:avLst/>
              </a:prstGeom>
              <a:solidFill>
                <a:srgbClr val="9563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06E1713F-49A1-412A-B4B0-C64AFF0D4422}"/>
                  </a:ext>
                </a:extLst>
              </p:cNvPr>
              <p:cNvSpPr/>
              <p:nvPr/>
            </p:nvSpPr>
            <p:spPr>
              <a:xfrm>
                <a:off x="1038578" y="5666207"/>
                <a:ext cx="12734842" cy="1411926"/>
              </a:xfrm>
              <a:custGeom>
                <a:avLst/>
                <a:gdLst>
                  <a:gd name="connsiteX0" fmla="*/ 656399 w 12734842"/>
                  <a:gd name="connsiteY0" fmla="*/ 584944 h 658249"/>
                  <a:gd name="connsiteX1" fmla="*/ 1536932 w 12734842"/>
                  <a:gd name="connsiteY1" fmla="*/ 426899 h 658249"/>
                  <a:gd name="connsiteX2" fmla="*/ 3377021 w 12734842"/>
                  <a:gd name="connsiteY2" fmla="*/ 302721 h 658249"/>
                  <a:gd name="connsiteX3" fmla="*/ 6266977 w 12734842"/>
                  <a:gd name="connsiteY3" fmla="*/ 155966 h 658249"/>
                  <a:gd name="connsiteX4" fmla="*/ 9540755 w 12734842"/>
                  <a:gd name="connsiteY4" fmla="*/ 54366 h 658249"/>
                  <a:gd name="connsiteX5" fmla="*/ 11764666 w 12734842"/>
                  <a:gd name="connsiteY5" fmla="*/ 43077 h 658249"/>
                  <a:gd name="connsiteX6" fmla="*/ 11843688 w 12734842"/>
                  <a:gd name="connsiteY6" fmla="*/ 618810 h 658249"/>
                  <a:gd name="connsiteX7" fmla="*/ 656399 w 12734842"/>
                  <a:gd name="connsiteY7" fmla="*/ 584944 h 65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34842" h="658249">
                    <a:moveTo>
                      <a:pt x="656399" y="584944"/>
                    </a:moveTo>
                    <a:cubicBezTo>
                      <a:pt x="-1061394" y="552959"/>
                      <a:pt x="1083495" y="473936"/>
                      <a:pt x="1536932" y="426899"/>
                    </a:cubicBezTo>
                    <a:cubicBezTo>
                      <a:pt x="1990369" y="379862"/>
                      <a:pt x="3377021" y="302721"/>
                      <a:pt x="3377021" y="302721"/>
                    </a:cubicBezTo>
                    <a:lnTo>
                      <a:pt x="6266977" y="155966"/>
                    </a:lnTo>
                    <a:lnTo>
                      <a:pt x="9540755" y="54366"/>
                    </a:lnTo>
                    <a:cubicBezTo>
                      <a:pt x="10457036" y="35551"/>
                      <a:pt x="11380844" y="-50997"/>
                      <a:pt x="11764666" y="43077"/>
                    </a:cubicBezTo>
                    <a:cubicBezTo>
                      <a:pt x="12148488" y="137151"/>
                      <a:pt x="13695066" y="526618"/>
                      <a:pt x="11843688" y="618810"/>
                    </a:cubicBezTo>
                    <a:cubicBezTo>
                      <a:pt x="9992310" y="711002"/>
                      <a:pt x="2374192" y="616929"/>
                      <a:pt x="656399" y="584944"/>
                    </a:cubicBezTo>
                    <a:close/>
                  </a:path>
                </a:pathLst>
              </a:custGeom>
              <a:solidFill>
                <a:srgbClr val="BA78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2" name="Picture 11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28DE09FA-90F8-46AF-B140-1CCF427427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541" y="473736"/>
            <a:ext cx="2519716" cy="2043013"/>
          </a:xfrm>
          <a:prstGeom prst="rect">
            <a:avLst/>
          </a:prstGeom>
        </p:spPr>
      </p:pic>
      <p:pic>
        <p:nvPicPr>
          <p:cNvPr id="13" name="Picture 12" descr="Calendar&#10;&#10;Description automatically generated">
            <a:extLst>
              <a:ext uri="{FF2B5EF4-FFF2-40B4-BE49-F238E27FC236}">
                <a16:creationId xmlns:a16="http://schemas.microsoft.com/office/drawing/2014/main" id="{83241ECD-C1DF-4089-BE67-52DCFF32F6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6" t="2811" r="31733" b="3357"/>
          <a:stretch/>
        </p:blipFill>
        <p:spPr>
          <a:xfrm>
            <a:off x="3890618" y="545432"/>
            <a:ext cx="1183045" cy="2890095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029698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93BA1170-C788-EAA4-2672-EEE8D4C360B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5061" y="123709"/>
            <a:ext cx="1516248" cy="151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83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60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288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9.png"/><Relationship Id="rId5" Type="http://schemas.microsoft.com/office/2007/relationships/hdphoto" Target="../media/hdphoto9.wdp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4.wdp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microsoft.com/office/2007/relationships/hdphoto" Target="../media/hdphoto5.wdp"/><Relationship Id="rId4" Type="http://schemas.openxmlformats.org/officeDocument/2006/relationships/image" Target="../media/image14.png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microsoft.com/office/2007/relationships/hdphoto" Target="../media/hdphoto6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544C59A0-EEC3-4614-B9D0-F322591B0221}"/>
              </a:ext>
            </a:extLst>
          </p:cNvPr>
          <p:cNvGrpSpPr/>
          <p:nvPr/>
        </p:nvGrpSpPr>
        <p:grpSpPr>
          <a:xfrm rot="21030614">
            <a:off x="-2727280" y="-785403"/>
            <a:ext cx="19187492" cy="8970671"/>
            <a:chOff x="-34413" y="842115"/>
            <a:chExt cx="13807833" cy="623601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C9EF19F-623D-4A97-894A-EFA4AA73D357}"/>
                </a:ext>
              </a:extLst>
            </p:cNvPr>
            <p:cNvSpPr/>
            <p:nvPr/>
          </p:nvSpPr>
          <p:spPr>
            <a:xfrm>
              <a:off x="0" y="4025492"/>
              <a:ext cx="12260826" cy="2887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E85D834-93FE-4AA6-81E1-4301B9CFDE4A}"/>
                </a:ext>
              </a:extLst>
            </p:cNvPr>
            <p:cNvSpPr/>
            <p:nvPr/>
          </p:nvSpPr>
          <p:spPr>
            <a:xfrm>
              <a:off x="-34413" y="842115"/>
              <a:ext cx="12260826" cy="744338"/>
            </a:xfrm>
            <a:prstGeom prst="rect">
              <a:avLst/>
            </a:prstGeom>
            <a:solidFill>
              <a:srgbClr val="E7D2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F730669-7C72-465F-B734-AFAF48997C6D}"/>
                </a:ext>
              </a:extLst>
            </p:cNvPr>
            <p:cNvSpPr/>
            <p:nvPr/>
          </p:nvSpPr>
          <p:spPr>
            <a:xfrm>
              <a:off x="-11289" y="2384777"/>
              <a:ext cx="12260826" cy="2887133"/>
            </a:xfrm>
            <a:prstGeom prst="rect">
              <a:avLst/>
            </a:prstGeom>
            <a:solidFill>
              <a:srgbClr val="FFDF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3397D9A-9EBB-4119-AFD2-70F72EADFFFD}"/>
                </a:ext>
              </a:extLst>
            </p:cNvPr>
            <p:cNvGrpSpPr/>
            <p:nvPr/>
          </p:nvGrpSpPr>
          <p:grpSpPr>
            <a:xfrm>
              <a:off x="0" y="5666207"/>
              <a:ext cx="13773420" cy="1411926"/>
              <a:chOff x="0" y="5666207"/>
              <a:chExt cx="13773420" cy="1411926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592000F-390A-4635-8442-70D5343E5592}"/>
                  </a:ext>
                </a:extLst>
              </p:cNvPr>
              <p:cNvSpPr/>
              <p:nvPr/>
            </p:nvSpPr>
            <p:spPr>
              <a:xfrm>
                <a:off x="0" y="5684514"/>
                <a:ext cx="12260826" cy="1191793"/>
              </a:xfrm>
              <a:prstGeom prst="rect">
                <a:avLst/>
              </a:prstGeom>
              <a:solidFill>
                <a:srgbClr val="9563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5C3DC65C-3B6B-4CCE-A03F-9BB8A5DC2EB6}"/>
                  </a:ext>
                </a:extLst>
              </p:cNvPr>
              <p:cNvSpPr/>
              <p:nvPr/>
            </p:nvSpPr>
            <p:spPr>
              <a:xfrm>
                <a:off x="1038578" y="5666207"/>
                <a:ext cx="12734842" cy="1411926"/>
              </a:xfrm>
              <a:custGeom>
                <a:avLst/>
                <a:gdLst>
                  <a:gd name="connsiteX0" fmla="*/ 656399 w 12734842"/>
                  <a:gd name="connsiteY0" fmla="*/ 584944 h 658249"/>
                  <a:gd name="connsiteX1" fmla="*/ 1536932 w 12734842"/>
                  <a:gd name="connsiteY1" fmla="*/ 426899 h 658249"/>
                  <a:gd name="connsiteX2" fmla="*/ 3377021 w 12734842"/>
                  <a:gd name="connsiteY2" fmla="*/ 302721 h 658249"/>
                  <a:gd name="connsiteX3" fmla="*/ 6266977 w 12734842"/>
                  <a:gd name="connsiteY3" fmla="*/ 155966 h 658249"/>
                  <a:gd name="connsiteX4" fmla="*/ 9540755 w 12734842"/>
                  <a:gd name="connsiteY4" fmla="*/ 54366 h 658249"/>
                  <a:gd name="connsiteX5" fmla="*/ 11764666 w 12734842"/>
                  <a:gd name="connsiteY5" fmla="*/ 43077 h 658249"/>
                  <a:gd name="connsiteX6" fmla="*/ 11843688 w 12734842"/>
                  <a:gd name="connsiteY6" fmla="*/ 618810 h 658249"/>
                  <a:gd name="connsiteX7" fmla="*/ 656399 w 12734842"/>
                  <a:gd name="connsiteY7" fmla="*/ 584944 h 65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34842" h="658249">
                    <a:moveTo>
                      <a:pt x="656399" y="584944"/>
                    </a:moveTo>
                    <a:cubicBezTo>
                      <a:pt x="-1061394" y="552959"/>
                      <a:pt x="1083495" y="473936"/>
                      <a:pt x="1536932" y="426899"/>
                    </a:cubicBezTo>
                    <a:cubicBezTo>
                      <a:pt x="1990369" y="379862"/>
                      <a:pt x="3377021" y="302721"/>
                      <a:pt x="3377021" y="302721"/>
                    </a:cubicBezTo>
                    <a:lnTo>
                      <a:pt x="6266977" y="155966"/>
                    </a:lnTo>
                    <a:lnTo>
                      <a:pt x="9540755" y="54366"/>
                    </a:lnTo>
                    <a:cubicBezTo>
                      <a:pt x="10457036" y="35551"/>
                      <a:pt x="11380844" y="-50997"/>
                      <a:pt x="11764666" y="43077"/>
                    </a:cubicBezTo>
                    <a:cubicBezTo>
                      <a:pt x="12148488" y="137151"/>
                      <a:pt x="13695066" y="526618"/>
                      <a:pt x="11843688" y="618810"/>
                    </a:cubicBezTo>
                    <a:cubicBezTo>
                      <a:pt x="9992310" y="711002"/>
                      <a:pt x="2374192" y="616929"/>
                      <a:pt x="656399" y="584944"/>
                    </a:cubicBezTo>
                    <a:close/>
                  </a:path>
                </a:pathLst>
              </a:custGeom>
              <a:solidFill>
                <a:srgbClr val="BA78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9" name="Picture 28" descr="A group of colorful cubes&#10;&#10;Description automatically generated with low confidence">
            <a:extLst>
              <a:ext uri="{FF2B5EF4-FFF2-40B4-BE49-F238E27FC236}">
                <a16:creationId xmlns:a16="http://schemas.microsoft.com/office/drawing/2014/main" id="{C2D42416-C34C-415F-A61C-0C5C439FD6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5260">
            <a:off x="3329739" y="-173604"/>
            <a:ext cx="11487150" cy="3571875"/>
          </a:xfrm>
          <a:prstGeom prst="rect">
            <a:avLst/>
          </a:prstGeom>
        </p:spPr>
      </p:pic>
      <p:pic>
        <p:nvPicPr>
          <p:cNvPr id="28" name="Picture 27" descr="A group of colorful cubes&#10;&#10;Description automatically generated with low confidence">
            <a:extLst>
              <a:ext uri="{FF2B5EF4-FFF2-40B4-BE49-F238E27FC236}">
                <a16:creationId xmlns:a16="http://schemas.microsoft.com/office/drawing/2014/main" id="{03E8BE23-E7DC-4618-B8C3-827265949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3113" y="1093416"/>
            <a:ext cx="11487150" cy="3571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53724C-82D3-4CAA-9C09-91A482E1A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484" y="103344"/>
            <a:ext cx="8023031" cy="6651312"/>
          </a:xfrm>
          <a:prstGeom prst="rect">
            <a:avLst/>
          </a:prstGeom>
        </p:spPr>
      </p:pic>
      <p:pic>
        <p:nvPicPr>
          <p:cNvPr id="4" name="Picture 3" descr="A picture containing light&#10;&#10;Description automatically generated">
            <a:extLst>
              <a:ext uri="{FF2B5EF4-FFF2-40B4-BE49-F238E27FC236}">
                <a16:creationId xmlns:a16="http://schemas.microsoft.com/office/drawing/2014/main" id="{2847F8DF-42C6-4DC9-AE43-6727B9ABECF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530" y="666917"/>
            <a:ext cx="1655541" cy="61910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3AF38F-5393-4F0C-B2FB-4C9DB53D06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55515" y="-847060"/>
            <a:ext cx="5382798" cy="5382798"/>
          </a:xfrm>
          <a:prstGeom prst="rect">
            <a:avLst/>
          </a:prstGeom>
        </p:spPr>
      </p:pic>
      <p:pic>
        <p:nvPicPr>
          <p:cNvPr id="32" name="Picture 31" descr="A picture containing icon&#10;&#10;Description automatically generated">
            <a:extLst>
              <a:ext uri="{FF2B5EF4-FFF2-40B4-BE49-F238E27FC236}">
                <a16:creationId xmlns:a16="http://schemas.microsoft.com/office/drawing/2014/main" id="{7BE19A6F-C092-4597-A5C9-BA51C211222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2689" b="94865" l="17691" r="43370">
                        <a14:foregroundMark x1="32536" y1="54751" x2="32536" y2="54751"/>
                        <a14:foregroundMark x1="34832" y1="85241" x2="35479" y2="88435"/>
                        <a14:foregroundMark x1="35479" y1="83178" x2="34185" y2="86656"/>
                        <a14:foregroundMark x1="34314" y1="81440" x2="35349" y2="87788"/>
                        <a14:foregroundMark x1="33926" y1="81763" x2="34314" y2="86049"/>
                        <a14:foregroundMark x1="32536" y1="53498" x2="32536" y2="53498"/>
                        <a14:foregroundMark x1="32536" y1="52689" x2="32536" y2="526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70" t="50000" r="53428" b="134"/>
          <a:stretch/>
        </p:blipFill>
        <p:spPr>
          <a:xfrm>
            <a:off x="1298749" y="3287144"/>
            <a:ext cx="3138427" cy="391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4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64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571F10DC-E210-4C44-A927-0117A2835AC0}"/>
              </a:ext>
            </a:extLst>
          </p:cNvPr>
          <p:cNvGrpSpPr/>
          <p:nvPr/>
        </p:nvGrpSpPr>
        <p:grpSpPr>
          <a:xfrm>
            <a:off x="-1" y="0"/>
            <a:ext cx="12192001" cy="5644082"/>
            <a:chOff x="-1" y="0"/>
            <a:chExt cx="12192001" cy="564408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9351A48-5311-4C43-93DC-D6B63E589D05}"/>
                </a:ext>
              </a:extLst>
            </p:cNvPr>
            <p:cNvGrpSpPr/>
            <p:nvPr/>
          </p:nvGrpSpPr>
          <p:grpSpPr>
            <a:xfrm>
              <a:off x="-1" y="0"/>
              <a:ext cx="12192001" cy="3804557"/>
              <a:chOff x="-1" y="0"/>
              <a:chExt cx="12192001" cy="4808409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AEF350D-D18D-4AD2-8DCC-2785EC7F7EAA}"/>
                  </a:ext>
                </a:extLst>
              </p:cNvPr>
              <p:cNvSpPr/>
              <p:nvPr/>
            </p:nvSpPr>
            <p:spPr>
              <a:xfrm>
                <a:off x="-1" y="0"/>
                <a:ext cx="12191999" cy="4659550"/>
              </a:xfrm>
              <a:prstGeom prst="rect">
                <a:avLst/>
              </a:prstGeom>
              <a:solidFill>
                <a:srgbClr val="F3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2E76500-5855-43C7-9A09-301CF2A616A6}"/>
                  </a:ext>
                </a:extLst>
              </p:cNvPr>
              <p:cNvSpPr/>
              <p:nvPr/>
            </p:nvSpPr>
            <p:spPr>
              <a:xfrm>
                <a:off x="0" y="4572003"/>
                <a:ext cx="12192000" cy="2364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0BA6EB0-B451-4BFD-95E3-48B554A34B29}"/>
                </a:ext>
              </a:extLst>
            </p:cNvPr>
            <p:cNvSpPr/>
            <p:nvPr/>
          </p:nvSpPr>
          <p:spPr>
            <a:xfrm>
              <a:off x="0" y="3804557"/>
              <a:ext cx="12192000" cy="1839525"/>
            </a:xfrm>
            <a:prstGeom prst="rect">
              <a:avLst/>
            </a:prstGeom>
            <a:solidFill>
              <a:srgbClr val="FFFF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36D0E46-35AF-4195-B794-1D01ED99ED4B}"/>
              </a:ext>
            </a:extLst>
          </p:cNvPr>
          <p:cNvGrpSpPr/>
          <p:nvPr/>
        </p:nvGrpSpPr>
        <p:grpSpPr>
          <a:xfrm>
            <a:off x="3283897" y="16203"/>
            <a:ext cx="2867377" cy="812800"/>
            <a:chOff x="5007836" y="507047"/>
            <a:chExt cx="1501614" cy="308638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F99856C-728B-4B86-AAA0-177F861AEC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87297" y="507047"/>
              <a:ext cx="0" cy="249256"/>
            </a:xfrm>
            <a:prstGeom prst="line">
              <a:avLst/>
            </a:prstGeom>
            <a:ln w="28575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C56635B-760C-4A53-A281-85EC1CA88F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52374" y="509182"/>
              <a:ext cx="0" cy="249256"/>
            </a:xfrm>
            <a:prstGeom prst="line">
              <a:avLst/>
            </a:prstGeom>
            <a:ln w="28575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888744A-D438-44F0-A5C6-BE491A03CE45}"/>
                </a:ext>
              </a:extLst>
            </p:cNvPr>
            <p:cNvCxnSpPr/>
            <p:nvPr/>
          </p:nvCxnSpPr>
          <p:spPr>
            <a:xfrm>
              <a:off x="5007836" y="756303"/>
              <a:ext cx="1491241" cy="0"/>
            </a:xfrm>
            <a:prstGeom prst="line">
              <a:avLst/>
            </a:prstGeom>
            <a:ln w="57150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FA60BD5A-01E0-4060-9581-4A9C210A06C1}"/>
                </a:ext>
              </a:extLst>
            </p:cNvPr>
            <p:cNvSpPr/>
            <p:nvPr/>
          </p:nvSpPr>
          <p:spPr>
            <a:xfrm>
              <a:off x="5008420" y="766192"/>
              <a:ext cx="1501030" cy="4949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630D08D-99D7-42C6-B781-FFD6BB96E0EF}"/>
              </a:ext>
            </a:extLst>
          </p:cNvPr>
          <p:cNvGrpSpPr/>
          <p:nvPr/>
        </p:nvGrpSpPr>
        <p:grpSpPr>
          <a:xfrm>
            <a:off x="8784776" y="17451"/>
            <a:ext cx="2867377" cy="812800"/>
            <a:chOff x="5007836" y="507047"/>
            <a:chExt cx="1501614" cy="308638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796975A-3DF7-4DFB-98AB-BE33912435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87297" y="507047"/>
              <a:ext cx="0" cy="249256"/>
            </a:xfrm>
            <a:prstGeom prst="line">
              <a:avLst/>
            </a:prstGeom>
            <a:ln w="28575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5B62388-A53D-41D2-BF8F-AF9F7C8567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52374" y="509182"/>
              <a:ext cx="0" cy="249256"/>
            </a:xfrm>
            <a:prstGeom prst="line">
              <a:avLst/>
            </a:prstGeom>
            <a:ln w="28575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A387A37-5944-413E-98B6-8A26C042A13C}"/>
                </a:ext>
              </a:extLst>
            </p:cNvPr>
            <p:cNvCxnSpPr/>
            <p:nvPr/>
          </p:nvCxnSpPr>
          <p:spPr>
            <a:xfrm>
              <a:off x="5007836" y="756303"/>
              <a:ext cx="1491241" cy="0"/>
            </a:xfrm>
            <a:prstGeom prst="line">
              <a:avLst/>
            </a:prstGeom>
            <a:ln w="57150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D6C252FB-2851-4B13-9CFB-E497028BB41A}"/>
                </a:ext>
              </a:extLst>
            </p:cNvPr>
            <p:cNvSpPr/>
            <p:nvPr/>
          </p:nvSpPr>
          <p:spPr>
            <a:xfrm>
              <a:off x="5008420" y="766192"/>
              <a:ext cx="1501030" cy="4949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B42F68E-F931-4A6D-99F2-7BBCDDB87668}"/>
              </a:ext>
            </a:extLst>
          </p:cNvPr>
          <p:cNvGrpSpPr/>
          <p:nvPr/>
        </p:nvGrpSpPr>
        <p:grpSpPr>
          <a:xfrm>
            <a:off x="283322" y="543530"/>
            <a:ext cx="2646459" cy="5120012"/>
            <a:chOff x="8805333" y="1495260"/>
            <a:chExt cx="2646459" cy="512001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8728CD7-21C6-4CED-8239-98ECDC036C88}"/>
                </a:ext>
              </a:extLst>
            </p:cNvPr>
            <p:cNvSpPr/>
            <p:nvPr/>
          </p:nvSpPr>
          <p:spPr>
            <a:xfrm>
              <a:off x="8805333" y="1495260"/>
              <a:ext cx="2646459" cy="5120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8572647-7720-4673-9B82-EE298EDBCD03}"/>
                </a:ext>
              </a:extLst>
            </p:cNvPr>
            <p:cNvSpPr/>
            <p:nvPr/>
          </p:nvSpPr>
          <p:spPr>
            <a:xfrm>
              <a:off x="9008533" y="1693333"/>
              <a:ext cx="2178756" cy="473004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816F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96A8D73-AAB4-44BD-A5D1-BECCAE6D800C}"/>
                </a:ext>
              </a:extLst>
            </p:cNvPr>
            <p:cNvSpPr/>
            <p:nvPr/>
          </p:nvSpPr>
          <p:spPr>
            <a:xfrm>
              <a:off x="9194799" y="4312356"/>
              <a:ext cx="857956" cy="187177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816F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63E1604-004C-4D74-8C56-D502B81D954E}"/>
                </a:ext>
              </a:extLst>
            </p:cNvPr>
            <p:cNvSpPr/>
            <p:nvPr/>
          </p:nvSpPr>
          <p:spPr>
            <a:xfrm>
              <a:off x="10163404" y="4312356"/>
              <a:ext cx="857956" cy="187177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816F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91E4EF6-3592-4672-AAB1-632035B491C8}"/>
                </a:ext>
              </a:extLst>
            </p:cNvPr>
            <p:cNvSpPr/>
            <p:nvPr/>
          </p:nvSpPr>
          <p:spPr>
            <a:xfrm>
              <a:off x="9222625" y="1853989"/>
              <a:ext cx="1750175" cy="22664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816F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A76BBF2-A9EB-482F-8F6D-91DDBA56ECED}"/>
                </a:ext>
              </a:extLst>
            </p:cNvPr>
            <p:cNvSpPr/>
            <p:nvPr/>
          </p:nvSpPr>
          <p:spPr>
            <a:xfrm>
              <a:off x="10916356" y="3601156"/>
              <a:ext cx="191911" cy="149456"/>
            </a:xfrm>
            <a:prstGeom prst="ellipse">
              <a:avLst/>
            </a:prstGeom>
            <a:solidFill>
              <a:srgbClr val="816F61"/>
            </a:solidFill>
            <a:ln>
              <a:solidFill>
                <a:srgbClr val="816F6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0" name="Picture 49" descr="Calendar&#10;&#10;Description automatically generated">
            <a:extLst>
              <a:ext uri="{FF2B5EF4-FFF2-40B4-BE49-F238E27FC236}">
                <a16:creationId xmlns:a16="http://schemas.microsoft.com/office/drawing/2014/main" id="{9E67A563-7EA3-4C9D-8212-C6D7C1D209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6" t="2811" r="31733" b="3357"/>
          <a:stretch/>
        </p:blipFill>
        <p:spPr>
          <a:xfrm>
            <a:off x="5828572" y="1201482"/>
            <a:ext cx="777161" cy="2180473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089073F-6131-4678-98C8-FDE980DBA13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9" y="2940522"/>
            <a:ext cx="5592607" cy="4042009"/>
          </a:xfrm>
          <a:prstGeom prst="rect">
            <a:avLst/>
          </a:prstGeom>
        </p:spPr>
      </p:pic>
      <p:pic>
        <p:nvPicPr>
          <p:cNvPr id="48" name="Picture 47" descr="A picture containing toy&#10;&#10;Description automatically generated">
            <a:extLst>
              <a:ext uri="{FF2B5EF4-FFF2-40B4-BE49-F238E27FC236}">
                <a16:creationId xmlns:a16="http://schemas.microsoft.com/office/drawing/2014/main" id="{35A7BA1F-79F5-42C5-A1D1-388C3A98F9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680" b="97549" l="9804" r="89706">
                        <a14:foregroundMark x1="53268" y1="46895" x2="52614" y2="57843"/>
                        <a14:foregroundMark x1="48693" y1="44118" x2="47549" y2="66993"/>
                        <a14:foregroundMark x1="51471" y1="74346" x2="49183" y2="97712"/>
                        <a14:foregroundMark x1="53268" y1="7680" x2="53268" y2="81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551" y="3547972"/>
            <a:ext cx="2631736" cy="26317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BA93BD-5187-509B-6751-32CDCF211F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004" y="1194582"/>
            <a:ext cx="5700663" cy="137444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7B20069-6DFB-9322-E172-7CE1C76D9308}"/>
              </a:ext>
            </a:extLst>
          </p:cNvPr>
          <p:cNvSpPr/>
          <p:nvPr/>
        </p:nvSpPr>
        <p:spPr>
          <a:xfrm>
            <a:off x="6324600" y="272143"/>
            <a:ext cx="5475514" cy="22751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Đóng vai là phóng viên tìm hiểu về những người trưởng thành và đóng góp của họ với gia đình và xã hội; tham khảo câu hỏi gợi ý trong “Khung phỏng vấn”.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9E5B0F-2D9D-34DD-2341-CF7B9802B6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5564" y="3256189"/>
            <a:ext cx="5861934" cy="317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9219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AFDE974-CC8D-43BD-93C9-9D662C33A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FCC7738-7ACF-8391-D2A4-50AED2AB2EAA}"/>
              </a:ext>
            </a:extLst>
          </p:cNvPr>
          <p:cNvSpPr/>
          <p:nvPr/>
        </p:nvSpPr>
        <p:spPr>
          <a:xfrm>
            <a:off x="0" y="0"/>
            <a:ext cx="7587343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F25302-A0B0-36EA-2815-8A3988DD5944}"/>
              </a:ext>
            </a:extLst>
          </p:cNvPr>
          <p:cNvSpPr txBox="1"/>
          <p:nvPr/>
        </p:nvSpPr>
        <p:spPr>
          <a:xfrm>
            <a:off x="141515" y="2035629"/>
            <a:ext cx="7315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hiểu, chia sẻ về công việc và đóng góp của một người trưởng thành trong gia đình em đối với gia đình và xã hội.</a:t>
            </a:r>
            <a:endParaRPr lang="vi-VN" sz="4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2379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22A92F8-A6B8-4350-BDC9-0DF8FC554852}"/>
              </a:ext>
            </a:extLst>
          </p:cNvPr>
          <p:cNvSpPr/>
          <p:nvPr/>
        </p:nvSpPr>
        <p:spPr>
          <a:xfrm>
            <a:off x="311914" y="266844"/>
            <a:ext cx="11602480" cy="6423888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lip nghệ thuật Đồ họa Vector Kính lúp Miễn phí - kính png tải về - Miễn  phí trong suốt Kính Lúp png Tải về.">
            <a:extLst>
              <a:ext uri="{FF2B5EF4-FFF2-40B4-BE49-F238E27FC236}">
                <a16:creationId xmlns:a16="http://schemas.microsoft.com/office/drawing/2014/main" id="{BCA3E20D-17BF-4138-B3D8-62E7C06F1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98" b="93902" l="9416" r="89286">
                        <a14:foregroundMark x1="24675" y1="90854" x2="24675" y2="90854"/>
                        <a14:foregroundMark x1="59091" y1="11585" x2="59091" y2="11585"/>
                        <a14:foregroundMark x1="60390" y1="6098" x2="60390" y2="6098"/>
                        <a14:foregroundMark x1="21104" y1="93902" x2="21104" y2="939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0685" flipH="1">
            <a:off x="10363101" y="759122"/>
            <a:ext cx="2632792" cy="140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chool Children PNG Transparent Images Free Download | Vector Files |  Pngtree">
            <a:extLst>
              <a:ext uri="{FF2B5EF4-FFF2-40B4-BE49-F238E27FC236}">
                <a16:creationId xmlns:a16="http://schemas.microsoft.com/office/drawing/2014/main" id="{5C34B84C-205A-CCC8-27A9-E54B2E3B6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814" y="985157"/>
            <a:ext cx="6428014" cy="642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42D17C-211E-81A4-E4D5-E487FE05F9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8320" y="616044"/>
            <a:ext cx="9577646" cy="20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71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22A92F8-A6B8-4350-BDC9-0DF8FC554852}"/>
              </a:ext>
            </a:extLst>
          </p:cNvPr>
          <p:cNvSpPr/>
          <p:nvPr/>
        </p:nvSpPr>
        <p:spPr>
          <a:xfrm>
            <a:off x="294760" y="328870"/>
            <a:ext cx="11602480" cy="6423888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F1D8DC-2386-94D6-FD14-C4BBC68BED04}"/>
              </a:ext>
            </a:extLst>
          </p:cNvPr>
          <p:cNvGrpSpPr/>
          <p:nvPr/>
        </p:nvGrpSpPr>
        <p:grpSpPr>
          <a:xfrm>
            <a:off x="2061225" y="445969"/>
            <a:ext cx="9651804" cy="2667346"/>
            <a:chOff x="2061225" y="445969"/>
            <a:chExt cx="7785663" cy="2667346"/>
          </a:xfrm>
        </p:grpSpPr>
        <p:grpSp>
          <p:nvGrpSpPr>
            <p:cNvPr id="10" name="Google Shape;716;p39">
              <a:extLst>
                <a:ext uri="{FF2B5EF4-FFF2-40B4-BE49-F238E27FC236}">
                  <a16:creationId xmlns:a16="http://schemas.microsoft.com/office/drawing/2014/main" id="{6CE1F27B-A8BC-2C36-C1A8-644395A27E5A}"/>
                </a:ext>
              </a:extLst>
            </p:cNvPr>
            <p:cNvGrpSpPr/>
            <p:nvPr/>
          </p:nvGrpSpPr>
          <p:grpSpPr>
            <a:xfrm>
              <a:off x="2061225" y="445969"/>
              <a:ext cx="7785663" cy="2667346"/>
              <a:chOff x="1013538" y="1429500"/>
              <a:chExt cx="2133732" cy="1479618"/>
            </a:xfrm>
            <a:solidFill>
              <a:srgbClr val="FEFDD0"/>
            </a:solidFill>
          </p:grpSpPr>
          <p:sp>
            <p:nvSpPr>
              <p:cNvPr id="17" name="Google Shape;717;p39">
                <a:extLst>
                  <a:ext uri="{FF2B5EF4-FFF2-40B4-BE49-F238E27FC236}">
                    <a16:creationId xmlns:a16="http://schemas.microsoft.com/office/drawing/2014/main" id="{57747365-7D98-FAA0-8E2B-8E8CD3D559D1}"/>
                  </a:ext>
                </a:extLst>
              </p:cNvPr>
              <p:cNvSpPr/>
              <p:nvPr/>
            </p:nvSpPr>
            <p:spPr>
              <a:xfrm>
                <a:off x="1089650" y="1429500"/>
                <a:ext cx="2057620" cy="1378793"/>
              </a:xfrm>
              <a:custGeom>
                <a:avLst/>
                <a:gdLst/>
                <a:ahLst/>
                <a:cxnLst/>
                <a:rect l="l" t="t" r="r" b="b"/>
                <a:pathLst>
                  <a:path w="16578" h="12738" extrusionOk="0">
                    <a:moveTo>
                      <a:pt x="10541" y="1"/>
                    </a:moveTo>
                    <a:cubicBezTo>
                      <a:pt x="9602" y="1"/>
                      <a:pt x="8932" y="85"/>
                      <a:pt x="8932" y="85"/>
                    </a:cubicBezTo>
                    <a:cubicBezTo>
                      <a:pt x="8932" y="85"/>
                      <a:pt x="2669" y="355"/>
                      <a:pt x="2025" y="668"/>
                    </a:cubicBezTo>
                    <a:cubicBezTo>
                      <a:pt x="0" y="1662"/>
                      <a:pt x="1329" y="9341"/>
                      <a:pt x="1828" y="10007"/>
                    </a:cubicBezTo>
                    <a:cubicBezTo>
                      <a:pt x="2106" y="10376"/>
                      <a:pt x="3080" y="10458"/>
                      <a:pt x="3894" y="10458"/>
                    </a:cubicBezTo>
                    <a:cubicBezTo>
                      <a:pt x="4551" y="10458"/>
                      <a:pt x="5105" y="10404"/>
                      <a:pt x="5105" y="10404"/>
                    </a:cubicBezTo>
                    <a:cubicBezTo>
                      <a:pt x="5105" y="10404"/>
                      <a:pt x="5487" y="11969"/>
                      <a:pt x="5487" y="12636"/>
                    </a:cubicBezTo>
                    <a:cubicBezTo>
                      <a:pt x="5487" y="12706"/>
                      <a:pt x="5523" y="12738"/>
                      <a:pt x="5589" y="12738"/>
                    </a:cubicBezTo>
                    <a:cubicBezTo>
                      <a:pt x="6146" y="12738"/>
                      <a:pt x="8808" y="10458"/>
                      <a:pt x="9033" y="10236"/>
                    </a:cubicBezTo>
                    <a:cubicBezTo>
                      <a:pt x="9281" y="9985"/>
                      <a:pt x="15255" y="10487"/>
                      <a:pt x="15670" y="9155"/>
                    </a:cubicBezTo>
                    <a:cubicBezTo>
                      <a:pt x="16086" y="7826"/>
                      <a:pt x="16577" y="2459"/>
                      <a:pt x="15551" y="1433"/>
                    </a:cubicBezTo>
                    <a:cubicBezTo>
                      <a:pt x="14347" y="229"/>
                      <a:pt x="12082" y="1"/>
                      <a:pt x="1054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Google Shape;718;p39">
                <a:extLst>
                  <a:ext uri="{FF2B5EF4-FFF2-40B4-BE49-F238E27FC236}">
                    <a16:creationId xmlns:a16="http://schemas.microsoft.com/office/drawing/2014/main" id="{BBFE1842-ABB5-8FA6-C6C6-34D78B9F6147}"/>
                  </a:ext>
                </a:extLst>
              </p:cNvPr>
              <p:cNvSpPr/>
              <p:nvPr/>
            </p:nvSpPr>
            <p:spPr>
              <a:xfrm>
                <a:off x="1013538" y="1530325"/>
                <a:ext cx="2057620" cy="1378793"/>
              </a:xfrm>
              <a:custGeom>
                <a:avLst/>
                <a:gdLst/>
                <a:ahLst/>
                <a:cxnLst/>
                <a:rect l="l" t="t" r="r" b="b"/>
                <a:pathLst>
                  <a:path w="16578" h="12738" extrusionOk="0">
                    <a:moveTo>
                      <a:pt x="10541" y="1"/>
                    </a:moveTo>
                    <a:cubicBezTo>
                      <a:pt x="9602" y="1"/>
                      <a:pt x="8932" y="85"/>
                      <a:pt x="8932" y="85"/>
                    </a:cubicBezTo>
                    <a:cubicBezTo>
                      <a:pt x="8932" y="85"/>
                      <a:pt x="2669" y="355"/>
                      <a:pt x="2025" y="668"/>
                    </a:cubicBezTo>
                    <a:cubicBezTo>
                      <a:pt x="0" y="1662"/>
                      <a:pt x="1329" y="9341"/>
                      <a:pt x="1828" y="10007"/>
                    </a:cubicBezTo>
                    <a:cubicBezTo>
                      <a:pt x="2106" y="10376"/>
                      <a:pt x="3080" y="10458"/>
                      <a:pt x="3894" y="10458"/>
                    </a:cubicBezTo>
                    <a:cubicBezTo>
                      <a:pt x="4551" y="10458"/>
                      <a:pt x="5105" y="10404"/>
                      <a:pt x="5105" y="10404"/>
                    </a:cubicBezTo>
                    <a:cubicBezTo>
                      <a:pt x="5105" y="10404"/>
                      <a:pt x="5487" y="11969"/>
                      <a:pt x="5487" y="12636"/>
                    </a:cubicBezTo>
                    <a:cubicBezTo>
                      <a:pt x="5487" y="12706"/>
                      <a:pt x="5523" y="12738"/>
                      <a:pt x="5589" y="12738"/>
                    </a:cubicBezTo>
                    <a:cubicBezTo>
                      <a:pt x="6146" y="12738"/>
                      <a:pt x="8808" y="10458"/>
                      <a:pt x="9033" y="10236"/>
                    </a:cubicBezTo>
                    <a:cubicBezTo>
                      <a:pt x="9281" y="9985"/>
                      <a:pt x="15255" y="10487"/>
                      <a:pt x="15670" y="9155"/>
                    </a:cubicBezTo>
                    <a:cubicBezTo>
                      <a:pt x="16086" y="7826"/>
                      <a:pt x="16577" y="2459"/>
                      <a:pt x="15551" y="1433"/>
                    </a:cubicBezTo>
                    <a:cubicBezTo>
                      <a:pt x="14347" y="229"/>
                      <a:pt x="12082" y="1"/>
                      <a:pt x="10541" y="1"/>
                    </a:cubicBezTo>
                    <a:close/>
                  </a:path>
                </a:pathLst>
              </a:cu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C94823C-EBBD-63B0-FD77-76E60113516C}"/>
                </a:ext>
              </a:extLst>
            </p:cNvPr>
            <p:cNvSpPr txBox="1"/>
            <p:nvPr/>
          </p:nvSpPr>
          <p:spPr>
            <a:xfrm>
              <a:off x="2813306" y="816429"/>
              <a:ext cx="64364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Dấu hiệu nào cho biết người con trai đã chính thức bước vào tuổi dậy thì?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CB8A0B7-0A79-0EC4-47F4-B6321FA43253}"/>
              </a:ext>
            </a:extLst>
          </p:cNvPr>
          <p:cNvSpPr/>
          <p:nvPr/>
        </p:nvSpPr>
        <p:spPr>
          <a:xfrm>
            <a:off x="3886200" y="4223658"/>
            <a:ext cx="7434943" cy="1284514"/>
          </a:xfrm>
          <a:prstGeom prst="roundRect">
            <a:avLst>
              <a:gd name="adj" fmla="val 3387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5400" b="1" dirty="0">
                <a:solidFill>
                  <a:srgbClr val="FF0000"/>
                </a:solidFill>
                <a:latin typeface="Calibri" panose="020F0502020204030204"/>
              </a:rPr>
              <a:t>Có hiện tượng xuất tinh.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Hình ảnh Học Sinh Tiểu Học PNG, Vector, PSD, và biểu tượng để tải về miễn  phí | pngtree">
            <a:extLst>
              <a:ext uri="{FF2B5EF4-FFF2-40B4-BE49-F238E27FC236}">
                <a16:creationId xmlns:a16="http://schemas.microsoft.com/office/drawing/2014/main" id="{4F7AE004-579B-B0BC-12D2-1D933D6B5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11" b="93333" l="10000" r="90000">
                        <a14:foregroundMark x1="39167" y1="48333" x2="54167" y2="80833"/>
                        <a14:foregroundMark x1="54167" y1="80833" x2="54167" y2="80833"/>
                        <a14:foregroundMark x1="49722" y1="50000" x2="62500" y2="93611"/>
                        <a14:foregroundMark x1="43056" y1="87222" x2="40278" y2="90278"/>
                        <a14:foregroundMark x1="44722" y1="38333" x2="49722" y2="53611"/>
                        <a14:foregroundMark x1="47222" y1="10556" x2="64167" y2="23333"/>
                        <a14:foregroundMark x1="47500" y1="79444" x2="47500" y2="91667"/>
                        <a14:foregroundMark x1="45833" y1="8611" x2="56389" y2="1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7771"/>
            <a:ext cx="4239986" cy="423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3042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A1924F2-4EA4-4F9A-9332-A248F619E7CD}"/>
              </a:ext>
            </a:extLst>
          </p:cNvPr>
          <p:cNvGrpSpPr/>
          <p:nvPr/>
        </p:nvGrpSpPr>
        <p:grpSpPr>
          <a:xfrm>
            <a:off x="247940" y="821492"/>
            <a:ext cx="11770378" cy="6112594"/>
            <a:chOff x="21879" y="897806"/>
            <a:chExt cx="11770378" cy="611259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9E985275-5EF1-4A0C-8069-751113A6ABCA}"/>
                </a:ext>
              </a:extLst>
            </p:cNvPr>
            <p:cNvSpPr/>
            <p:nvPr/>
          </p:nvSpPr>
          <p:spPr>
            <a:xfrm>
              <a:off x="21879" y="897806"/>
              <a:ext cx="11392515" cy="5830582"/>
            </a:xfrm>
            <a:custGeom>
              <a:avLst/>
              <a:gdLst>
                <a:gd name="connsiteX0" fmla="*/ 4607379 w 9886950"/>
                <a:gd name="connsiteY0" fmla="*/ 0 h 4490358"/>
                <a:gd name="connsiteX1" fmla="*/ 5440083 w 9886950"/>
                <a:gd name="connsiteY1" fmla="*/ 442746 h 4490358"/>
                <a:gd name="connsiteX2" fmla="*/ 5508336 w 9886950"/>
                <a:gd name="connsiteY2" fmla="*/ 568491 h 4490358"/>
                <a:gd name="connsiteX3" fmla="*/ 5526402 w 9886950"/>
                <a:gd name="connsiteY3" fmla="*/ 553142 h 4490358"/>
                <a:gd name="connsiteX4" fmla="*/ 6509656 w 9886950"/>
                <a:gd name="connsiteY4" fmla="*/ 223156 h 4490358"/>
                <a:gd name="connsiteX5" fmla="*/ 7702449 w 9886950"/>
                <a:gd name="connsiteY5" fmla="*/ 749030 h 4490358"/>
                <a:gd name="connsiteX6" fmla="*/ 7780750 w 9886950"/>
                <a:gd name="connsiteY6" fmla="*/ 846920 h 4490358"/>
                <a:gd name="connsiteX7" fmla="*/ 7788073 w 9886950"/>
                <a:gd name="connsiteY7" fmla="*/ 840265 h 4490358"/>
                <a:gd name="connsiteX8" fmla="*/ 8567059 w 9886950"/>
                <a:gd name="connsiteY8" fmla="*/ 560616 h 4490358"/>
                <a:gd name="connsiteX9" fmla="*/ 9791701 w 9886950"/>
                <a:gd name="connsiteY9" fmla="*/ 1785258 h 4490358"/>
                <a:gd name="connsiteX10" fmla="*/ 9521344 w 9886950"/>
                <a:gd name="connsiteY10" fmla="*/ 2552847 h 4490358"/>
                <a:gd name="connsiteX11" fmla="*/ 9466220 w 9886950"/>
                <a:gd name="connsiteY11" fmla="*/ 2612778 h 4490358"/>
                <a:gd name="connsiteX12" fmla="*/ 9507648 w 9886950"/>
                <a:gd name="connsiteY12" fmla="*/ 2643757 h 4490358"/>
                <a:gd name="connsiteX13" fmla="*/ 9886950 w 9886950"/>
                <a:gd name="connsiteY13" fmla="*/ 3448051 h 4490358"/>
                <a:gd name="connsiteX14" fmla="*/ 9154594 w 9886950"/>
                <a:gd name="connsiteY14" fmla="*/ 4443497 h 4490358"/>
                <a:gd name="connsiteX15" fmla="*/ 9100457 w 9886950"/>
                <a:gd name="connsiteY15" fmla="*/ 4457417 h 4490358"/>
                <a:gd name="connsiteX16" fmla="*/ 9100457 w 9886950"/>
                <a:gd name="connsiteY16" fmla="*/ 4457697 h 4490358"/>
                <a:gd name="connsiteX17" fmla="*/ 9099368 w 9886950"/>
                <a:gd name="connsiteY17" fmla="*/ 4457697 h 4490358"/>
                <a:gd name="connsiteX18" fmla="*/ 9054705 w 9886950"/>
                <a:gd name="connsiteY18" fmla="*/ 4469181 h 4490358"/>
                <a:gd name="connsiteX19" fmla="*/ 8844644 w 9886950"/>
                <a:gd name="connsiteY19" fmla="*/ 4490357 h 4490358"/>
                <a:gd name="connsiteX20" fmla="*/ 8634583 w 9886950"/>
                <a:gd name="connsiteY20" fmla="*/ 4469181 h 4490358"/>
                <a:gd name="connsiteX21" fmla="*/ 8589920 w 9886950"/>
                <a:gd name="connsiteY21" fmla="*/ 4457697 h 4490358"/>
                <a:gd name="connsiteX22" fmla="*/ 1862186 w 9886950"/>
                <a:gd name="connsiteY22" fmla="*/ 4457697 h 4490358"/>
                <a:gd name="connsiteX23" fmla="*/ 1857299 w 9886950"/>
                <a:gd name="connsiteY23" fmla="*/ 4458954 h 4490358"/>
                <a:gd name="connsiteX24" fmla="*/ 1545772 w 9886950"/>
                <a:gd name="connsiteY24" fmla="*/ 4490358 h 4490358"/>
                <a:gd name="connsiteX25" fmla="*/ 0 w 9886950"/>
                <a:gd name="connsiteY25" fmla="*/ 2944586 h 4490358"/>
                <a:gd name="connsiteX26" fmla="*/ 562518 w 9886950"/>
                <a:gd name="connsiteY26" fmla="*/ 1751793 h 4490358"/>
                <a:gd name="connsiteX27" fmla="*/ 566772 w 9886950"/>
                <a:gd name="connsiteY27" fmla="*/ 1748612 h 4490358"/>
                <a:gd name="connsiteX28" fmla="*/ 561674 w 9886950"/>
                <a:gd name="connsiteY28" fmla="*/ 1739219 h 4490358"/>
                <a:gd name="connsiteX29" fmla="*/ 511630 w 9886950"/>
                <a:gd name="connsiteY29" fmla="*/ 1491342 h 4490358"/>
                <a:gd name="connsiteX30" fmla="*/ 1148444 w 9886950"/>
                <a:gd name="connsiteY30" fmla="*/ 854529 h 4490358"/>
                <a:gd name="connsiteX31" fmla="*/ 1367402 w 9886950"/>
                <a:gd name="connsiteY31" fmla="*/ 893170 h 4490358"/>
                <a:gd name="connsiteX32" fmla="*/ 1455772 w 9886950"/>
                <a:gd name="connsiteY32" fmla="*/ 934397 h 4490358"/>
                <a:gd name="connsiteX33" fmla="*/ 1526737 w 9886950"/>
                <a:gd name="connsiteY33" fmla="*/ 817585 h 4490358"/>
                <a:gd name="connsiteX34" fmla="*/ 2808515 w 9886950"/>
                <a:gd name="connsiteY34" fmla="*/ 136068 h 4490358"/>
                <a:gd name="connsiteX35" fmla="*/ 3672770 w 9886950"/>
                <a:gd name="connsiteY35" fmla="*/ 400062 h 4490358"/>
                <a:gd name="connsiteX36" fmla="*/ 3761734 w 9886950"/>
                <a:gd name="connsiteY36" fmla="*/ 466588 h 4490358"/>
                <a:gd name="connsiteX37" fmla="*/ 3774675 w 9886950"/>
                <a:gd name="connsiteY37" fmla="*/ 442746 h 4490358"/>
                <a:gd name="connsiteX38" fmla="*/ 4607379 w 9886950"/>
                <a:gd name="connsiteY38" fmla="*/ 0 h 4490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86950" h="4490358">
                  <a:moveTo>
                    <a:pt x="4607379" y="0"/>
                  </a:moveTo>
                  <a:cubicBezTo>
                    <a:pt x="4954009" y="0"/>
                    <a:pt x="5259620" y="175625"/>
                    <a:pt x="5440083" y="442746"/>
                  </a:cubicBezTo>
                  <a:lnTo>
                    <a:pt x="5508336" y="568491"/>
                  </a:lnTo>
                  <a:lnTo>
                    <a:pt x="5526402" y="553142"/>
                  </a:lnTo>
                  <a:cubicBezTo>
                    <a:pt x="5793602" y="346993"/>
                    <a:pt x="6136160" y="223156"/>
                    <a:pt x="6509656" y="223156"/>
                  </a:cubicBezTo>
                  <a:cubicBezTo>
                    <a:pt x="6989866" y="223156"/>
                    <a:pt x="7418931" y="427866"/>
                    <a:pt x="7702449" y="749030"/>
                  </a:cubicBezTo>
                  <a:lnTo>
                    <a:pt x="7780750" y="846920"/>
                  </a:lnTo>
                  <a:lnTo>
                    <a:pt x="7788073" y="840265"/>
                  </a:lnTo>
                  <a:cubicBezTo>
                    <a:pt x="7999763" y="665562"/>
                    <a:pt x="8271155" y="560616"/>
                    <a:pt x="8567059" y="560616"/>
                  </a:cubicBezTo>
                  <a:cubicBezTo>
                    <a:pt x="9243410" y="560616"/>
                    <a:pt x="9791701" y="1108907"/>
                    <a:pt x="9791701" y="1785258"/>
                  </a:cubicBezTo>
                  <a:cubicBezTo>
                    <a:pt x="9791701" y="2075878"/>
                    <a:pt x="9690469" y="2342853"/>
                    <a:pt x="9521344" y="2552847"/>
                  </a:cubicBezTo>
                  <a:lnTo>
                    <a:pt x="9466220" y="2612778"/>
                  </a:lnTo>
                  <a:lnTo>
                    <a:pt x="9507648" y="2643757"/>
                  </a:lnTo>
                  <a:cubicBezTo>
                    <a:pt x="9739297" y="2834931"/>
                    <a:pt x="9886950" y="3124248"/>
                    <a:pt x="9886950" y="3448051"/>
                  </a:cubicBezTo>
                  <a:cubicBezTo>
                    <a:pt x="9886950" y="3915767"/>
                    <a:pt x="9578884" y="4311529"/>
                    <a:pt x="9154594" y="4443497"/>
                  </a:cubicBezTo>
                  <a:lnTo>
                    <a:pt x="9100457" y="4457417"/>
                  </a:lnTo>
                  <a:lnTo>
                    <a:pt x="9100457" y="4457697"/>
                  </a:lnTo>
                  <a:lnTo>
                    <a:pt x="9099368" y="4457697"/>
                  </a:lnTo>
                  <a:lnTo>
                    <a:pt x="9054705" y="4469181"/>
                  </a:lnTo>
                  <a:cubicBezTo>
                    <a:pt x="8986853" y="4483066"/>
                    <a:pt x="8916600" y="4490357"/>
                    <a:pt x="8844644" y="4490357"/>
                  </a:cubicBezTo>
                  <a:cubicBezTo>
                    <a:pt x="8772688" y="4490357"/>
                    <a:pt x="8702435" y="4483066"/>
                    <a:pt x="8634583" y="4469181"/>
                  </a:cubicBezTo>
                  <a:lnTo>
                    <a:pt x="8589920" y="4457697"/>
                  </a:lnTo>
                  <a:lnTo>
                    <a:pt x="1862186" y="4457697"/>
                  </a:lnTo>
                  <a:lnTo>
                    <a:pt x="1857299" y="4458954"/>
                  </a:lnTo>
                  <a:cubicBezTo>
                    <a:pt x="1756673" y="4479545"/>
                    <a:pt x="1652485" y="4490358"/>
                    <a:pt x="1545772" y="4490358"/>
                  </a:cubicBezTo>
                  <a:cubicBezTo>
                    <a:pt x="692066" y="4490358"/>
                    <a:pt x="0" y="3798292"/>
                    <a:pt x="0" y="2944586"/>
                  </a:cubicBezTo>
                  <a:cubicBezTo>
                    <a:pt x="0" y="2464377"/>
                    <a:pt x="218974" y="2035311"/>
                    <a:pt x="562518" y="1751793"/>
                  </a:cubicBezTo>
                  <a:lnTo>
                    <a:pt x="566772" y="1748612"/>
                  </a:lnTo>
                  <a:lnTo>
                    <a:pt x="561674" y="1739219"/>
                  </a:lnTo>
                  <a:cubicBezTo>
                    <a:pt x="529450" y="1663032"/>
                    <a:pt x="511630" y="1579268"/>
                    <a:pt x="511630" y="1491342"/>
                  </a:cubicBezTo>
                  <a:cubicBezTo>
                    <a:pt x="511630" y="1139639"/>
                    <a:pt x="796741" y="854529"/>
                    <a:pt x="1148444" y="854529"/>
                  </a:cubicBezTo>
                  <a:cubicBezTo>
                    <a:pt x="1225379" y="854529"/>
                    <a:pt x="1299127" y="868172"/>
                    <a:pt x="1367402" y="893170"/>
                  </a:cubicBezTo>
                  <a:lnTo>
                    <a:pt x="1455772" y="934397"/>
                  </a:lnTo>
                  <a:lnTo>
                    <a:pt x="1526737" y="817585"/>
                  </a:lnTo>
                  <a:cubicBezTo>
                    <a:pt x="1804523" y="406407"/>
                    <a:pt x="2274949" y="136068"/>
                    <a:pt x="2808515" y="136068"/>
                  </a:cubicBezTo>
                  <a:cubicBezTo>
                    <a:pt x="3128654" y="136068"/>
                    <a:pt x="3426063" y="233390"/>
                    <a:pt x="3672770" y="400062"/>
                  </a:cubicBezTo>
                  <a:lnTo>
                    <a:pt x="3761734" y="466588"/>
                  </a:lnTo>
                  <a:lnTo>
                    <a:pt x="3774675" y="442746"/>
                  </a:lnTo>
                  <a:cubicBezTo>
                    <a:pt x="3955139" y="175625"/>
                    <a:pt x="4260749" y="0"/>
                    <a:pt x="4607379" y="0"/>
                  </a:cubicBezTo>
                  <a:close/>
                </a:path>
              </a:pathLst>
            </a:custGeom>
            <a:solidFill>
              <a:srgbClr val="CDED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E2A2D2EB-FD14-4C15-9A35-6493AB932D15}"/>
                </a:ext>
              </a:extLst>
            </p:cNvPr>
            <p:cNvSpPr/>
            <p:nvPr/>
          </p:nvSpPr>
          <p:spPr>
            <a:xfrm>
              <a:off x="399742" y="1179818"/>
              <a:ext cx="11392515" cy="5830582"/>
            </a:xfrm>
            <a:custGeom>
              <a:avLst/>
              <a:gdLst>
                <a:gd name="connsiteX0" fmla="*/ 4607379 w 9886950"/>
                <a:gd name="connsiteY0" fmla="*/ 0 h 4490358"/>
                <a:gd name="connsiteX1" fmla="*/ 5440083 w 9886950"/>
                <a:gd name="connsiteY1" fmla="*/ 442746 h 4490358"/>
                <a:gd name="connsiteX2" fmla="*/ 5508336 w 9886950"/>
                <a:gd name="connsiteY2" fmla="*/ 568491 h 4490358"/>
                <a:gd name="connsiteX3" fmla="*/ 5526402 w 9886950"/>
                <a:gd name="connsiteY3" fmla="*/ 553142 h 4490358"/>
                <a:gd name="connsiteX4" fmla="*/ 6509656 w 9886950"/>
                <a:gd name="connsiteY4" fmla="*/ 223156 h 4490358"/>
                <a:gd name="connsiteX5" fmla="*/ 7702449 w 9886950"/>
                <a:gd name="connsiteY5" fmla="*/ 749030 h 4490358"/>
                <a:gd name="connsiteX6" fmla="*/ 7780750 w 9886950"/>
                <a:gd name="connsiteY6" fmla="*/ 846920 h 4490358"/>
                <a:gd name="connsiteX7" fmla="*/ 7788073 w 9886950"/>
                <a:gd name="connsiteY7" fmla="*/ 840265 h 4490358"/>
                <a:gd name="connsiteX8" fmla="*/ 8567059 w 9886950"/>
                <a:gd name="connsiteY8" fmla="*/ 560616 h 4490358"/>
                <a:gd name="connsiteX9" fmla="*/ 9791701 w 9886950"/>
                <a:gd name="connsiteY9" fmla="*/ 1785258 h 4490358"/>
                <a:gd name="connsiteX10" fmla="*/ 9521344 w 9886950"/>
                <a:gd name="connsiteY10" fmla="*/ 2552847 h 4490358"/>
                <a:gd name="connsiteX11" fmla="*/ 9466220 w 9886950"/>
                <a:gd name="connsiteY11" fmla="*/ 2612778 h 4490358"/>
                <a:gd name="connsiteX12" fmla="*/ 9507648 w 9886950"/>
                <a:gd name="connsiteY12" fmla="*/ 2643757 h 4490358"/>
                <a:gd name="connsiteX13" fmla="*/ 9886950 w 9886950"/>
                <a:gd name="connsiteY13" fmla="*/ 3448051 h 4490358"/>
                <a:gd name="connsiteX14" fmla="*/ 9154594 w 9886950"/>
                <a:gd name="connsiteY14" fmla="*/ 4443497 h 4490358"/>
                <a:gd name="connsiteX15" fmla="*/ 9100457 w 9886950"/>
                <a:gd name="connsiteY15" fmla="*/ 4457417 h 4490358"/>
                <a:gd name="connsiteX16" fmla="*/ 9100457 w 9886950"/>
                <a:gd name="connsiteY16" fmla="*/ 4457697 h 4490358"/>
                <a:gd name="connsiteX17" fmla="*/ 9099368 w 9886950"/>
                <a:gd name="connsiteY17" fmla="*/ 4457697 h 4490358"/>
                <a:gd name="connsiteX18" fmla="*/ 9054705 w 9886950"/>
                <a:gd name="connsiteY18" fmla="*/ 4469181 h 4490358"/>
                <a:gd name="connsiteX19" fmla="*/ 8844644 w 9886950"/>
                <a:gd name="connsiteY19" fmla="*/ 4490357 h 4490358"/>
                <a:gd name="connsiteX20" fmla="*/ 8634583 w 9886950"/>
                <a:gd name="connsiteY20" fmla="*/ 4469181 h 4490358"/>
                <a:gd name="connsiteX21" fmla="*/ 8589920 w 9886950"/>
                <a:gd name="connsiteY21" fmla="*/ 4457697 h 4490358"/>
                <a:gd name="connsiteX22" fmla="*/ 1862186 w 9886950"/>
                <a:gd name="connsiteY22" fmla="*/ 4457697 h 4490358"/>
                <a:gd name="connsiteX23" fmla="*/ 1857299 w 9886950"/>
                <a:gd name="connsiteY23" fmla="*/ 4458954 h 4490358"/>
                <a:gd name="connsiteX24" fmla="*/ 1545772 w 9886950"/>
                <a:gd name="connsiteY24" fmla="*/ 4490358 h 4490358"/>
                <a:gd name="connsiteX25" fmla="*/ 0 w 9886950"/>
                <a:gd name="connsiteY25" fmla="*/ 2944586 h 4490358"/>
                <a:gd name="connsiteX26" fmla="*/ 562518 w 9886950"/>
                <a:gd name="connsiteY26" fmla="*/ 1751793 h 4490358"/>
                <a:gd name="connsiteX27" fmla="*/ 566772 w 9886950"/>
                <a:gd name="connsiteY27" fmla="*/ 1748612 h 4490358"/>
                <a:gd name="connsiteX28" fmla="*/ 561674 w 9886950"/>
                <a:gd name="connsiteY28" fmla="*/ 1739219 h 4490358"/>
                <a:gd name="connsiteX29" fmla="*/ 511630 w 9886950"/>
                <a:gd name="connsiteY29" fmla="*/ 1491342 h 4490358"/>
                <a:gd name="connsiteX30" fmla="*/ 1148444 w 9886950"/>
                <a:gd name="connsiteY30" fmla="*/ 854529 h 4490358"/>
                <a:gd name="connsiteX31" fmla="*/ 1367402 w 9886950"/>
                <a:gd name="connsiteY31" fmla="*/ 893170 h 4490358"/>
                <a:gd name="connsiteX32" fmla="*/ 1455772 w 9886950"/>
                <a:gd name="connsiteY32" fmla="*/ 934397 h 4490358"/>
                <a:gd name="connsiteX33" fmla="*/ 1526737 w 9886950"/>
                <a:gd name="connsiteY33" fmla="*/ 817585 h 4490358"/>
                <a:gd name="connsiteX34" fmla="*/ 2808515 w 9886950"/>
                <a:gd name="connsiteY34" fmla="*/ 136068 h 4490358"/>
                <a:gd name="connsiteX35" fmla="*/ 3672770 w 9886950"/>
                <a:gd name="connsiteY35" fmla="*/ 400062 h 4490358"/>
                <a:gd name="connsiteX36" fmla="*/ 3761734 w 9886950"/>
                <a:gd name="connsiteY36" fmla="*/ 466588 h 4490358"/>
                <a:gd name="connsiteX37" fmla="*/ 3774675 w 9886950"/>
                <a:gd name="connsiteY37" fmla="*/ 442746 h 4490358"/>
                <a:gd name="connsiteX38" fmla="*/ 4607379 w 9886950"/>
                <a:gd name="connsiteY38" fmla="*/ 0 h 4490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86950" h="4490358">
                  <a:moveTo>
                    <a:pt x="4607379" y="0"/>
                  </a:moveTo>
                  <a:cubicBezTo>
                    <a:pt x="4954009" y="0"/>
                    <a:pt x="5259620" y="175625"/>
                    <a:pt x="5440083" y="442746"/>
                  </a:cubicBezTo>
                  <a:lnTo>
                    <a:pt x="5508336" y="568491"/>
                  </a:lnTo>
                  <a:lnTo>
                    <a:pt x="5526402" y="553142"/>
                  </a:lnTo>
                  <a:cubicBezTo>
                    <a:pt x="5793602" y="346993"/>
                    <a:pt x="6136160" y="223156"/>
                    <a:pt x="6509656" y="223156"/>
                  </a:cubicBezTo>
                  <a:cubicBezTo>
                    <a:pt x="6989866" y="223156"/>
                    <a:pt x="7418931" y="427866"/>
                    <a:pt x="7702449" y="749030"/>
                  </a:cubicBezTo>
                  <a:lnTo>
                    <a:pt x="7780750" y="846920"/>
                  </a:lnTo>
                  <a:lnTo>
                    <a:pt x="7788073" y="840265"/>
                  </a:lnTo>
                  <a:cubicBezTo>
                    <a:pt x="7999763" y="665562"/>
                    <a:pt x="8271155" y="560616"/>
                    <a:pt x="8567059" y="560616"/>
                  </a:cubicBezTo>
                  <a:cubicBezTo>
                    <a:pt x="9243410" y="560616"/>
                    <a:pt x="9791701" y="1108907"/>
                    <a:pt x="9791701" y="1785258"/>
                  </a:cubicBezTo>
                  <a:cubicBezTo>
                    <a:pt x="9791701" y="2075878"/>
                    <a:pt x="9690469" y="2342853"/>
                    <a:pt x="9521344" y="2552847"/>
                  </a:cubicBezTo>
                  <a:lnTo>
                    <a:pt x="9466220" y="2612778"/>
                  </a:lnTo>
                  <a:lnTo>
                    <a:pt x="9507648" y="2643757"/>
                  </a:lnTo>
                  <a:cubicBezTo>
                    <a:pt x="9739297" y="2834931"/>
                    <a:pt x="9886950" y="3124248"/>
                    <a:pt x="9886950" y="3448051"/>
                  </a:cubicBezTo>
                  <a:cubicBezTo>
                    <a:pt x="9886950" y="3915767"/>
                    <a:pt x="9578884" y="4311529"/>
                    <a:pt x="9154594" y="4443497"/>
                  </a:cubicBezTo>
                  <a:lnTo>
                    <a:pt x="9100457" y="4457417"/>
                  </a:lnTo>
                  <a:lnTo>
                    <a:pt x="9100457" y="4457697"/>
                  </a:lnTo>
                  <a:lnTo>
                    <a:pt x="9099368" y="4457697"/>
                  </a:lnTo>
                  <a:lnTo>
                    <a:pt x="9054705" y="4469181"/>
                  </a:lnTo>
                  <a:cubicBezTo>
                    <a:pt x="8986853" y="4483066"/>
                    <a:pt x="8916600" y="4490357"/>
                    <a:pt x="8844644" y="4490357"/>
                  </a:cubicBezTo>
                  <a:cubicBezTo>
                    <a:pt x="8772688" y="4490357"/>
                    <a:pt x="8702435" y="4483066"/>
                    <a:pt x="8634583" y="4469181"/>
                  </a:cubicBezTo>
                  <a:lnTo>
                    <a:pt x="8589920" y="4457697"/>
                  </a:lnTo>
                  <a:lnTo>
                    <a:pt x="1862186" y="4457697"/>
                  </a:lnTo>
                  <a:lnTo>
                    <a:pt x="1857299" y="4458954"/>
                  </a:lnTo>
                  <a:cubicBezTo>
                    <a:pt x="1756673" y="4479545"/>
                    <a:pt x="1652485" y="4490358"/>
                    <a:pt x="1545772" y="4490358"/>
                  </a:cubicBezTo>
                  <a:cubicBezTo>
                    <a:pt x="692066" y="4490358"/>
                    <a:pt x="0" y="3798292"/>
                    <a:pt x="0" y="2944586"/>
                  </a:cubicBezTo>
                  <a:cubicBezTo>
                    <a:pt x="0" y="2464377"/>
                    <a:pt x="218974" y="2035311"/>
                    <a:pt x="562518" y="1751793"/>
                  </a:cubicBezTo>
                  <a:lnTo>
                    <a:pt x="566772" y="1748612"/>
                  </a:lnTo>
                  <a:lnTo>
                    <a:pt x="561674" y="1739219"/>
                  </a:lnTo>
                  <a:cubicBezTo>
                    <a:pt x="529450" y="1663032"/>
                    <a:pt x="511630" y="1579268"/>
                    <a:pt x="511630" y="1491342"/>
                  </a:cubicBezTo>
                  <a:cubicBezTo>
                    <a:pt x="511630" y="1139639"/>
                    <a:pt x="796741" y="854529"/>
                    <a:pt x="1148444" y="854529"/>
                  </a:cubicBezTo>
                  <a:cubicBezTo>
                    <a:pt x="1225379" y="854529"/>
                    <a:pt x="1299127" y="868172"/>
                    <a:pt x="1367402" y="893170"/>
                  </a:cubicBezTo>
                  <a:lnTo>
                    <a:pt x="1455772" y="934397"/>
                  </a:lnTo>
                  <a:lnTo>
                    <a:pt x="1526737" y="817585"/>
                  </a:lnTo>
                  <a:cubicBezTo>
                    <a:pt x="1804523" y="406407"/>
                    <a:pt x="2274949" y="136068"/>
                    <a:pt x="2808515" y="136068"/>
                  </a:cubicBezTo>
                  <a:cubicBezTo>
                    <a:pt x="3128654" y="136068"/>
                    <a:pt x="3426063" y="233390"/>
                    <a:pt x="3672770" y="400062"/>
                  </a:cubicBezTo>
                  <a:lnTo>
                    <a:pt x="3761734" y="466588"/>
                  </a:lnTo>
                  <a:lnTo>
                    <a:pt x="3774675" y="442746"/>
                  </a:lnTo>
                  <a:cubicBezTo>
                    <a:pt x="3955139" y="175625"/>
                    <a:pt x="4260749" y="0"/>
                    <a:pt x="4607379" y="0"/>
                  </a:cubicBezTo>
                  <a:close/>
                </a:path>
              </a:pathLst>
            </a:custGeom>
            <a:solidFill>
              <a:srgbClr val="9AD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4C1186BA-102F-4BC4-BA1F-472A0D2D2A87}"/>
              </a:ext>
            </a:extLst>
          </p:cNvPr>
          <p:cNvSpPr/>
          <p:nvPr/>
        </p:nvSpPr>
        <p:spPr>
          <a:xfrm>
            <a:off x="2376926" y="850559"/>
            <a:ext cx="7402286" cy="6054461"/>
          </a:xfrm>
          <a:prstGeom prst="triangle">
            <a:avLst>
              <a:gd name="adj" fmla="val 50153"/>
            </a:avLst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04AB7CF-6839-46B8-9771-9EC408871FC9}"/>
              </a:ext>
            </a:extLst>
          </p:cNvPr>
          <p:cNvGrpSpPr/>
          <p:nvPr/>
        </p:nvGrpSpPr>
        <p:grpSpPr>
          <a:xfrm>
            <a:off x="5635751" y="0"/>
            <a:ext cx="920496" cy="1687669"/>
            <a:chOff x="5663184" y="852692"/>
            <a:chExt cx="920496" cy="168766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1F7A6CE-BEA7-4B70-A2A4-9460BB104BD5}"/>
                </a:ext>
              </a:extLst>
            </p:cNvPr>
            <p:cNvGrpSpPr/>
            <p:nvPr/>
          </p:nvGrpSpPr>
          <p:grpSpPr>
            <a:xfrm>
              <a:off x="5663184" y="1699774"/>
              <a:ext cx="920496" cy="840587"/>
              <a:chOff x="5663184" y="1699774"/>
              <a:chExt cx="920496" cy="840587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C82ADB1B-44E6-4BF7-832C-F02280B798F0}"/>
                  </a:ext>
                </a:extLst>
              </p:cNvPr>
              <p:cNvGrpSpPr/>
              <p:nvPr/>
            </p:nvGrpSpPr>
            <p:grpSpPr>
              <a:xfrm>
                <a:off x="5663184" y="1699774"/>
                <a:ext cx="920496" cy="741670"/>
                <a:chOff x="5663184" y="1699774"/>
                <a:chExt cx="920496" cy="741670"/>
              </a:xfrm>
            </p:grpSpPr>
            <p:sp>
              <p:nvSpPr>
                <p:cNvPr id="11" name="Trapezoid 10">
                  <a:extLst>
                    <a:ext uri="{FF2B5EF4-FFF2-40B4-BE49-F238E27FC236}">
                      <a16:creationId xmlns:a16="http://schemas.microsoft.com/office/drawing/2014/main" id="{E264971B-309F-4304-AFAE-0190A1CF2A2B}"/>
                    </a:ext>
                  </a:extLst>
                </p:cNvPr>
                <p:cNvSpPr/>
                <p:nvPr/>
              </p:nvSpPr>
              <p:spPr>
                <a:xfrm>
                  <a:off x="5663184" y="1699774"/>
                  <a:ext cx="920496" cy="665474"/>
                </a:xfrm>
                <a:prstGeom prst="trapezoid">
                  <a:avLst>
                    <a:gd name="adj" fmla="val 31871"/>
                  </a:avLst>
                </a:prstGeom>
                <a:solidFill>
                  <a:srgbClr val="354E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D064E5B9-1503-44B3-85E7-50A58C786A26}"/>
                    </a:ext>
                  </a:extLst>
                </p:cNvPr>
                <p:cNvSpPr/>
                <p:nvPr/>
              </p:nvSpPr>
              <p:spPr>
                <a:xfrm>
                  <a:off x="5663184" y="2283568"/>
                  <a:ext cx="920496" cy="157876"/>
                </a:xfrm>
                <a:prstGeom prst="ellipse">
                  <a:avLst/>
                </a:prstGeom>
                <a:solidFill>
                  <a:srgbClr val="50779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AC911AA4-7D9F-4FBC-AEA3-E8074444858C}"/>
                  </a:ext>
                </a:extLst>
              </p:cNvPr>
              <p:cNvSpPr/>
              <p:nvPr/>
            </p:nvSpPr>
            <p:spPr>
              <a:xfrm>
                <a:off x="5955467" y="2283568"/>
                <a:ext cx="336481" cy="256793"/>
              </a:xfrm>
              <a:custGeom>
                <a:avLst/>
                <a:gdLst>
                  <a:gd name="connsiteX0" fmla="*/ 41702 w 487680"/>
                  <a:gd name="connsiteY0" fmla="*/ 0 h 372184"/>
                  <a:gd name="connsiteX1" fmla="*/ 85846 w 487680"/>
                  <a:gd name="connsiteY1" fmla="*/ 5105 h 372184"/>
                  <a:gd name="connsiteX2" fmla="*/ 264995 w 487680"/>
                  <a:gd name="connsiteY2" fmla="*/ 11308 h 372184"/>
                  <a:gd name="connsiteX3" fmla="*/ 444145 w 487680"/>
                  <a:gd name="connsiteY3" fmla="*/ 5105 h 372184"/>
                  <a:gd name="connsiteX4" fmla="*/ 449039 w 487680"/>
                  <a:gd name="connsiteY4" fmla="*/ 4539 h 372184"/>
                  <a:gd name="connsiteX5" fmla="*/ 468518 w 487680"/>
                  <a:gd name="connsiteY5" fmla="*/ 33431 h 372184"/>
                  <a:gd name="connsiteX6" fmla="*/ 487680 w 487680"/>
                  <a:gd name="connsiteY6" fmla="*/ 128344 h 372184"/>
                  <a:gd name="connsiteX7" fmla="*/ 243840 w 487680"/>
                  <a:gd name="connsiteY7" fmla="*/ 372184 h 372184"/>
                  <a:gd name="connsiteX8" fmla="*/ 0 w 487680"/>
                  <a:gd name="connsiteY8" fmla="*/ 128344 h 372184"/>
                  <a:gd name="connsiteX9" fmla="*/ 19162 w 487680"/>
                  <a:gd name="connsiteY9" fmla="*/ 33431 h 372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87680" h="372184">
                    <a:moveTo>
                      <a:pt x="41702" y="0"/>
                    </a:moveTo>
                    <a:lnTo>
                      <a:pt x="85846" y="5105"/>
                    </a:lnTo>
                    <a:cubicBezTo>
                      <a:pt x="140909" y="9099"/>
                      <a:pt x="201448" y="11308"/>
                      <a:pt x="264995" y="11308"/>
                    </a:cubicBezTo>
                    <a:cubicBezTo>
                      <a:pt x="328542" y="11308"/>
                      <a:pt x="389081" y="9099"/>
                      <a:pt x="444145" y="5105"/>
                    </a:cubicBezTo>
                    <a:lnTo>
                      <a:pt x="449039" y="4539"/>
                    </a:lnTo>
                    <a:lnTo>
                      <a:pt x="468518" y="33431"/>
                    </a:lnTo>
                    <a:cubicBezTo>
                      <a:pt x="480857" y="62603"/>
                      <a:pt x="487680" y="94677"/>
                      <a:pt x="487680" y="128344"/>
                    </a:cubicBezTo>
                    <a:cubicBezTo>
                      <a:pt x="487680" y="263013"/>
                      <a:pt x="378509" y="372184"/>
                      <a:pt x="243840" y="372184"/>
                    </a:cubicBezTo>
                    <a:cubicBezTo>
                      <a:pt x="109171" y="372184"/>
                      <a:pt x="0" y="263013"/>
                      <a:pt x="0" y="128344"/>
                    </a:cubicBezTo>
                    <a:cubicBezTo>
                      <a:pt x="0" y="94677"/>
                      <a:pt x="6823" y="62603"/>
                      <a:pt x="19162" y="33431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A594236-375E-4F24-A70E-821570FCFAA6}"/>
                </a:ext>
              </a:extLst>
            </p:cNvPr>
            <p:cNvCxnSpPr>
              <a:cxnSpLocks/>
            </p:cNvCxnSpPr>
            <p:nvPr/>
          </p:nvCxnSpPr>
          <p:spPr>
            <a:xfrm>
              <a:off x="6123432" y="852692"/>
              <a:ext cx="0" cy="839438"/>
            </a:xfrm>
            <a:prstGeom prst="line">
              <a:avLst/>
            </a:prstGeom>
            <a:ln w="28575">
              <a:solidFill>
                <a:srgbClr val="354E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 descr="A picture containing toy&#10;&#10;Description automatically generated">
            <a:extLst>
              <a:ext uri="{FF2B5EF4-FFF2-40B4-BE49-F238E27FC236}">
                <a16:creationId xmlns:a16="http://schemas.microsoft.com/office/drawing/2014/main" id="{17961C0E-27DC-48DB-A736-8496ADF629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231" b="4649"/>
          <a:stretch/>
        </p:blipFill>
        <p:spPr>
          <a:xfrm>
            <a:off x="8093254" y="-359748"/>
            <a:ext cx="4865117" cy="3265475"/>
          </a:xfrm>
          <a:prstGeom prst="rect">
            <a:avLst/>
          </a:prstGeom>
        </p:spPr>
      </p:pic>
      <p:pic>
        <p:nvPicPr>
          <p:cNvPr id="24" name="Picture 4" descr="Thay đổi thói quen, sống khoẻ mỗi ngày - Xét nghiệm Dr.Labo">
            <a:extLst>
              <a:ext uri="{FF2B5EF4-FFF2-40B4-BE49-F238E27FC236}">
                <a16:creationId xmlns:a16="http://schemas.microsoft.com/office/drawing/2014/main" id="{B4D5863D-490E-41B1-9E5D-9F39FF48F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21" b="90476" l="9874" r="89874">
                        <a14:foregroundMark x1="18494" y1="48810" x2="20000" y2="67857"/>
                        <a14:foregroundMark x1="25021" y1="28274" x2="25021" y2="28274"/>
                        <a14:foregroundMark x1="22845" y1="23958" x2="28368" y2="29762"/>
                        <a14:foregroundMark x1="23515" y1="44792" x2="20251" y2="62798"/>
                        <a14:foregroundMark x1="35230" y1="45982" x2="36151" y2="72917"/>
                        <a14:foregroundMark x1="32469" y1="47768" x2="31967" y2="55655"/>
                        <a14:foregroundMark x1="31967" y1="55655" x2="36569" y2="56101"/>
                        <a14:foregroundMark x1="36569" y1="56101" x2="36569" y2="48363"/>
                        <a14:foregroundMark x1="36569" y1="48363" x2="35900" y2="48810"/>
                        <a14:foregroundMark x1="35230" y1="34226" x2="34728" y2="42113"/>
                        <a14:foregroundMark x1="49289" y1="19196" x2="60000" y2="19048"/>
                        <a14:foregroundMark x1="39247" y1="19196" x2="45607" y2="19792"/>
                        <a14:foregroundMark x1="39414" y1="16815" x2="46192" y2="25000"/>
                        <a14:foregroundMark x1="46192" y1="25000" x2="45105" y2="15923"/>
                        <a14:foregroundMark x1="45105" y1="15923" x2="40418" y2="14286"/>
                        <a14:foregroundMark x1="36569" y1="15923" x2="41255" y2="27381"/>
                        <a14:foregroundMark x1="41255" y1="27381" x2="45105" y2="29315"/>
                        <a14:foregroundMark x1="46611" y1="13542" x2="38075" y2="12946"/>
                        <a14:foregroundMark x1="38075" y1="12946" x2="37071" y2="13393"/>
                        <a14:foregroundMark x1="70544" y1="26935" x2="85021" y2="22321"/>
                        <a14:foregroundMark x1="79833" y1="38542" x2="81674" y2="46429"/>
                        <a14:foregroundMark x1="81674" y1="46429" x2="79749" y2="64137"/>
                        <a14:foregroundMark x1="80335" y1="64286" x2="78661" y2="76042"/>
                        <a14:foregroundMark x1="79079" y1="49256" x2="79247" y2="59821"/>
                        <a14:foregroundMark x1="66527" y1="35714" x2="65774" y2="40327"/>
                        <a14:foregroundMark x1="69707" y1="37054" x2="69205" y2="40923"/>
                        <a14:foregroundMark x1="31799" y1="68155" x2="38326" y2="68750"/>
                        <a14:foregroundMark x1="34226" y1="72321" x2="34477" y2="76935"/>
                        <a14:foregroundMark x1="37573" y1="71875" x2="37657" y2="79911"/>
                        <a14:foregroundMark x1="33054" y1="78423" x2="33138" y2="79464"/>
                        <a14:foregroundMark x1="33640" y1="77679" x2="32301" y2="83482"/>
                        <a14:foregroundMark x1="33389" y1="83333" x2="32469" y2="90179"/>
                        <a14:foregroundMark x1="20084" y1="89732" x2="20084" y2="89732"/>
                        <a14:foregroundMark x1="46527" y1="11161" x2="35565" y2="15327"/>
                        <a14:foregroundMark x1="35565" y1="15327" x2="36318" y2="24702"/>
                        <a14:foregroundMark x1="36318" y1="24702" x2="40418" y2="28869"/>
                        <a14:foregroundMark x1="40418" y1="28869" x2="45105" y2="29315"/>
                        <a14:foregroundMark x1="42092" y1="13542" x2="36151" y2="13988"/>
                        <a14:foregroundMark x1="36151" y1="13988" x2="35816" y2="14435"/>
                        <a14:foregroundMark x1="67364" y1="86012" x2="66695" y2="90476"/>
                        <a14:foregroundMark x1="62929" y1="84970" x2="63180" y2="87054"/>
                        <a14:foregroundMark x1="69372" y1="50744" x2="69372" y2="50744"/>
                        <a14:foregroundMark x1="69038" y1="51637" x2="69038" y2="51637"/>
                        <a14:foregroundMark x1="22343" y1="27827" x2="26192" y2="35565"/>
                        <a14:foregroundMark x1="45774" y1="11458" x2="39582" y2="12351"/>
                        <a14:foregroundMark x1="39582" y1="12351" x2="35649" y2="17113"/>
                        <a14:foregroundMark x1="35649" y1="17113" x2="36987" y2="26042"/>
                        <a14:foregroundMark x1="36987" y1="26042" x2="41674" y2="28274"/>
                        <a14:foregroundMark x1="35900" y1="17560" x2="35900" y2="23958"/>
                        <a14:foregroundMark x1="35649" y1="18006" x2="34561" y2="23810"/>
                        <a14:backgroundMark x1="33628" y1="23276" x2="35146" y2="29464"/>
                        <a14:backgroundMark x1="37657" y1="33185" x2="40586" y2="3526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031" y="0"/>
            <a:ext cx="3426958" cy="192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1C8605B-35DE-7E71-7E9E-CD17462AC4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6095" y="1774739"/>
            <a:ext cx="4499238" cy="156680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378BF6E-A771-18A4-C3F5-C1249724B5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6302" y="3150721"/>
            <a:ext cx="1914310" cy="92667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D6E0BB7-51C9-3F8B-5883-067A689299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637" y="3971432"/>
            <a:ext cx="11071296" cy="2572735"/>
          </a:xfrm>
          <a:prstGeom prst="rect">
            <a:avLst/>
          </a:prstGeom>
        </p:spPr>
      </p:pic>
      <p:pic>
        <p:nvPicPr>
          <p:cNvPr id="27" name="Picture 2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D5A85422-8439-3C3C-B2ED-0D5466628B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5061" y="123709"/>
            <a:ext cx="1516248" cy="151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91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544C59A0-EEC3-4614-B9D0-F322591B0221}"/>
              </a:ext>
            </a:extLst>
          </p:cNvPr>
          <p:cNvGrpSpPr/>
          <p:nvPr/>
        </p:nvGrpSpPr>
        <p:grpSpPr>
          <a:xfrm rot="21030614">
            <a:off x="-2727280" y="-785403"/>
            <a:ext cx="19187492" cy="8970671"/>
            <a:chOff x="-34413" y="842115"/>
            <a:chExt cx="13807833" cy="623601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C9EF19F-623D-4A97-894A-EFA4AA73D357}"/>
                </a:ext>
              </a:extLst>
            </p:cNvPr>
            <p:cNvSpPr/>
            <p:nvPr/>
          </p:nvSpPr>
          <p:spPr>
            <a:xfrm>
              <a:off x="0" y="4025492"/>
              <a:ext cx="12260826" cy="2887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E85D834-93FE-4AA6-81E1-4301B9CFDE4A}"/>
                </a:ext>
              </a:extLst>
            </p:cNvPr>
            <p:cNvSpPr/>
            <p:nvPr/>
          </p:nvSpPr>
          <p:spPr>
            <a:xfrm>
              <a:off x="-34413" y="842115"/>
              <a:ext cx="12260826" cy="744338"/>
            </a:xfrm>
            <a:prstGeom prst="rect">
              <a:avLst/>
            </a:prstGeom>
            <a:solidFill>
              <a:srgbClr val="E7D2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F730669-7C72-465F-B734-AFAF48997C6D}"/>
                </a:ext>
              </a:extLst>
            </p:cNvPr>
            <p:cNvSpPr/>
            <p:nvPr/>
          </p:nvSpPr>
          <p:spPr>
            <a:xfrm>
              <a:off x="-11289" y="2384777"/>
              <a:ext cx="12260826" cy="2887133"/>
            </a:xfrm>
            <a:prstGeom prst="rect">
              <a:avLst/>
            </a:prstGeom>
            <a:solidFill>
              <a:srgbClr val="FFDF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3397D9A-9EBB-4119-AFD2-70F72EADFFFD}"/>
                </a:ext>
              </a:extLst>
            </p:cNvPr>
            <p:cNvGrpSpPr/>
            <p:nvPr/>
          </p:nvGrpSpPr>
          <p:grpSpPr>
            <a:xfrm>
              <a:off x="0" y="5666207"/>
              <a:ext cx="13773420" cy="1411926"/>
              <a:chOff x="0" y="5666207"/>
              <a:chExt cx="13773420" cy="1411926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592000F-390A-4635-8442-70D5343E5592}"/>
                  </a:ext>
                </a:extLst>
              </p:cNvPr>
              <p:cNvSpPr/>
              <p:nvPr/>
            </p:nvSpPr>
            <p:spPr>
              <a:xfrm>
                <a:off x="0" y="5684514"/>
                <a:ext cx="12260826" cy="1191793"/>
              </a:xfrm>
              <a:prstGeom prst="rect">
                <a:avLst/>
              </a:prstGeom>
              <a:solidFill>
                <a:srgbClr val="9563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5C3DC65C-3B6B-4CCE-A03F-9BB8A5DC2EB6}"/>
                  </a:ext>
                </a:extLst>
              </p:cNvPr>
              <p:cNvSpPr/>
              <p:nvPr/>
            </p:nvSpPr>
            <p:spPr>
              <a:xfrm>
                <a:off x="1038578" y="5666207"/>
                <a:ext cx="12734842" cy="1411926"/>
              </a:xfrm>
              <a:custGeom>
                <a:avLst/>
                <a:gdLst>
                  <a:gd name="connsiteX0" fmla="*/ 656399 w 12734842"/>
                  <a:gd name="connsiteY0" fmla="*/ 584944 h 658249"/>
                  <a:gd name="connsiteX1" fmla="*/ 1536932 w 12734842"/>
                  <a:gd name="connsiteY1" fmla="*/ 426899 h 658249"/>
                  <a:gd name="connsiteX2" fmla="*/ 3377021 w 12734842"/>
                  <a:gd name="connsiteY2" fmla="*/ 302721 h 658249"/>
                  <a:gd name="connsiteX3" fmla="*/ 6266977 w 12734842"/>
                  <a:gd name="connsiteY3" fmla="*/ 155966 h 658249"/>
                  <a:gd name="connsiteX4" fmla="*/ 9540755 w 12734842"/>
                  <a:gd name="connsiteY4" fmla="*/ 54366 h 658249"/>
                  <a:gd name="connsiteX5" fmla="*/ 11764666 w 12734842"/>
                  <a:gd name="connsiteY5" fmla="*/ 43077 h 658249"/>
                  <a:gd name="connsiteX6" fmla="*/ 11843688 w 12734842"/>
                  <a:gd name="connsiteY6" fmla="*/ 618810 h 658249"/>
                  <a:gd name="connsiteX7" fmla="*/ 656399 w 12734842"/>
                  <a:gd name="connsiteY7" fmla="*/ 584944 h 65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34842" h="658249">
                    <a:moveTo>
                      <a:pt x="656399" y="584944"/>
                    </a:moveTo>
                    <a:cubicBezTo>
                      <a:pt x="-1061394" y="552959"/>
                      <a:pt x="1083495" y="473936"/>
                      <a:pt x="1536932" y="426899"/>
                    </a:cubicBezTo>
                    <a:cubicBezTo>
                      <a:pt x="1990369" y="379862"/>
                      <a:pt x="3377021" y="302721"/>
                      <a:pt x="3377021" y="302721"/>
                    </a:cubicBezTo>
                    <a:lnTo>
                      <a:pt x="6266977" y="155966"/>
                    </a:lnTo>
                    <a:lnTo>
                      <a:pt x="9540755" y="54366"/>
                    </a:lnTo>
                    <a:cubicBezTo>
                      <a:pt x="10457036" y="35551"/>
                      <a:pt x="11380844" y="-50997"/>
                      <a:pt x="11764666" y="43077"/>
                    </a:cubicBezTo>
                    <a:cubicBezTo>
                      <a:pt x="12148488" y="137151"/>
                      <a:pt x="13695066" y="526618"/>
                      <a:pt x="11843688" y="618810"/>
                    </a:cubicBezTo>
                    <a:cubicBezTo>
                      <a:pt x="9992310" y="711002"/>
                      <a:pt x="2374192" y="616929"/>
                      <a:pt x="656399" y="584944"/>
                    </a:cubicBezTo>
                    <a:close/>
                  </a:path>
                </a:pathLst>
              </a:custGeom>
              <a:solidFill>
                <a:srgbClr val="BA78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29" name="Picture 28" descr="A group of colorful cubes&#10;&#10;Description automatically generated with low confidence">
            <a:extLst>
              <a:ext uri="{FF2B5EF4-FFF2-40B4-BE49-F238E27FC236}">
                <a16:creationId xmlns:a16="http://schemas.microsoft.com/office/drawing/2014/main" id="{C2D42416-C34C-415F-A61C-0C5C439FD6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5260">
            <a:off x="3329739" y="-173604"/>
            <a:ext cx="11487150" cy="3571875"/>
          </a:xfrm>
          <a:prstGeom prst="rect">
            <a:avLst/>
          </a:prstGeom>
        </p:spPr>
      </p:pic>
      <p:pic>
        <p:nvPicPr>
          <p:cNvPr id="28" name="Picture 27" descr="A group of colorful cubes&#10;&#10;Description automatically generated with low confidence">
            <a:extLst>
              <a:ext uri="{FF2B5EF4-FFF2-40B4-BE49-F238E27FC236}">
                <a16:creationId xmlns:a16="http://schemas.microsoft.com/office/drawing/2014/main" id="{03E8BE23-E7DC-4618-B8C3-827265949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3113" y="1093416"/>
            <a:ext cx="11487150" cy="3571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53724C-82D3-4CAA-9C09-91A482E1A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484" y="103344"/>
            <a:ext cx="8023031" cy="6651312"/>
          </a:xfrm>
          <a:prstGeom prst="rect">
            <a:avLst/>
          </a:prstGeom>
        </p:spPr>
      </p:pic>
      <p:pic>
        <p:nvPicPr>
          <p:cNvPr id="4" name="Picture 3" descr="A picture containing light&#10;&#10;Description automatically generated">
            <a:extLst>
              <a:ext uri="{FF2B5EF4-FFF2-40B4-BE49-F238E27FC236}">
                <a16:creationId xmlns:a16="http://schemas.microsoft.com/office/drawing/2014/main" id="{2847F8DF-42C6-4DC9-AE43-6727B9ABECF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530" y="666917"/>
            <a:ext cx="1655541" cy="61910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3AF38F-5393-4F0C-B2FB-4C9DB53D06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55515" y="-847060"/>
            <a:ext cx="5382798" cy="538279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E1E2064-701D-C9FA-3CA6-6781CB9F6E18}"/>
              </a:ext>
            </a:extLst>
          </p:cNvPr>
          <p:cNvSpPr/>
          <p:nvPr/>
        </p:nvSpPr>
        <p:spPr>
          <a:xfrm>
            <a:off x="3282338" y="2739078"/>
            <a:ext cx="4568952" cy="1156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" name="Picture 31" descr="A picture containing icon&#10;&#10;Description automatically generated">
            <a:extLst>
              <a:ext uri="{FF2B5EF4-FFF2-40B4-BE49-F238E27FC236}">
                <a16:creationId xmlns:a16="http://schemas.microsoft.com/office/drawing/2014/main" id="{7BE19A6F-C092-4597-A5C9-BA51C211222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2689" b="94865" l="17691" r="43370">
                        <a14:foregroundMark x1="32536" y1="54751" x2="32536" y2="54751"/>
                        <a14:foregroundMark x1="34832" y1="85241" x2="35479" y2="88435"/>
                        <a14:foregroundMark x1="35479" y1="83178" x2="34185" y2="86656"/>
                        <a14:foregroundMark x1="34314" y1="81440" x2="35349" y2="87788"/>
                        <a14:foregroundMark x1="33926" y1="81763" x2="34314" y2="86049"/>
                        <a14:foregroundMark x1="32536" y1="53498" x2="32536" y2="53498"/>
                        <a14:foregroundMark x1="32536" y1="52689" x2="32536" y2="526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70" t="50000" r="53428" b="134"/>
          <a:stretch/>
        </p:blipFill>
        <p:spPr>
          <a:xfrm>
            <a:off x="1298749" y="3287144"/>
            <a:ext cx="3138427" cy="39120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93B35F-45B5-810D-4F17-49E7098324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30877" y="2910717"/>
            <a:ext cx="4950381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25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BD3EBD3-8787-4366-BC3C-C9F5B8AE0F45}"/>
              </a:ext>
            </a:extLst>
          </p:cNvPr>
          <p:cNvGrpSpPr/>
          <p:nvPr/>
        </p:nvGrpSpPr>
        <p:grpSpPr>
          <a:xfrm>
            <a:off x="-34413" y="842115"/>
            <a:ext cx="13807833" cy="6236018"/>
            <a:chOff x="-34413" y="842115"/>
            <a:chExt cx="13807833" cy="623601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A7E78CB-14BC-49F5-BC39-7F80DCD7D0B7}"/>
                </a:ext>
              </a:extLst>
            </p:cNvPr>
            <p:cNvSpPr/>
            <p:nvPr/>
          </p:nvSpPr>
          <p:spPr>
            <a:xfrm>
              <a:off x="0" y="4025492"/>
              <a:ext cx="12260826" cy="2887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92A9F15-C516-4519-9D74-8A227BC29F61}"/>
                </a:ext>
              </a:extLst>
            </p:cNvPr>
            <p:cNvSpPr/>
            <p:nvPr/>
          </p:nvSpPr>
          <p:spPr>
            <a:xfrm>
              <a:off x="-34413" y="842115"/>
              <a:ext cx="12260826" cy="744338"/>
            </a:xfrm>
            <a:prstGeom prst="rect">
              <a:avLst/>
            </a:prstGeom>
            <a:solidFill>
              <a:srgbClr val="E7D2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7AEC855-319A-47D4-B0A5-0E711496B79B}"/>
                </a:ext>
              </a:extLst>
            </p:cNvPr>
            <p:cNvSpPr/>
            <p:nvPr/>
          </p:nvSpPr>
          <p:spPr>
            <a:xfrm>
              <a:off x="-11289" y="2384777"/>
              <a:ext cx="12260826" cy="2887133"/>
            </a:xfrm>
            <a:prstGeom prst="rect">
              <a:avLst/>
            </a:prstGeom>
            <a:solidFill>
              <a:srgbClr val="FFDF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B5B9A0E-2A38-4EF3-8083-AE07A90DB2DA}"/>
                </a:ext>
              </a:extLst>
            </p:cNvPr>
            <p:cNvGrpSpPr/>
            <p:nvPr/>
          </p:nvGrpSpPr>
          <p:grpSpPr>
            <a:xfrm>
              <a:off x="0" y="5666207"/>
              <a:ext cx="13773420" cy="1411926"/>
              <a:chOff x="0" y="5666207"/>
              <a:chExt cx="13773420" cy="1411926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B68E064-7CC2-4628-A187-AB10089A61E7}"/>
                  </a:ext>
                </a:extLst>
              </p:cNvPr>
              <p:cNvSpPr/>
              <p:nvPr/>
            </p:nvSpPr>
            <p:spPr>
              <a:xfrm>
                <a:off x="0" y="5684514"/>
                <a:ext cx="12260826" cy="1191793"/>
              </a:xfrm>
              <a:prstGeom prst="rect">
                <a:avLst/>
              </a:prstGeom>
              <a:solidFill>
                <a:srgbClr val="9563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5BAD4100-E865-4A9B-8B01-91A047AEE905}"/>
                  </a:ext>
                </a:extLst>
              </p:cNvPr>
              <p:cNvSpPr/>
              <p:nvPr/>
            </p:nvSpPr>
            <p:spPr>
              <a:xfrm>
                <a:off x="1038578" y="5666207"/>
                <a:ext cx="12734842" cy="1411926"/>
              </a:xfrm>
              <a:custGeom>
                <a:avLst/>
                <a:gdLst>
                  <a:gd name="connsiteX0" fmla="*/ 656399 w 12734842"/>
                  <a:gd name="connsiteY0" fmla="*/ 584944 h 658249"/>
                  <a:gd name="connsiteX1" fmla="*/ 1536932 w 12734842"/>
                  <a:gd name="connsiteY1" fmla="*/ 426899 h 658249"/>
                  <a:gd name="connsiteX2" fmla="*/ 3377021 w 12734842"/>
                  <a:gd name="connsiteY2" fmla="*/ 302721 h 658249"/>
                  <a:gd name="connsiteX3" fmla="*/ 6266977 w 12734842"/>
                  <a:gd name="connsiteY3" fmla="*/ 155966 h 658249"/>
                  <a:gd name="connsiteX4" fmla="*/ 9540755 w 12734842"/>
                  <a:gd name="connsiteY4" fmla="*/ 54366 h 658249"/>
                  <a:gd name="connsiteX5" fmla="*/ 11764666 w 12734842"/>
                  <a:gd name="connsiteY5" fmla="*/ 43077 h 658249"/>
                  <a:gd name="connsiteX6" fmla="*/ 11843688 w 12734842"/>
                  <a:gd name="connsiteY6" fmla="*/ 618810 h 658249"/>
                  <a:gd name="connsiteX7" fmla="*/ 656399 w 12734842"/>
                  <a:gd name="connsiteY7" fmla="*/ 584944 h 65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34842" h="658249">
                    <a:moveTo>
                      <a:pt x="656399" y="584944"/>
                    </a:moveTo>
                    <a:cubicBezTo>
                      <a:pt x="-1061394" y="552959"/>
                      <a:pt x="1083495" y="473936"/>
                      <a:pt x="1536932" y="426899"/>
                    </a:cubicBezTo>
                    <a:cubicBezTo>
                      <a:pt x="1990369" y="379862"/>
                      <a:pt x="3377021" y="302721"/>
                      <a:pt x="3377021" y="302721"/>
                    </a:cubicBezTo>
                    <a:lnTo>
                      <a:pt x="6266977" y="155966"/>
                    </a:lnTo>
                    <a:lnTo>
                      <a:pt x="9540755" y="54366"/>
                    </a:lnTo>
                    <a:cubicBezTo>
                      <a:pt x="10457036" y="35551"/>
                      <a:pt x="11380844" y="-50997"/>
                      <a:pt x="11764666" y="43077"/>
                    </a:cubicBezTo>
                    <a:cubicBezTo>
                      <a:pt x="12148488" y="137151"/>
                      <a:pt x="13695066" y="526618"/>
                      <a:pt x="11843688" y="618810"/>
                    </a:cubicBezTo>
                    <a:cubicBezTo>
                      <a:pt x="9992310" y="711002"/>
                      <a:pt x="2374192" y="616929"/>
                      <a:pt x="656399" y="584944"/>
                    </a:cubicBezTo>
                    <a:close/>
                  </a:path>
                </a:pathLst>
              </a:custGeom>
              <a:solidFill>
                <a:srgbClr val="BA78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9" name="Picture 8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ECAA6E99-C3BB-4076-BF46-94B47FB84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19" y="473736"/>
            <a:ext cx="2519716" cy="2043013"/>
          </a:xfrm>
          <a:prstGeom prst="rect">
            <a:avLst/>
          </a:prstGeom>
        </p:spPr>
      </p:pic>
      <p:pic>
        <p:nvPicPr>
          <p:cNvPr id="10" name="Picture 9" descr="Calendar&#10;&#10;Description automatically generated">
            <a:extLst>
              <a:ext uri="{FF2B5EF4-FFF2-40B4-BE49-F238E27FC236}">
                <a16:creationId xmlns:a16="http://schemas.microsoft.com/office/drawing/2014/main" id="{7C4561A7-8072-411E-B2F1-A61D9217F7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6" t="2811" r="31733" b="3357"/>
          <a:stretch/>
        </p:blipFill>
        <p:spPr>
          <a:xfrm>
            <a:off x="10807778" y="198685"/>
            <a:ext cx="1183045" cy="2890095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25" name="Picture 24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123AFFE0-F49E-4521-A4DC-1EC7B8CC42D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435" y="227413"/>
            <a:ext cx="950290" cy="949529"/>
          </a:xfrm>
          <a:prstGeom prst="rect">
            <a:avLst/>
          </a:prstGeom>
          <a:effectLst>
            <a:outerShdw blurRad="50800" dist="38100" dir="2700000" sx="105000" sy="105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BBC43D03-8728-4C3D-965E-1A0002FFBDC9}"/>
              </a:ext>
            </a:extLst>
          </p:cNvPr>
          <p:cNvGrpSpPr/>
          <p:nvPr/>
        </p:nvGrpSpPr>
        <p:grpSpPr>
          <a:xfrm>
            <a:off x="438115" y="3227168"/>
            <a:ext cx="2863524" cy="3326388"/>
            <a:chOff x="438115" y="3035956"/>
            <a:chExt cx="2863524" cy="332638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5B0D4D0D-F658-45E8-9B15-F3B398C79BF0}"/>
                </a:ext>
              </a:extLst>
            </p:cNvPr>
            <p:cNvGrpSpPr/>
            <p:nvPr/>
          </p:nvGrpSpPr>
          <p:grpSpPr>
            <a:xfrm>
              <a:off x="864614" y="3276853"/>
              <a:ext cx="242566" cy="959721"/>
              <a:chOff x="1885573" y="3215073"/>
              <a:chExt cx="242566" cy="959721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9053FD4C-8F24-4042-B96E-110460D2EBB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39977" y="3224421"/>
                <a:ext cx="45568" cy="65899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4A4C134C-7045-4235-85D1-F9A49C646ECA}"/>
                  </a:ext>
                </a:extLst>
              </p:cNvPr>
              <p:cNvGrpSpPr/>
              <p:nvPr/>
            </p:nvGrpSpPr>
            <p:grpSpPr>
              <a:xfrm>
                <a:off x="1885573" y="3215073"/>
                <a:ext cx="242566" cy="959721"/>
                <a:chOff x="1885573" y="3215073"/>
                <a:chExt cx="242566" cy="959721"/>
              </a:xfrm>
            </p:grpSpPr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9B610D09-9EB7-4FAC-9A60-133F4689E691}"/>
                    </a:ext>
                  </a:extLst>
                </p:cNvPr>
                <p:cNvSpPr/>
                <p:nvPr/>
              </p:nvSpPr>
              <p:spPr>
                <a:xfrm>
                  <a:off x="1885573" y="3506038"/>
                  <a:ext cx="242566" cy="668756"/>
                </a:xfrm>
                <a:custGeom>
                  <a:avLst/>
                  <a:gdLst>
                    <a:gd name="connsiteX0" fmla="*/ 72549 w 242566"/>
                    <a:gd name="connsiteY0" fmla="*/ 916 h 641201"/>
                    <a:gd name="connsiteX1" fmla="*/ 67469 w 242566"/>
                    <a:gd name="connsiteY1" fmla="*/ 66956 h 641201"/>
                    <a:gd name="connsiteX2" fmla="*/ 31909 w 242566"/>
                    <a:gd name="connsiteY2" fmla="*/ 193956 h 641201"/>
                    <a:gd name="connsiteX3" fmla="*/ 31909 w 242566"/>
                    <a:gd name="connsiteY3" fmla="*/ 564796 h 641201"/>
                    <a:gd name="connsiteX4" fmla="*/ 11589 w 242566"/>
                    <a:gd name="connsiteY4" fmla="*/ 635916 h 641201"/>
                    <a:gd name="connsiteX5" fmla="*/ 235109 w 242566"/>
                    <a:gd name="connsiteY5" fmla="*/ 625756 h 641201"/>
                    <a:gd name="connsiteX6" fmla="*/ 189389 w 242566"/>
                    <a:gd name="connsiteY6" fmla="*/ 544476 h 641201"/>
                    <a:gd name="connsiteX7" fmla="*/ 189389 w 242566"/>
                    <a:gd name="connsiteY7" fmla="*/ 112676 h 641201"/>
                    <a:gd name="connsiteX8" fmla="*/ 72549 w 242566"/>
                    <a:gd name="connsiteY8" fmla="*/ 916 h 641201"/>
                    <a:gd name="connsiteX0" fmla="*/ 72549 w 242566"/>
                    <a:gd name="connsiteY0" fmla="*/ 1365 h 641650"/>
                    <a:gd name="connsiteX1" fmla="*/ 67469 w 242566"/>
                    <a:gd name="connsiteY1" fmla="*/ 67405 h 641650"/>
                    <a:gd name="connsiteX2" fmla="*/ 31909 w 242566"/>
                    <a:gd name="connsiteY2" fmla="*/ 194405 h 641650"/>
                    <a:gd name="connsiteX3" fmla="*/ 31909 w 242566"/>
                    <a:gd name="connsiteY3" fmla="*/ 565245 h 641650"/>
                    <a:gd name="connsiteX4" fmla="*/ 11589 w 242566"/>
                    <a:gd name="connsiteY4" fmla="*/ 636365 h 641650"/>
                    <a:gd name="connsiteX5" fmla="*/ 235109 w 242566"/>
                    <a:gd name="connsiteY5" fmla="*/ 626205 h 641650"/>
                    <a:gd name="connsiteX6" fmla="*/ 189389 w 242566"/>
                    <a:gd name="connsiteY6" fmla="*/ 544925 h 641650"/>
                    <a:gd name="connsiteX7" fmla="*/ 171162 w 242566"/>
                    <a:gd name="connsiteY7" fmla="*/ 125276 h 641650"/>
                    <a:gd name="connsiteX8" fmla="*/ 72549 w 242566"/>
                    <a:gd name="connsiteY8" fmla="*/ 1365 h 641650"/>
                    <a:gd name="connsiteX0" fmla="*/ 115079 w 242566"/>
                    <a:gd name="connsiteY0" fmla="*/ 947 h 668573"/>
                    <a:gd name="connsiteX1" fmla="*/ 67469 w 242566"/>
                    <a:gd name="connsiteY1" fmla="*/ 94328 h 668573"/>
                    <a:gd name="connsiteX2" fmla="*/ 31909 w 242566"/>
                    <a:gd name="connsiteY2" fmla="*/ 221328 h 668573"/>
                    <a:gd name="connsiteX3" fmla="*/ 31909 w 242566"/>
                    <a:gd name="connsiteY3" fmla="*/ 592168 h 668573"/>
                    <a:gd name="connsiteX4" fmla="*/ 11589 w 242566"/>
                    <a:gd name="connsiteY4" fmla="*/ 663288 h 668573"/>
                    <a:gd name="connsiteX5" fmla="*/ 235109 w 242566"/>
                    <a:gd name="connsiteY5" fmla="*/ 653128 h 668573"/>
                    <a:gd name="connsiteX6" fmla="*/ 189389 w 242566"/>
                    <a:gd name="connsiteY6" fmla="*/ 571848 h 668573"/>
                    <a:gd name="connsiteX7" fmla="*/ 171162 w 242566"/>
                    <a:gd name="connsiteY7" fmla="*/ 152199 h 668573"/>
                    <a:gd name="connsiteX8" fmla="*/ 115079 w 242566"/>
                    <a:gd name="connsiteY8" fmla="*/ 947 h 668573"/>
                    <a:gd name="connsiteX0" fmla="*/ 115079 w 242566"/>
                    <a:gd name="connsiteY0" fmla="*/ 1130 h 668756"/>
                    <a:gd name="connsiteX1" fmla="*/ 67469 w 242566"/>
                    <a:gd name="connsiteY1" fmla="*/ 94511 h 668756"/>
                    <a:gd name="connsiteX2" fmla="*/ 31909 w 242566"/>
                    <a:gd name="connsiteY2" fmla="*/ 221511 h 668756"/>
                    <a:gd name="connsiteX3" fmla="*/ 31909 w 242566"/>
                    <a:gd name="connsiteY3" fmla="*/ 592351 h 668756"/>
                    <a:gd name="connsiteX4" fmla="*/ 11589 w 242566"/>
                    <a:gd name="connsiteY4" fmla="*/ 663471 h 668756"/>
                    <a:gd name="connsiteX5" fmla="*/ 235109 w 242566"/>
                    <a:gd name="connsiteY5" fmla="*/ 653311 h 668756"/>
                    <a:gd name="connsiteX6" fmla="*/ 189389 w 242566"/>
                    <a:gd name="connsiteY6" fmla="*/ 572031 h 668756"/>
                    <a:gd name="connsiteX7" fmla="*/ 155973 w 242566"/>
                    <a:gd name="connsiteY7" fmla="*/ 158458 h 668756"/>
                    <a:gd name="connsiteX8" fmla="*/ 115079 w 242566"/>
                    <a:gd name="connsiteY8" fmla="*/ 1130 h 668756"/>
                    <a:gd name="connsiteX0" fmla="*/ 115079 w 242566"/>
                    <a:gd name="connsiteY0" fmla="*/ 1130 h 668756"/>
                    <a:gd name="connsiteX1" fmla="*/ 67469 w 242566"/>
                    <a:gd name="connsiteY1" fmla="*/ 94511 h 668756"/>
                    <a:gd name="connsiteX2" fmla="*/ 31909 w 242566"/>
                    <a:gd name="connsiteY2" fmla="*/ 221511 h 668756"/>
                    <a:gd name="connsiteX3" fmla="*/ 31909 w 242566"/>
                    <a:gd name="connsiteY3" fmla="*/ 592351 h 668756"/>
                    <a:gd name="connsiteX4" fmla="*/ 11589 w 242566"/>
                    <a:gd name="connsiteY4" fmla="*/ 663471 h 668756"/>
                    <a:gd name="connsiteX5" fmla="*/ 235109 w 242566"/>
                    <a:gd name="connsiteY5" fmla="*/ 653311 h 668756"/>
                    <a:gd name="connsiteX6" fmla="*/ 189389 w 242566"/>
                    <a:gd name="connsiteY6" fmla="*/ 572031 h 668756"/>
                    <a:gd name="connsiteX7" fmla="*/ 155973 w 242566"/>
                    <a:gd name="connsiteY7" fmla="*/ 158458 h 668756"/>
                    <a:gd name="connsiteX8" fmla="*/ 115079 w 242566"/>
                    <a:gd name="connsiteY8" fmla="*/ 1130 h 668756"/>
                    <a:gd name="connsiteX0" fmla="*/ 115079 w 242566"/>
                    <a:gd name="connsiteY0" fmla="*/ 1130 h 668756"/>
                    <a:gd name="connsiteX1" fmla="*/ 67469 w 242566"/>
                    <a:gd name="connsiteY1" fmla="*/ 94511 h 668756"/>
                    <a:gd name="connsiteX2" fmla="*/ 31909 w 242566"/>
                    <a:gd name="connsiteY2" fmla="*/ 221511 h 668756"/>
                    <a:gd name="connsiteX3" fmla="*/ 31909 w 242566"/>
                    <a:gd name="connsiteY3" fmla="*/ 592351 h 668756"/>
                    <a:gd name="connsiteX4" fmla="*/ 11589 w 242566"/>
                    <a:gd name="connsiteY4" fmla="*/ 663471 h 668756"/>
                    <a:gd name="connsiteX5" fmla="*/ 235109 w 242566"/>
                    <a:gd name="connsiteY5" fmla="*/ 653311 h 668756"/>
                    <a:gd name="connsiteX6" fmla="*/ 189389 w 242566"/>
                    <a:gd name="connsiteY6" fmla="*/ 572031 h 668756"/>
                    <a:gd name="connsiteX7" fmla="*/ 155973 w 242566"/>
                    <a:gd name="connsiteY7" fmla="*/ 158458 h 668756"/>
                    <a:gd name="connsiteX8" fmla="*/ 115079 w 242566"/>
                    <a:gd name="connsiteY8" fmla="*/ 1130 h 668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42566" h="668756">
                      <a:moveTo>
                        <a:pt x="115079" y="1130"/>
                      </a:moveTo>
                      <a:cubicBezTo>
                        <a:pt x="100328" y="-9528"/>
                        <a:pt x="81331" y="57781"/>
                        <a:pt x="67469" y="94511"/>
                      </a:cubicBezTo>
                      <a:cubicBezTo>
                        <a:pt x="53607" y="131241"/>
                        <a:pt x="37836" y="138538"/>
                        <a:pt x="31909" y="221511"/>
                      </a:cubicBezTo>
                      <a:cubicBezTo>
                        <a:pt x="25982" y="304484"/>
                        <a:pt x="35296" y="518691"/>
                        <a:pt x="31909" y="592351"/>
                      </a:cubicBezTo>
                      <a:cubicBezTo>
                        <a:pt x="28522" y="666011"/>
                        <a:pt x="-22278" y="653311"/>
                        <a:pt x="11589" y="663471"/>
                      </a:cubicBezTo>
                      <a:cubicBezTo>
                        <a:pt x="45456" y="673631"/>
                        <a:pt x="205476" y="668551"/>
                        <a:pt x="235109" y="653311"/>
                      </a:cubicBezTo>
                      <a:cubicBezTo>
                        <a:pt x="264742" y="638071"/>
                        <a:pt x="197009" y="657544"/>
                        <a:pt x="189389" y="572031"/>
                      </a:cubicBezTo>
                      <a:cubicBezTo>
                        <a:pt x="181769" y="486518"/>
                        <a:pt x="174433" y="253608"/>
                        <a:pt x="155973" y="158458"/>
                      </a:cubicBezTo>
                      <a:cubicBezTo>
                        <a:pt x="137513" y="63308"/>
                        <a:pt x="129830" y="11788"/>
                        <a:pt x="115079" y="1130"/>
                      </a:cubicBezTo>
                      <a:close/>
                    </a:path>
                  </a:pathLst>
                </a:custGeom>
                <a:solidFill>
                  <a:srgbClr val="4561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11C594CF-FDC4-4C6A-B770-871AF17F7CCD}"/>
                    </a:ext>
                  </a:extLst>
                </p:cNvPr>
                <p:cNvSpPr/>
                <p:nvPr/>
              </p:nvSpPr>
              <p:spPr>
                <a:xfrm>
                  <a:off x="1950720" y="3419545"/>
                  <a:ext cx="71120" cy="172987"/>
                </a:xfrm>
                <a:prstGeom prst="rect">
                  <a:avLst/>
                </a:prstGeom>
                <a:solidFill>
                  <a:srgbClr val="2743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EF5409BB-8212-45AC-8F44-2A038571D161}"/>
                    </a:ext>
                  </a:extLst>
                </p:cNvPr>
                <p:cNvCxnSpPr>
                  <a:endCxn id="31" idx="0"/>
                </p:cNvCxnSpPr>
                <p:nvPr/>
              </p:nvCxnSpPr>
              <p:spPr>
                <a:xfrm>
                  <a:off x="1986280" y="3251874"/>
                  <a:ext cx="0" cy="167671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39698731-0CFB-4C46-8846-F94FDAF0598A}"/>
                    </a:ext>
                  </a:extLst>
                </p:cNvPr>
                <p:cNvCxnSpPr/>
                <p:nvPr/>
              </p:nvCxnSpPr>
              <p:spPr>
                <a:xfrm>
                  <a:off x="1975940" y="3215073"/>
                  <a:ext cx="152199" cy="127013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C71C46B1-6CED-4997-843F-5FBBB86C2585}"/>
                    </a:ext>
                  </a:extLst>
                </p:cNvPr>
                <p:cNvSpPr/>
                <p:nvPr/>
              </p:nvSpPr>
              <p:spPr>
                <a:xfrm>
                  <a:off x="1950720" y="3905026"/>
                  <a:ext cx="93769" cy="45719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1ECC894F-2CCD-402B-B829-983DE345F193}"/>
                    </a:ext>
                  </a:extLst>
                </p:cNvPr>
                <p:cNvSpPr/>
                <p:nvPr/>
              </p:nvSpPr>
              <p:spPr>
                <a:xfrm>
                  <a:off x="1950720" y="3959386"/>
                  <a:ext cx="93769" cy="45719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70EFE42-FA94-4C79-8DDE-06D1016120F5}"/>
                </a:ext>
              </a:extLst>
            </p:cNvPr>
            <p:cNvSpPr/>
            <p:nvPr/>
          </p:nvSpPr>
          <p:spPr>
            <a:xfrm>
              <a:off x="2231006" y="3035956"/>
              <a:ext cx="523462" cy="1172542"/>
            </a:xfrm>
            <a:custGeom>
              <a:avLst/>
              <a:gdLst>
                <a:gd name="connsiteX0" fmla="*/ 50858 w 523462"/>
                <a:gd name="connsiteY0" fmla="*/ 495774 h 1172542"/>
                <a:gd name="connsiteX1" fmla="*/ 101658 w 523462"/>
                <a:gd name="connsiteY1" fmla="*/ 251934 h 1172542"/>
                <a:gd name="connsiteX2" fmla="*/ 213418 w 523462"/>
                <a:gd name="connsiteY2" fmla="*/ 84294 h 1172542"/>
                <a:gd name="connsiteX3" fmla="*/ 345498 w 523462"/>
                <a:gd name="connsiteY3" fmla="*/ 262094 h 1172542"/>
                <a:gd name="connsiteX4" fmla="*/ 416618 w 523462"/>
                <a:gd name="connsiteY4" fmla="*/ 1039334 h 1172542"/>
                <a:gd name="connsiteX5" fmla="*/ 442018 w 523462"/>
                <a:gd name="connsiteY5" fmla="*/ 1140934 h 1172542"/>
                <a:gd name="connsiteX6" fmla="*/ 523298 w 523462"/>
                <a:gd name="connsiteY6" fmla="*/ 1146014 h 1172542"/>
                <a:gd name="connsiteX7" fmla="*/ 462338 w 523462"/>
                <a:gd name="connsiteY7" fmla="*/ 820894 h 1172542"/>
                <a:gd name="connsiteX8" fmla="*/ 436938 w 523462"/>
                <a:gd name="connsiteY8" fmla="*/ 511014 h 1172542"/>
                <a:gd name="connsiteX9" fmla="*/ 370898 w 523462"/>
                <a:gd name="connsiteY9" fmla="*/ 211294 h 1172542"/>
                <a:gd name="connsiteX10" fmla="*/ 304858 w 523462"/>
                <a:gd name="connsiteY10" fmla="*/ 28414 h 1172542"/>
                <a:gd name="connsiteX11" fmla="*/ 203258 w 523462"/>
                <a:gd name="connsiteY11" fmla="*/ 3014 h 1172542"/>
                <a:gd name="connsiteX12" fmla="*/ 127058 w 523462"/>
                <a:gd name="connsiteY12" fmla="*/ 53814 h 1172542"/>
                <a:gd name="connsiteX13" fmla="*/ 55938 w 523462"/>
                <a:gd name="connsiteY13" fmla="*/ 241774 h 1172542"/>
                <a:gd name="connsiteX14" fmla="*/ 58 w 523462"/>
                <a:gd name="connsiteY14" fmla="*/ 475454 h 1172542"/>
                <a:gd name="connsiteX15" fmla="*/ 50858 w 523462"/>
                <a:gd name="connsiteY15" fmla="*/ 495774 h 1172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3462" h="1172542">
                  <a:moveTo>
                    <a:pt x="50858" y="495774"/>
                  </a:moveTo>
                  <a:cubicBezTo>
                    <a:pt x="67791" y="458521"/>
                    <a:pt x="74565" y="320514"/>
                    <a:pt x="101658" y="251934"/>
                  </a:cubicBezTo>
                  <a:cubicBezTo>
                    <a:pt x="128751" y="183354"/>
                    <a:pt x="172778" y="82601"/>
                    <a:pt x="213418" y="84294"/>
                  </a:cubicBezTo>
                  <a:cubicBezTo>
                    <a:pt x="254058" y="85987"/>
                    <a:pt x="311631" y="102921"/>
                    <a:pt x="345498" y="262094"/>
                  </a:cubicBezTo>
                  <a:cubicBezTo>
                    <a:pt x="379365" y="421267"/>
                    <a:pt x="400531" y="892861"/>
                    <a:pt x="416618" y="1039334"/>
                  </a:cubicBezTo>
                  <a:cubicBezTo>
                    <a:pt x="432705" y="1185807"/>
                    <a:pt x="424238" y="1123154"/>
                    <a:pt x="442018" y="1140934"/>
                  </a:cubicBezTo>
                  <a:cubicBezTo>
                    <a:pt x="459798" y="1158714"/>
                    <a:pt x="519911" y="1199354"/>
                    <a:pt x="523298" y="1146014"/>
                  </a:cubicBezTo>
                  <a:cubicBezTo>
                    <a:pt x="526685" y="1092674"/>
                    <a:pt x="476731" y="926727"/>
                    <a:pt x="462338" y="820894"/>
                  </a:cubicBezTo>
                  <a:cubicBezTo>
                    <a:pt x="447945" y="715061"/>
                    <a:pt x="452178" y="612614"/>
                    <a:pt x="436938" y="511014"/>
                  </a:cubicBezTo>
                  <a:cubicBezTo>
                    <a:pt x="421698" y="409414"/>
                    <a:pt x="392911" y="291727"/>
                    <a:pt x="370898" y="211294"/>
                  </a:cubicBezTo>
                  <a:cubicBezTo>
                    <a:pt x="348885" y="130861"/>
                    <a:pt x="332798" y="63127"/>
                    <a:pt x="304858" y="28414"/>
                  </a:cubicBezTo>
                  <a:cubicBezTo>
                    <a:pt x="276918" y="-6299"/>
                    <a:pt x="232891" y="-1219"/>
                    <a:pt x="203258" y="3014"/>
                  </a:cubicBezTo>
                  <a:cubicBezTo>
                    <a:pt x="173625" y="7247"/>
                    <a:pt x="151611" y="14021"/>
                    <a:pt x="127058" y="53814"/>
                  </a:cubicBezTo>
                  <a:cubicBezTo>
                    <a:pt x="102505" y="93607"/>
                    <a:pt x="77105" y="171501"/>
                    <a:pt x="55938" y="241774"/>
                  </a:cubicBezTo>
                  <a:cubicBezTo>
                    <a:pt x="34771" y="312047"/>
                    <a:pt x="1751" y="434814"/>
                    <a:pt x="58" y="475454"/>
                  </a:cubicBezTo>
                  <a:cubicBezTo>
                    <a:pt x="-1635" y="516094"/>
                    <a:pt x="33925" y="533027"/>
                    <a:pt x="50858" y="495774"/>
                  </a:cubicBezTo>
                  <a:close/>
                </a:path>
              </a:pathLst>
            </a:custGeom>
            <a:solidFill>
              <a:srgbClr val="96A3BE"/>
            </a:solidFill>
            <a:ln>
              <a:solidFill>
                <a:srgbClr val="8191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483029F-041D-451A-A4AF-7F4DD5ADE2EA}"/>
                </a:ext>
              </a:extLst>
            </p:cNvPr>
            <p:cNvGrpSpPr/>
            <p:nvPr/>
          </p:nvGrpSpPr>
          <p:grpSpPr>
            <a:xfrm>
              <a:off x="438115" y="4162977"/>
              <a:ext cx="2863524" cy="2199367"/>
              <a:chOff x="5817379" y="1082698"/>
              <a:chExt cx="2468320" cy="1941239"/>
            </a:xfrm>
            <a:effectLst>
              <a:outerShdw blurRad="50800" dist="76200" dir="4200000" sx="107000" sy="107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A5D7446-97C4-495A-A79F-945F940A44A1}"/>
                  </a:ext>
                </a:extLst>
              </p:cNvPr>
              <p:cNvSpPr/>
              <p:nvPr/>
            </p:nvSpPr>
            <p:spPr>
              <a:xfrm>
                <a:off x="5919537" y="1219200"/>
                <a:ext cx="2261937" cy="1804737"/>
              </a:xfrm>
              <a:prstGeom prst="rect">
                <a:avLst/>
              </a:prstGeom>
              <a:solidFill>
                <a:srgbClr val="F1F1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60A7187F-6FDF-47B6-AE90-BDBDD536B025}"/>
                  </a:ext>
                </a:extLst>
              </p:cNvPr>
              <p:cNvCxnSpPr>
                <a:cxnSpLocks/>
                <a:stCxn id="13" idx="0"/>
                <a:endCxn id="13" idx="2"/>
              </p:cNvCxnSpPr>
              <p:nvPr/>
            </p:nvCxnSpPr>
            <p:spPr>
              <a:xfrm>
                <a:off x="7050506" y="1219200"/>
                <a:ext cx="0" cy="1804737"/>
              </a:xfrm>
              <a:prstGeom prst="line">
                <a:avLst/>
              </a:prstGeom>
              <a:ln w="19050">
                <a:solidFill>
                  <a:srgbClr val="978A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43902857-AA4B-4265-939B-1BEC378B5A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48927" y="1219200"/>
                <a:ext cx="0" cy="1804737"/>
              </a:xfrm>
              <a:prstGeom prst="line">
                <a:avLst/>
              </a:prstGeom>
              <a:ln w="19050">
                <a:solidFill>
                  <a:srgbClr val="978A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2AC812B-92D2-4844-B639-68F2DC87C9AE}"/>
                  </a:ext>
                </a:extLst>
              </p:cNvPr>
              <p:cNvSpPr/>
              <p:nvPr/>
            </p:nvSpPr>
            <p:spPr>
              <a:xfrm>
                <a:off x="5817379" y="1082698"/>
                <a:ext cx="2468320" cy="1365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16D6E8B4-8D25-41C1-8DE2-4E1790A5D0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44064" y="1692442"/>
                <a:ext cx="0" cy="1331495"/>
              </a:xfrm>
              <a:prstGeom prst="line">
                <a:avLst/>
              </a:prstGeom>
              <a:ln w="19050">
                <a:solidFill>
                  <a:srgbClr val="978A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6265A7D9-B7D3-442C-A2BA-B74D3EF6AB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19537" y="1219200"/>
                <a:ext cx="2261937" cy="0"/>
              </a:xfrm>
              <a:prstGeom prst="line">
                <a:avLst/>
              </a:prstGeom>
              <a:ln w="28575">
                <a:solidFill>
                  <a:srgbClr val="978A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92CD6E40-75A6-41B1-9BB7-53119ECEFB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50506" y="1692442"/>
                <a:ext cx="1130968" cy="0"/>
              </a:xfrm>
              <a:prstGeom prst="line">
                <a:avLst/>
              </a:prstGeom>
              <a:ln w="28575">
                <a:solidFill>
                  <a:srgbClr val="978A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6AA0AAED-9077-44C5-B957-CA7EF25E058F}"/>
                  </a:ext>
                </a:extLst>
              </p:cNvPr>
              <p:cNvSpPr/>
              <p:nvPr/>
            </p:nvSpPr>
            <p:spPr>
              <a:xfrm>
                <a:off x="7606366" y="1399675"/>
                <a:ext cx="45719" cy="112292"/>
              </a:xfrm>
              <a:prstGeom prst="ellipse">
                <a:avLst/>
              </a:prstGeom>
              <a:solidFill>
                <a:srgbClr val="978A88"/>
              </a:solidFill>
              <a:ln>
                <a:solidFill>
                  <a:srgbClr val="978A8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D2973AB1-43B6-4A0F-8CE1-B45804908C9A}"/>
                  </a:ext>
                </a:extLst>
              </p:cNvPr>
              <p:cNvSpPr/>
              <p:nvPr/>
            </p:nvSpPr>
            <p:spPr>
              <a:xfrm>
                <a:off x="6503751" y="2065423"/>
                <a:ext cx="45719" cy="112292"/>
              </a:xfrm>
              <a:prstGeom prst="ellipse">
                <a:avLst/>
              </a:prstGeom>
              <a:solidFill>
                <a:srgbClr val="978A88"/>
              </a:solidFill>
              <a:ln>
                <a:solidFill>
                  <a:srgbClr val="978A8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325E7E2A-6158-4CAD-92AC-0AD26CEB21DD}"/>
                  </a:ext>
                </a:extLst>
              </p:cNvPr>
              <p:cNvSpPr/>
              <p:nvPr/>
            </p:nvSpPr>
            <p:spPr>
              <a:xfrm>
                <a:off x="6348385" y="2065423"/>
                <a:ext cx="45719" cy="112292"/>
              </a:xfrm>
              <a:prstGeom prst="ellipse">
                <a:avLst/>
              </a:prstGeom>
              <a:solidFill>
                <a:srgbClr val="978A88"/>
              </a:solidFill>
              <a:ln>
                <a:solidFill>
                  <a:srgbClr val="978A8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23E8823C-5A32-4334-8617-EFCAD072B3A0}"/>
                  </a:ext>
                </a:extLst>
              </p:cNvPr>
              <p:cNvSpPr/>
              <p:nvPr/>
            </p:nvSpPr>
            <p:spPr>
              <a:xfrm>
                <a:off x="7698083" y="2245898"/>
                <a:ext cx="45719" cy="112292"/>
              </a:xfrm>
              <a:prstGeom prst="ellipse">
                <a:avLst/>
              </a:prstGeom>
              <a:solidFill>
                <a:srgbClr val="978A88"/>
              </a:solidFill>
              <a:ln>
                <a:solidFill>
                  <a:srgbClr val="978A8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C87FB2A6-3C4F-4953-873C-FD5F0519750D}"/>
                  </a:ext>
                </a:extLst>
              </p:cNvPr>
              <p:cNvSpPr/>
              <p:nvPr/>
            </p:nvSpPr>
            <p:spPr>
              <a:xfrm>
                <a:off x="7542717" y="2245898"/>
                <a:ext cx="45719" cy="112292"/>
              </a:xfrm>
              <a:prstGeom prst="ellipse">
                <a:avLst/>
              </a:prstGeom>
              <a:solidFill>
                <a:srgbClr val="978A88"/>
              </a:solidFill>
              <a:ln>
                <a:solidFill>
                  <a:srgbClr val="978A8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Trapezoid 28">
              <a:extLst>
                <a:ext uri="{FF2B5EF4-FFF2-40B4-BE49-F238E27FC236}">
                  <a16:creationId xmlns:a16="http://schemas.microsoft.com/office/drawing/2014/main" id="{25EB57BB-87E8-40E0-B601-748137832FEC}"/>
                </a:ext>
              </a:extLst>
            </p:cNvPr>
            <p:cNvSpPr/>
            <p:nvPr/>
          </p:nvSpPr>
          <p:spPr>
            <a:xfrm>
              <a:off x="2318675" y="3965125"/>
              <a:ext cx="147542" cy="193386"/>
            </a:xfrm>
            <a:prstGeom prst="trapezoid">
              <a:avLst/>
            </a:prstGeom>
            <a:solidFill>
              <a:srgbClr val="96A3BE"/>
            </a:solidFill>
            <a:ln>
              <a:solidFill>
                <a:srgbClr val="8191B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rapezoid 46">
              <a:extLst>
                <a:ext uri="{FF2B5EF4-FFF2-40B4-BE49-F238E27FC236}">
                  <a16:creationId xmlns:a16="http://schemas.microsoft.com/office/drawing/2014/main" id="{7CDC303D-37F9-4EB4-AA9C-6ED6801665B9}"/>
                </a:ext>
              </a:extLst>
            </p:cNvPr>
            <p:cNvSpPr/>
            <p:nvPr/>
          </p:nvSpPr>
          <p:spPr>
            <a:xfrm>
              <a:off x="2931445" y="3964533"/>
              <a:ext cx="147542" cy="193386"/>
            </a:xfrm>
            <a:prstGeom prst="trapezoid">
              <a:avLst/>
            </a:prstGeom>
            <a:solidFill>
              <a:srgbClr val="96A3BE"/>
            </a:solidFill>
            <a:ln>
              <a:solidFill>
                <a:srgbClr val="8191B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0" name="Picture 69" descr="Application&#10;&#10;Description automatically generated with medium confidence">
            <a:extLst>
              <a:ext uri="{FF2B5EF4-FFF2-40B4-BE49-F238E27FC236}">
                <a16:creationId xmlns:a16="http://schemas.microsoft.com/office/drawing/2014/main" id="{728E61AA-B7AD-4F1F-9671-ECEC99114D8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58" b="89976" l="10000" r="90000">
                        <a14:foregroundMark x1="57925" y1="45230" x2="57925" y2="45230"/>
                        <a14:foregroundMark x1="57520" y1="45635" x2="57520" y2="45635"/>
                        <a14:foregroundMark x1="57089" y1="46079" x2="57089" y2="46079"/>
                        <a14:foregroundMark x1="57790" y1="46079" x2="55526" y2="46079"/>
                        <a14:foregroundMark x1="53693" y1="9458" x2="53693" y2="94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842" t="6228" r="34875" b="52868"/>
          <a:stretch/>
        </p:blipFill>
        <p:spPr>
          <a:xfrm>
            <a:off x="9413900" y="3438840"/>
            <a:ext cx="2935503" cy="3297530"/>
          </a:xfrm>
          <a:prstGeom prst="rect">
            <a:avLst/>
          </a:prstGeom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1DB880FE-F0EE-4DD2-90CF-263EC2362BA5}"/>
              </a:ext>
            </a:extLst>
          </p:cNvPr>
          <p:cNvGrpSpPr/>
          <p:nvPr/>
        </p:nvGrpSpPr>
        <p:grpSpPr>
          <a:xfrm>
            <a:off x="3482751" y="707231"/>
            <a:ext cx="6745950" cy="5740116"/>
            <a:chOff x="3482751" y="707231"/>
            <a:chExt cx="6745950" cy="5740116"/>
          </a:xfrm>
        </p:grpSpPr>
        <p:pic>
          <p:nvPicPr>
            <p:cNvPr id="73" name="Picture 72" descr="Icon&#10;&#10;Description automatically generated">
              <a:extLst>
                <a:ext uri="{FF2B5EF4-FFF2-40B4-BE49-F238E27FC236}">
                  <a16:creationId xmlns:a16="http://schemas.microsoft.com/office/drawing/2014/main" id="{947BA601-E5B3-4E82-AAF2-711BEB2EF5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38750"/>
            <a:stretch/>
          </p:blipFill>
          <p:spPr>
            <a:xfrm rot="21354838" flipH="1">
              <a:off x="3482751" y="707231"/>
              <a:ext cx="6745950" cy="4153363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8D86789-1F8C-44EB-A902-3063F7E80EA9}"/>
                </a:ext>
              </a:extLst>
            </p:cNvPr>
            <p:cNvSpPr txBox="1"/>
            <p:nvPr/>
          </p:nvSpPr>
          <p:spPr>
            <a:xfrm>
              <a:off x="4234543" y="2175543"/>
              <a:ext cx="540118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48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Hoạt</a:t>
              </a:r>
              <a:r>
                <a:rPr lang="en-US" sz="48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lang="en-US" sz="48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1: </a:t>
              </a:r>
              <a:r>
                <a:rPr lang="en-US" sz="48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Tuổi</a:t>
              </a:r>
              <a:r>
                <a:rPr lang="en-US" sz="48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trưởng</a:t>
              </a:r>
              <a:r>
                <a:rPr lang="en-US" sz="48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thành</a:t>
              </a:r>
              <a:endParaRPr lang="en-US" sz="4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76" name="Picture 75" descr="Icon&#10;&#10;Description automatically generated">
              <a:extLst>
                <a:ext uri="{FF2B5EF4-FFF2-40B4-BE49-F238E27FC236}">
                  <a16:creationId xmlns:a16="http://schemas.microsoft.com/office/drawing/2014/main" id="{A4927F30-568F-4E31-92E3-E228991A63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957"/>
            <a:stretch/>
          </p:blipFill>
          <p:spPr>
            <a:xfrm rot="10800000" flipV="1">
              <a:off x="6375087" y="4782210"/>
              <a:ext cx="3762493" cy="1665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490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5ECF1AD-EAAE-4372-BBBF-C0B375D2A77E}"/>
              </a:ext>
            </a:extLst>
          </p:cNvPr>
          <p:cNvSpPr/>
          <p:nvPr/>
        </p:nvSpPr>
        <p:spPr>
          <a:xfrm>
            <a:off x="311914" y="266844"/>
            <a:ext cx="11602480" cy="642388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ADE7B2-7F32-4E58-B01C-423CEEBA5705}"/>
              </a:ext>
            </a:extLst>
          </p:cNvPr>
          <p:cNvSpPr txBox="1"/>
          <p:nvPr/>
        </p:nvSpPr>
        <p:spPr>
          <a:xfrm>
            <a:off x="1479389" y="266844"/>
            <a:ext cx="100921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sát hình 4, đọc thông tin và cho biết:</a:t>
            </a:r>
          </a:p>
          <a:p>
            <a:pPr algn="just"/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Một số đặc điểm nổi bật của con người ở tuổi trưởng thành.</a:t>
            </a:r>
          </a:p>
          <a:p>
            <a:pPr algn="just"/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Vai trò của người trưởng thành trong gia đình và xã hội.</a:t>
            </a:r>
            <a:endParaRPr lang="en-US" sz="3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5" name="Picture 14" descr="A picture containing clipart&#10;&#10;Description automatically generated">
            <a:extLst>
              <a:ext uri="{FF2B5EF4-FFF2-40B4-BE49-F238E27FC236}">
                <a16:creationId xmlns:a16="http://schemas.microsoft.com/office/drawing/2014/main" id="{85E5BC11-5C9C-44AF-963E-B96E4EFEB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39" b="90047" l="8787" r="89540">
                        <a14:foregroundMark x1="30126" y1="5687" x2="30126" y2="5687"/>
                        <a14:foregroundMark x1="47699" y1="90047" x2="47699" y2="90047"/>
                        <a14:foregroundMark x1="53975" y1="90047" x2="53975" y2="9004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91" y="170579"/>
            <a:ext cx="1812001" cy="15997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B85530-3827-15A2-189D-E6D4AA13BC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1458" y="2437150"/>
            <a:ext cx="8246958" cy="405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8093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22A92F8-A6B8-4350-BDC9-0DF8FC554852}"/>
              </a:ext>
            </a:extLst>
          </p:cNvPr>
          <p:cNvSpPr/>
          <p:nvPr/>
        </p:nvSpPr>
        <p:spPr>
          <a:xfrm>
            <a:off x="294760" y="328870"/>
            <a:ext cx="11602480" cy="6423888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F1D8DC-2386-94D6-FD14-C4BBC68BED04}"/>
              </a:ext>
            </a:extLst>
          </p:cNvPr>
          <p:cNvGrpSpPr/>
          <p:nvPr/>
        </p:nvGrpSpPr>
        <p:grpSpPr>
          <a:xfrm>
            <a:off x="1821739" y="206827"/>
            <a:ext cx="9651804" cy="2133601"/>
            <a:chOff x="2061225" y="445969"/>
            <a:chExt cx="7785663" cy="2667346"/>
          </a:xfrm>
        </p:grpSpPr>
        <p:grpSp>
          <p:nvGrpSpPr>
            <p:cNvPr id="10" name="Google Shape;716;p39">
              <a:extLst>
                <a:ext uri="{FF2B5EF4-FFF2-40B4-BE49-F238E27FC236}">
                  <a16:creationId xmlns:a16="http://schemas.microsoft.com/office/drawing/2014/main" id="{6CE1F27B-A8BC-2C36-C1A8-644395A27E5A}"/>
                </a:ext>
              </a:extLst>
            </p:cNvPr>
            <p:cNvGrpSpPr/>
            <p:nvPr/>
          </p:nvGrpSpPr>
          <p:grpSpPr>
            <a:xfrm>
              <a:off x="2061225" y="445969"/>
              <a:ext cx="7785663" cy="2667346"/>
              <a:chOff x="1013538" y="1429500"/>
              <a:chExt cx="2133732" cy="1479618"/>
            </a:xfrm>
            <a:solidFill>
              <a:srgbClr val="FEFDD0"/>
            </a:solidFill>
          </p:grpSpPr>
          <p:sp>
            <p:nvSpPr>
              <p:cNvPr id="17" name="Google Shape;717;p39">
                <a:extLst>
                  <a:ext uri="{FF2B5EF4-FFF2-40B4-BE49-F238E27FC236}">
                    <a16:creationId xmlns:a16="http://schemas.microsoft.com/office/drawing/2014/main" id="{57747365-7D98-FAA0-8E2B-8E8CD3D559D1}"/>
                  </a:ext>
                </a:extLst>
              </p:cNvPr>
              <p:cNvSpPr/>
              <p:nvPr/>
            </p:nvSpPr>
            <p:spPr>
              <a:xfrm>
                <a:off x="1089650" y="1429500"/>
                <a:ext cx="2057620" cy="1378793"/>
              </a:xfrm>
              <a:custGeom>
                <a:avLst/>
                <a:gdLst/>
                <a:ahLst/>
                <a:cxnLst/>
                <a:rect l="l" t="t" r="r" b="b"/>
                <a:pathLst>
                  <a:path w="16578" h="12738" extrusionOk="0">
                    <a:moveTo>
                      <a:pt x="10541" y="1"/>
                    </a:moveTo>
                    <a:cubicBezTo>
                      <a:pt x="9602" y="1"/>
                      <a:pt x="8932" y="85"/>
                      <a:pt x="8932" y="85"/>
                    </a:cubicBezTo>
                    <a:cubicBezTo>
                      <a:pt x="8932" y="85"/>
                      <a:pt x="2669" y="355"/>
                      <a:pt x="2025" y="668"/>
                    </a:cubicBezTo>
                    <a:cubicBezTo>
                      <a:pt x="0" y="1662"/>
                      <a:pt x="1329" y="9341"/>
                      <a:pt x="1828" y="10007"/>
                    </a:cubicBezTo>
                    <a:cubicBezTo>
                      <a:pt x="2106" y="10376"/>
                      <a:pt x="3080" y="10458"/>
                      <a:pt x="3894" y="10458"/>
                    </a:cubicBezTo>
                    <a:cubicBezTo>
                      <a:pt x="4551" y="10458"/>
                      <a:pt x="5105" y="10404"/>
                      <a:pt x="5105" y="10404"/>
                    </a:cubicBezTo>
                    <a:cubicBezTo>
                      <a:pt x="5105" y="10404"/>
                      <a:pt x="5487" y="11969"/>
                      <a:pt x="5487" y="12636"/>
                    </a:cubicBezTo>
                    <a:cubicBezTo>
                      <a:pt x="5487" y="12706"/>
                      <a:pt x="5523" y="12738"/>
                      <a:pt x="5589" y="12738"/>
                    </a:cubicBezTo>
                    <a:cubicBezTo>
                      <a:pt x="6146" y="12738"/>
                      <a:pt x="8808" y="10458"/>
                      <a:pt x="9033" y="10236"/>
                    </a:cubicBezTo>
                    <a:cubicBezTo>
                      <a:pt x="9281" y="9985"/>
                      <a:pt x="15255" y="10487"/>
                      <a:pt x="15670" y="9155"/>
                    </a:cubicBezTo>
                    <a:cubicBezTo>
                      <a:pt x="16086" y="7826"/>
                      <a:pt x="16577" y="2459"/>
                      <a:pt x="15551" y="1433"/>
                    </a:cubicBezTo>
                    <a:cubicBezTo>
                      <a:pt x="14347" y="229"/>
                      <a:pt x="12082" y="1"/>
                      <a:pt x="1054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Google Shape;718;p39">
                <a:extLst>
                  <a:ext uri="{FF2B5EF4-FFF2-40B4-BE49-F238E27FC236}">
                    <a16:creationId xmlns:a16="http://schemas.microsoft.com/office/drawing/2014/main" id="{BBFE1842-ABB5-8FA6-C6C6-34D78B9F6147}"/>
                  </a:ext>
                </a:extLst>
              </p:cNvPr>
              <p:cNvSpPr/>
              <p:nvPr/>
            </p:nvSpPr>
            <p:spPr>
              <a:xfrm>
                <a:off x="1013538" y="1530325"/>
                <a:ext cx="2057620" cy="1378793"/>
              </a:xfrm>
              <a:custGeom>
                <a:avLst/>
                <a:gdLst/>
                <a:ahLst/>
                <a:cxnLst/>
                <a:rect l="l" t="t" r="r" b="b"/>
                <a:pathLst>
                  <a:path w="16578" h="12738" extrusionOk="0">
                    <a:moveTo>
                      <a:pt x="10541" y="1"/>
                    </a:moveTo>
                    <a:cubicBezTo>
                      <a:pt x="9602" y="1"/>
                      <a:pt x="8932" y="85"/>
                      <a:pt x="8932" y="85"/>
                    </a:cubicBezTo>
                    <a:cubicBezTo>
                      <a:pt x="8932" y="85"/>
                      <a:pt x="2669" y="355"/>
                      <a:pt x="2025" y="668"/>
                    </a:cubicBezTo>
                    <a:cubicBezTo>
                      <a:pt x="0" y="1662"/>
                      <a:pt x="1329" y="9341"/>
                      <a:pt x="1828" y="10007"/>
                    </a:cubicBezTo>
                    <a:cubicBezTo>
                      <a:pt x="2106" y="10376"/>
                      <a:pt x="3080" y="10458"/>
                      <a:pt x="3894" y="10458"/>
                    </a:cubicBezTo>
                    <a:cubicBezTo>
                      <a:pt x="4551" y="10458"/>
                      <a:pt x="5105" y="10404"/>
                      <a:pt x="5105" y="10404"/>
                    </a:cubicBezTo>
                    <a:cubicBezTo>
                      <a:pt x="5105" y="10404"/>
                      <a:pt x="5487" y="11969"/>
                      <a:pt x="5487" y="12636"/>
                    </a:cubicBezTo>
                    <a:cubicBezTo>
                      <a:pt x="5487" y="12706"/>
                      <a:pt x="5523" y="12738"/>
                      <a:pt x="5589" y="12738"/>
                    </a:cubicBezTo>
                    <a:cubicBezTo>
                      <a:pt x="6146" y="12738"/>
                      <a:pt x="8808" y="10458"/>
                      <a:pt x="9033" y="10236"/>
                    </a:cubicBezTo>
                    <a:cubicBezTo>
                      <a:pt x="9281" y="9985"/>
                      <a:pt x="15255" y="10487"/>
                      <a:pt x="15670" y="9155"/>
                    </a:cubicBezTo>
                    <a:cubicBezTo>
                      <a:pt x="16086" y="7826"/>
                      <a:pt x="16577" y="2459"/>
                      <a:pt x="15551" y="1433"/>
                    </a:cubicBezTo>
                    <a:cubicBezTo>
                      <a:pt x="14347" y="229"/>
                      <a:pt x="12082" y="1"/>
                      <a:pt x="10541" y="1"/>
                    </a:cubicBezTo>
                    <a:close/>
                  </a:path>
                </a:pathLst>
              </a:cu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C94823C-EBBD-63B0-FD77-76E60113516C}"/>
                </a:ext>
              </a:extLst>
            </p:cNvPr>
            <p:cNvSpPr txBox="1"/>
            <p:nvPr/>
          </p:nvSpPr>
          <p:spPr>
            <a:xfrm>
              <a:off x="2895239" y="786423"/>
              <a:ext cx="6215742" cy="1654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Nêu một số điểm nổi bật của của con người ở tuổi trưởng thành?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CB8A0B7-0A79-0EC4-47F4-B6321FA43253}"/>
              </a:ext>
            </a:extLst>
          </p:cNvPr>
          <p:cNvSpPr/>
          <p:nvPr/>
        </p:nvSpPr>
        <p:spPr>
          <a:xfrm>
            <a:off x="3211286" y="2743201"/>
            <a:ext cx="8632371" cy="3668486"/>
          </a:xfrm>
          <a:prstGeom prst="roundRect">
            <a:avLst>
              <a:gd name="adj" fmla="val 2586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4000" b="1" dirty="0">
                <a:solidFill>
                  <a:srgbClr val="FF0000"/>
                </a:solidFill>
                <a:latin typeface="Calibri" panose="020F0502020204030204"/>
              </a:rPr>
              <a:t>Đặc điểm nổi bật của con người ở trưởng thành là: </a:t>
            </a:r>
            <a:r>
              <a:rPr lang="vi-VN" sz="4000" dirty="0">
                <a:solidFill>
                  <a:srgbClr val="FF0000"/>
                </a:solidFill>
                <a:latin typeface="Calibri" panose="020F0502020204030204"/>
              </a:rPr>
              <a:t>Cơ thể phát triển và hoàn thiện về thể chất và tâm lí. Ở lứa tuổi này, con người có thể lập gia đình, sinh con, chịu trách nhiệm với bản thân, gia đình và xã hội.</a:t>
            </a:r>
            <a:endParaRPr kumimoji="0" lang="vi-VN" sz="40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7170" name="Picture 2" descr="Hình ảnh Chàng Trai Trẻ Hạnh Phúc Chào đón Vẻ đẹp Trưởng Thành Hấp Dẫn  Vectơ PNG , Sắc đẹp, Vẻ đẹp, Người Lớn PNG và Vector với nền trong suốt để">
            <a:extLst>
              <a:ext uri="{FF2B5EF4-FFF2-40B4-BE49-F238E27FC236}">
                <a16:creationId xmlns:a16="http://schemas.microsoft.com/office/drawing/2014/main" id="{6F168322-7722-90CE-8873-EDA246EEE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200" y="979713"/>
            <a:ext cx="6074229" cy="607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4003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22A92F8-A6B8-4350-BDC9-0DF8FC554852}"/>
              </a:ext>
            </a:extLst>
          </p:cNvPr>
          <p:cNvSpPr/>
          <p:nvPr/>
        </p:nvSpPr>
        <p:spPr>
          <a:xfrm>
            <a:off x="294760" y="328870"/>
            <a:ext cx="11602480" cy="6423888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F1D8DC-2386-94D6-FD14-C4BBC68BED04}"/>
              </a:ext>
            </a:extLst>
          </p:cNvPr>
          <p:cNvGrpSpPr/>
          <p:nvPr/>
        </p:nvGrpSpPr>
        <p:grpSpPr>
          <a:xfrm>
            <a:off x="1821739" y="206827"/>
            <a:ext cx="9651804" cy="2133601"/>
            <a:chOff x="2061225" y="445969"/>
            <a:chExt cx="7785663" cy="2667346"/>
          </a:xfrm>
        </p:grpSpPr>
        <p:grpSp>
          <p:nvGrpSpPr>
            <p:cNvPr id="10" name="Google Shape;716;p39">
              <a:extLst>
                <a:ext uri="{FF2B5EF4-FFF2-40B4-BE49-F238E27FC236}">
                  <a16:creationId xmlns:a16="http://schemas.microsoft.com/office/drawing/2014/main" id="{6CE1F27B-A8BC-2C36-C1A8-644395A27E5A}"/>
                </a:ext>
              </a:extLst>
            </p:cNvPr>
            <p:cNvGrpSpPr/>
            <p:nvPr/>
          </p:nvGrpSpPr>
          <p:grpSpPr>
            <a:xfrm>
              <a:off x="2061225" y="445969"/>
              <a:ext cx="7785663" cy="2667346"/>
              <a:chOff x="1013538" y="1429500"/>
              <a:chExt cx="2133732" cy="1479618"/>
            </a:xfrm>
            <a:solidFill>
              <a:srgbClr val="FEFDD0"/>
            </a:solidFill>
          </p:grpSpPr>
          <p:sp>
            <p:nvSpPr>
              <p:cNvPr id="17" name="Google Shape;717;p39">
                <a:extLst>
                  <a:ext uri="{FF2B5EF4-FFF2-40B4-BE49-F238E27FC236}">
                    <a16:creationId xmlns:a16="http://schemas.microsoft.com/office/drawing/2014/main" id="{57747365-7D98-FAA0-8E2B-8E8CD3D559D1}"/>
                  </a:ext>
                </a:extLst>
              </p:cNvPr>
              <p:cNvSpPr/>
              <p:nvPr/>
            </p:nvSpPr>
            <p:spPr>
              <a:xfrm>
                <a:off x="1089650" y="1429500"/>
                <a:ext cx="2057620" cy="1378793"/>
              </a:xfrm>
              <a:custGeom>
                <a:avLst/>
                <a:gdLst/>
                <a:ahLst/>
                <a:cxnLst/>
                <a:rect l="l" t="t" r="r" b="b"/>
                <a:pathLst>
                  <a:path w="16578" h="12738" extrusionOk="0">
                    <a:moveTo>
                      <a:pt x="10541" y="1"/>
                    </a:moveTo>
                    <a:cubicBezTo>
                      <a:pt x="9602" y="1"/>
                      <a:pt x="8932" y="85"/>
                      <a:pt x="8932" y="85"/>
                    </a:cubicBezTo>
                    <a:cubicBezTo>
                      <a:pt x="8932" y="85"/>
                      <a:pt x="2669" y="355"/>
                      <a:pt x="2025" y="668"/>
                    </a:cubicBezTo>
                    <a:cubicBezTo>
                      <a:pt x="0" y="1662"/>
                      <a:pt x="1329" y="9341"/>
                      <a:pt x="1828" y="10007"/>
                    </a:cubicBezTo>
                    <a:cubicBezTo>
                      <a:pt x="2106" y="10376"/>
                      <a:pt x="3080" y="10458"/>
                      <a:pt x="3894" y="10458"/>
                    </a:cubicBezTo>
                    <a:cubicBezTo>
                      <a:pt x="4551" y="10458"/>
                      <a:pt x="5105" y="10404"/>
                      <a:pt x="5105" y="10404"/>
                    </a:cubicBezTo>
                    <a:cubicBezTo>
                      <a:pt x="5105" y="10404"/>
                      <a:pt x="5487" y="11969"/>
                      <a:pt x="5487" y="12636"/>
                    </a:cubicBezTo>
                    <a:cubicBezTo>
                      <a:pt x="5487" y="12706"/>
                      <a:pt x="5523" y="12738"/>
                      <a:pt x="5589" y="12738"/>
                    </a:cubicBezTo>
                    <a:cubicBezTo>
                      <a:pt x="6146" y="12738"/>
                      <a:pt x="8808" y="10458"/>
                      <a:pt x="9033" y="10236"/>
                    </a:cubicBezTo>
                    <a:cubicBezTo>
                      <a:pt x="9281" y="9985"/>
                      <a:pt x="15255" y="10487"/>
                      <a:pt x="15670" y="9155"/>
                    </a:cubicBezTo>
                    <a:cubicBezTo>
                      <a:pt x="16086" y="7826"/>
                      <a:pt x="16577" y="2459"/>
                      <a:pt x="15551" y="1433"/>
                    </a:cubicBezTo>
                    <a:cubicBezTo>
                      <a:pt x="14347" y="229"/>
                      <a:pt x="12082" y="1"/>
                      <a:pt x="1054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Google Shape;718;p39">
                <a:extLst>
                  <a:ext uri="{FF2B5EF4-FFF2-40B4-BE49-F238E27FC236}">
                    <a16:creationId xmlns:a16="http://schemas.microsoft.com/office/drawing/2014/main" id="{BBFE1842-ABB5-8FA6-C6C6-34D78B9F6147}"/>
                  </a:ext>
                </a:extLst>
              </p:cNvPr>
              <p:cNvSpPr/>
              <p:nvPr/>
            </p:nvSpPr>
            <p:spPr>
              <a:xfrm>
                <a:off x="1013538" y="1530325"/>
                <a:ext cx="2057620" cy="1378793"/>
              </a:xfrm>
              <a:custGeom>
                <a:avLst/>
                <a:gdLst/>
                <a:ahLst/>
                <a:cxnLst/>
                <a:rect l="l" t="t" r="r" b="b"/>
                <a:pathLst>
                  <a:path w="16578" h="12738" extrusionOk="0">
                    <a:moveTo>
                      <a:pt x="10541" y="1"/>
                    </a:moveTo>
                    <a:cubicBezTo>
                      <a:pt x="9602" y="1"/>
                      <a:pt x="8932" y="85"/>
                      <a:pt x="8932" y="85"/>
                    </a:cubicBezTo>
                    <a:cubicBezTo>
                      <a:pt x="8932" y="85"/>
                      <a:pt x="2669" y="355"/>
                      <a:pt x="2025" y="668"/>
                    </a:cubicBezTo>
                    <a:cubicBezTo>
                      <a:pt x="0" y="1662"/>
                      <a:pt x="1329" y="9341"/>
                      <a:pt x="1828" y="10007"/>
                    </a:cubicBezTo>
                    <a:cubicBezTo>
                      <a:pt x="2106" y="10376"/>
                      <a:pt x="3080" y="10458"/>
                      <a:pt x="3894" y="10458"/>
                    </a:cubicBezTo>
                    <a:cubicBezTo>
                      <a:pt x="4551" y="10458"/>
                      <a:pt x="5105" y="10404"/>
                      <a:pt x="5105" y="10404"/>
                    </a:cubicBezTo>
                    <a:cubicBezTo>
                      <a:pt x="5105" y="10404"/>
                      <a:pt x="5487" y="11969"/>
                      <a:pt x="5487" y="12636"/>
                    </a:cubicBezTo>
                    <a:cubicBezTo>
                      <a:pt x="5487" y="12706"/>
                      <a:pt x="5523" y="12738"/>
                      <a:pt x="5589" y="12738"/>
                    </a:cubicBezTo>
                    <a:cubicBezTo>
                      <a:pt x="6146" y="12738"/>
                      <a:pt x="8808" y="10458"/>
                      <a:pt x="9033" y="10236"/>
                    </a:cubicBezTo>
                    <a:cubicBezTo>
                      <a:pt x="9281" y="9985"/>
                      <a:pt x="15255" y="10487"/>
                      <a:pt x="15670" y="9155"/>
                    </a:cubicBezTo>
                    <a:cubicBezTo>
                      <a:pt x="16086" y="7826"/>
                      <a:pt x="16577" y="2459"/>
                      <a:pt x="15551" y="1433"/>
                    </a:cubicBezTo>
                    <a:cubicBezTo>
                      <a:pt x="14347" y="229"/>
                      <a:pt x="12082" y="1"/>
                      <a:pt x="10541" y="1"/>
                    </a:cubicBezTo>
                    <a:close/>
                  </a:path>
                </a:pathLst>
              </a:cu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C94823C-EBBD-63B0-FD77-76E60113516C}"/>
                </a:ext>
              </a:extLst>
            </p:cNvPr>
            <p:cNvSpPr txBox="1"/>
            <p:nvPr/>
          </p:nvSpPr>
          <p:spPr>
            <a:xfrm>
              <a:off x="2895239" y="895295"/>
              <a:ext cx="6215742" cy="1654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Vai trò của người trưởng thành đối với gia đình và xã hội?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CB8A0B7-0A79-0EC4-47F4-B6321FA43253}"/>
              </a:ext>
            </a:extLst>
          </p:cNvPr>
          <p:cNvSpPr/>
          <p:nvPr/>
        </p:nvSpPr>
        <p:spPr>
          <a:xfrm>
            <a:off x="3483429" y="2743201"/>
            <a:ext cx="8360228" cy="3668486"/>
          </a:xfrm>
          <a:prstGeom prst="roundRect">
            <a:avLst>
              <a:gd name="adj" fmla="val 3387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4000" b="1" dirty="0">
                <a:solidFill>
                  <a:srgbClr val="FF0000"/>
                </a:solidFill>
                <a:latin typeface="Calibri" panose="020F0502020204030204"/>
              </a:rPr>
              <a:t>Vai trò của người trưởng thành đối với gia đình và xã hội: </a:t>
            </a:r>
            <a:r>
              <a:rPr lang="vi-VN" sz="4000" dirty="0">
                <a:solidFill>
                  <a:srgbClr val="FF0000"/>
                </a:solidFill>
                <a:latin typeface="Calibri" panose="020F0502020204030204"/>
              </a:rPr>
              <a:t>Là lực lượng chủ yếu tham gia vào các hoạt động lao động, sản xuất trong xã hội.</a:t>
            </a:r>
            <a:endParaRPr kumimoji="0" lang="vi-VN" sz="40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3074" name="Picture 2" descr="Hình ảnh Phim Hoạt Hình Người Phụ Nữ Trẻ Trưởng Thành PNG , Người Phụ Nữ  Trẻ Tuổi, Phụ Nữ Trưởng Thành, Người Phụ Nữ Hoạt Hình PNG trong suốt và  Vector">
            <a:extLst>
              <a:ext uri="{FF2B5EF4-FFF2-40B4-BE49-F238E27FC236}">
                <a16:creationId xmlns:a16="http://schemas.microsoft.com/office/drawing/2014/main" id="{A358420D-3DD2-33D0-6BA7-C3328A558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94" b="95000" l="10000" r="90000">
                        <a14:foregroundMark x1="43438" y1="5156" x2="55469" y2="7656"/>
                        <a14:foregroundMark x1="55469" y1="7656" x2="56250" y2="11250"/>
                        <a14:foregroundMark x1="44219" y1="6250" x2="55313" y2="3906"/>
                        <a14:foregroundMark x1="55313" y1="3906" x2="55469" y2="3594"/>
                        <a14:foregroundMark x1="40000" y1="78594" x2="36719" y2="89531"/>
                        <a14:foregroundMark x1="36719" y1="89531" x2="30000" y2="94688"/>
                        <a14:foregroundMark x1="30000" y1="94688" x2="28750" y2="95000"/>
                        <a14:foregroundMark x1="54219" y1="31563" x2="61406" y2="42813"/>
                        <a14:foregroundMark x1="44219" y1="33594" x2="54688" y2="41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1" y="1219201"/>
            <a:ext cx="6096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1277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B142D96DF8BD4187C0BD8915B76B44" ma:contentTypeVersion="9" ma:contentTypeDescription="Create a new document." ma:contentTypeScope="" ma:versionID="641f01969ed12db83ea33ea8cc68d593">
  <xsd:schema xmlns:xsd="http://www.w3.org/2001/XMLSchema" xmlns:xs="http://www.w3.org/2001/XMLSchema" xmlns:p="http://schemas.microsoft.com/office/2006/metadata/properties" xmlns:ns3="ef9fbb00-3a11-451f-a0e3-723ec126c7ed" xmlns:ns4="e3474fc8-c587-4375-aa46-28eda414bf22" targetNamespace="http://schemas.microsoft.com/office/2006/metadata/properties" ma:root="true" ma:fieldsID="d4d816fca89b967b0beb5cd155195b79" ns3:_="" ns4:_="">
    <xsd:import namespace="ef9fbb00-3a11-451f-a0e3-723ec126c7ed"/>
    <xsd:import namespace="e3474fc8-c587-4375-aa46-28eda414bf2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9fbb00-3a11-451f-a0e3-723ec126c7e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474fc8-c587-4375-aa46-28eda414bf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32DDB2-55CD-4073-8941-52DB54AA043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2FD53BA-FDBD-4727-A998-272AE785C1C9}">
  <ds:schemaRefs>
    <ds:schemaRef ds:uri="http://schemas.microsoft.com/office/2006/metadata/properties"/>
    <ds:schemaRef ds:uri="http://purl.org/dc/terms/"/>
    <ds:schemaRef ds:uri="ef9fbb00-3a11-451f-a0e3-723ec126c7ed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e3474fc8-c587-4375-aa46-28eda414bf2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47ECBD3-B9D5-4C37-A5C0-887684BDD1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9fbb00-3a11-451f-a0e3-723ec126c7ed"/>
    <ds:schemaRef ds:uri="e3474fc8-c587-4375-aa46-28eda414bf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1166</TotalTime>
  <Words>254</Words>
  <Application>Microsoft Office PowerPoint</Application>
  <PresentationFormat>Widescreen</PresentationFormat>
  <Paragraphs>12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Cambria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50</cp:revision>
  <dcterms:created xsi:type="dcterms:W3CDTF">2022-11-24T13:00:56Z</dcterms:created>
  <dcterms:modified xsi:type="dcterms:W3CDTF">2025-03-12T11:08:00Z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0x01010087B142D96DF8BD4187C0BD8915B76B44</vt:lpwstr>
  </property>
</Properties>
</file>