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21" r:id="rId3"/>
    <p:sldId id="322" r:id="rId4"/>
    <p:sldId id="323" r:id="rId5"/>
    <p:sldId id="324" r:id="rId6"/>
    <p:sldId id="325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398"/>
    <a:srgbClr val="C0504D"/>
    <a:srgbClr val="03ABEE"/>
    <a:srgbClr val="F8B1A9"/>
    <a:srgbClr val="FECE4E"/>
    <a:srgbClr val="2F804B"/>
    <a:srgbClr val="E3B77A"/>
    <a:srgbClr val="FFEAB5"/>
    <a:srgbClr val="D6E391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3" autoAdjust="0"/>
    <p:restoredTop sz="94364" autoAdjust="0"/>
  </p:normalViewPr>
  <p:slideViewPr>
    <p:cSldViewPr snapToGrid="0">
      <p:cViewPr varScale="1">
        <p:scale>
          <a:sx n="65" d="100"/>
          <a:sy n="65" d="100"/>
        </p:scale>
        <p:origin x="10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78590" y="1862982"/>
            <a:ext cx="73185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27:</a:t>
            </a:r>
          </a:p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THỰC HÀNH GẤP, CẮT GHÉP, XẾP HÌNH, VẼ ĐOẠN THẲNG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3785">
            <a:off x="3451860" y="1747158"/>
            <a:ext cx="5121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KHÁM PHÁ</a:t>
            </a:r>
          </a:p>
        </p:txBody>
      </p:sp>
      <p:sp>
        <p:nvSpPr>
          <p:cNvPr id="3" name="TextBox 2"/>
          <p:cNvSpPr txBox="1"/>
          <p:nvPr/>
        </p:nvSpPr>
        <p:spPr>
          <a:xfrm rot="156939">
            <a:off x="3423251" y="3566160"/>
            <a:ext cx="5006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504D"/>
                </a:solidFill>
              </a:rPr>
              <a:t>VẼ ĐOẠN THẲNG</a:t>
            </a:r>
          </a:p>
        </p:txBody>
      </p:sp>
    </p:spTree>
    <p:extLst>
      <p:ext uri="{BB962C8B-B14F-4D97-AF65-F5344CB8AC3E}">
        <p14:creationId xmlns:p14="http://schemas.microsoft.com/office/powerpoint/2010/main" val="165588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5150" y="76200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7cm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2362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62100" y="3495244"/>
            <a:ext cx="8534400" cy="1826439"/>
          </a:xfrm>
          <a:prstGeom prst="rect">
            <a:avLst/>
          </a:prstGeom>
        </p:spPr>
      </p:pic>
      <p:pic>
        <p:nvPicPr>
          <p:cNvPr id="6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8077200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79069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637793" y="3665146"/>
            <a:ext cx="54394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637793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72050" y="312104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7cm</a:t>
            </a:r>
          </a:p>
        </p:txBody>
      </p:sp>
    </p:spTree>
    <p:extLst>
      <p:ext uri="{BB962C8B-B14F-4D97-AF65-F5344CB8AC3E}">
        <p14:creationId xmlns:p14="http://schemas.microsoft.com/office/powerpoint/2010/main" val="276656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324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58612" y="1466973"/>
            <a:ext cx="9958959" cy="658835"/>
            <a:chOff x="857087" y="446662"/>
            <a:chExt cx="9958959" cy="658835"/>
          </a:xfrm>
        </p:grpSpPr>
        <p:sp>
          <p:nvSpPr>
            <p:cNvPr id="4" name="TextBox 3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39349" y="1928675"/>
            <a:ext cx="8850960" cy="3589209"/>
            <a:chOff x="1239349" y="1928675"/>
            <a:chExt cx="8850960" cy="358920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680965" y="3367315"/>
              <a:ext cx="4368800" cy="3918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458612" y="4659086"/>
              <a:ext cx="7507039" cy="275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9647822" y="2720697"/>
              <a:ext cx="232229" cy="2533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482834" y="2547149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55582" y="283953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8678" y="316052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1634" y="294646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60481" y="41461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55885" y="38413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694047" y="1928675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69275" y="440988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39349" y="443778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712703" y="4025215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552179" y="2225512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207120" y="494937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 rot="322671">
            <a:off x="4700500" y="2970867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29" name="TextBox 28"/>
          <p:cNvSpPr txBox="1"/>
          <p:nvPr/>
        </p:nvSpPr>
        <p:spPr>
          <a:xfrm rot="21379289">
            <a:off x="5143584" y="4167487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30" name="TextBox 29"/>
          <p:cNvSpPr txBox="1"/>
          <p:nvPr/>
        </p:nvSpPr>
        <p:spPr>
          <a:xfrm rot="327986">
            <a:off x="10087515" y="3597916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132620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057905" y="259478"/>
            <a:ext cx="5268512" cy="6264675"/>
            <a:chOff x="1111832" y="190203"/>
            <a:chExt cx="5268512" cy="6264675"/>
          </a:xfrm>
        </p:grpSpPr>
        <p:sp>
          <p:nvSpPr>
            <p:cNvPr id="2" name="Freeform 1"/>
            <p:cNvSpPr/>
            <p:nvPr/>
          </p:nvSpPr>
          <p:spPr>
            <a:xfrm>
              <a:off x="1485900" y="629265"/>
              <a:ext cx="4495800" cy="5638800"/>
            </a:xfrm>
            <a:custGeom>
              <a:avLst/>
              <a:gdLst>
                <a:gd name="connsiteX0" fmla="*/ 0 w 4495800"/>
                <a:gd name="connsiteY0" fmla="*/ 1041400 h 5638800"/>
                <a:gd name="connsiteX1" fmla="*/ 711200 w 4495800"/>
                <a:gd name="connsiteY1" fmla="*/ 1041400 h 5638800"/>
                <a:gd name="connsiteX2" fmla="*/ 711200 w 4495800"/>
                <a:gd name="connsiteY2" fmla="*/ 1828800 h 5638800"/>
                <a:gd name="connsiteX3" fmla="*/ 2540000 w 4495800"/>
                <a:gd name="connsiteY3" fmla="*/ 0 h 5638800"/>
                <a:gd name="connsiteX4" fmla="*/ 4495800 w 4495800"/>
                <a:gd name="connsiteY4" fmla="*/ 1816100 h 5638800"/>
                <a:gd name="connsiteX5" fmla="*/ 4495800 w 4495800"/>
                <a:gd name="connsiteY5" fmla="*/ 5638800 h 5638800"/>
                <a:gd name="connsiteX6" fmla="*/ 25400 w 4495800"/>
                <a:gd name="connsiteY6" fmla="*/ 5638800 h 5638800"/>
                <a:gd name="connsiteX7" fmla="*/ 0 w 4495800"/>
                <a:gd name="connsiteY7" fmla="*/ 104140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5638800">
                  <a:moveTo>
                    <a:pt x="0" y="1041400"/>
                  </a:moveTo>
                  <a:lnTo>
                    <a:pt x="711200" y="1041400"/>
                  </a:lnTo>
                  <a:lnTo>
                    <a:pt x="711200" y="1828800"/>
                  </a:lnTo>
                  <a:lnTo>
                    <a:pt x="2540000" y="0"/>
                  </a:lnTo>
                  <a:lnTo>
                    <a:pt x="4495800" y="1816100"/>
                  </a:lnTo>
                  <a:lnTo>
                    <a:pt x="4495800" y="5638800"/>
                  </a:lnTo>
                  <a:lnTo>
                    <a:pt x="25400" y="5638800"/>
                  </a:lnTo>
                  <a:lnTo>
                    <a:pt x="0" y="1041400"/>
                  </a:lnTo>
                  <a:close/>
                </a:path>
              </a:pathLst>
            </a:custGeom>
            <a:solidFill>
              <a:srgbClr val="F9F39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492500" y="1689100"/>
              <a:ext cx="1117600" cy="1143000"/>
              <a:chOff x="3492500" y="1689100"/>
              <a:chExt cx="1117600" cy="1143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>
                <a:stCxn id="3" idx="0"/>
                <a:endCxn id="3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>
                <a:stCxn id="3" idx="1"/>
                <a:endCxn id="3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905000" y="3581400"/>
              <a:ext cx="889000" cy="1790700"/>
              <a:chOff x="3492500" y="1689100"/>
              <a:chExt cx="1117600" cy="1143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>
                <a:stCxn id="13" idx="0"/>
                <a:endCxn id="13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3" idx="1"/>
                <a:endCxn id="13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3213100" y="3200400"/>
              <a:ext cx="1778000" cy="3067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675187" y="4621519"/>
              <a:ext cx="182563" cy="1825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1277" y="11658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00630" y="1902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23710" y="1213197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91743" y="199899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21242" y="274794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35321" y="289181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11832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56830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35321" y="579027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9683" y="419135"/>
            <a:ext cx="4671764" cy="2677656"/>
            <a:chOff x="857087" y="446662"/>
            <a:chExt cx="4671764" cy="2677656"/>
          </a:xfrm>
        </p:grpSpPr>
        <p:sp>
          <p:nvSpPr>
            <p:cNvPr id="31" name="TextBox 30"/>
            <p:cNvSpPr txBox="1"/>
            <p:nvPr/>
          </p:nvSpPr>
          <p:spPr>
            <a:xfrm>
              <a:off x="1475044" y="446662"/>
              <a:ext cx="405380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AB, CD, GH, MN, NP.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vậy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vở</a:t>
              </a:r>
              <a:endParaRPr lang="en-US" sz="28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 rot="16200000">
            <a:off x="5703494" y="3510321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7919485" y="4434174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9296298" y="1831711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36" name="TextBox 35"/>
          <p:cNvSpPr txBox="1"/>
          <p:nvPr/>
        </p:nvSpPr>
        <p:spPr>
          <a:xfrm rot="2531584">
            <a:off x="9955085" y="122071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37" name="TextBox 36"/>
          <p:cNvSpPr txBox="1"/>
          <p:nvPr/>
        </p:nvSpPr>
        <p:spPr>
          <a:xfrm rot="5400000">
            <a:off x="10726279" y="441274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407271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102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</cp:lastModifiedBy>
  <cp:revision>101</cp:revision>
  <dcterms:created xsi:type="dcterms:W3CDTF">2021-06-02T01:34:28Z</dcterms:created>
  <dcterms:modified xsi:type="dcterms:W3CDTF">2025-01-12T23:06:24Z</dcterms:modified>
</cp:coreProperties>
</file>