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image" Target="../media/image11.jp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1.jpg"/><Relationship Id="rId9" Type="http://schemas.openxmlformats.org/officeDocument/2006/relationships/image" Target="../media/image39.png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48.png"/><Relationship Id="rId18" Type="http://schemas.microsoft.com/office/2007/relationships/hdphoto" Target="../media/hdphoto5.wdp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54.svg"/><Relationship Id="rId17" Type="http://schemas.openxmlformats.org/officeDocument/2006/relationships/image" Target="../media/image51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47.png"/><Relationship Id="rId24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image" Target="../media/image57.svg"/><Relationship Id="rId23" Type="http://schemas.openxmlformats.org/officeDocument/2006/relationships/image" Target="../media/image39.png"/><Relationship Id="rId10" Type="http://schemas.openxmlformats.org/officeDocument/2006/relationships/image" Target="../media/image52.svg"/><Relationship Id="rId19" Type="http://schemas.openxmlformats.org/officeDocument/2006/relationships/image" Target="../media/image52.png"/><Relationship Id="rId4" Type="http://schemas.openxmlformats.org/officeDocument/2006/relationships/image" Target="../media/image11.jp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ECA79BDB-5021-A095-DEA2-0A0A6C0909B6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1,24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264</Words>
  <Application>Microsoft Office PowerPoint</Application>
  <PresentationFormat>Widescreen</PresentationFormat>
  <Paragraphs>59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Amasis MT Pro</vt:lpstr>
      <vt:lpstr>Aptos</vt:lpstr>
      <vt:lpstr>Aptos Display</vt:lpstr>
      <vt:lpstr>Arial</vt:lpstr>
      <vt:lpstr>Calibri</vt:lpstr>
      <vt:lpstr>Cambria</vt:lpstr>
      <vt:lpstr>Cambria Math</vt:lpstr>
      <vt:lpstr>等线</vt:lpstr>
      <vt:lpstr>iCiel Pony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TT</cp:lastModifiedBy>
  <cp:revision>23</cp:revision>
  <dcterms:created xsi:type="dcterms:W3CDTF">2024-10-06T15:30:28Z</dcterms:created>
  <dcterms:modified xsi:type="dcterms:W3CDTF">2024-10-12T08:49:14Z</dcterms:modified>
</cp:coreProperties>
</file>