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0" r:id="rId2"/>
    <p:sldId id="325" r:id="rId3"/>
    <p:sldId id="263" r:id="rId4"/>
    <p:sldId id="277" r:id="rId5"/>
    <p:sldId id="272" r:id="rId6"/>
    <p:sldId id="273" r:id="rId7"/>
    <p:sldId id="274" r:id="rId8"/>
    <p:sldId id="275" r:id="rId9"/>
    <p:sldId id="266" r:id="rId10"/>
    <p:sldId id="258" r:id="rId11"/>
    <p:sldId id="27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C6EA-E978-496E-BD21-8888CE2FB6F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832E-7588-4859-A171-9BD5A86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6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7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4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7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5832E-7588-4859-A171-9BD5A867B0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1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6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1" rIns="121701" bIns="60851" anchor="ctr"/>
          <a:lstStyle/>
          <a:p>
            <a:pPr algn="ctr" defTabSz="1216630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TOÁN LỚP 1E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780329" y="6105545"/>
            <a:ext cx="4936166" cy="6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1" rIns="121701" bIns="608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30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Vũ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Nhàn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1" rIns="121701" bIns="60851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30">
              <a:defRPr/>
            </a:pPr>
            <a:endParaRPr lang="en-US" sz="6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01372" y="217185"/>
            <a:ext cx="6682987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5" tIns="45719" rIns="91315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684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BÁT TRANG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5" tIns="45719" rIns="91315" bIns="4571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684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40FDA2-92C0-416D-ABD9-16B7A91D6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77" y="932135"/>
            <a:ext cx="6436045" cy="5925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C495E-4386-445A-BA11-1AF78042B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822" y="1912883"/>
            <a:ext cx="5621177" cy="3678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9039F0-6358-4FE8-82CA-670650854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786" y="0"/>
            <a:ext cx="12265572" cy="691319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23500DE-050F-4FA1-BF8A-FA6B6285AD4B}"/>
              </a:ext>
            </a:extLst>
          </p:cNvPr>
          <p:cNvSpPr/>
          <p:nvPr/>
        </p:nvSpPr>
        <p:spPr>
          <a:xfrm>
            <a:off x="3500295" y="2092960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10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1124752-134F-4DA2-8930-F17ADFE97059}"/>
              </a:ext>
            </a:extLst>
          </p:cNvPr>
          <p:cNvSpPr/>
          <p:nvPr/>
        </p:nvSpPr>
        <p:spPr>
          <a:xfrm>
            <a:off x="7305040" y="152400"/>
            <a:ext cx="1849120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66B983C-D8FB-4B2F-8F59-E492B2BEE234}"/>
              </a:ext>
            </a:extLst>
          </p:cNvPr>
          <p:cNvSpPr/>
          <p:nvPr/>
        </p:nvSpPr>
        <p:spPr>
          <a:xfrm>
            <a:off x="10739119" y="2878055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946C40-17DA-4862-B45C-309F0037AE5F}"/>
              </a:ext>
            </a:extLst>
          </p:cNvPr>
          <p:cNvSpPr/>
          <p:nvPr/>
        </p:nvSpPr>
        <p:spPr>
          <a:xfrm>
            <a:off x="10965441" y="313179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72C652A-3808-4A00-87C8-5F4CBCE15EC2}"/>
              </a:ext>
            </a:extLst>
          </p:cNvPr>
          <p:cNvSpPr/>
          <p:nvPr/>
        </p:nvSpPr>
        <p:spPr>
          <a:xfrm>
            <a:off x="5029201" y="-160618"/>
            <a:ext cx="1528906" cy="947595"/>
          </a:xfrm>
          <a:prstGeom prst="wedgeEllipse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11 </a:t>
            </a:r>
            <a:r>
              <a:rPr lang="en-US" sz="2400" dirty="0" err="1"/>
              <a:t>giờ</a:t>
            </a:r>
            <a:endParaRPr lang="en-US" sz="2400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8C06969-E36E-4B3B-AFD9-C4390FBD41BD}"/>
              </a:ext>
            </a:extLst>
          </p:cNvPr>
          <p:cNvSpPr/>
          <p:nvPr/>
        </p:nvSpPr>
        <p:spPr>
          <a:xfrm>
            <a:off x="7324660" y="152400"/>
            <a:ext cx="1849120" cy="9475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A08BF34-0018-42BC-AF30-56526EE6AE1B}"/>
              </a:ext>
            </a:extLst>
          </p:cNvPr>
          <p:cNvSpPr/>
          <p:nvPr/>
        </p:nvSpPr>
        <p:spPr>
          <a:xfrm>
            <a:off x="10805334" y="313178"/>
            <a:ext cx="1849120" cy="9475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554C0323-93C2-4B4D-B4DC-A24AD0EB13C7}"/>
              </a:ext>
            </a:extLst>
          </p:cNvPr>
          <p:cNvSpPr/>
          <p:nvPr/>
        </p:nvSpPr>
        <p:spPr>
          <a:xfrm>
            <a:off x="10645227" y="2878054"/>
            <a:ext cx="1849120" cy="9475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 </a:t>
            </a:r>
            <a:r>
              <a:rPr lang="en-US" sz="2400" dirty="0" err="1">
                <a:solidFill>
                  <a:srgbClr val="FF0000"/>
                </a:solidFill>
              </a:rPr>
              <a:t>giờ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6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3.20\亲子乐园\r6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/>
        </p:blipFill>
        <p:spPr bwMode="auto">
          <a:xfrm>
            <a:off x="2" y="-123395"/>
            <a:ext cx="12210381" cy="4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48" y="3139910"/>
            <a:ext cx="9166968" cy="8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175787" y="3140968"/>
            <a:ext cx="3927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6" rIns="91391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292">
              <a:defRPr/>
            </a:pPr>
            <a:r>
              <a:rPr lang="en-US" altLang="zh-CN" sz="5333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</a:t>
            </a:r>
            <a:endParaRPr lang="zh-CN" altLang="en-US" sz="5333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2" y="1575167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-355712" y="-127703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4839" y="939490"/>
            <a:ext cx="24962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28554" y="1898693"/>
            <a:ext cx="9696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XEM GIỜ ĐÚNG TRÊN ĐỒNG HỒ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2437" r="9653" b="55824"/>
          <a:stretch/>
        </p:blipFill>
        <p:spPr>
          <a:xfrm>
            <a:off x="0" y="993912"/>
            <a:ext cx="12192000" cy="5864088"/>
          </a:xfrm>
          <a:prstGeom prst="rect">
            <a:avLst/>
          </a:prstGeom>
        </p:spPr>
      </p:pic>
      <p:pic>
        <p:nvPicPr>
          <p:cNvPr id="7" name="Graphic 6" descr="Arrow Rotate left">
            <a:extLst>
              <a:ext uri="{FF2B5EF4-FFF2-40B4-BE49-F238E27FC236}">
                <a16:creationId xmlns:a16="http://schemas.microsoft.com/office/drawing/2014/main" id="{74B53466-EC13-467F-9127-A1E2C5AB8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0290" y="1726325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32D2EE-7EA3-4473-A9D8-214803ABF37C}"/>
              </a:ext>
            </a:extLst>
          </p:cNvPr>
          <p:cNvSpPr txBox="1"/>
          <p:nvPr/>
        </p:nvSpPr>
        <p:spPr>
          <a:xfrm>
            <a:off x="10972800" y="1725450"/>
            <a:ext cx="11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00FF00"/>
                </a:highlight>
              </a:rPr>
              <a:t>7 </a:t>
            </a:r>
            <a:r>
              <a:rPr lang="en-US" sz="3600" dirty="0" err="1">
                <a:highlight>
                  <a:srgbClr val="00FF00"/>
                </a:highlight>
              </a:rPr>
              <a:t>giờ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B0D40-A46A-4BDE-843B-E1C446ED5CAF}"/>
              </a:ext>
            </a:extLst>
          </p:cNvPr>
          <p:cNvSpPr txBox="1"/>
          <p:nvPr/>
        </p:nvSpPr>
        <p:spPr>
          <a:xfrm>
            <a:off x="5623484" y="1117245"/>
            <a:ext cx="121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3399"/>
                </a:solidFill>
                <a:highlight>
                  <a:srgbClr val="FFFF00"/>
                </a:highlight>
              </a:rPr>
              <a:t>9 </a:t>
            </a:r>
            <a:r>
              <a:rPr lang="en-US" sz="3600" dirty="0" err="1">
                <a:solidFill>
                  <a:srgbClr val="FF3399"/>
                </a:solidFill>
                <a:highlight>
                  <a:srgbClr val="FFFF00"/>
                </a:highlight>
              </a:rPr>
              <a:t>giờ</a:t>
            </a:r>
            <a:endParaRPr lang="en-US" sz="3600" dirty="0">
              <a:solidFill>
                <a:srgbClr val="FF3399"/>
              </a:solidFill>
              <a:highlight>
                <a:srgbClr val="FFFF00"/>
              </a:highlight>
            </a:endParaRPr>
          </a:p>
        </p:txBody>
      </p:sp>
      <p:pic>
        <p:nvPicPr>
          <p:cNvPr id="12" name="Graphic 11" descr="Arrow Slight curve">
            <a:extLst>
              <a:ext uri="{FF2B5EF4-FFF2-40B4-BE49-F238E27FC236}">
                <a16:creationId xmlns:a16="http://schemas.microsoft.com/office/drawing/2014/main" id="{D2D678A0-753F-44B9-90EA-1AAFD98D8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757101">
            <a:off x="5125720" y="1579301"/>
            <a:ext cx="721360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/>
        </p:blipFill>
        <p:spPr>
          <a:xfrm>
            <a:off x="0" y="0"/>
            <a:ext cx="12313920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15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9541E-C068-40D3-9FEC-662558AFF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030" y="160800"/>
            <a:ext cx="7134225" cy="100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1F6FC-4C3A-41E5-9FD6-28D3BA8753B0}"/>
              </a:ext>
            </a:extLst>
          </p:cNvPr>
          <p:cNvSpPr txBox="1"/>
          <p:nvPr/>
        </p:nvSpPr>
        <p:spPr>
          <a:xfrm>
            <a:off x="833577" y="5689032"/>
            <a:ext cx="1095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5E0D9-37BF-4530-A4FD-02A603E35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404" y="1143894"/>
            <a:ext cx="6056851" cy="4257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90E63A-A6AB-453E-A78A-96DCBB557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080" y="0"/>
            <a:ext cx="7134225" cy="100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46267-0DBD-4B11-8323-B33F48D251AA}"/>
              </a:ext>
            </a:extLst>
          </p:cNvPr>
          <p:cNvSpPr txBox="1"/>
          <p:nvPr/>
        </p:nvSpPr>
        <p:spPr>
          <a:xfrm>
            <a:off x="792708" y="5785858"/>
            <a:ext cx="1095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8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C6D0A-5DF1-42B1-892B-DD017C05F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122" y="1072141"/>
            <a:ext cx="6557764" cy="4713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057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525AB-4CD9-4A60-9950-0E9B57ADF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00" y="95196"/>
            <a:ext cx="7134225" cy="100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91B7E-AB89-4673-B85B-87B1C517E5B3}"/>
              </a:ext>
            </a:extLst>
          </p:cNvPr>
          <p:cNvSpPr txBox="1"/>
          <p:nvPr/>
        </p:nvSpPr>
        <p:spPr>
          <a:xfrm>
            <a:off x="864399" y="5753153"/>
            <a:ext cx="1095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highlight>
                  <a:srgbClr val="FF339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59DBE-90FD-4A6E-BF3A-D01118B8E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904" y="1117058"/>
            <a:ext cx="7315469" cy="4636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1AD902-A3FF-4AD3-85C3-D9455495A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62" y="123825"/>
            <a:ext cx="7361238" cy="100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D8DF69-CDA0-4C88-88FC-719CC70DFF9B}"/>
              </a:ext>
            </a:extLst>
          </p:cNvPr>
          <p:cNvSpPr txBox="1"/>
          <p:nvPr/>
        </p:nvSpPr>
        <p:spPr>
          <a:xfrm>
            <a:off x="619759" y="5724525"/>
            <a:ext cx="1095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4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92B5A-06BC-4189-82B0-DFD2A9F58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94" y="1230705"/>
            <a:ext cx="7302810" cy="4396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94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1712BA-5A16-463B-92E0-50E65A3715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44434" r="9069" b="8494"/>
          <a:stretch/>
        </p:blipFill>
        <p:spPr>
          <a:xfrm>
            <a:off x="-60960" y="-17465"/>
            <a:ext cx="1231392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59DE6-3269-4046-9806-3CADD02075F7}"/>
              </a:ext>
            </a:extLst>
          </p:cNvPr>
          <p:cNvSpPr txBox="1"/>
          <p:nvPr/>
        </p:nvSpPr>
        <p:spPr>
          <a:xfrm>
            <a:off x="3210560" y="3548342"/>
            <a:ext cx="338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CDD41-86B2-4AFC-B48B-D62DD0361713}"/>
              </a:ext>
            </a:extLst>
          </p:cNvPr>
          <p:cNvSpPr txBox="1"/>
          <p:nvPr/>
        </p:nvSpPr>
        <p:spPr>
          <a:xfrm>
            <a:off x="9402069" y="3548342"/>
            <a:ext cx="224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AC104-FD0F-44FF-B0CD-4455A15AAD2E}"/>
              </a:ext>
            </a:extLst>
          </p:cNvPr>
          <p:cNvSpPr txBox="1"/>
          <p:nvPr/>
        </p:nvSpPr>
        <p:spPr>
          <a:xfrm>
            <a:off x="1934469" y="5966422"/>
            <a:ext cx="271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1414B-3397-4F3C-9EA3-2D8A4489C6FF}"/>
              </a:ext>
            </a:extLst>
          </p:cNvPr>
          <p:cNvSpPr txBox="1"/>
          <p:nvPr/>
        </p:nvSpPr>
        <p:spPr>
          <a:xfrm>
            <a:off x="7538720" y="5966422"/>
            <a:ext cx="298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endParaRPr 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6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160A1F-B912-4195-B8E7-14F4A99767E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34 -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098F5E-1D14-41FF-84AD-5F0B6B351DC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D4A593-ED87-4D3A-BF1C-7D8ED6512158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7503AF-0781-47CC-9C9A-613999F7DA96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76ECE-207C-46BD-922C-F11B7D4C899C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35AE0B-3FB7-45BB-B03E-587934270D31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2DBD43-9EEA-4109-9184-8AD1E5782104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5FDA5C-AD21-43C6-9EBE-5CD3603B2E17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32EAB3-EC08-4919-B3FA-48DD0C9EB2E4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C5F860-8008-4405-9375-DD852AC7822C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416AC5-C521-4905-AE37-0FA72C53AB92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4AB85B-70F5-4ABA-AF25-5D106BD50361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112</Words>
  <Application>Microsoft Office PowerPoint</Application>
  <PresentationFormat>Màn hình rộng</PresentationFormat>
  <Paragraphs>36</Paragraphs>
  <Slides>11</Slides>
  <Notes>11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34 - t2</dc:title>
  <dc:creator>Thuy Hoang</dc:creator>
  <cp:lastModifiedBy>Vu Nhan</cp:lastModifiedBy>
  <cp:revision>35</cp:revision>
  <dcterms:created xsi:type="dcterms:W3CDTF">2020-08-22T13:47:57Z</dcterms:created>
  <dcterms:modified xsi:type="dcterms:W3CDTF">2025-01-12T07:42:59Z</dcterms:modified>
</cp:coreProperties>
</file>