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sldIdLst>
    <p:sldId id="286" r:id="rId2"/>
    <p:sldId id="256" r:id="rId3"/>
    <p:sldId id="257" r:id="rId4"/>
    <p:sldId id="259" r:id="rId5"/>
    <p:sldId id="291" r:id="rId6"/>
    <p:sldId id="260" r:id="rId7"/>
    <p:sldId id="261" r:id="rId8"/>
    <p:sldId id="262" r:id="rId9"/>
    <p:sldId id="294" r:id="rId10"/>
    <p:sldId id="289" r:id="rId11"/>
  </p:sldIdLst>
  <p:sldSz cx="9144000" cy="5143500" type="screen16x9"/>
  <p:notesSz cx="6858000" cy="9144000"/>
  <p:embeddedFontLst>
    <p:embeddedFont>
      <p:font typeface="Tahoma" panose="020B0604030504040204" pitchFamily="34" charset="0"/>
      <p:regular r:id="rId13"/>
      <p:bold r:id="rId14"/>
    </p:embeddedFont>
  </p:embeddedFontLst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7" autoAdjust="0"/>
    <p:restoredTop sz="94660"/>
  </p:normalViewPr>
  <p:slideViewPr>
    <p:cSldViewPr>
      <p:cViewPr varScale="1">
        <p:scale>
          <a:sx n="78" d="100"/>
          <a:sy n="78" d="100"/>
        </p:scale>
        <p:origin x="412" y="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957B8-C5E2-4451-A769-1D495B0C3AF8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89DD5-51C0-4598-BEDA-11896A907D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089DD5-51C0-4598-BEDA-11896A907D1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884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089DD5-51C0-4598-BEDA-11896A907D1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19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089DD5-51C0-4598-BEDA-11896A907D1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770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089DD5-51C0-4598-BEDA-11896A907D1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144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89DD5-51C0-4598-BEDA-11896A907D1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089DD5-51C0-4598-BEDA-11896A907D1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26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089DD5-51C0-4598-BEDA-11896A907D1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59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089DD5-51C0-4598-BEDA-11896A907D1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8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089DD5-51C0-4598-BEDA-11896A907D1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930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089DD5-51C0-4598-BEDA-11896A907D1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085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2.png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0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9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audio" Target="../media/audio1.wav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 descr="hoa 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280005" y="4104085"/>
            <a:ext cx="740569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3" descr="hoa 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00550"/>
            <a:ext cx="9874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4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329112"/>
            <a:ext cx="9906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5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29112"/>
            <a:ext cx="9906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6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329112"/>
            <a:ext cx="9906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7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286250"/>
            <a:ext cx="9906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8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329112"/>
            <a:ext cx="9906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9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329112"/>
            <a:ext cx="9906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20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342900"/>
            <a:ext cx="781051" cy="58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21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-85725"/>
            <a:ext cx="781051" cy="58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22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482206"/>
            <a:ext cx="781051" cy="58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23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0"/>
            <a:ext cx="781051" cy="58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24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1" y="-100013"/>
            <a:ext cx="781051" cy="58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5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81051" cy="58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26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2900"/>
            <a:ext cx="781051" cy="58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27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050"/>
            <a:ext cx="781051" cy="58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29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1450"/>
            <a:ext cx="781051" cy="58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32" descr="butterflies_flowers_md_cl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8900"/>
            <a:ext cx="2209800" cy="1720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34" descr="3d butterfl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6603998" y="4160548"/>
            <a:ext cx="96996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36" descr="3d butterfl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1" y="1943100"/>
            <a:ext cx="96996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Picture 37" descr="3d butterfl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8174038" y="2971800"/>
            <a:ext cx="96996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2" name="Picture 39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051" cy="58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iêu đề 1"/>
          <p:cNvSpPr>
            <a:spLocks noGrp="1"/>
          </p:cNvSpPr>
          <p:nvPr>
            <p:ph type="ctrTitle"/>
          </p:nvPr>
        </p:nvSpPr>
        <p:spPr>
          <a:xfrm>
            <a:off x="581891" y="789709"/>
            <a:ext cx="8094518" cy="2498379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br>
              <a:rPr lang="en-US" sz="42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2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2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37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37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THẦY CÔ ĐẾN VỚI TIẾT</a:t>
            </a:r>
            <a:br>
              <a:rPr lang="en-US" sz="42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42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7" name="圆角矩形 1"/>
          <p:cNvSpPr/>
          <p:nvPr/>
        </p:nvSpPr>
        <p:spPr>
          <a:xfrm>
            <a:off x="2374360" y="1600200"/>
            <a:ext cx="4492271" cy="1276349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71" tIns="42785" rIns="85571" bIns="42785" anchor="ctr"/>
          <a:lstStyle/>
          <a:p>
            <a:pPr algn="ctr" defTabSz="855464">
              <a:defRPr/>
            </a:pPr>
            <a:r>
              <a:rPr lang="en-US" altLang="zh-CN" sz="3100" b="1" dirty="0">
                <a:solidFill>
                  <a:srgbClr val="FF0000"/>
                </a:solidFill>
                <a:latin typeface="Times New Roman" panose="02020603050405020304" charset="0"/>
                <a:ea typeface="黑体" panose="020B0503020204020204" pitchFamily="49" charset="-122"/>
                <a:cs typeface="Times New Roman" panose="02020603050405020304" charset="0"/>
              </a:rPr>
              <a:t> TOÁN</a:t>
            </a:r>
          </a:p>
          <a:p>
            <a:pPr algn="ctr" defTabSz="855464">
              <a:defRPr/>
            </a:pPr>
            <a:r>
              <a:rPr lang="en-US" altLang="zh-CN" sz="3100" b="1" dirty="0" err="1">
                <a:solidFill>
                  <a:srgbClr val="FF0000"/>
                </a:solidFill>
                <a:latin typeface="Times New Roman" panose="02020603050405020304" charset="0"/>
                <a:ea typeface="黑体" panose="020B0503020204020204" pitchFamily="49" charset="-122"/>
                <a:cs typeface="Times New Roman" panose="02020603050405020304" charset="0"/>
              </a:rPr>
              <a:t>Lớp</a:t>
            </a:r>
            <a:r>
              <a:rPr lang="en-US" altLang="zh-CN" sz="3100" b="1" dirty="0">
                <a:solidFill>
                  <a:srgbClr val="FF0000"/>
                </a:solidFill>
                <a:latin typeface="Times New Roman" panose="02020603050405020304" charset="0"/>
                <a:ea typeface="黑体" panose="020B0503020204020204" pitchFamily="49" charset="-122"/>
                <a:cs typeface="Times New Roman" panose="02020603050405020304" charset="0"/>
              </a:rPr>
              <a:t> 1E</a:t>
            </a:r>
            <a:endParaRPr lang="zh-CN" altLang="en-US" sz="3100" b="1" dirty="0">
              <a:solidFill>
                <a:srgbClr val="FF0000"/>
              </a:solidFill>
              <a:latin typeface="Times New Roman" panose="02020603050405020304" charset="0"/>
              <a:ea typeface="黑体" panose="020B0503020204020204" pitchFamily="49" charset="-122"/>
              <a:cs typeface="Times New Roman" panose="02020603050405020304" charset="0"/>
            </a:endParaRPr>
          </a:p>
        </p:txBody>
      </p:sp>
      <p:sp>
        <p:nvSpPr>
          <p:cNvPr id="28" name="文本框 4"/>
          <p:cNvSpPr txBox="1">
            <a:spLocks noChangeArrowheads="1"/>
          </p:cNvSpPr>
          <p:nvPr/>
        </p:nvSpPr>
        <p:spPr bwMode="auto">
          <a:xfrm>
            <a:off x="2960070" y="3655440"/>
            <a:ext cx="3548737" cy="440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5571" tIns="42785" rIns="85571" bIns="4278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55464"/>
            <a:r>
              <a:rPr lang="en-US" altLang="zh-CN" sz="2300" b="1" i="1" dirty="0">
                <a:solidFill>
                  <a:srgbClr val="C00000"/>
                </a:solidFill>
                <a:latin typeface="Tahoma" panose="020B0604030504040204" pitchFamily="34" charset="0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Giáo viên: Vũ Thị Nhàn</a:t>
            </a:r>
            <a:endParaRPr lang="zh-CN" altLang="en-US" sz="2300" b="1" i="1" dirty="0">
              <a:solidFill>
                <a:srgbClr val="C00000"/>
              </a:solidFill>
              <a:latin typeface="Tahoma" panose="020B0604030504040204" pitchFamily="34" charset="0"/>
              <a:ea typeface="黑体" panose="020B0503020204020204" pitchFamily="49" charset="-122"/>
              <a:cs typeface="Tahoma" panose="020B0604030504040204" pitchFamily="34" charset="0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8433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cute-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743200" y="1200150"/>
            <a:ext cx="4267200" cy="1676400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1676221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</a:p>
          <a:p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nh-nen-Powerpoint-16.jpg"/>
          <p:cNvPicPr>
            <a:picLocks noChangeAspect="1"/>
          </p:cNvPicPr>
          <p:nvPr/>
        </p:nvPicPr>
        <p:blipFill>
          <a:blip r:embed="rId4">
            <a:lum bright="1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6402" y="381000"/>
            <a:ext cx="84391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8400" y="1428750"/>
            <a:ext cx="46196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590800" y="280035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Tiết 1: Các số đến 20</a:t>
            </a:r>
          </a:p>
        </p:txBody>
      </p:sp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30892"/>
            <a:ext cx="2514600" cy="1002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59100" y="762000"/>
            <a:ext cx="37465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66800" y="1657350"/>
            <a:ext cx="236287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343400" y="200025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….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chua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7200" y="264795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…….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chua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9600" y="200025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38600" y="264795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3790950"/>
            <a:ext cx="2514600" cy="646331"/>
          </a:xfrm>
          <a:prstGeom prst="rect">
            <a:avLst/>
          </a:prstGeom>
          <a:noFill/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= 1 chục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81600" y="3790950"/>
            <a:ext cx="2590800" cy="646331"/>
          </a:xfrm>
          <a:prstGeom prst="rect">
            <a:avLst/>
          </a:prstGeom>
          <a:noFill/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chục = 10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57572"/>
            <a:ext cx="23622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0" y="95248"/>
            <a:ext cx="2819400" cy="430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551759"/>
              </p:ext>
            </p:extLst>
          </p:nvPr>
        </p:nvGraphicFramePr>
        <p:xfrm>
          <a:off x="0" y="681037"/>
          <a:ext cx="9144000" cy="4467225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001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3425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425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3425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3425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3425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228850"/>
            <a:ext cx="2133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971800"/>
            <a:ext cx="2133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" y="3771900"/>
            <a:ext cx="1981199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" y="4531926"/>
            <a:ext cx="2057401" cy="61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48200" y="1600201"/>
            <a:ext cx="20574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648200" y="2228851"/>
            <a:ext cx="20574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648200" y="2971800"/>
            <a:ext cx="20574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648200" y="3714751"/>
            <a:ext cx="2057400" cy="65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648200" y="4457700"/>
            <a:ext cx="2057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2286000" y="1485901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0" y="2171700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286000" y="2971801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286000" y="3657601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286000" y="4400551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781800" y="1485901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781800" y="2171700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17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781800" y="2971800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781800" y="3657600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19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781800" y="4400550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352800" y="1635264"/>
            <a:ext cx="12954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352800" y="2435364"/>
            <a:ext cx="12192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hai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352800" y="3178314"/>
            <a:ext cx="12192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ba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276600" y="3864114"/>
            <a:ext cx="13716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bốn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276600" y="4607064"/>
            <a:ext cx="13716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lăm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7924800" y="1635264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sáu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7786048" y="2435364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bảy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7848600" y="3178314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tám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7848600" y="3864114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chín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7924800" y="4607064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mươi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537648"/>
            <a:ext cx="10096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076325" y="1838325"/>
            <a:ext cx="3714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3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7C03064-82D7-FCE5-F58E-DD6513CFC7FE}"/>
              </a:ext>
            </a:extLst>
          </p:cNvPr>
          <p:cNvSpPr txBox="1"/>
          <p:nvPr/>
        </p:nvSpPr>
        <p:spPr>
          <a:xfrm>
            <a:off x="3124200" y="158115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S/5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9838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-95250"/>
            <a:ext cx="2514599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6186" y="895350"/>
            <a:ext cx="889781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1543050"/>
            <a:ext cx="3522194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2400" y="1771651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10200" y="1428750"/>
            <a:ext cx="3524250" cy="1403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3400" y="3314701"/>
            <a:ext cx="3810000" cy="151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53000" y="3429000"/>
            <a:ext cx="3483270" cy="1321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876800" y="1600201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3371851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6800" y="3486151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229600" y="3829050"/>
            <a:ext cx="762000" cy="5143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10000" y="3943350"/>
            <a:ext cx="762000" cy="5143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29600" y="1885950"/>
            <a:ext cx="762000" cy="5143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810000" y="2000250"/>
            <a:ext cx="762000" cy="5143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229600" y="1885950"/>
            <a:ext cx="762000" cy="5143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810000" y="3943350"/>
            <a:ext cx="762000" cy="5143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229600" y="3829050"/>
            <a:ext cx="762000" cy="5143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C039DC2-B1B4-82A3-1BBC-70CA3957AD51}"/>
              </a:ext>
            </a:extLst>
          </p:cNvPr>
          <p:cNvSpPr txBox="1"/>
          <p:nvPr/>
        </p:nvSpPr>
        <p:spPr>
          <a:xfrm>
            <a:off x="5657850" y="229613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22825"/>
            <a:ext cx="2009429" cy="59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1123950"/>
            <a:ext cx="45720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1543051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" y="3143250"/>
            <a:ext cx="4572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3028951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81800" y="1943100"/>
            <a:ext cx="773642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5943600" y="2000250"/>
            <a:ext cx="685800" cy="5715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91200" y="1972954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19800" y="3768864"/>
            <a:ext cx="685800" cy="5715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19800" y="3768864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00" y="3714750"/>
            <a:ext cx="914400" cy="689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5791200" y="1961864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67400" y="3711714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CFAE1CAC-9A04-DA07-0D06-657EB22C3954}"/>
              </a:ext>
            </a:extLst>
          </p:cNvPr>
          <p:cNvSpPr txBox="1"/>
          <p:nvPr/>
        </p:nvSpPr>
        <p:spPr>
          <a:xfrm>
            <a:off x="5657850" y="229613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 animBg="1"/>
      <p:bldP spid="10" grpId="0"/>
      <p:bldP spid="10" grpId="1"/>
      <p:bldP spid="11" grpId="0" animBg="1"/>
      <p:bldP spid="12" grpId="0"/>
      <p:bldP spid="12" grpId="1"/>
      <p:bldP spid="14" grpId="0"/>
      <p:bldP spid="15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33350"/>
            <a:ext cx="1981200" cy="598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1352550"/>
            <a:ext cx="8382000" cy="318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67A287E-2844-B82A-EA1C-25F6ED3E7EE3}"/>
              </a:ext>
            </a:extLst>
          </p:cNvPr>
          <p:cNvSpPr txBox="1"/>
          <p:nvPr/>
        </p:nvSpPr>
        <p:spPr>
          <a:xfrm>
            <a:off x="5657850" y="229613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F3B89B-86F9-1EBD-9C63-26463D059B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3CC09362-A88C-B3F5-228F-96C72D9DD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3028" y="223855"/>
            <a:ext cx="2110154" cy="637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>
            <a:extLst>
              <a:ext uri="{FF2B5EF4-FFF2-40B4-BE49-F238E27FC236}">
                <a16:creationId xmlns:a16="http://schemas.microsoft.com/office/drawing/2014/main" id="{70EAD792-91E3-1160-1F9B-64C09DE42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1352550"/>
            <a:ext cx="8382000" cy="318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EC15938-77A6-B19D-EB53-7A4B3D1F4E43}"/>
              </a:ext>
            </a:extLst>
          </p:cNvPr>
          <p:cNvSpPr/>
          <p:nvPr/>
        </p:nvSpPr>
        <p:spPr>
          <a:xfrm>
            <a:off x="7086600" y="1485900"/>
            <a:ext cx="609600" cy="5143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500DCF-5ABA-4BD0-9799-0BAAC348C020}"/>
              </a:ext>
            </a:extLst>
          </p:cNvPr>
          <p:cNvSpPr/>
          <p:nvPr/>
        </p:nvSpPr>
        <p:spPr>
          <a:xfrm>
            <a:off x="2286000" y="4000500"/>
            <a:ext cx="609600" cy="5143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A9F9A6-F6F7-CA7F-B219-F16EF234818A}"/>
              </a:ext>
            </a:extLst>
          </p:cNvPr>
          <p:cNvSpPr/>
          <p:nvPr/>
        </p:nvSpPr>
        <p:spPr>
          <a:xfrm>
            <a:off x="381000" y="2914650"/>
            <a:ext cx="609600" cy="5143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CF435053-C793-9D20-56F4-ABB11CAF3156}"/>
              </a:ext>
            </a:extLst>
          </p:cNvPr>
          <p:cNvSpPr/>
          <p:nvPr/>
        </p:nvSpPr>
        <p:spPr>
          <a:xfrm>
            <a:off x="2971800" y="4057650"/>
            <a:ext cx="609600" cy="5143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24630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8D75969-E604-45E5-A1F6-ADCD374DDAEE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xō\u0002{4FF3AFDC-DC94-424A-9962-4C8AADF6C0C8}&quot;,&quot;C:\\Users\\Admin\\Desktop\\bài giảng đóng zip nộp thư việ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21. Các số có hai chữ số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4D328D3-EE90-424D-BD6C-C318511A5BD3}:29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C63DC72-8941-4EF1-A1CA-24F04D6BD04E}:28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FD3A8C3-D98D-419A-AF4D-A32A60EC9DBA}:28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2AB28F4-A0AC-4E32-98C7-ADAE20116014}:25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3902714-C05A-4681-B03F-69210FFC0787}:25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FD7F95F-47F7-4399-9E12-5614E7402A8C}:25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54D9085-C2A5-4603-A895-7D1B86D98ECA}:29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264007E-5259-44DA-B67D-B5E3455ADF76}:26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FF4D7E9-4D0B-4E5B-B82C-1E2374117B94}:26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FFED04C-E77F-44D5-A1EF-DE8F6A8C4253}:26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1378</TotalTime>
  <Words>141</Words>
  <Application>Microsoft Office PowerPoint</Application>
  <PresentationFormat>Trình chiếu Trên màn hình (16:9)</PresentationFormat>
  <Paragraphs>71</Paragraphs>
  <Slides>10</Slides>
  <Notes>10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10</vt:i4>
      </vt:variant>
    </vt:vector>
  </HeadingPairs>
  <TitlesOfParts>
    <vt:vector size="15" baseType="lpstr">
      <vt:lpstr>Calibri</vt:lpstr>
      <vt:lpstr>Times New Roman</vt:lpstr>
      <vt:lpstr>Arial</vt:lpstr>
      <vt:lpstr>Tahoma</vt:lpstr>
      <vt:lpstr>Office Theme</vt:lpstr>
      <vt:lpstr>    CHÀO MỪNG CÁC THẦY CÔ ĐẾN VỚI TIẾT 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21. Các số có hai chữ số</dc:title>
  <dc:creator>AutoBVT</dc:creator>
  <cp:lastModifiedBy>Vu Nhan</cp:lastModifiedBy>
  <cp:revision>76</cp:revision>
  <dcterms:created xsi:type="dcterms:W3CDTF">2020-08-23T01:47:27Z</dcterms:created>
  <dcterms:modified xsi:type="dcterms:W3CDTF">2025-01-22T01:49:55Z</dcterms:modified>
</cp:coreProperties>
</file>