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6" r:id="rId2"/>
    <p:sldId id="298" r:id="rId3"/>
    <p:sldId id="314" r:id="rId4"/>
    <p:sldId id="317" r:id="rId5"/>
    <p:sldId id="315" r:id="rId6"/>
    <p:sldId id="318" r:id="rId7"/>
    <p:sldId id="316" r:id="rId8"/>
    <p:sldId id="313" r:id="rId9"/>
    <p:sldId id="319" r:id="rId10"/>
    <p:sldId id="276" r:id="rId11"/>
    <p:sldId id="321" r:id="rId12"/>
    <p:sldId id="322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8C55A-715B-4505-ADAE-C52CF435510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36B4F-1D07-4DDE-A452-B3F23B3A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46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36B4F-1D07-4DDE-A452-B3F23B3AE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19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36B4F-1D07-4DDE-A452-B3F23B3AE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76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36B4F-1D07-4DDE-A452-B3F23B3AE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14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36B4F-1D07-4DDE-A452-B3F23B3AE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54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36B4F-1D07-4DDE-A452-B3F23B3AE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2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36B4F-1D07-4DDE-A452-B3F23B3AE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36B4F-1D07-4DDE-A452-B3F23B3AE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50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36B4F-1D07-4DDE-A452-B3F23B3AE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42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36B4F-1D07-4DDE-A452-B3F23B3AE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7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7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4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2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CD40D-E287-49B7-9885-CAF61569397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C962E-D291-4AE9-8B28-60D386C4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7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4a"/><Relationship Id="rId7" Type="http://schemas.openxmlformats.org/officeDocument/2006/relationships/image" Target="../media/image14.gif"/><Relationship Id="rId2" Type="http://schemas.microsoft.com/office/2007/relationships/media" Target="../media/media2.m4a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2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69" y="-628650"/>
            <a:ext cx="10022926" cy="508891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942350" y="361950"/>
            <a:ext cx="7134850" cy="4331371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2958247" y="2463748"/>
            <a:ext cx="33334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400" b="1" dirty="0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Việt</a:t>
            </a:r>
            <a:r>
              <a:rPr lang="en-US" altLang="zh-CN" sz="4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0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21943" y="160182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1524000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21118" y="2623974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315200" y="3600544"/>
            <a:ext cx="1828800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077200" y="2205937"/>
            <a:ext cx="997473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0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8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0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Tiêu đề 1"/>
          <p:cNvSpPr>
            <a:spLocks noGrp="1"/>
          </p:cNvSpPr>
          <p:nvPr>
            <p:ph type="ctrTitle"/>
          </p:nvPr>
        </p:nvSpPr>
        <p:spPr>
          <a:xfrm>
            <a:off x="2048450" y="1354304"/>
            <a:ext cx="5037233" cy="563880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pPr algn="ctr"/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THẦY CÔ ĐẾN VỚI TIẾT</a:t>
            </a: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6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6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8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CC8CA-964B-DE39-ADDF-9C720CE1C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C8E1576-3ADA-F4CB-EE4B-75E5207B5B7E}"/>
              </a:ext>
            </a:extLst>
          </p:cNvPr>
          <p:cNvSpPr txBox="1"/>
          <p:nvPr/>
        </p:nvSpPr>
        <p:spPr>
          <a:xfrm>
            <a:off x="1600200" y="819150"/>
            <a:ext cx="5867400" cy="249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7373E9B-117B-0448-88A1-DA21FE33A7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21" t="12963" r="5556" b="2592"/>
          <a:stretch/>
        </p:blipFill>
        <p:spPr>
          <a:xfrm>
            <a:off x="-712933" y="-323850"/>
            <a:ext cx="9856933" cy="6050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0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A68072A-F845-A1F4-0078-490E4D3139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98424"/>
            <a:ext cx="8762999" cy="49518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9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7">
            <a:extLst>
              <a:ext uri="{FF2B5EF4-FFF2-40B4-BE49-F238E27FC236}">
                <a16:creationId xmlns:a16="http://schemas.microsoft.com/office/drawing/2014/main" id="{059999AB-F18B-BED1-6000-28FBAF1798D1}"/>
              </a:ext>
            </a:extLst>
          </p:cNvPr>
          <p:cNvSpPr/>
          <p:nvPr/>
        </p:nvSpPr>
        <p:spPr>
          <a:xfrm>
            <a:off x="3048000" y="590550"/>
            <a:ext cx="354135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endParaRPr lang="en-US" altLang="zh-CN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5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5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514600" y="2190750"/>
            <a:ext cx="3685749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S/4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916FE-AC38-51DC-E5F8-0522388DF494}"/>
              </a:ext>
            </a:extLst>
          </p:cNvPr>
          <p:cNvSpPr txBox="1">
            <a:spLocks/>
          </p:cNvSpPr>
          <p:nvPr/>
        </p:nvSpPr>
        <p:spPr>
          <a:xfrm>
            <a:off x="1447800" y="438150"/>
            <a:ext cx="6452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942662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3BA104B-1886-5AB8-3206-54486158307A}"/>
              </a:ext>
            </a:extLst>
          </p:cNvPr>
          <p:cNvSpPr txBox="1"/>
          <p:nvPr/>
        </p:nvSpPr>
        <p:spPr>
          <a:xfrm>
            <a:off x="762000" y="209550"/>
            <a:ext cx="7315200" cy="678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B:</a:t>
            </a:r>
            <a:endParaRPr lang="en-US" sz="3600" dirty="0">
              <a:solidFill>
                <a:srgbClr val="00206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66012FEB-6C83-0A3B-A889-7D58B0D4F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026613"/>
              </p:ext>
            </p:extLst>
          </p:nvPr>
        </p:nvGraphicFramePr>
        <p:xfrm>
          <a:off x="764458" y="1123950"/>
          <a:ext cx="7897586" cy="2941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50262">
                  <a:extLst>
                    <a:ext uri="{9D8B030D-6E8A-4147-A177-3AD203B41FA5}">
                      <a16:colId xmlns:a16="http://schemas.microsoft.com/office/drawing/2014/main" val="235127042"/>
                    </a:ext>
                  </a:extLst>
                </a:gridCol>
                <a:gridCol w="5347324">
                  <a:extLst>
                    <a:ext uri="{9D8B030D-6E8A-4147-A177-3AD203B41FA5}">
                      <a16:colId xmlns:a16="http://schemas.microsoft.com/office/drawing/2014/main" val="544148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95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Bây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235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473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7682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5203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ể nối đúng em cần đ">
            <a:hlinkClick r:id="" action="ppaction://media"/>
            <a:extLst>
              <a:ext uri="{FF2B5EF4-FFF2-40B4-BE49-F238E27FC236}">
                <a16:creationId xmlns:a16="http://schemas.microsoft.com/office/drawing/2014/main" id="{205E13E5-6500-4135-A658-58E5767A2D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9800" y="4552950"/>
            <a:ext cx="406400" cy="40640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4C0E3E80-B570-4F5F-DDFD-0217242A6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333" r="49167"/>
          <a:stretch/>
        </p:blipFill>
        <p:spPr>
          <a:xfrm>
            <a:off x="-83191" y="298451"/>
            <a:ext cx="3200400" cy="4965699"/>
          </a:xfrm>
          <a:prstGeom prst="rect">
            <a:avLst/>
          </a:prstGeom>
        </p:spPr>
      </p:pic>
      <p:pic>
        <p:nvPicPr>
          <p:cNvPr id="3" name="Hình ảnh 2" descr="Ảnh có chứa văn bản, ảnh chụp màn hình, Phông chữ, hàng&#10;&#10;Mô tả được tạo tự động">
            <a:extLst>
              <a:ext uri="{FF2B5EF4-FFF2-40B4-BE49-F238E27FC236}">
                <a16:creationId xmlns:a16="http://schemas.microsoft.com/office/drawing/2014/main" id="{D22A4A09-C2CF-03F4-88F9-98670557F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5000"/>
          <a:stretch/>
        </p:blipFill>
        <p:spPr>
          <a:xfrm>
            <a:off x="3173184" y="200985"/>
            <a:ext cx="5970816" cy="4741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D47FD8-F22D-073E-EB0E-D602B5A3CD49}"/>
              </a:ext>
            </a:extLst>
          </p:cNvPr>
          <p:cNvSpPr txBox="1"/>
          <p:nvPr/>
        </p:nvSpPr>
        <p:spPr>
          <a:xfrm>
            <a:off x="304800" y="-6760"/>
            <a:ext cx="8610600" cy="4707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endParaRPr lang="en-US" sz="4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endParaRPr lang="en-US" sz="4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2">
            <a:extLst>
              <a:ext uri="{FF2B5EF4-FFF2-40B4-BE49-F238E27FC236}">
                <a16:creationId xmlns:a16="http://schemas.microsoft.com/office/drawing/2014/main" id="{32D2E141-6560-F54D-46B2-E29E3948239D}"/>
              </a:ext>
            </a:extLst>
          </p:cNvPr>
          <p:cNvSpPr txBox="1"/>
          <p:nvPr/>
        </p:nvSpPr>
        <p:spPr>
          <a:xfrm>
            <a:off x="1600200" y="1658663"/>
            <a:ext cx="5638800" cy="83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32D2E141-6560-F54D-46B2-E29E3948239D}"/>
              </a:ext>
            </a:extLst>
          </p:cNvPr>
          <p:cNvSpPr txBox="1"/>
          <p:nvPr/>
        </p:nvSpPr>
        <p:spPr>
          <a:xfrm>
            <a:off x="1607574" y="3071668"/>
            <a:ext cx="5867400" cy="824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32D2E141-6560-F54D-46B2-E29E3948239D}"/>
              </a:ext>
            </a:extLst>
          </p:cNvPr>
          <p:cNvSpPr txBox="1"/>
          <p:nvPr/>
        </p:nvSpPr>
        <p:spPr>
          <a:xfrm>
            <a:off x="1676400" y="4362529"/>
            <a:ext cx="36784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2D2E141-6560-F54D-46B2-E29E3948239D}"/>
              </a:ext>
            </a:extLst>
          </p:cNvPr>
          <p:cNvSpPr txBox="1"/>
          <p:nvPr/>
        </p:nvSpPr>
        <p:spPr>
          <a:xfrm>
            <a:off x="1600200" y="819150"/>
            <a:ext cx="5867400" cy="249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0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i viết câu em cần ">
            <a:hlinkClick r:id="" action="ppaction://media"/>
            <a:extLst>
              <a:ext uri="{FF2B5EF4-FFF2-40B4-BE49-F238E27FC236}">
                <a16:creationId xmlns:a16="http://schemas.microsoft.com/office/drawing/2014/main" id="{B9908147-0E78-4500-B31B-7445D6BB8B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75664" y="4857750"/>
            <a:ext cx="406400" cy="406400"/>
          </a:xfrm>
          <a:prstGeom prst="rect">
            <a:avLst/>
          </a:prstGeom>
        </p:spPr>
      </p:pic>
      <p:pic>
        <p:nvPicPr>
          <p:cNvPr id="2" name="Khi viết câu em cần ">
            <a:hlinkClick r:id="" action="ppaction://media"/>
            <a:extLst>
              <a:ext uri="{FF2B5EF4-FFF2-40B4-BE49-F238E27FC236}">
                <a16:creationId xmlns:a16="http://schemas.microsoft.com/office/drawing/2014/main" id="{B332FFD2-98AB-228F-D0AA-C755D36A2F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75664" y="4857750"/>
            <a:ext cx="406400" cy="406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73A9A9C-98A1-BF69-85DF-6F9C82FE21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21" t="12963" r="5556" b="2592"/>
          <a:stretch/>
        </p:blipFill>
        <p:spPr>
          <a:xfrm>
            <a:off x="3276600" y="-171450"/>
            <a:ext cx="6172200" cy="51435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ACC1D1B-71CA-3CE0-9DF7-9DC20E95E6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333" r="49167"/>
          <a:stretch/>
        </p:blipFill>
        <p:spPr>
          <a:xfrm>
            <a:off x="-76200" y="44451"/>
            <a:ext cx="3352800" cy="52196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0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71CC2FE-AA62-4F2C-B9F6-BCFF6719DE8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xō\u0002{4FF3AFDC-DC94-424A-9962-4C8AADF6C0C8}&quot;,&quot;C:\\Users\\Admin\\Desktop\\bài giảng đóng zip nộp thư việ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uyện tập củng cố kĩ năng Tuần 19 (Phòng về) (1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80EC5E-FBDC-4E71-B026-1B2849F58080}:3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BE0D82-753B-4A0C-8D4D-A4282FF7BB96}:2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CF520C-9E9E-48B3-BF95-29AB07A43237}:3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D93BA8-8BEB-4C68-A2A8-55332A005E47}:3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77E4D1-BBC1-4626-A813-9256B3A97621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F40136-8C31-4D7E-9458-1BB93C21AC0F}:2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37260A-2A88-4D70-A9F5-44678E0584BA}: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9.55"/>
  <p:tag name="ISPRING_CUSTOM_TIMING_USED" val="1"/>
  <p:tag name="TIMING" val="|0.574|4.215"/>
  <p:tag name="ISPRING_SLIDE_ID_2" val="{6075B37A-8531-494E-AE3D-7ECAF212AC42}"/>
  <p:tag name="GENSWF_SLIDE_UID" val="{7FB500A9-755B-4779-B536-9FCFDBC40AF6}:3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A54001-5440-46C7-A3D6-A7EF6819FD49}: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317120-2307-456C-920B-5A0ADA4CFA46}:3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9929EC-5D0C-4A65-8CBD-9FF307617632}:3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81EE20-B136-41C2-8C2A-E538D16EB5CE}:3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186</Words>
  <Application>Microsoft Office PowerPoint</Application>
  <PresentationFormat>Trình chiếu Trên màn hình (16:9)</PresentationFormat>
  <Paragraphs>41</Paragraphs>
  <Slides>12</Slides>
  <Notes>12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.VnTime</vt:lpstr>
      <vt:lpstr>Arial</vt:lpstr>
      <vt:lpstr>Arial-Rounded</vt:lpstr>
      <vt:lpstr>Calibri</vt:lpstr>
      <vt:lpstr>Times New Roman</vt:lpstr>
      <vt:lpstr>Office Theme</vt:lpstr>
      <vt:lpstr>    CHÀO MỪNG CÁC THẦY CÔ ĐẾN VỚI TIẾT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củng cố kĩ năng Tuần 19 (Phòng về) (1)</dc:title>
  <dc:creator>Administrator</dc:creator>
  <cp:lastModifiedBy>Vu Nhan</cp:lastModifiedBy>
  <cp:revision>77</cp:revision>
  <dcterms:created xsi:type="dcterms:W3CDTF">2022-01-04T04:42:44Z</dcterms:created>
  <dcterms:modified xsi:type="dcterms:W3CDTF">2025-01-22T01:26:28Z</dcterms:modified>
</cp:coreProperties>
</file>