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09" r:id="rId2"/>
    <p:sldId id="256" r:id="rId3"/>
    <p:sldId id="278" r:id="rId4"/>
    <p:sldId id="262" r:id="rId5"/>
    <p:sldId id="268" r:id="rId6"/>
    <p:sldId id="271" r:id="rId7"/>
    <p:sldId id="280" r:id="rId8"/>
    <p:sldId id="282" r:id="rId9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63" d="100"/>
          <a:sy n="63" d="100"/>
        </p:scale>
        <p:origin x="812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58A190-87DE-47FC-B2C8-C9ADAB6AC0F2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FB080-A1E3-4D18-B4BC-C3C3980F3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36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78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B080-A1E3-4D18-B4BC-C3C3980F3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6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B080-A1E3-4D18-B4BC-C3C3980F3F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B080-A1E3-4D18-B4BC-C3C3980F3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50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B080-A1E3-4D18-B4BC-C3C3980F3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96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B080-A1E3-4D18-B4BC-C3C3980F3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04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B080-A1E3-4D18-B4BC-C3C3980F3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97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AFB080-A1E3-4D18-B4BC-C3C3980F3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5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2/9/2025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media1.mp3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3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microsoft.com/office/2007/relationships/hdphoto" Target="../media/hdphoto1.wdp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video" Target="../media/media2.mp4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video" Target="../media/media2.mp4"/><Relationship Id="rId7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70 hình nền powerpoint dễ thương và đáng yêu nhất">
            <a:extLst>
              <a:ext uri="{FF2B5EF4-FFF2-40B4-BE49-F238E27FC236}">
                <a16:creationId xmlns:a16="http://schemas.microsoft.com/office/drawing/2014/main" id="{D336AD60-886B-0A40-8AF3-7B5543F19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198"/>
            <a:ext cx="12192000" cy="709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D42CBB4-99EC-844A-8665-2B9CCA0D8358}"/>
              </a:ext>
            </a:extLst>
          </p:cNvPr>
          <p:cNvSpPr/>
          <p:nvPr/>
        </p:nvSpPr>
        <p:spPr>
          <a:xfrm>
            <a:off x="2468880" y="189296"/>
            <a:ext cx="755033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BÁT TRANG</a:t>
            </a:r>
            <a:endParaRPr lang="en-US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562AA-4A59-8D40-B7A4-35D123ECE1F7}"/>
              </a:ext>
            </a:extLst>
          </p:cNvPr>
          <p:cNvSpPr txBox="1"/>
          <p:nvPr/>
        </p:nvSpPr>
        <p:spPr>
          <a:xfrm>
            <a:off x="1957815" y="2678093"/>
            <a:ext cx="8815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1 – KẾT NỐI TRI THỨC</a:t>
            </a:r>
            <a:endParaRPr lang="x-none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28E998-0D85-714A-8B5C-BD4B74D34B0E}"/>
              </a:ext>
            </a:extLst>
          </p:cNvPr>
          <p:cNvCxnSpPr/>
          <p:nvPr/>
        </p:nvCxnSpPr>
        <p:spPr>
          <a:xfrm>
            <a:off x="4777330" y="612702"/>
            <a:ext cx="2903628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736CCF-4929-B648-B370-F8855DEF9F51}"/>
              </a:ext>
            </a:extLst>
          </p:cNvPr>
          <p:cNvSpPr txBox="1"/>
          <p:nvPr/>
        </p:nvSpPr>
        <p:spPr>
          <a:xfrm>
            <a:off x="6365508" y="5771691"/>
            <a:ext cx="4338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t</a:t>
            </a:r>
            <a:r>
              <a:rPr lang="x-none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háng 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x-none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sz="28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x-none" sz="28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201720" y="1692919"/>
            <a:ext cx="9983821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4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</a:t>
            </a:r>
            <a:r>
              <a:rPr lang="en-US" sz="44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40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CÔ ĐẾN VỚI TIẾT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D562AA-4A59-8D40-B7A4-35D123ECE1F7}"/>
              </a:ext>
            </a:extLst>
          </p:cNvPr>
          <p:cNvSpPr txBox="1"/>
          <p:nvPr/>
        </p:nvSpPr>
        <p:spPr>
          <a:xfrm>
            <a:off x="3251200" y="3907273"/>
            <a:ext cx="7234844" cy="1222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Vũ Thị Nhàn</a:t>
            </a:r>
          </a:p>
          <a:p>
            <a:pPr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năm: 1992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92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/>
              <a:t> cộng </a:t>
            </a:r>
            <a:r>
              <a:rPr lang="vi-VN" sz="2800"/>
              <a:t>4</a:t>
            </a:r>
            <a:r>
              <a:rPr lang="en-US" sz="2800"/>
              <a:t> bằng </a:t>
            </a:r>
            <a:r>
              <a:rPr lang="vi-VN" sz="2800"/>
              <a:t>4</a:t>
            </a:r>
            <a:r>
              <a:rPr lang="en-US" sz="2800"/>
              <a:t>, viết </a:t>
            </a:r>
            <a:r>
              <a:rPr lang="vi-VN" sz="2800"/>
              <a:t>4</a:t>
            </a:r>
            <a:endParaRPr lang="en-US" sz="280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/>
              <a:t>2</a:t>
            </a:r>
            <a:r>
              <a:rPr lang="en-US" sz="2800"/>
              <a:t>, viết </a:t>
            </a:r>
            <a:r>
              <a:rPr lang="vi-VN" sz="2800"/>
              <a:t>2</a:t>
            </a:r>
            <a:r>
              <a:rPr lang="en-US" sz="280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/>
                        <a:t>    </a:t>
                      </a:r>
                      <a:r>
                        <a:rPr lang="en-US" sz="4400" b="1"/>
                        <a:t>2</a:t>
                      </a:r>
                    </a:p>
                    <a:p>
                      <a:r>
                        <a:rPr lang="en-US" sz="4400" b="1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/>
                    </a:p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363766B-EB65-4E19-A933-AC9BB08894D7"/>
  <p:tag name="ISPRING_CMI5_LAUNCH_METHOD" val="any window"/>
  <p:tag name="ISPRING_SCORM_RATE_SLIDES" val="1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PASSING_SCORE" val="100.000000"/>
  <p:tag name="ISPRING_PRESENTATION_TITLE" val="29 Phép cộng số có hai chữ số với số có một chữ số"/>
  <p:tag name="ISPRING_FIRST_PUBLISH" val="1"/>
  <p:tag name="ISPRING_OUTPUT_FOLDER" val="[[&quot;xō\u0002{4FF3AFDC-DC94-424A-9962-4C8AADF6C0C8}&quot;,&quot;C:\\Users\\Admin\\Desktop\\bài giảng đóng zip nộp thư viện&quot;]]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061534-1200-497E-9AFC-F258BBFEADFC}:30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075F73-9719-4A21-AEED-67C18FACC969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AFDCE6-0B20-48A2-A0C1-10220339F568}: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4EADC2-A1E4-48F3-B234-FAA22BE2DEDE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EB4766-6C11-4121-AD04-00A641A33009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DB4CFB-B4D5-47CC-95C2-1A42F372F4A0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B2FF7F-BA4D-4051-A151-76B5B41DE6F7}:28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BDEF2-4B62-4F3C-B890-19F1F5490555}:28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137</Words>
  <Application>Microsoft Office PowerPoint</Application>
  <PresentationFormat>Màn hình rộng</PresentationFormat>
  <Paragraphs>63</Paragraphs>
  <Slides>8</Slides>
  <Notes>8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 Phép cộng số có hai chữ số với số có một chữ số</dc:title>
  <dc:creator>NGOC LAN</dc:creator>
  <cp:lastModifiedBy>Vu Nhan</cp:lastModifiedBy>
  <cp:revision>121</cp:revision>
  <dcterms:created xsi:type="dcterms:W3CDTF">2020-08-06T10:05:22Z</dcterms:created>
  <dcterms:modified xsi:type="dcterms:W3CDTF">2025-02-09T15:21:49Z</dcterms:modified>
</cp:coreProperties>
</file>