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7"/>
  </p:notesMasterIdLst>
  <p:sldIdLst>
    <p:sldId id="309" r:id="rId6"/>
    <p:sldId id="401" r:id="rId7"/>
    <p:sldId id="308" r:id="rId8"/>
    <p:sldId id="262" r:id="rId9"/>
    <p:sldId id="402" r:id="rId10"/>
    <p:sldId id="361" r:id="rId11"/>
    <p:sldId id="372" r:id="rId12"/>
    <p:sldId id="374" r:id="rId13"/>
    <p:sldId id="260" r:id="rId14"/>
    <p:sldId id="403" r:id="rId15"/>
    <p:sldId id="261" r:id="rId16"/>
    <p:sldId id="405" r:id="rId17"/>
    <p:sldId id="389" r:id="rId18"/>
    <p:sldId id="406" r:id="rId19"/>
    <p:sldId id="365" r:id="rId20"/>
    <p:sldId id="375" r:id="rId21"/>
    <p:sldId id="293" r:id="rId22"/>
    <p:sldId id="342" r:id="rId23"/>
    <p:sldId id="340" r:id="rId24"/>
    <p:sldId id="407"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4" d="100"/>
          <a:sy n="64" d="100"/>
        </p:scale>
        <p:origin x="78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2025/3/6</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06/03/2025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3/6/2025</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3/6/2025</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3/6/2025</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3/6/2025</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3/6/2025</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3/6/2025</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3/6/2025</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2025/3/6</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3/6/2025</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3/6/2025</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3/6/2025</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3/6/2025</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06/03/2025</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06/03/2025</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06/03/2025</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06/03/2025</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06/03/2025</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06/03/2025</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06/03/2025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06/03/2025</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06/03/2025</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06/03/2025</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06/03/2025</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06/03/2025</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2025/3/6</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06/03/2025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e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9.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F23325BB-F4F8-4F28-9ABB-69D98C6336E0}"/>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3.wdp"/><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0.png"/><Relationship Id="rId4" Type="http://schemas.openxmlformats.org/officeDocument/2006/relationships/image" Target="../media/image47.sv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6.sv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4.png"/><Relationship Id="rId12" Type="http://schemas.microsoft.com/office/2007/relationships/hdphoto" Target="../media/hdphoto8.wdp"/><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66.svg"/><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19.jp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55.png"/><Relationship Id="rId1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png"/><Relationship Id="rId7" Type="http://schemas.microsoft.com/office/2007/relationships/hdphoto" Target="../media/hdphoto10.wdp"/><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1.png"/><Relationship Id="rId4" Type="http://schemas.microsoft.com/office/2007/relationships/hdphoto" Target="../media/hdphoto9.wdp"/><Relationship Id="rId9"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5.png"/><Relationship Id="rId5" Type="http://schemas.microsoft.com/office/2007/relationships/hdphoto" Target="../media/hdphoto12.wdp"/><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emf"/><Relationship Id="rId7" Type="http://schemas.openxmlformats.org/officeDocument/2006/relationships/image" Target="../media/image31.svg"/><Relationship Id="rId12"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24.png"/><Relationship Id="rId11" Type="http://schemas.microsoft.com/office/2007/relationships/hdphoto" Target="../media/hdphoto2.wdp"/><Relationship Id="rId5" Type="http://schemas.openxmlformats.org/officeDocument/2006/relationships/image" Target="../media/image23.emf"/><Relationship Id="rId10" Type="http://schemas.openxmlformats.org/officeDocument/2006/relationships/image" Target="../media/image13.png"/><Relationship Id="rId4" Type="http://schemas.openxmlformats.org/officeDocument/2006/relationships/image" Target="../media/image22.emf"/><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13C29B0-1032-4B30-BD0F-B05DB1AE2068}"/>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6FDE5597-0D16-4522-A89A-B87B0D0DA3D9}"/>
              </a:ext>
            </a:extLst>
          </p:cNvPr>
          <p:cNvPicPr>
            <a:picLocks noChangeAspect="1"/>
          </p:cNvPicPr>
          <p:nvPr/>
        </p:nvPicPr>
        <p:blipFill>
          <a:blip r:embed="rId14"/>
          <a:stretch>
            <a:fillRect/>
          </a:stretch>
        </p:blipFill>
        <p:spPr>
          <a:xfrm>
            <a:off x="2862470" y="744817"/>
            <a:ext cx="6341165" cy="1486551"/>
          </a:xfrm>
          <a:prstGeom prst="rect">
            <a:avLst/>
          </a:prstGeom>
        </p:spPr>
      </p:pic>
      <p:pic>
        <p:nvPicPr>
          <p:cNvPr id="7" name="Picture 6">
            <a:extLst>
              <a:ext uri="{FF2B5EF4-FFF2-40B4-BE49-F238E27FC236}">
                <a16:creationId xmlns:a16="http://schemas.microsoft.com/office/drawing/2014/main" id="{B4813CFC-5897-443E-AD59-97D5B7145A16}"/>
              </a:ext>
            </a:extLst>
          </p:cNvPr>
          <p:cNvPicPr>
            <a:picLocks noChangeAspect="1"/>
          </p:cNvPicPr>
          <p:nvPr/>
        </p:nvPicPr>
        <p:blipFill>
          <a:blip r:embed="rId15"/>
          <a:stretch>
            <a:fillRect/>
          </a:stretch>
        </p:blipFill>
        <p:spPr>
          <a:xfrm>
            <a:off x="2303572" y="2166711"/>
            <a:ext cx="7718205" cy="8291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DA13ECD-A112-4730-9EED-3D3A91E4463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id="{97B8C317-2DA8-4FFB-BD2B-FB89C1E391A8}"/>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id="{B1DA6B7F-EA3E-4462-99C1-83242B00D8B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7F603706-C34C-4A04-AF91-F93013041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val="3857127843"/>
                    </a:ext>
                  </a:extLst>
                </a:gridCol>
                <a:gridCol w="5510213">
                  <a:extLst>
                    <a:ext uri="{9D8B030D-6E8A-4147-A177-3AD203B41FA5}">
                      <a16:colId xmlns:a16="http://schemas.microsoft.com/office/drawing/2014/main"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711920C4-0970-4C94-957C-4BDC7779C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3D750F19-D1DF-4B61-B9D5-69B6E78CC6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4"/>
          <a:stretch>
            <a:fillRect/>
          </a:stretch>
        </p:blipFill>
        <p:spPr>
          <a:xfrm>
            <a:off x="8410574" y="2200275"/>
            <a:ext cx="3395167" cy="3009900"/>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582</Words>
  <Application>Microsoft Office PowerPoint</Application>
  <PresentationFormat>Widescreen</PresentationFormat>
  <Paragraphs>50</Paragraphs>
  <Slides>21</Slides>
  <Notes>16</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21</vt:i4>
      </vt:variant>
    </vt:vector>
  </HeadingPairs>
  <TitlesOfParts>
    <vt:vector size="37" baseType="lpstr">
      <vt:lpstr>微软雅黑</vt:lpstr>
      <vt:lpstr>宋体</vt:lpstr>
      <vt:lpstr>Arial</vt:lpstr>
      <vt:lpstr>Calibri</vt:lpstr>
      <vt:lpstr>Calibri Light</vt:lpstr>
      <vt:lpstr>等线</vt:lpstr>
      <vt:lpstr>等线 Light</vt:lpstr>
      <vt:lpstr>Tahoma</vt:lpstr>
      <vt:lpstr>Times New Roman</vt:lpstr>
      <vt:lpstr>字魂107号-萌趣欢乐体</vt:lpstr>
      <vt:lpstr>小考拉体</vt:lpstr>
      <vt:lpstr>1_Office Theme</vt:lpstr>
      <vt:lpstr>Office Theme</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33</cp:revision>
  <dcterms:created xsi:type="dcterms:W3CDTF">2022-11-15T09:29:48Z</dcterms:created>
  <dcterms:modified xsi:type="dcterms:W3CDTF">2025-03-06T01:16:40Z</dcterms:modified>
</cp:coreProperties>
</file>