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79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52" d="100"/>
          <a:sy n="52" d="100"/>
        </p:scale>
        <p:origin x="34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24/02/2025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59</Words>
  <Application>Microsoft Office PowerPoint</Application>
  <PresentationFormat>On-screen Show (16:9)</PresentationFormat>
  <Paragraphs>25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user</cp:lastModifiedBy>
  <cp:revision>40</cp:revision>
  <dcterms:created xsi:type="dcterms:W3CDTF">2017-01-10T13:46:13Z</dcterms:created>
  <dcterms:modified xsi:type="dcterms:W3CDTF">2025-02-24T01:28:38Z</dcterms:modified>
</cp:coreProperties>
</file>