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9"/>
  </p:notesMasterIdLst>
  <p:sldIdLst>
    <p:sldId id="357" r:id="rId2"/>
    <p:sldId id="358" r:id="rId3"/>
    <p:sldId id="360" r:id="rId4"/>
    <p:sldId id="400" r:id="rId5"/>
    <p:sldId id="399" r:id="rId6"/>
    <p:sldId id="363" r:id="rId7"/>
    <p:sldId id="401" r:id="rId8"/>
    <p:sldId id="402" r:id="rId9"/>
    <p:sldId id="403" r:id="rId10"/>
    <p:sldId id="366" r:id="rId11"/>
    <p:sldId id="365" r:id="rId12"/>
    <p:sldId id="404" r:id="rId13"/>
    <p:sldId id="367" r:id="rId14"/>
    <p:sldId id="368" r:id="rId15"/>
    <p:sldId id="369" r:id="rId16"/>
    <p:sldId id="370" r:id="rId17"/>
    <p:sldId id="371" r:id="rId18"/>
    <p:sldId id="393" r:id="rId19"/>
    <p:sldId id="405" r:id="rId20"/>
    <p:sldId id="372" r:id="rId21"/>
    <p:sldId id="374" r:id="rId22"/>
    <p:sldId id="396" r:id="rId23"/>
    <p:sldId id="406" r:id="rId24"/>
    <p:sldId id="379" r:id="rId25"/>
    <p:sldId id="380" r:id="rId26"/>
    <p:sldId id="408" r:id="rId27"/>
    <p:sldId id="381" r:id="rId28"/>
  </p:sldIdLst>
  <p:sldSz cx="6858000" cy="5143500"/>
  <p:notesSz cx="6858000" cy="9144000"/>
  <p:embeddedFontLs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Kalam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91" d="100"/>
          <a:sy n="91" d="100"/>
        </p:scale>
        <p:origin x="10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/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95457"/>
            <a:chOff x="460224" y="1435196"/>
            <a:chExt cx="5996762" cy="4954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sửa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soạn</a:t>
              </a:r>
              <a:endParaRPr lang="vi-VN" sz="2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1405704"/>
            <a:ext cx="451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321627"/>
            <a:ext cx="1571463" cy="495457"/>
            <a:chOff x="460224" y="1435196"/>
            <a:chExt cx="1571463" cy="4954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thút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thít</a:t>
              </a:r>
              <a:endParaRPr lang="vi-VN" sz="20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233459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quãng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tiếp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tả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cảnh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mùa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xuân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viên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78211" y="2102127"/>
            <a:ext cx="5996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</a:t>
            </a:r>
            <a:r>
              <a:rPr lang="en-US" sz="2000" dirty="0" smtClean="0">
                <a:latin typeface="UTM Avo" panose="02040603050506020204" pitchFamily="18" charset="0"/>
              </a:rPr>
              <a:t>a)</a:t>
            </a:r>
            <a:r>
              <a:rPr lang="vi-VN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626674" y="210212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8" y="2614927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smtClean="0">
                <a:latin typeface="UTM Avo" panose="02040603050506020204" pitchFamily="18" charset="0"/>
              </a:rPr>
              <a:t>b) </a:t>
            </a:r>
            <a:r>
              <a:rPr lang="en-US" sz="2000" dirty="0" err="1" smtClean="0">
                <a:latin typeface="UTM Avo" panose="02040603050506020204" pitchFamily="18" charset="0"/>
              </a:rPr>
              <a:t>Đàn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67449" y="2618065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Nam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trở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7" y="3117790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>
                <a:latin typeface="UTM Avo" panose="02040603050506020204" pitchFamily="18" charset="0"/>
              </a:rPr>
              <a:t>c</a:t>
            </a:r>
            <a:r>
              <a:rPr lang="en-US" sz="2000" dirty="0" smtClean="0">
                <a:latin typeface="UTM Avo" panose="02040603050506020204" pitchFamily="18" charset="0"/>
              </a:rPr>
              <a:t>) </a:t>
            </a:r>
            <a:r>
              <a:rPr lang="en-US" sz="2000" dirty="0" err="1" smtClean="0">
                <a:latin typeface="UTM Avo" panose="02040603050506020204" pitchFamily="18" charset="0"/>
              </a:rPr>
              <a:t>Trẻ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em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69125" y="3119635"/>
            <a:ext cx="4515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đùa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  <p:bldP spid="19" grpId="0"/>
      <p:bldP spid="22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4. </a:t>
            </a:r>
            <a:r>
              <a:rPr lang="en-US" sz="2000" dirty="0" err="1" smtClean="0">
                <a:latin typeface="UTM Avo" panose="02040603050506020204" pitchFamily="18" charset="0"/>
              </a:rPr>
              <a:t>Thay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chim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nhủ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đến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122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628482" y="2353992"/>
            <a:ext cx="2683743" cy="22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77030" y="1757258"/>
            <a:ext cx="3422094" cy="1248229"/>
          </a:xfrm>
          <a:prstGeom prst="wedgeEllipseCallout">
            <a:avLst>
              <a:gd name="adj1" fmla="val -47501"/>
              <a:gd name="adj2" fmla="val 683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Tìm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những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từ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ngữ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biết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tâm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trạng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cảm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xúc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của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non.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35879" y="1780560"/>
            <a:ext cx="2975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thút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thít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nấc</a:t>
            </a:r>
            <a:endParaRPr lang="en-US" sz="20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hoẻn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miệng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endParaRPr lang="vi-VN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03872" y="591824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Cỏ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non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1147" y="648185"/>
            <a:ext cx="1997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–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1597" y="1371334"/>
            <a:ext cx="6015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mình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đến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Suốt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dòng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“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giẫm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!”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Xong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tươi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-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nay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giẫm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nữa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994939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giẫm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22386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418947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đêm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168230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muôn</a:t>
            </a:r>
            <a:r>
              <a:rPr lang="en-US" sz="1800" dirty="0" smtClean="0">
                <a:latin typeface="UTM Avo" panose="02040603050506020204" pitchFamily="18" charset="0"/>
              </a:rPr>
              <a:t>  …. </a:t>
            </a:r>
            <a:r>
              <a:rPr lang="en-US" sz="1800" dirty="0" err="1" smtClean="0">
                <a:latin typeface="UTM Avo" panose="02040603050506020204" pitchFamily="18" charset="0"/>
              </a:rPr>
              <a:t>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…  </a:t>
            </a:r>
            <a:r>
              <a:rPr lang="en-US" sz="1800" dirty="0" err="1" smtClean="0">
                <a:latin typeface="UTM Avo" panose="02040603050506020204" pitchFamily="18" charset="0"/>
              </a:rPr>
              <a:t>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 </a:t>
            </a:r>
            <a:r>
              <a:rPr lang="en-US" sz="1800" dirty="0" err="1" smtClean="0">
                <a:latin typeface="UTM Avo" panose="02040603050506020204" pitchFamily="18" charset="0"/>
              </a:rPr>
              <a:t>Đồng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vương</a:t>
            </a:r>
            <a:r>
              <a:rPr lang="en-US" sz="1800" dirty="0" smtClean="0">
                <a:latin typeface="UTM Avo" panose="02040603050506020204" pitchFamily="18" charset="0"/>
              </a:rPr>
              <a:t> … </a:t>
            </a:r>
            <a:r>
              <a:rPr lang="en-US" sz="1800" dirty="0" err="1" smtClean="0">
                <a:latin typeface="UTM Avo" panose="02040603050506020204" pitchFamily="18" charset="0"/>
              </a:rPr>
              <a:t>út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heo</a:t>
            </a:r>
            <a:r>
              <a:rPr lang="en-US" sz="1800" dirty="0" smtClean="0">
                <a:latin typeface="UTM Avo" panose="020406030505060202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</a:t>
            </a:r>
            <a:r>
              <a:rPr lang="en-US" sz="1800" dirty="0" err="1" smtClean="0">
                <a:latin typeface="UTM Avo" panose="02040603050506020204" pitchFamily="18" charset="0"/>
              </a:rPr>
              <a:t>Mầm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tỉnh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giấc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đầy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 … </a:t>
            </a:r>
            <a:r>
              <a:rPr lang="en-US" sz="1800" dirty="0" err="1" smtClean="0">
                <a:latin typeface="UTM Avo" panose="02040603050506020204" pitchFamily="18" charset="0"/>
              </a:rPr>
              <a:t>im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</a:t>
            </a:r>
            <a:r>
              <a:rPr lang="en-US" sz="1800" dirty="0" err="1" smtClean="0">
                <a:latin typeface="UTM Avo" panose="02040603050506020204" pitchFamily="18" charset="0"/>
              </a:rPr>
              <a:t>Hạt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mưa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miết</a:t>
            </a:r>
            <a:r>
              <a:rPr lang="en-US" sz="1800" dirty="0" smtClean="0">
                <a:latin typeface="UTM Avo" panose="02040603050506020204" pitchFamily="18" charset="0"/>
              </a:rPr>
              <a:t>  … </a:t>
            </a:r>
            <a:r>
              <a:rPr lang="en-US" sz="1800" dirty="0" err="1" smtClean="0">
                <a:latin typeface="UTM Avo" panose="02040603050506020204" pitchFamily="18" charset="0"/>
              </a:rPr>
              <a:t>ốn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đào</a:t>
            </a:r>
            <a:r>
              <a:rPr lang="en-US" sz="1800" dirty="0" smtClean="0">
                <a:latin typeface="UTM Avo" panose="02040603050506020204" pitchFamily="18" charset="0"/>
              </a:rPr>
              <a:t>  …  </a:t>
            </a:r>
            <a:r>
              <a:rPr lang="en-US" sz="1800" dirty="0" err="1" smtClean="0">
                <a:latin typeface="UTM Avo" panose="02040603050506020204" pitchFamily="18" charset="0"/>
              </a:rPr>
              <a:t>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cửa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lim</a:t>
            </a:r>
            <a:r>
              <a:rPr lang="en-US" sz="1800" dirty="0" smtClean="0">
                <a:latin typeface="UTM Avo" panose="02040603050506020204" pitchFamily="18" charset="0"/>
              </a:rPr>
              <a:t> dim </a:t>
            </a:r>
            <a:r>
              <a:rPr lang="en-US" sz="1800" dirty="0" err="1" smtClean="0">
                <a:latin typeface="UTM Avo" panose="02040603050506020204" pitchFamily="18" charset="0"/>
              </a:rPr>
              <a:t>mắt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cười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39387" y="2704212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79406" y="3072897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039638" y="3542559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  <p:bldP spid="10" grpId="0" uiExpand="1" build="p"/>
      <p:bldP spid="11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458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T….   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UTM Avo" panose="02040603050506020204" pitchFamily="18" charset="0"/>
              </a:rPr>
              <a:t>…..  </a:t>
            </a:r>
            <a:r>
              <a:rPr lang="en-US" sz="1800" dirty="0" err="1" smtClean="0">
                <a:latin typeface="UTM Avo" panose="02040603050506020204" pitchFamily="18" charset="0"/>
              </a:rPr>
              <a:t>kêu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chênh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…  </a:t>
            </a:r>
            <a:r>
              <a:rPr lang="en-US" sz="1800" dirty="0" err="1" smtClean="0">
                <a:latin typeface="UTM Avo" panose="02040603050506020204" pitchFamily="18" charset="0"/>
              </a:rPr>
              <a:t>đầu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41170" y="2537768"/>
            <a:ext cx="53816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336472" y="3136383"/>
            <a:ext cx="57303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406910" y="3136383"/>
            <a:ext cx="57242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 uiExpand="1" build="p"/>
      <p:bldP spid="11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tấm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dưới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nhở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791" y="2074898"/>
            <a:ext cx="5785880" cy="2457773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DẪM CHÂN LÊN CỎ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VỨT RÁC BỪA BÃI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HÁI HOA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vệ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sóc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un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243291" cy="1211188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50469" y="161925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8475" y="42291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8001" y="1309376"/>
            <a:ext cx="6076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1800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sáng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,  …………..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thắm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sướng</a:t>
            </a:r>
            <a:r>
              <a:rPr lang="en-US" sz="1800" dirty="0" smtClean="0">
                <a:latin typeface="UTM Avo" panose="02040603050506020204" pitchFamily="18" charset="0"/>
              </a:rPr>
              <a:t> reo </a:t>
            </a:r>
            <a:r>
              <a:rPr lang="en-US" sz="1800" dirty="0" err="1" smtClean="0">
                <a:latin typeface="UTM Avo" panose="02040603050506020204" pitchFamily="18" charset="0"/>
              </a:rPr>
              <a:t>lên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định</a:t>
            </a:r>
            <a:r>
              <a:rPr lang="en-US" sz="1800" dirty="0" smtClean="0">
                <a:latin typeface="UTM Avo" panose="02040603050506020204" pitchFamily="18" charset="0"/>
              </a:rPr>
              <a:t>  ……..…….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Bỗng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thầm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Xin  ……….…...  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3950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0974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7998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3.08642E-6 L 0.24421 0.163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9" y="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0.22708 0.402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3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-0.47361 0.563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2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4675" y="508640"/>
            <a:ext cx="5865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dirty="0" err="1" smtClean="0">
                <a:latin typeface="UTM Avo" panose="02040603050506020204" pitchFamily="18" charset="0"/>
              </a:rPr>
              <a:t>Cần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dấu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phẩy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vị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trí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>
                <a:latin typeface="UTM Avo" panose="02040603050506020204" pitchFamily="18" charset="0"/>
              </a:rPr>
              <a:t>,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Mọi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cành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c.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đều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2025" y="175916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8150" y="255926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150" y="2987892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Cho </a:t>
            </a:r>
            <a:r>
              <a:rPr lang="en-US" sz="1800" i="1" dirty="0" err="1" smtClean="0">
                <a:latin typeface="UTM Avo" panose="02040603050506020204" pitchFamily="18" charset="0"/>
              </a:rPr>
              <a:t>hoa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khoe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97" y="2203056"/>
            <a:ext cx="2104472" cy="253872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9776" y="2592441"/>
            <a:ext cx="1519084" cy="2149343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655814" y="1935128"/>
            <a:ext cx="3364230" cy="491490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định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ngắt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Cỏ</a:t>
            </a:r>
            <a:r>
              <a:rPr lang="en-US" sz="1800" i="1" dirty="0" smtClean="0">
                <a:latin typeface="UTM Avo" panose="02040603050506020204" pitchFamily="18" charset="0"/>
              </a:rPr>
              <a:t> non </a:t>
            </a:r>
            <a:r>
              <a:rPr lang="en-US" sz="1800" i="1" dirty="0" err="1" smtClean="0">
                <a:latin typeface="UTM Avo" panose="02040603050506020204" pitchFamily="18" charset="0"/>
              </a:rPr>
              <a:t>cười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khi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khóc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non?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1639104" y="2595034"/>
            <a:ext cx="1035516" cy="21788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3841284" y="2628074"/>
            <a:ext cx="1035516" cy="21788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33994" y="1889760"/>
            <a:ext cx="3364230" cy="705274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8" y="501591"/>
            <a:ext cx="602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xanh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sạch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nhà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smtClean="0">
                <a:latin typeface="UTM Avo" panose="02040603050506020204" pitchFamily="18" charset="0"/>
              </a:rPr>
              <a:t>Chia </a:t>
            </a:r>
            <a:r>
              <a:rPr lang="en-US" sz="1800" dirty="0" err="1" smtClean="0">
                <a:latin typeface="UTM Avo" panose="02040603050506020204" pitchFamily="18" charset="0"/>
              </a:rPr>
              <a:t>sẻ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9" y="2320664"/>
            <a:ext cx="5192169" cy="23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8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0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bừng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tỉnh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598667" y="1902498"/>
            <a:ext cx="247188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giấc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ngủ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7" y="2471659"/>
            <a:ext cx="218675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sửa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soạn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6" y="3040819"/>
            <a:ext cx="341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nhoẻn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miệng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613995" y="591234"/>
            <a:ext cx="17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1294389"/>
            <a:ext cx="6178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Một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thít</a:t>
            </a:r>
            <a:r>
              <a:rPr lang="en-US" sz="2400" dirty="0" smtClean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2346751" y="139196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22519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18983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97641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2653349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402407" y="277339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77127" y="331082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458063" y="3910033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71534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827190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101571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203553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04575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1313</Words>
  <Application>Microsoft Office PowerPoint</Application>
  <PresentationFormat>Custom</PresentationFormat>
  <Paragraphs>146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UTM Cookies</vt:lpstr>
      <vt:lpstr>Arial</vt:lpstr>
      <vt:lpstr>Montserrat</vt:lpstr>
      <vt:lpstr>Kalam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HOAHONG</cp:lastModifiedBy>
  <cp:revision>123</cp:revision>
  <dcterms:modified xsi:type="dcterms:W3CDTF">2022-03-10T01:14:43Z</dcterms:modified>
</cp:coreProperties>
</file>