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8" r:id="rId2"/>
    <p:sldId id="260" r:id="rId3"/>
    <p:sldId id="290" r:id="rId4"/>
    <p:sldId id="267" r:id="rId5"/>
    <p:sldId id="256" r:id="rId6"/>
    <p:sldId id="272" r:id="rId7"/>
    <p:sldId id="291" r:id="rId8"/>
    <p:sldId id="273" r:id="rId9"/>
    <p:sldId id="292" r:id="rId10"/>
    <p:sldId id="294" r:id="rId11"/>
    <p:sldId id="293" r:id="rId12"/>
    <p:sldId id="285" r:id="rId13"/>
    <p:sldId id="286" r:id="rId14"/>
    <p:sldId id="287" r:id="rId15"/>
    <p:sldId id="280" r:id="rId16"/>
    <p:sldId id="282" r:id="rId17"/>
    <p:sldId id="289"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4660"/>
  </p:normalViewPr>
  <p:slideViewPr>
    <p:cSldViewPr snapToGrid="0">
      <p:cViewPr varScale="1">
        <p:scale>
          <a:sx n="68" d="100"/>
          <a:sy n="68" d="100"/>
        </p:scale>
        <p:origin x="-25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54EC5-C9B3-4AD9-A789-372BD85CC904}" type="datetimeFigureOut">
              <a:rPr lang="en-US" smtClean="0"/>
              <a:pPr/>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B364F-C20C-4C08-9711-A45E80252372}" type="slidenum">
              <a:rPr lang="en-US" smtClean="0"/>
              <a:pPr/>
              <a:t>‹#›</a:t>
            </a:fld>
            <a:endParaRPr lang="en-US"/>
          </a:p>
        </p:txBody>
      </p:sp>
    </p:spTree>
    <p:extLst>
      <p:ext uri="{BB962C8B-B14F-4D97-AF65-F5344CB8AC3E}">
        <p14:creationId xmlns:p14="http://schemas.microsoft.com/office/powerpoint/2010/main" xmlns="" val="360646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Nguyễn</a:t>
            </a:r>
            <a:r>
              <a:rPr lang="en-US" baseline="0" dirty="0" smtClean="0"/>
              <a:t> </a:t>
            </a:r>
            <a:r>
              <a:rPr lang="en-US" baseline="0" dirty="0" err="1" smtClean="0"/>
              <a:t>Thị</a:t>
            </a:r>
            <a:r>
              <a:rPr lang="en-US" baseline="0" dirty="0" smtClean="0"/>
              <a:t> </a:t>
            </a:r>
            <a:r>
              <a:rPr lang="en-US" baseline="0" dirty="0" err="1" smtClean="0"/>
              <a:t>Ngọc</a:t>
            </a:r>
            <a:r>
              <a:rPr lang="en-US" baseline="0" dirty="0" smtClean="0"/>
              <a:t> </a:t>
            </a:r>
            <a:r>
              <a:rPr lang="en-US" baseline="0" dirty="0" err="1" smtClean="0"/>
              <a:t>Anh</a:t>
            </a:r>
            <a:endParaRPr lang="en-US" dirty="0"/>
          </a:p>
        </p:txBody>
      </p:sp>
      <p:sp>
        <p:nvSpPr>
          <p:cNvPr id="4" name="Slide Number Placeholder 3"/>
          <p:cNvSpPr>
            <a:spLocks noGrp="1"/>
          </p:cNvSpPr>
          <p:nvPr>
            <p:ph type="sldNum" sz="quarter" idx="10"/>
          </p:nvPr>
        </p:nvSpPr>
        <p:spPr/>
        <p:txBody>
          <a:bodyPr/>
          <a:lstStyle/>
          <a:p>
            <a:fld id="{E23B364F-C20C-4C08-9711-A45E80252372}" type="slidenum">
              <a:rPr lang="en-US" smtClean="0"/>
              <a:pPr/>
              <a:t>1</a:t>
            </a:fld>
            <a:endParaRPr lang="en-US"/>
          </a:p>
        </p:txBody>
      </p:sp>
    </p:spTree>
    <p:extLst>
      <p:ext uri="{BB962C8B-B14F-4D97-AF65-F5344CB8AC3E}">
        <p14:creationId xmlns:p14="http://schemas.microsoft.com/office/powerpoint/2010/main" xmlns="" val="293716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Nguyễn</a:t>
            </a:r>
            <a:r>
              <a:rPr lang="en-US" baseline="0" dirty="0" smtClean="0"/>
              <a:t> </a:t>
            </a:r>
            <a:r>
              <a:rPr lang="en-US" baseline="0" dirty="0" err="1" smtClean="0"/>
              <a:t>Thị</a:t>
            </a:r>
            <a:r>
              <a:rPr lang="en-US" baseline="0" dirty="0" smtClean="0"/>
              <a:t> </a:t>
            </a:r>
            <a:r>
              <a:rPr lang="en-US" baseline="0" dirty="0" err="1" smtClean="0"/>
              <a:t>Ngọc</a:t>
            </a:r>
            <a:r>
              <a:rPr lang="en-US" baseline="0" dirty="0" smtClean="0"/>
              <a:t> </a:t>
            </a:r>
            <a:r>
              <a:rPr lang="en-US" baseline="0" dirty="0" err="1" smtClean="0"/>
              <a:t>Anh</a:t>
            </a:r>
            <a:endParaRPr lang="en-US" dirty="0"/>
          </a:p>
        </p:txBody>
      </p:sp>
      <p:sp>
        <p:nvSpPr>
          <p:cNvPr id="4" name="Slide Number Placeholder 3"/>
          <p:cNvSpPr>
            <a:spLocks noGrp="1"/>
          </p:cNvSpPr>
          <p:nvPr>
            <p:ph type="sldNum" sz="quarter" idx="10"/>
          </p:nvPr>
        </p:nvSpPr>
        <p:spPr/>
        <p:txBody>
          <a:bodyPr/>
          <a:lstStyle/>
          <a:p>
            <a:fld id="{E23B364F-C20C-4C08-9711-A45E80252372}" type="slidenum">
              <a:rPr lang="en-US" smtClean="0"/>
              <a:pPr/>
              <a:t>11</a:t>
            </a:fld>
            <a:endParaRPr lang="en-US"/>
          </a:p>
        </p:txBody>
      </p:sp>
    </p:spTree>
    <p:extLst>
      <p:ext uri="{BB962C8B-B14F-4D97-AF65-F5344CB8AC3E}">
        <p14:creationId xmlns:p14="http://schemas.microsoft.com/office/powerpoint/2010/main" xmlns="" val="293716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Nguyễn</a:t>
            </a:r>
            <a:r>
              <a:rPr lang="en-US" baseline="0" dirty="0" smtClean="0"/>
              <a:t> </a:t>
            </a:r>
            <a:r>
              <a:rPr lang="en-US" baseline="0" dirty="0" err="1" smtClean="0"/>
              <a:t>Thị</a:t>
            </a:r>
            <a:r>
              <a:rPr lang="en-US" baseline="0" dirty="0" smtClean="0"/>
              <a:t> </a:t>
            </a:r>
            <a:r>
              <a:rPr lang="en-US" baseline="0" dirty="0" err="1" smtClean="0"/>
              <a:t>Ngọc</a:t>
            </a:r>
            <a:r>
              <a:rPr lang="en-US" baseline="0" dirty="0" smtClean="0"/>
              <a:t> </a:t>
            </a:r>
            <a:r>
              <a:rPr lang="en-US" baseline="0" dirty="0" err="1" smtClean="0"/>
              <a:t>Anh</a:t>
            </a:r>
            <a:endParaRPr lang="en-US" dirty="0"/>
          </a:p>
        </p:txBody>
      </p:sp>
      <p:sp>
        <p:nvSpPr>
          <p:cNvPr id="4" name="Slide Number Placeholder 3"/>
          <p:cNvSpPr>
            <a:spLocks noGrp="1"/>
          </p:cNvSpPr>
          <p:nvPr>
            <p:ph type="sldNum" sz="quarter" idx="10"/>
          </p:nvPr>
        </p:nvSpPr>
        <p:spPr/>
        <p:txBody>
          <a:bodyPr/>
          <a:lstStyle/>
          <a:p>
            <a:fld id="{E23B364F-C20C-4C08-9711-A45E80252372}" type="slidenum">
              <a:rPr lang="en-US" smtClean="0"/>
              <a:pPr/>
              <a:t>18</a:t>
            </a:fld>
            <a:endParaRPr lang="en-US"/>
          </a:p>
        </p:txBody>
      </p:sp>
    </p:spTree>
    <p:extLst>
      <p:ext uri="{BB962C8B-B14F-4D97-AF65-F5344CB8AC3E}">
        <p14:creationId xmlns:p14="http://schemas.microsoft.com/office/powerpoint/2010/main" xmlns="" val="293716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AF0E2A-F7E6-400B-80F7-E364583CAED8}"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15797547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208573310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223948945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425613219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AF0E2A-F7E6-400B-80F7-E364583CAED8}"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33223456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AF0E2A-F7E6-400B-80F7-E364583CAED8}"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135487353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F0E2A-F7E6-400B-80F7-E364583CAED8}" type="datetimeFigureOut">
              <a:rPr lang="en-US" smtClean="0"/>
              <a:pPr/>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164691617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AF0E2A-F7E6-400B-80F7-E364583CAED8}" type="datetimeFigureOut">
              <a:rPr lang="en-US" smtClean="0"/>
              <a:pPr/>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187193032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F0E2A-F7E6-400B-80F7-E364583CAED8}" type="datetimeFigureOut">
              <a:rPr lang="en-US" smtClean="0"/>
              <a:pPr/>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206245840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16021186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381835499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F0E2A-F7E6-400B-80F7-E364583CAED8}" type="datetimeFigureOut">
              <a:rPr lang="en-US" smtClean="0"/>
              <a:pPr/>
              <a:t>10/26/2021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322-25B3-482C-8517-0529DD414617}" type="slidenum">
              <a:rPr lang="en-US" smtClean="0"/>
              <a:pPr/>
              <a:t>‹#›</a:t>
            </a:fld>
            <a:endParaRPr lang="en-US"/>
          </a:p>
        </p:txBody>
      </p:sp>
    </p:spTree>
    <p:extLst>
      <p:ext uri="{BB962C8B-B14F-4D97-AF65-F5344CB8AC3E}">
        <p14:creationId xmlns:p14="http://schemas.microsoft.com/office/powerpoint/2010/main" xmlns="" val="21282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0.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0.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t="11757" r="76431"/>
          <a:stretch/>
        </p:blipFill>
        <p:spPr>
          <a:xfrm>
            <a:off x="1068408" y="685801"/>
            <a:ext cx="718619" cy="774250"/>
          </a:xfrm>
          <a:prstGeom prst="rect">
            <a:avLst/>
          </a:prstGeom>
        </p:spPr>
      </p:pic>
      <p:sp>
        <p:nvSpPr>
          <p:cNvPr id="7" name="Flowchart: Punched Tape 6"/>
          <p:cNvSpPr/>
          <p:nvPr/>
        </p:nvSpPr>
        <p:spPr>
          <a:xfrm>
            <a:off x="1294227" y="1547446"/>
            <a:ext cx="9270610" cy="3502855"/>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itchFamily="18" charset="0"/>
                <a:cs typeface="Times New Roman" pitchFamily="18" charset="0"/>
              </a:rPr>
              <a:t>XIN KÍNH CHÀO CÁC THẦY CÔ VÀ CÁC BẠN HỌC SINH LỚP 2C</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489631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88685"/>
            <a:ext cx="12191999" cy="6829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385856" y="0"/>
            <a:ext cx="11538857" cy="6432530"/>
          </a:xfrm>
          <a:prstGeom prst="rect">
            <a:avLst/>
          </a:prstGeom>
        </p:spPr>
        <p:txBody>
          <a:bodyPr wrap="square">
            <a:spAutoFit/>
          </a:bodyPr>
          <a:lstStyle/>
          <a:p>
            <a:pPr lvl="0" algn="just">
              <a:defRPr/>
            </a:pP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4400" dirty="0" err="1" smtClean="0">
                <a:solidFill>
                  <a:schemeClr val="bg1"/>
                </a:solidFill>
                <a:latin typeface="Times New Roman" pitchFamily="18" charset="0"/>
                <a:ea typeface="Arial-Rounded" panose="020B0500000000000000" pitchFamily="34" charset="0"/>
                <a:cs typeface="Times New Roman" pitchFamily="18" charset="0"/>
              </a:rPr>
              <a:t>Tớ</a:t>
            </a:r>
            <a:r>
              <a:rPr lang="en-US" sz="4400" dirty="0" smtClean="0">
                <a:solidFill>
                  <a:schemeClr val="bg1"/>
                </a:solidFill>
                <a:latin typeface="Times New Roman" pitchFamily="18" charset="0"/>
                <a:ea typeface="Arial-Rounded" panose="020B0500000000000000" pitchFamily="34" charset="0"/>
                <a:cs typeface="Times New Roman" pitchFamily="18" charset="0"/>
              </a:rPr>
              <a:t> </a:t>
            </a:r>
            <a:r>
              <a:rPr lang="en-US" sz="4400" dirty="0" err="1" smtClean="0">
                <a:solidFill>
                  <a:schemeClr val="bg1"/>
                </a:solidFill>
                <a:latin typeface="Times New Roman" pitchFamily="18" charset="0"/>
                <a:ea typeface="Arial-Rounded" panose="020B0500000000000000" pitchFamily="34" charset="0"/>
                <a:cs typeface="Times New Roman" pitchFamily="18" charset="0"/>
              </a:rPr>
              <a:t>nhớ</a:t>
            </a:r>
            <a:r>
              <a:rPr lang="en-US" sz="4400" dirty="0" smtClean="0">
                <a:solidFill>
                  <a:schemeClr val="bg1"/>
                </a:solidFill>
                <a:latin typeface="Times New Roman" pitchFamily="18" charset="0"/>
                <a:ea typeface="Arial-Rounded" panose="020B0500000000000000" pitchFamily="34" charset="0"/>
                <a:cs typeface="Times New Roman" pitchFamily="18" charset="0"/>
              </a:rPr>
              <a:t> </a:t>
            </a:r>
            <a:r>
              <a:rPr lang="en-US" sz="4400" dirty="0" err="1" smtClean="0">
                <a:solidFill>
                  <a:schemeClr val="bg1"/>
                </a:solidFill>
                <a:latin typeface="Times New Roman" pitchFamily="18" charset="0"/>
                <a:ea typeface="Arial-Rounded" panose="020B0500000000000000" pitchFamily="34" charset="0"/>
                <a:cs typeface="Times New Roman" pitchFamily="18" charset="0"/>
              </a:rPr>
              <a:t>cậu</a:t>
            </a:r>
            <a:endParaRPr lang="en-US" sz="4400" dirty="0" smtClean="0">
              <a:solidFill>
                <a:schemeClr val="bg1"/>
              </a:solidFill>
              <a:latin typeface="Times New Roman" pitchFamily="18" charset="0"/>
              <a:ea typeface="Arial-Rounded" panose="020B0500000000000000" pitchFamily="34" charset="0"/>
              <a:cs typeface="Times New Roman" pitchFamily="18" charset="0"/>
            </a:endParaRPr>
          </a:p>
          <a:p>
            <a:pPr lvl="0" algn="just">
              <a:defRPr/>
            </a:pP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vi-VN" sz="2600" dirty="0" smtClean="0">
                <a:solidFill>
                  <a:schemeClr val="bg1"/>
                </a:solidFill>
                <a:latin typeface="Times New Roman" pitchFamily="18" charset="0"/>
                <a:ea typeface="Arial-Rounded" panose="020B0500000000000000" pitchFamily="34" charset="0"/>
                <a:cs typeface="Times New Roman" pitchFamily="18" charset="0"/>
              </a:rPr>
              <a:t>Kiến </a:t>
            </a:r>
            <a:r>
              <a:rPr lang="vi-VN" sz="2600" dirty="0" smtClean="0">
                <a:solidFill>
                  <a:schemeClr val="bg1"/>
                </a:solidFill>
                <a:latin typeface="Times New Roman" pitchFamily="18" charset="0"/>
                <a:ea typeface="Arial-Rounded" panose="020B0500000000000000" pitchFamily="34" charset="0"/>
                <a:cs typeface="Times New Roman" pitchFamily="18" charset="0"/>
              </a:rPr>
              <a:t>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lvl="0" algn="just">
              <a:defRPr/>
            </a:pPr>
            <a:r>
              <a:rPr lang="vi-VN" sz="2600" dirty="0" smtClean="0">
                <a:solidFill>
                  <a:schemeClr val="bg1"/>
                </a:solidFill>
                <a:latin typeface="Times New Roman" pitchFamily="18" charset="0"/>
                <a:ea typeface="Arial-Rounded" panose="020B0500000000000000" pitchFamily="34" charset="0"/>
                <a:cs typeface="Times New Roman"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lvl="0" algn="just">
              <a:defRPr/>
            </a:pPr>
            <a:r>
              <a:rPr lang="vi-VN" sz="2600" dirty="0" smtClean="0">
                <a:solidFill>
                  <a:schemeClr val="bg1"/>
                </a:solidFill>
                <a:latin typeface="Times New Roman" pitchFamily="18" charset="0"/>
                <a:ea typeface="Arial-Rounded" panose="020B0500000000000000" pitchFamily="34" charset="0"/>
                <a:cs typeface="Times New Roman"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lvl="0" algn="just">
              <a:defRPr/>
            </a:pPr>
            <a:r>
              <a:rPr lang="vi-VN" sz="2600" dirty="0" smtClean="0">
                <a:solidFill>
                  <a:schemeClr val="bg1"/>
                </a:solidFill>
                <a:latin typeface="Times New Roman" pitchFamily="18" charset="0"/>
                <a:ea typeface="Arial-Rounded" panose="020B0500000000000000" pitchFamily="34" charset="0"/>
                <a:cs typeface="Times New Roman" pitchFamily="18" charset="0"/>
              </a:rPr>
              <a:t>         Không lâu sau, sóc nhận được một lá thư do kiến gửi đến. Thư viết: “Sóc ơi, tớ cũng nhớ cậu!”.</a:t>
            </a:r>
          </a:p>
          <a:p>
            <a:pPr lvl="0" algn="just">
              <a:defRPr/>
            </a:pPr>
            <a:r>
              <a:rPr lang="vi-VN" sz="28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vi-VN" sz="2800" dirty="0" smtClean="0">
                <a:solidFill>
                  <a:schemeClr val="bg1"/>
                </a:solidFill>
                <a:latin typeface="Times New Roman" pitchFamily="18" charset="0"/>
                <a:ea typeface="Arial-Rounded" panose="020B0500000000000000" pitchFamily="34" charset="0"/>
                <a:cs typeface="Times New Roman" pitchFamily="18" charset="0"/>
              </a:rPr>
              <a:t>(Theo Tun Te-le-g</a:t>
            </a:r>
            <a:r>
              <a:rPr lang="en-US" sz="2800" dirty="0" smtClean="0">
                <a:solidFill>
                  <a:schemeClr val="bg1"/>
                </a:solidFill>
                <a:latin typeface="Times New Roman" pitchFamily="18" charset="0"/>
                <a:ea typeface="Arial-Rounded" panose="020B0500000000000000" pitchFamily="34" charset="0"/>
                <a:cs typeface="Times New Roman" pitchFamily="18" charset="0"/>
              </a:rPr>
              <a:t>ơ</a:t>
            </a:r>
            <a:r>
              <a:rPr lang="vi-VN" sz="2800" dirty="0" smtClean="0">
                <a:solidFill>
                  <a:schemeClr val="bg1"/>
                </a:solidFill>
                <a:latin typeface="Times New Roman" pitchFamily="18" charset="0"/>
                <a:ea typeface="Arial-Rounded" panose="020B0500000000000000" pitchFamily="34" charset="0"/>
                <a:cs typeface="Times New Roman" pitchFamily="18" charset="0"/>
              </a:rPr>
              <a:t>n)</a:t>
            </a:r>
            <a:endParaRPr lang="en-US" sz="2800" dirty="0">
              <a:solidFill>
                <a:schemeClr val="bg1"/>
              </a:solidFill>
              <a:latin typeface="Times New Roman" pitchFamily="18" charset="0"/>
              <a:ea typeface="Arial-Rounded" panose="020B0500000000000000" pitchFamily="34" charset="0"/>
              <a:cs typeface="Times New Roman" pitchFamily="18" charset="0"/>
            </a:endParaRPr>
          </a:p>
        </p:txBody>
      </p:sp>
      <p:sp>
        <p:nvSpPr>
          <p:cNvPr id="4" name="Oval 3"/>
          <p:cNvSpPr/>
          <p:nvPr/>
        </p:nvSpPr>
        <p:spPr>
          <a:xfrm>
            <a:off x="815927" y="689317"/>
            <a:ext cx="478300" cy="379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p:txBody>
      </p:sp>
      <p:sp>
        <p:nvSpPr>
          <p:cNvPr id="5" name="Oval 4"/>
          <p:cNvSpPr/>
          <p:nvPr/>
        </p:nvSpPr>
        <p:spPr>
          <a:xfrm>
            <a:off x="675249" y="2011680"/>
            <a:ext cx="518159" cy="293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2</a:t>
            </a:r>
            <a:endParaRPr lang="en-US" sz="2800" dirty="0">
              <a:latin typeface="Times New Roman" pitchFamily="18" charset="0"/>
              <a:cs typeface="Times New Roman" pitchFamily="18" charset="0"/>
            </a:endParaRPr>
          </a:p>
        </p:txBody>
      </p:sp>
      <p:sp>
        <p:nvSpPr>
          <p:cNvPr id="6" name="Oval 5"/>
          <p:cNvSpPr/>
          <p:nvPr/>
        </p:nvSpPr>
        <p:spPr>
          <a:xfrm>
            <a:off x="745588" y="3179298"/>
            <a:ext cx="464232" cy="4360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3</a:t>
            </a:r>
            <a:endParaRPr lang="en-US" sz="2800" dirty="0">
              <a:latin typeface="Times New Roman" pitchFamily="18" charset="0"/>
              <a:cs typeface="Times New Roman" pitchFamily="18" charset="0"/>
            </a:endParaRPr>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t="11757" r="76431"/>
          <a:stretch/>
        </p:blipFill>
        <p:spPr>
          <a:xfrm>
            <a:off x="1068408" y="685801"/>
            <a:ext cx="718619" cy="7742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15032" y="3936464"/>
            <a:ext cx="7620000" cy="3206774"/>
          </a:xfrm>
          <a:prstGeom prst="rect">
            <a:avLst/>
          </a:prstGeom>
        </p:spPr>
      </p:pic>
      <p:sp>
        <p:nvSpPr>
          <p:cNvPr id="5" name="Rectangle 4"/>
          <p:cNvSpPr/>
          <p:nvPr/>
        </p:nvSpPr>
        <p:spPr>
          <a:xfrm>
            <a:off x="2728685" y="3352801"/>
            <a:ext cx="7082972" cy="1974779"/>
          </a:xfrm>
          <a:prstGeom prst="rect">
            <a:avLst/>
          </a:prstGeom>
          <a:noFill/>
        </p:spPr>
        <p:txBody>
          <a:bodyPr wrap="none" lIns="91440" tIns="45720" rIns="91440" bIns="45720">
            <a:prstTxWarp prst="textArchUp">
              <a:avLst/>
            </a:prstTxWarp>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Tạm</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biệt</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các</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quý</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thầy</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cô</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và</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p>
          <a:p>
            <a:pPr algn="ct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các</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bạn</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học</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sinh</a:t>
            </a:r>
            <a:endParaRPr lang="en-US" sz="54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5489631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12B9B78-17DB-4261-8B23-D4C5C48E1209}"/>
              </a:ext>
            </a:extLst>
          </p:cNvPr>
          <p:cNvPicPr>
            <a:picLocks noChangeAspect="1"/>
          </p:cNvPicPr>
          <p:nvPr/>
        </p:nvPicPr>
        <p:blipFill rotWithShape="1">
          <a:blip r:embed="rId2"/>
          <a:srcRect l="26577" r="5150"/>
          <a:stretch/>
        </p:blipFill>
        <p:spPr>
          <a:xfrm>
            <a:off x="1133031" y="2163669"/>
            <a:ext cx="2687823" cy="2943923"/>
          </a:xfrm>
          <a:prstGeom prst="ellipse">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9489" y="0"/>
            <a:ext cx="11451102" cy="6446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2672860" y="182880"/>
            <a:ext cx="7568419" cy="553998"/>
          </a:xfrm>
          <a:prstGeom prst="rect">
            <a:avLst/>
          </a:prstGeom>
        </p:spPr>
        <p:txBody>
          <a:bodyPr wrap="square">
            <a:spAutoFit/>
          </a:bodyPr>
          <a:lstStyle/>
          <a:p>
            <a:pPr algn="ctr"/>
            <a:r>
              <a:rPr lang="en-US" sz="3000" dirty="0" err="1" smtClean="0">
                <a:solidFill>
                  <a:schemeClr val="bg1"/>
                </a:solidFill>
                <a:latin typeface="Times New Roman" pitchFamily="18" charset="0"/>
                <a:cs typeface="Times New Roman" pitchFamily="18" charset="0"/>
              </a:rPr>
              <a:t>Thứ</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tư</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ngày</a:t>
            </a:r>
            <a:r>
              <a:rPr lang="en-US" sz="3000" dirty="0" smtClean="0">
                <a:solidFill>
                  <a:schemeClr val="bg1"/>
                </a:solidFill>
                <a:latin typeface="Times New Roman" pitchFamily="18" charset="0"/>
                <a:cs typeface="Times New Roman" pitchFamily="18" charset="0"/>
              </a:rPr>
              <a:t> 27 </a:t>
            </a:r>
            <a:r>
              <a:rPr lang="en-US" sz="3000" dirty="0" err="1" smtClean="0">
                <a:solidFill>
                  <a:schemeClr val="bg1"/>
                </a:solidFill>
                <a:latin typeface="Times New Roman" pitchFamily="18" charset="0"/>
                <a:cs typeface="Times New Roman" pitchFamily="18" charset="0"/>
              </a:rPr>
              <a:t>tháng</a:t>
            </a:r>
            <a:r>
              <a:rPr lang="en-US" sz="3000" dirty="0" smtClean="0">
                <a:solidFill>
                  <a:schemeClr val="bg1"/>
                </a:solidFill>
                <a:latin typeface="Times New Roman" pitchFamily="18" charset="0"/>
                <a:cs typeface="Times New Roman" pitchFamily="18" charset="0"/>
              </a:rPr>
              <a:t> 10 </a:t>
            </a:r>
            <a:r>
              <a:rPr lang="en-US" sz="3000" dirty="0" err="1" smtClean="0">
                <a:solidFill>
                  <a:schemeClr val="bg1"/>
                </a:solidFill>
                <a:latin typeface="Times New Roman" pitchFamily="18" charset="0"/>
                <a:cs typeface="Times New Roman" pitchFamily="18" charset="0"/>
              </a:rPr>
              <a:t>năm</a:t>
            </a:r>
            <a:r>
              <a:rPr lang="en-US" sz="3000" dirty="0" smtClean="0">
                <a:solidFill>
                  <a:schemeClr val="bg1"/>
                </a:solidFill>
                <a:latin typeface="Times New Roman" pitchFamily="18" charset="0"/>
                <a:cs typeface="Times New Roman" pitchFamily="18" charset="0"/>
              </a:rPr>
              <a:t> 2021</a:t>
            </a:r>
            <a:endParaRPr lang="en-US" sz="3000" dirty="0">
              <a:solidFill>
                <a:schemeClr val="bg1"/>
              </a:solidFill>
              <a:latin typeface="Times New Roman" pitchFamily="18" charset="0"/>
              <a:cs typeface="Times New Roman" pitchFamily="18" charset="0"/>
            </a:endParaRPr>
          </a:p>
        </p:txBody>
      </p:sp>
      <p:sp>
        <p:nvSpPr>
          <p:cNvPr id="13" name="Rectangle 12"/>
          <p:cNvSpPr/>
          <p:nvPr/>
        </p:nvSpPr>
        <p:spPr>
          <a:xfrm>
            <a:off x="4918842" y="557403"/>
            <a:ext cx="2283816" cy="646331"/>
          </a:xfrm>
          <a:prstGeom prst="rect">
            <a:avLst/>
          </a:prstGeom>
        </p:spPr>
        <p:txBody>
          <a:bodyPr wrap="square">
            <a:spAutoFit/>
          </a:bodyPr>
          <a:lstStyle/>
          <a:p>
            <a:r>
              <a:rPr lang="en-US" sz="3600" dirty="0" smtClean="0">
                <a:solidFill>
                  <a:schemeClr val="bg1"/>
                </a:solidFill>
                <a:latin typeface="Times New Roman" pitchFamily="18" charset="0"/>
                <a:cs typeface="Times New Roman" pitchFamily="18" charset="0"/>
              </a:rPr>
              <a:t> </a:t>
            </a:r>
            <a:r>
              <a:rPr lang="en-US" sz="36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Tiếng</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việt</a:t>
            </a:r>
            <a:endParaRPr lang="en-US" sz="3000" dirty="0">
              <a:solidFill>
                <a:schemeClr val="bg1"/>
              </a:solidFill>
            </a:endParaRPr>
          </a:p>
        </p:txBody>
      </p:sp>
      <p:sp>
        <p:nvSpPr>
          <p:cNvPr id="14" name="Rectangle 13"/>
          <p:cNvSpPr/>
          <p:nvPr/>
        </p:nvSpPr>
        <p:spPr>
          <a:xfrm>
            <a:off x="4143811" y="1106044"/>
            <a:ext cx="4093878" cy="553998"/>
          </a:xfrm>
          <a:prstGeom prst="rect">
            <a:avLst/>
          </a:prstGeom>
        </p:spPr>
        <p:txBody>
          <a:bodyPr wrap="none">
            <a:spAutoFit/>
          </a:bodyPr>
          <a:lstStyle/>
          <a:p>
            <a:r>
              <a:rPr lang="en-US" sz="3000" dirty="0" err="1" smtClean="0">
                <a:solidFill>
                  <a:schemeClr val="bg1"/>
                </a:solidFill>
                <a:latin typeface="Times New Roman" pitchFamily="18" charset="0"/>
                <a:cs typeface="Times New Roman" pitchFamily="18" charset="0"/>
              </a:rPr>
              <a:t>Đọc</a:t>
            </a:r>
            <a:r>
              <a:rPr lang="en-US" sz="3000" dirty="0" smtClean="0">
                <a:solidFill>
                  <a:schemeClr val="bg1"/>
                </a:solidFill>
                <a:latin typeface="Times New Roman" pitchFamily="18" charset="0"/>
                <a:cs typeface="Times New Roman" pitchFamily="18" charset="0"/>
              </a:rPr>
              <a:t> : </a:t>
            </a:r>
            <a:r>
              <a:rPr lang="en-US" sz="3000" dirty="0" err="1" smtClean="0">
                <a:solidFill>
                  <a:schemeClr val="bg1"/>
                </a:solidFill>
                <a:latin typeface="Times New Roman" pitchFamily="18" charset="0"/>
                <a:cs typeface="Times New Roman" pitchFamily="18" charset="0"/>
              </a:rPr>
              <a:t>Bài</a:t>
            </a:r>
            <a:r>
              <a:rPr lang="en-US" sz="3000" dirty="0" smtClean="0">
                <a:solidFill>
                  <a:schemeClr val="bg1"/>
                </a:solidFill>
                <a:latin typeface="Times New Roman" pitchFamily="18" charset="0"/>
                <a:cs typeface="Times New Roman" pitchFamily="18" charset="0"/>
              </a:rPr>
              <a:t> </a:t>
            </a:r>
            <a:r>
              <a:rPr lang="en-US" sz="3000" dirty="0" smtClean="0">
                <a:solidFill>
                  <a:schemeClr val="bg1"/>
                </a:solidFill>
                <a:latin typeface="Times New Roman" pitchFamily="18" charset="0"/>
                <a:cs typeface="Times New Roman" pitchFamily="18" charset="0"/>
              </a:rPr>
              <a:t>18: </a:t>
            </a:r>
            <a:r>
              <a:rPr lang="en-US" sz="3000" dirty="0" err="1" smtClean="0">
                <a:solidFill>
                  <a:schemeClr val="bg1"/>
                </a:solidFill>
                <a:latin typeface="Times New Roman" pitchFamily="18" charset="0"/>
                <a:cs typeface="Times New Roman" pitchFamily="18" charset="0"/>
              </a:rPr>
              <a:t>Tớ</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nhớ</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cậu</a:t>
            </a:r>
            <a:endParaRPr lang="en-US" sz="3000" dirty="0">
              <a:solidFill>
                <a:schemeClr val="bg1"/>
              </a:solidFill>
            </a:endParaRPr>
          </a:p>
        </p:txBody>
      </p:sp>
      <p:sp>
        <p:nvSpPr>
          <p:cNvPr id="9" name="TextBox 8"/>
          <p:cNvSpPr txBox="1"/>
          <p:nvPr/>
        </p:nvSpPr>
        <p:spPr>
          <a:xfrm>
            <a:off x="2278965" y="1519311"/>
            <a:ext cx="3404382" cy="752065"/>
          </a:xfrm>
          <a:prstGeom prst="rect">
            <a:avLst/>
          </a:prstGeom>
          <a:noFill/>
        </p:spPr>
        <p:txBody>
          <a:bodyPr wrap="square" rtlCol="0">
            <a:spAutoFit/>
          </a:bodyPr>
          <a:lstStyle/>
          <a:p>
            <a:pPr marL="266700" algn="just">
              <a:lnSpc>
                <a:spcPct val="150000"/>
              </a:lnSpc>
            </a:pPr>
            <a:r>
              <a:rPr lang="en-US" sz="3200" dirty="0" smtClean="0">
                <a:solidFill>
                  <a:schemeClr val="bg1"/>
                </a:solidFill>
                <a:latin typeface="+mj-lt"/>
                <a:ea typeface="Arial-Rounded" panose="020B0500000000000000" pitchFamily="34" charset="0"/>
                <a:cs typeface="Arial-Rounded" panose="020B0500000000000000" pitchFamily="34" charset="0"/>
              </a:rPr>
              <a:t>     </a:t>
            </a:r>
            <a:r>
              <a:rPr lang="en-US" sz="3200" dirty="0" err="1" smtClean="0">
                <a:solidFill>
                  <a:schemeClr val="bg1"/>
                </a:solidFill>
                <a:latin typeface="Times New Roman" pitchFamily="18" charset="0"/>
                <a:ea typeface="Arial-Rounded" panose="020B0500000000000000" pitchFamily="34" charset="0"/>
                <a:cs typeface="Times New Roman" pitchFamily="18" charset="0"/>
              </a:rPr>
              <a:t>Trả</a:t>
            </a:r>
            <a:r>
              <a:rPr lang="en-US" sz="3200" dirty="0" smtClean="0">
                <a:solidFill>
                  <a:schemeClr val="bg1"/>
                </a:solidFill>
                <a:latin typeface="Times New Roman" pitchFamily="18" charset="0"/>
                <a:ea typeface="Arial-Rounded" panose="020B0500000000000000" pitchFamily="34" charset="0"/>
                <a:cs typeface="Times New Roman" pitchFamily="18" charset="0"/>
              </a:rPr>
              <a:t> </a:t>
            </a:r>
            <a:r>
              <a:rPr lang="en-US" sz="3200" dirty="0" err="1" smtClean="0">
                <a:solidFill>
                  <a:schemeClr val="bg1"/>
                </a:solidFill>
                <a:latin typeface="Times New Roman" pitchFamily="18" charset="0"/>
                <a:ea typeface="Arial-Rounded" panose="020B0500000000000000" pitchFamily="34" charset="0"/>
                <a:cs typeface="Times New Roman" pitchFamily="18" charset="0"/>
              </a:rPr>
              <a:t>lời</a:t>
            </a:r>
            <a:r>
              <a:rPr lang="en-US" sz="3200" dirty="0" smtClean="0">
                <a:solidFill>
                  <a:schemeClr val="bg1"/>
                </a:solidFill>
                <a:latin typeface="Times New Roman" pitchFamily="18" charset="0"/>
                <a:ea typeface="Arial-Rounded" panose="020B0500000000000000" pitchFamily="34" charset="0"/>
                <a:cs typeface="Times New Roman" pitchFamily="18" charset="0"/>
              </a:rPr>
              <a:t> </a:t>
            </a:r>
            <a:r>
              <a:rPr lang="en-US" sz="3200" dirty="0" err="1" smtClean="0">
                <a:solidFill>
                  <a:schemeClr val="bg1"/>
                </a:solidFill>
                <a:latin typeface="Times New Roman" pitchFamily="18" charset="0"/>
                <a:ea typeface="Arial-Rounded" panose="020B0500000000000000" pitchFamily="34" charset="0"/>
                <a:cs typeface="Times New Roman" pitchFamily="18" charset="0"/>
              </a:rPr>
              <a:t>câu</a:t>
            </a:r>
            <a:r>
              <a:rPr lang="en-US" sz="3200" dirty="0" smtClean="0">
                <a:solidFill>
                  <a:schemeClr val="bg1"/>
                </a:solidFill>
                <a:latin typeface="Times New Roman" pitchFamily="18" charset="0"/>
                <a:ea typeface="Arial-Rounded" panose="020B0500000000000000" pitchFamily="34" charset="0"/>
                <a:cs typeface="Times New Roman" pitchFamily="18" charset="0"/>
              </a:rPr>
              <a:t> </a:t>
            </a:r>
            <a:r>
              <a:rPr lang="en-US" sz="3200" dirty="0" err="1" smtClean="0">
                <a:solidFill>
                  <a:schemeClr val="bg1"/>
                </a:solidFill>
                <a:latin typeface="Times New Roman" pitchFamily="18" charset="0"/>
                <a:ea typeface="Arial-Rounded" panose="020B0500000000000000" pitchFamily="34" charset="0"/>
                <a:cs typeface="Times New Roman" pitchFamily="18" charset="0"/>
              </a:rPr>
              <a:t>hỏi</a:t>
            </a:r>
            <a:r>
              <a:rPr lang="en-US" sz="3200" dirty="0" smtClean="0">
                <a:solidFill>
                  <a:schemeClr val="bg1"/>
                </a:solidFill>
                <a:latin typeface="Times New Roman" pitchFamily="18" charset="0"/>
                <a:ea typeface="Arial-Rounded" panose="020B0500000000000000" pitchFamily="34" charset="0"/>
                <a:cs typeface="Times New Roman" pitchFamily="18" charset="0"/>
              </a:rPr>
              <a:t>:</a:t>
            </a:r>
            <a:endParaRPr lang="vi-VN" sz="3200" dirty="0">
              <a:solidFill>
                <a:schemeClr val="bg1"/>
              </a:solidFill>
              <a:latin typeface="Times New Roman" pitchFamily="18" charset="0"/>
              <a:ea typeface="Arial-Rounded" panose="020B0500000000000000" pitchFamily="34" charset="0"/>
              <a:cs typeface="Times New Roman" pitchFamily="18" charset="0"/>
            </a:endParaRPr>
          </a:p>
        </p:txBody>
      </p:sp>
      <p:sp>
        <p:nvSpPr>
          <p:cNvPr id="10" name="TextBox 9"/>
          <p:cNvSpPr txBox="1"/>
          <p:nvPr/>
        </p:nvSpPr>
        <p:spPr>
          <a:xfrm>
            <a:off x="1688123" y="2110153"/>
            <a:ext cx="7793502" cy="784830"/>
          </a:xfrm>
          <a:prstGeom prst="rect">
            <a:avLst/>
          </a:prstGeom>
          <a:noFill/>
        </p:spPr>
        <p:txBody>
          <a:bodyPr wrap="square" rtlCol="0">
            <a:spAutoFit/>
          </a:bodyPr>
          <a:lstStyle/>
          <a:p>
            <a:pPr algn="just">
              <a:lnSpc>
                <a:spcPct val="150000"/>
              </a:lnSpc>
            </a:pPr>
            <a:r>
              <a:rPr lang="en-US" sz="3000"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1</a:t>
            </a:r>
            <a:r>
              <a:rPr lang="vi-VN" sz="3000" b="1"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Khi chia tay sóc, kiến cảm thấy thế nào ?</a:t>
            </a:r>
            <a:endParaRPr lang="vi-VN" sz="3000" dirty="0">
              <a:solidFill>
                <a:schemeClr val="bg1"/>
              </a:solidFill>
              <a:latin typeface="+mj-lt"/>
              <a:ea typeface="Arial-Rounded" panose="020B0500000000000000" pitchFamily="34" charset="0"/>
              <a:cs typeface="Arial-Rounded" panose="020B0500000000000000" pitchFamily="34" charset="0"/>
            </a:endParaRPr>
          </a:p>
        </p:txBody>
      </p:sp>
      <p:sp>
        <p:nvSpPr>
          <p:cNvPr id="16" name="TextBox 15"/>
          <p:cNvSpPr txBox="1"/>
          <p:nvPr/>
        </p:nvSpPr>
        <p:spPr>
          <a:xfrm>
            <a:off x="2405575" y="2532184"/>
            <a:ext cx="7315200" cy="784830"/>
          </a:xfrm>
          <a:prstGeom prst="rect">
            <a:avLst/>
          </a:prstGeom>
          <a:noFill/>
        </p:spPr>
        <p:txBody>
          <a:bodyPr wrap="square" rtlCol="0">
            <a:spAutoFit/>
          </a:bodyPr>
          <a:lstStyle/>
          <a:p>
            <a:pPr marL="266700" algn="just">
              <a:lnSpc>
                <a:spcPct val="150000"/>
              </a:lnSpc>
            </a:pPr>
            <a:r>
              <a:rPr lang="en-US" sz="3000" dirty="0" smtClean="0">
                <a:solidFill>
                  <a:schemeClr val="bg1"/>
                </a:solidFill>
                <a:latin typeface="Times New Roman" pitchFamily="18" charset="0"/>
                <a:cs typeface="Times New Roman" pitchFamily="18" charset="0"/>
              </a:rPr>
              <a:t>  - </a:t>
            </a:r>
            <a:r>
              <a:rPr lang="vi-VN" sz="3000" dirty="0" smtClean="0">
                <a:solidFill>
                  <a:schemeClr val="bg1"/>
                </a:solidFill>
                <a:latin typeface="Times New Roman" pitchFamily="18" charset="0"/>
                <a:ea typeface="Arial-Rounded" panose="020B0500000000000000" pitchFamily="34" charset="0"/>
                <a:cs typeface="Times New Roman" pitchFamily="18" charset="0"/>
              </a:rPr>
              <a:t>Khi </a:t>
            </a:r>
            <a:r>
              <a:rPr lang="vi-VN" sz="3000" dirty="0" smtClean="0">
                <a:solidFill>
                  <a:schemeClr val="bg1"/>
                </a:solidFill>
                <a:latin typeface="Times New Roman" pitchFamily="18" charset="0"/>
                <a:ea typeface="Arial-Rounded" panose="020B0500000000000000" pitchFamily="34" charset="0"/>
                <a:cs typeface="Times New Roman" pitchFamily="18" charset="0"/>
              </a:rPr>
              <a:t>chia tay sóc, kiến </a:t>
            </a:r>
            <a:r>
              <a:rPr lang="en-US" sz="3000" dirty="0" smtClean="0">
                <a:solidFill>
                  <a:schemeClr val="bg1"/>
                </a:solidFill>
                <a:latin typeface="Times New Roman" pitchFamily="18" charset="0"/>
                <a:ea typeface="Arial-Rounded" panose="020B0500000000000000" pitchFamily="34" charset="0"/>
                <a:cs typeface="Times New Roman" pitchFamily="18" charset="0"/>
              </a:rPr>
              <a:t>r</a:t>
            </a:r>
            <a:r>
              <a:rPr lang="vi-VN" sz="3000" dirty="0" smtClean="0">
                <a:solidFill>
                  <a:schemeClr val="bg1"/>
                </a:solidFill>
                <a:latin typeface="Times New Roman" pitchFamily="18" charset="0"/>
                <a:ea typeface="Arial-Rounded" panose="020B0500000000000000" pitchFamily="34" charset="0"/>
                <a:cs typeface="Times New Roman" pitchFamily="18" charset="0"/>
              </a:rPr>
              <a:t>ất</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buồn</a:t>
            </a:r>
            <a:endParaRPr lang="vi-VN" sz="3000" dirty="0">
              <a:solidFill>
                <a:schemeClr val="bg1"/>
              </a:solidFill>
              <a:latin typeface="Times New Roman" pitchFamily="18" charset="0"/>
              <a:ea typeface="Arial-Rounded" panose="020B0500000000000000" pitchFamily="34" charset="0"/>
              <a:cs typeface="Times New Roman" pitchFamily="18" charset="0"/>
            </a:endParaRPr>
          </a:p>
        </p:txBody>
      </p:sp>
      <p:sp>
        <p:nvSpPr>
          <p:cNvPr id="17" name="TextBox 16"/>
          <p:cNvSpPr txBox="1"/>
          <p:nvPr/>
        </p:nvSpPr>
        <p:spPr>
          <a:xfrm>
            <a:off x="1997611" y="3024554"/>
            <a:ext cx="7090118" cy="784830"/>
          </a:xfrm>
          <a:prstGeom prst="rect">
            <a:avLst/>
          </a:prstGeom>
          <a:noFill/>
        </p:spPr>
        <p:txBody>
          <a:bodyPr wrap="square" rtlCol="0">
            <a:spAutoFit/>
          </a:bodyPr>
          <a:lstStyle/>
          <a:p>
            <a:pPr algn="just">
              <a:lnSpc>
                <a:spcPct val="150000"/>
              </a:lnSpc>
            </a:pPr>
            <a:r>
              <a:rPr lang="en-US" sz="3000" b="1"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2</a:t>
            </a:r>
            <a:r>
              <a:rPr lang="vi-VN" sz="3000" b="1"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Sóc đồng ý với kiến điều gì ?</a:t>
            </a:r>
            <a:endParaRPr lang="vi-VN" sz="3000" dirty="0">
              <a:solidFill>
                <a:schemeClr val="bg1"/>
              </a:solidFill>
              <a:latin typeface="+mj-lt"/>
              <a:ea typeface="Arial-Rounded" panose="020B0500000000000000" pitchFamily="34" charset="0"/>
              <a:cs typeface="Arial-Rounded" panose="020B0500000000000000" pitchFamily="34" charset="0"/>
            </a:endParaRPr>
          </a:p>
        </p:txBody>
      </p:sp>
      <p:sp>
        <p:nvSpPr>
          <p:cNvPr id="18" name="TextBox 17"/>
          <p:cNvSpPr txBox="1"/>
          <p:nvPr/>
        </p:nvSpPr>
        <p:spPr>
          <a:xfrm>
            <a:off x="2391508" y="3488787"/>
            <a:ext cx="6780627" cy="784830"/>
          </a:xfrm>
          <a:prstGeom prst="rect">
            <a:avLst/>
          </a:prstGeom>
          <a:noFill/>
        </p:spPr>
        <p:txBody>
          <a:bodyPr wrap="square" rtlCol="0">
            <a:spAutoFit/>
          </a:bodyPr>
          <a:lstStyle/>
          <a:p>
            <a:pPr algn="just">
              <a:lnSpc>
                <a:spcPct val="150000"/>
              </a:lnSpc>
            </a:pPr>
            <a:r>
              <a:rPr lang="en-US" sz="3000" dirty="0" smtClean="0">
                <a:solidFill>
                  <a:schemeClr val="bg1"/>
                </a:solidFill>
                <a:latin typeface="+mj-lt"/>
                <a:ea typeface="Arial-Rounded" panose="020B0500000000000000" pitchFamily="34" charset="0"/>
                <a:cs typeface="Arial-Rounded" panose="020B0500000000000000" pitchFamily="34" charset="0"/>
              </a:rPr>
              <a:t>      - </a:t>
            </a:r>
            <a:r>
              <a:rPr lang="vi-VN" sz="3000" dirty="0" smtClean="0">
                <a:solidFill>
                  <a:schemeClr val="bg1"/>
                </a:solidFill>
                <a:latin typeface="+mj-lt"/>
                <a:ea typeface="Arial-Rounded" panose="020B0500000000000000" pitchFamily="34" charset="0"/>
                <a:cs typeface="Arial-Rounded" panose="020B0500000000000000" pitchFamily="34" charset="0"/>
              </a:rPr>
              <a:t>Sóc </a:t>
            </a:r>
            <a:r>
              <a:rPr lang="vi-VN" sz="3000" dirty="0" smtClean="0">
                <a:solidFill>
                  <a:schemeClr val="bg1"/>
                </a:solidFill>
                <a:latin typeface="+mj-lt"/>
                <a:ea typeface="Arial-Rounded" panose="020B0500000000000000" pitchFamily="34" charset="0"/>
                <a:cs typeface="Arial-Rounded" panose="020B0500000000000000" pitchFamily="34" charset="0"/>
              </a:rPr>
              <a:t>thường xuyên nhớ đến kiến.</a:t>
            </a:r>
            <a:endParaRPr lang="vi-VN" sz="3000" dirty="0">
              <a:solidFill>
                <a:schemeClr val="bg1"/>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1940665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amond(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ox(in)">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ox(in)">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12B9B78-17DB-4261-8B23-D4C5C48E1209}"/>
              </a:ext>
            </a:extLst>
          </p:cNvPr>
          <p:cNvPicPr>
            <a:picLocks noChangeAspect="1"/>
          </p:cNvPicPr>
          <p:nvPr/>
        </p:nvPicPr>
        <p:blipFill rotWithShape="1">
          <a:blip r:embed="rId2"/>
          <a:srcRect l="26577" r="5150"/>
          <a:stretch/>
        </p:blipFill>
        <p:spPr>
          <a:xfrm>
            <a:off x="1133031" y="2163669"/>
            <a:ext cx="2687823" cy="2943923"/>
          </a:xfrm>
          <a:prstGeom prst="ellipse">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640" y="-300853"/>
            <a:ext cx="11310425" cy="6367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2672860" y="182880"/>
            <a:ext cx="7568419" cy="553998"/>
          </a:xfrm>
          <a:prstGeom prst="rect">
            <a:avLst/>
          </a:prstGeom>
        </p:spPr>
        <p:txBody>
          <a:bodyPr wrap="square">
            <a:spAutoFit/>
          </a:bodyPr>
          <a:lstStyle/>
          <a:p>
            <a:pPr algn="ctr"/>
            <a:r>
              <a:rPr lang="en-US" sz="3000" dirty="0" err="1" smtClean="0">
                <a:solidFill>
                  <a:schemeClr val="bg1"/>
                </a:solidFill>
                <a:latin typeface="Times New Roman" pitchFamily="18" charset="0"/>
                <a:cs typeface="Times New Roman" pitchFamily="18" charset="0"/>
              </a:rPr>
              <a:t>Thứ</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tư</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ngày</a:t>
            </a:r>
            <a:r>
              <a:rPr lang="en-US" sz="3000" dirty="0" smtClean="0">
                <a:solidFill>
                  <a:schemeClr val="bg1"/>
                </a:solidFill>
                <a:latin typeface="Times New Roman" pitchFamily="18" charset="0"/>
                <a:cs typeface="Times New Roman" pitchFamily="18" charset="0"/>
              </a:rPr>
              <a:t> 27 </a:t>
            </a:r>
            <a:r>
              <a:rPr lang="en-US" sz="3000" dirty="0" err="1" smtClean="0">
                <a:solidFill>
                  <a:schemeClr val="bg1"/>
                </a:solidFill>
                <a:latin typeface="Times New Roman" pitchFamily="18" charset="0"/>
                <a:cs typeface="Times New Roman" pitchFamily="18" charset="0"/>
              </a:rPr>
              <a:t>tháng</a:t>
            </a:r>
            <a:r>
              <a:rPr lang="en-US" sz="3000" dirty="0" smtClean="0">
                <a:solidFill>
                  <a:schemeClr val="bg1"/>
                </a:solidFill>
                <a:latin typeface="Times New Roman" pitchFamily="18" charset="0"/>
                <a:cs typeface="Times New Roman" pitchFamily="18" charset="0"/>
              </a:rPr>
              <a:t> 10 </a:t>
            </a:r>
            <a:r>
              <a:rPr lang="en-US" sz="3000" dirty="0" err="1" smtClean="0">
                <a:solidFill>
                  <a:schemeClr val="bg1"/>
                </a:solidFill>
                <a:latin typeface="Times New Roman" pitchFamily="18" charset="0"/>
                <a:cs typeface="Times New Roman" pitchFamily="18" charset="0"/>
              </a:rPr>
              <a:t>năm</a:t>
            </a:r>
            <a:r>
              <a:rPr lang="en-US" sz="3000" dirty="0" smtClean="0">
                <a:solidFill>
                  <a:schemeClr val="bg1"/>
                </a:solidFill>
                <a:latin typeface="Times New Roman" pitchFamily="18" charset="0"/>
                <a:cs typeface="Times New Roman" pitchFamily="18" charset="0"/>
              </a:rPr>
              <a:t> 2021</a:t>
            </a:r>
            <a:endParaRPr lang="en-US" sz="3000" dirty="0">
              <a:solidFill>
                <a:schemeClr val="bg1"/>
              </a:solidFill>
              <a:latin typeface="Times New Roman" pitchFamily="18" charset="0"/>
              <a:cs typeface="Times New Roman" pitchFamily="18" charset="0"/>
            </a:endParaRPr>
          </a:p>
        </p:txBody>
      </p:sp>
      <p:sp>
        <p:nvSpPr>
          <p:cNvPr id="13" name="Rectangle 12"/>
          <p:cNvSpPr/>
          <p:nvPr/>
        </p:nvSpPr>
        <p:spPr>
          <a:xfrm>
            <a:off x="4918842" y="557403"/>
            <a:ext cx="2283816" cy="646331"/>
          </a:xfrm>
          <a:prstGeom prst="rect">
            <a:avLst/>
          </a:prstGeom>
        </p:spPr>
        <p:txBody>
          <a:bodyPr wrap="square">
            <a:spAutoFit/>
          </a:bodyPr>
          <a:lstStyle/>
          <a:p>
            <a:r>
              <a:rPr lang="en-US" sz="3600" dirty="0" smtClean="0">
                <a:solidFill>
                  <a:schemeClr val="bg1"/>
                </a:solidFill>
                <a:latin typeface="Times New Roman" pitchFamily="18" charset="0"/>
                <a:cs typeface="Times New Roman" pitchFamily="18" charset="0"/>
              </a:rPr>
              <a:t> </a:t>
            </a:r>
            <a:r>
              <a:rPr lang="en-US" sz="36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Tiếng</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việt</a:t>
            </a:r>
            <a:endParaRPr lang="en-US" sz="3000" dirty="0">
              <a:solidFill>
                <a:schemeClr val="bg1"/>
              </a:solidFill>
            </a:endParaRPr>
          </a:p>
        </p:txBody>
      </p:sp>
      <p:sp>
        <p:nvSpPr>
          <p:cNvPr id="14" name="Rectangle 13"/>
          <p:cNvSpPr/>
          <p:nvPr/>
        </p:nvSpPr>
        <p:spPr>
          <a:xfrm>
            <a:off x="4143811" y="1106044"/>
            <a:ext cx="4093878" cy="553998"/>
          </a:xfrm>
          <a:prstGeom prst="rect">
            <a:avLst/>
          </a:prstGeom>
        </p:spPr>
        <p:txBody>
          <a:bodyPr wrap="none">
            <a:spAutoFit/>
          </a:bodyPr>
          <a:lstStyle/>
          <a:p>
            <a:r>
              <a:rPr lang="en-US" sz="3000" dirty="0" err="1" smtClean="0">
                <a:solidFill>
                  <a:schemeClr val="bg1"/>
                </a:solidFill>
                <a:latin typeface="Times New Roman" pitchFamily="18" charset="0"/>
                <a:cs typeface="Times New Roman" pitchFamily="18" charset="0"/>
              </a:rPr>
              <a:t>Đọc</a:t>
            </a:r>
            <a:r>
              <a:rPr lang="en-US" sz="3000" dirty="0" smtClean="0">
                <a:solidFill>
                  <a:schemeClr val="bg1"/>
                </a:solidFill>
                <a:latin typeface="Times New Roman" pitchFamily="18" charset="0"/>
                <a:cs typeface="Times New Roman" pitchFamily="18" charset="0"/>
              </a:rPr>
              <a:t> : </a:t>
            </a:r>
            <a:r>
              <a:rPr lang="en-US" sz="3000" dirty="0" err="1" smtClean="0">
                <a:solidFill>
                  <a:schemeClr val="bg1"/>
                </a:solidFill>
                <a:latin typeface="Times New Roman" pitchFamily="18" charset="0"/>
                <a:cs typeface="Times New Roman" pitchFamily="18" charset="0"/>
              </a:rPr>
              <a:t>Bài</a:t>
            </a:r>
            <a:r>
              <a:rPr lang="en-US" sz="3000" dirty="0" smtClean="0">
                <a:solidFill>
                  <a:schemeClr val="bg1"/>
                </a:solidFill>
                <a:latin typeface="Times New Roman" pitchFamily="18" charset="0"/>
                <a:cs typeface="Times New Roman" pitchFamily="18" charset="0"/>
              </a:rPr>
              <a:t> </a:t>
            </a:r>
            <a:r>
              <a:rPr lang="en-US" sz="3000" dirty="0" smtClean="0">
                <a:solidFill>
                  <a:schemeClr val="bg1"/>
                </a:solidFill>
                <a:latin typeface="Times New Roman" pitchFamily="18" charset="0"/>
                <a:cs typeface="Times New Roman" pitchFamily="18" charset="0"/>
              </a:rPr>
              <a:t>18: </a:t>
            </a:r>
            <a:r>
              <a:rPr lang="en-US" sz="3000" dirty="0" err="1" smtClean="0">
                <a:solidFill>
                  <a:schemeClr val="bg1"/>
                </a:solidFill>
                <a:latin typeface="Times New Roman" pitchFamily="18" charset="0"/>
                <a:cs typeface="Times New Roman" pitchFamily="18" charset="0"/>
              </a:rPr>
              <a:t>Tớ</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nhớ</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cậu</a:t>
            </a:r>
            <a:endParaRPr lang="en-US" sz="3000" dirty="0">
              <a:solidFill>
                <a:schemeClr val="bg1"/>
              </a:solidFill>
            </a:endParaRPr>
          </a:p>
        </p:txBody>
      </p:sp>
      <p:sp>
        <p:nvSpPr>
          <p:cNvPr id="9" name="TextBox 8"/>
          <p:cNvSpPr txBox="1"/>
          <p:nvPr/>
        </p:nvSpPr>
        <p:spPr>
          <a:xfrm>
            <a:off x="2278965" y="1519311"/>
            <a:ext cx="3404382" cy="705514"/>
          </a:xfrm>
          <a:prstGeom prst="rect">
            <a:avLst/>
          </a:prstGeom>
          <a:noFill/>
        </p:spPr>
        <p:txBody>
          <a:bodyPr wrap="square" rtlCol="0">
            <a:spAutoFit/>
          </a:bodyPr>
          <a:lstStyle/>
          <a:p>
            <a:pPr marL="266700" algn="just">
              <a:lnSpc>
                <a:spcPct val="150000"/>
              </a:lnSpc>
            </a:pPr>
            <a:r>
              <a:rPr lang="en-US" sz="2800" dirty="0" smtClean="0">
                <a:solidFill>
                  <a:schemeClr val="bg1"/>
                </a:solidFill>
                <a:latin typeface="+mj-lt"/>
                <a:ea typeface="Arial-Rounded" panose="020B0500000000000000" pitchFamily="34" charset="0"/>
                <a:cs typeface="Arial-Rounded" panose="020B0500000000000000" pitchFamily="34"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Trả</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lời</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câu</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hỏi</a:t>
            </a:r>
            <a:r>
              <a:rPr lang="en-US" sz="3000" dirty="0" smtClean="0">
                <a:solidFill>
                  <a:schemeClr val="bg1"/>
                </a:solidFill>
                <a:latin typeface="Times New Roman" pitchFamily="18" charset="0"/>
                <a:ea typeface="Arial-Rounded" panose="020B0500000000000000" pitchFamily="34" charset="0"/>
                <a:cs typeface="Times New Roman" pitchFamily="18" charset="0"/>
              </a:rPr>
              <a:t>:</a:t>
            </a:r>
            <a:endParaRPr lang="vi-VN" sz="3000" dirty="0">
              <a:solidFill>
                <a:schemeClr val="bg1"/>
              </a:solidFill>
              <a:latin typeface="Times New Roman" pitchFamily="18" charset="0"/>
              <a:ea typeface="Arial-Rounded" panose="020B0500000000000000" pitchFamily="34" charset="0"/>
              <a:cs typeface="Times New Roman" pitchFamily="18" charset="0"/>
            </a:endParaRPr>
          </a:p>
        </p:txBody>
      </p:sp>
      <p:sp>
        <p:nvSpPr>
          <p:cNvPr id="19" name="TextBox 18"/>
          <p:cNvSpPr txBox="1"/>
          <p:nvPr/>
        </p:nvSpPr>
        <p:spPr>
          <a:xfrm>
            <a:off x="1969475" y="2349305"/>
            <a:ext cx="8215533" cy="553998"/>
          </a:xfrm>
          <a:prstGeom prst="rect">
            <a:avLst/>
          </a:prstGeom>
          <a:noFill/>
        </p:spPr>
        <p:txBody>
          <a:bodyPr wrap="square" rtlCol="0">
            <a:spAutoFit/>
          </a:bodyPr>
          <a:lstStyle/>
          <a:p>
            <a:r>
              <a:rPr lang="vi-VN" sz="3000" dirty="0" smtClean="0">
                <a:solidFill>
                  <a:schemeClr val="bg1"/>
                </a:solidFill>
                <a:latin typeface="+mj-lt"/>
                <a:ea typeface="Arial-Rounded" panose="020B0500000000000000" pitchFamily="34" charset="0"/>
                <a:cs typeface="Arial-Rounded" panose="020B0500000000000000" pitchFamily="34" charset="0"/>
              </a:rPr>
              <a:t>3</a:t>
            </a:r>
            <a:r>
              <a:rPr lang="vi-VN" sz="3000" b="1"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Vì sao kiến phải viết lại nhiều lần lá thư </a:t>
            </a:r>
            <a:r>
              <a:rPr lang="vi-VN" sz="3000" dirty="0" smtClean="0">
                <a:solidFill>
                  <a:schemeClr val="bg1"/>
                </a:solidFill>
                <a:latin typeface="+mj-lt"/>
                <a:ea typeface="Arial-Rounded" panose="020B0500000000000000" pitchFamily="34" charset="0"/>
                <a:cs typeface="Arial-Rounded" panose="020B0500000000000000" pitchFamily="34" charset="0"/>
              </a:rPr>
              <a:t>gửi</a:t>
            </a:r>
            <a:r>
              <a:rPr lang="en-US" sz="3000" dirty="0" smtClean="0">
                <a:solidFill>
                  <a:schemeClr val="bg1"/>
                </a:solidFill>
                <a:latin typeface="+mj-lt"/>
                <a:ea typeface="Arial-Rounded" panose="020B0500000000000000" pitchFamily="34" charset="0"/>
                <a:cs typeface="Arial-Rounded" panose="020B0500000000000000" pitchFamily="34"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sóc</a:t>
            </a:r>
            <a:r>
              <a:rPr lang="en-US" sz="3000" dirty="0" smtClean="0">
                <a:solidFill>
                  <a:schemeClr val="bg1"/>
                </a:solidFill>
                <a:latin typeface="Times New Roman" pitchFamily="18" charset="0"/>
                <a:ea typeface="Arial-Rounded" panose="020B0500000000000000" pitchFamily="34" charset="0"/>
                <a:cs typeface="Times New Roman" pitchFamily="18" charset="0"/>
              </a:rPr>
              <a:t>?</a:t>
            </a:r>
            <a:r>
              <a:rPr lang="vi-VN" sz="3000" dirty="0" smtClean="0">
                <a:solidFill>
                  <a:schemeClr val="bg1"/>
                </a:solidFill>
                <a:latin typeface="+mj-lt"/>
                <a:ea typeface="Arial-Rounded" panose="020B0500000000000000" pitchFamily="34" charset="0"/>
                <a:cs typeface="Arial-Rounded" panose="020B0500000000000000" pitchFamily="34" charset="0"/>
              </a:rPr>
              <a:t> </a:t>
            </a:r>
            <a:endParaRPr lang="en-US" sz="3000" dirty="0">
              <a:solidFill>
                <a:schemeClr val="bg1"/>
              </a:solidFill>
              <a:latin typeface="+mj-lt"/>
            </a:endParaRPr>
          </a:p>
        </p:txBody>
      </p:sp>
      <p:sp>
        <p:nvSpPr>
          <p:cNvPr id="20" name="TextBox 19"/>
          <p:cNvSpPr txBox="1"/>
          <p:nvPr/>
        </p:nvSpPr>
        <p:spPr>
          <a:xfrm>
            <a:off x="1955408" y="2954215"/>
            <a:ext cx="9439421" cy="553998"/>
          </a:xfrm>
          <a:prstGeom prst="rect">
            <a:avLst/>
          </a:prstGeom>
          <a:noFill/>
        </p:spPr>
        <p:txBody>
          <a:bodyPr wrap="square" rtlCol="0">
            <a:spAutoFit/>
          </a:bodyPr>
          <a:lstStyle/>
          <a:p>
            <a:r>
              <a:rPr lang="en-US" sz="3000" dirty="0" smtClean="0">
                <a:solidFill>
                  <a:schemeClr val="bg1"/>
                </a:solidFill>
                <a:latin typeface="Times New Roman" pitchFamily="18" charset="0"/>
                <a:ea typeface="Arial-Rounded" panose="020B0500000000000000" pitchFamily="34" charset="0"/>
                <a:cs typeface="Times New Roman" pitchFamily="18" charset="0"/>
              </a:rPr>
              <a:t>   - </a:t>
            </a:r>
            <a:r>
              <a:rPr lang="vi-VN" sz="3000" dirty="0" smtClean="0">
                <a:solidFill>
                  <a:schemeClr val="bg1"/>
                </a:solidFill>
                <a:latin typeface="Times New Roman" pitchFamily="18" charset="0"/>
                <a:ea typeface="Arial-Rounded" panose="020B0500000000000000" pitchFamily="34" charset="0"/>
                <a:cs typeface="Times New Roman" pitchFamily="18" charset="0"/>
              </a:rPr>
              <a:t>Vì </a:t>
            </a:r>
            <a:r>
              <a:rPr lang="vi-VN" sz="3000" dirty="0" smtClean="0">
                <a:solidFill>
                  <a:schemeClr val="bg1"/>
                </a:solidFill>
                <a:latin typeface="Times New Roman" pitchFamily="18" charset="0"/>
                <a:ea typeface="Arial-Rounded" panose="020B0500000000000000" pitchFamily="34" charset="0"/>
                <a:cs typeface="Times New Roman" pitchFamily="18" charset="0"/>
              </a:rPr>
              <a:t>kiến không biết làm sao cho sóc biết nó rất nhớ bạn.</a:t>
            </a:r>
            <a:endParaRPr lang="en-US" sz="3000" dirty="0">
              <a:solidFill>
                <a:schemeClr val="bg1"/>
              </a:solidFill>
              <a:latin typeface="Times New Roman" pitchFamily="18" charset="0"/>
              <a:cs typeface="Times New Roman" pitchFamily="18" charset="0"/>
            </a:endParaRPr>
          </a:p>
        </p:txBody>
      </p:sp>
      <p:sp>
        <p:nvSpPr>
          <p:cNvPr id="21" name="TextBox 20"/>
          <p:cNvSpPr txBox="1"/>
          <p:nvPr/>
        </p:nvSpPr>
        <p:spPr>
          <a:xfrm>
            <a:off x="1730327" y="3601329"/>
            <a:ext cx="9791114" cy="1015663"/>
          </a:xfrm>
          <a:prstGeom prst="rect">
            <a:avLst/>
          </a:prstGeom>
          <a:noFill/>
        </p:spPr>
        <p:txBody>
          <a:bodyPr wrap="square" rtlCol="0">
            <a:spAutoFit/>
          </a:bodyPr>
          <a:lstStyle/>
          <a:p>
            <a:r>
              <a:rPr lang="en-US" sz="3000" dirty="0" smtClean="0">
                <a:solidFill>
                  <a:schemeClr val="bg1"/>
                </a:solidFill>
                <a:latin typeface="Times New Roman" pitchFamily="18" charset="0"/>
                <a:ea typeface="Arial-Rounded" panose="020B0500000000000000" pitchFamily="34" charset="0"/>
                <a:cs typeface="Times New Roman" pitchFamily="18" charset="0"/>
              </a:rPr>
              <a:t>4.</a:t>
            </a:r>
            <a:r>
              <a:rPr lang="vi-VN" sz="3000" dirty="0" smtClean="0">
                <a:solidFill>
                  <a:schemeClr val="bg1"/>
                </a:solidFill>
                <a:latin typeface="Times New Roman" pitchFamily="18" charset="0"/>
                <a:ea typeface="Arial-Rounded" panose="020B0500000000000000" pitchFamily="34" charset="0"/>
                <a:cs typeface="Times New Roman" pitchFamily="18" charset="0"/>
              </a:rPr>
              <a:t> Theo em, hai bạn sẽ cảm thấy thế nào nếu không nhận được thư của nhau? </a:t>
            </a:r>
            <a:endParaRPr lang="en-US" sz="3000" dirty="0">
              <a:solidFill>
                <a:schemeClr val="bg1"/>
              </a:solidFill>
              <a:latin typeface="Times New Roman" pitchFamily="18" charset="0"/>
              <a:cs typeface="Times New Roman" pitchFamily="18" charset="0"/>
            </a:endParaRPr>
          </a:p>
        </p:txBody>
      </p:sp>
      <p:sp>
        <p:nvSpPr>
          <p:cNvPr id="15" name="TextBox 14"/>
          <p:cNvSpPr txBox="1"/>
          <p:nvPr/>
        </p:nvSpPr>
        <p:spPr>
          <a:xfrm>
            <a:off x="1744394" y="4487593"/>
            <a:ext cx="9706708" cy="1015663"/>
          </a:xfrm>
          <a:prstGeom prst="rect">
            <a:avLst/>
          </a:prstGeom>
          <a:noFill/>
        </p:spPr>
        <p:txBody>
          <a:bodyPr wrap="square" rtlCol="0">
            <a:spAutoFit/>
          </a:bodyPr>
          <a:lstStyle/>
          <a:p>
            <a:r>
              <a:rPr lang="en-US" sz="3000" dirty="0" smtClean="0">
                <a:solidFill>
                  <a:schemeClr val="bg1"/>
                </a:solidFill>
                <a:latin typeface="Times New Roman" pitchFamily="18" charset="0"/>
                <a:ea typeface="Arial-Rounded" panose="020B0500000000000000" pitchFamily="34" charset="0"/>
                <a:cs typeface="Times New Roman" pitchFamily="18" charset="0"/>
              </a:rPr>
              <a:t> - N</a:t>
            </a:r>
            <a:r>
              <a:rPr lang="vi-VN" sz="3000" dirty="0" smtClean="0">
                <a:solidFill>
                  <a:schemeClr val="bg1"/>
                </a:solidFill>
                <a:latin typeface="Times New Roman" pitchFamily="18" charset="0"/>
                <a:ea typeface="Arial-Rounded" panose="020B0500000000000000" pitchFamily="34" charset="0"/>
                <a:cs typeface="Times New Roman" pitchFamily="18" charset="0"/>
              </a:rPr>
              <a:t>ếu </a:t>
            </a:r>
            <a:r>
              <a:rPr lang="vi-VN" sz="3000" dirty="0" smtClean="0">
                <a:solidFill>
                  <a:schemeClr val="bg1"/>
                </a:solidFill>
                <a:latin typeface="Times New Roman" pitchFamily="18" charset="0"/>
                <a:ea typeface="Arial-Rounded" panose="020B0500000000000000" pitchFamily="34" charset="0"/>
                <a:cs typeface="Times New Roman" pitchFamily="18" charset="0"/>
              </a:rPr>
              <a:t>không nhận được thư của </a:t>
            </a:r>
            <a:r>
              <a:rPr lang="vi-VN" sz="3000" dirty="0" smtClean="0">
                <a:solidFill>
                  <a:schemeClr val="bg1"/>
                </a:solidFill>
                <a:latin typeface="Times New Roman" pitchFamily="18" charset="0"/>
                <a:ea typeface="Arial-Rounded" panose="020B0500000000000000" pitchFamily="34" charset="0"/>
                <a:cs typeface="Times New Roman" pitchFamily="18" charset="0"/>
              </a:rPr>
              <a:t>nhau</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thì</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hai</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bạn</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sẽ</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rất</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buồn</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và</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nhớ</a:t>
            </a:r>
            <a:r>
              <a:rPr lang="en-US" sz="3000" dirty="0" smtClean="0">
                <a:solidFill>
                  <a:schemeClr val="bg1"/>
                </a:solidFill>
                <a:latin typeface="Times New Roman" pitchFamily="18" charset="0"/>
                <a:ea typeface="Arial-Rounded" panose="020B0500000000000000" pitchFamily="34" charset="0"/>
                <a:cs typeface="Times New Roman" pitchFamily="18" charset="0"/>
              </a:rPr>
              <a:t> </a:t>
            </a:r>
            <a:r>
              <a:rPr lang="en-US" sz="3000" dirty="0" err="1" smtClean="0">
                <a:solidFill>
                  <a:schemeClr val="bg1"/>
                </a:solidFill>
                <a:latin typeface="Times New Roman" pitchFamily="18" charset="0"/>
                <a:ea typeface="Arial-Rounded" panose="020B0500000000000000" pitchFamily="34" charset="0"/>
                <a:cs typeface="Times New Roman" pitchFamily="18" charset="0"/>
              </a:rPr>
              <a:t>nhau</a:t>
            </a:r>
            <a:r>
              <a:rPr lang="en-US" sz="3000" dirty="0" smtClean="0">
                <a:solidFill>
                  <a:schemeClr val="bg1"/>
                </a:solidFill>
                <a:latin typeface="Times New Roman" pitchFamily="18" charset="0"/>
                <a:ea typeface="Arial-Rounded" panose="020B0500000000000000" pitchFamily="34" charset="0"/>
                <a:cs typeface="Times New Roman" pitchFamily="18" charset="0"/>
              </a:rPr>
              <a:t>.</a:t>
            </a:r>
            <a:endParaRPr lang="en-US" sz="3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940665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p:cTn id="12" dur="1000" fill="hold"/>
                                        <p:tgtEl>
                                          <p:spTgt spid="19">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1000" fill="hold"/>
                                        <p:tgtEl>
                                          <p:spTgt spid="20">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2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 calcmode="lin" valueType="num">
                                      <p:cBhvr>
                                        <p:cTn id="26" dur="1000" fill="hold"/>
                                        <p:tgtEl>
                                          <p:spTgt spid="21">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p:cTn id="33" dur="1000" fill="hold"/>
                                        <p:tgtEl>
                                          <p:spTgt spid="15">
                                            <p:txEl>
                                              <p:pRg st="0" end="0"/>
                                            </p:txEl>
                                          </p:spTgt>
                                        </p:tgtEl>
                                        <p:attrNameLst>
                                          <p:attrName>ppt_x</p:attrName>
                                        </p:attrNameLst>
                                      </p:cBhvr>
                                      <p:tavLst>
                                        <p:tav tm="0">
                                          <p:val>
                                            <p:strVal val="#ppt_x-.2"/>
                                          </p:val>
                                        </p:tav>
                                        <p:tav tm="100000">
                                          <p:val>
                                            <p:strVal val="#ppt_x"/>
                                          </p:val>
                                        </p:tav>
                                      </p:tavLst>
                                    </p:anim>
                                    <p:anim calcmode="lin" valueType="num">
                                      <p:cBhvr>
                                        <p:cTn id="34" dur="1000" fill="hold"/>
                                        <p:tgtEl>
                                          <p:spTgt spid="1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88685"/>
            <a:ext cx="12191999" cy="6829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385856" y="0"/>
            <a:ext cx="11538857" cy="6432530"/>
          </a:xfrm>
          <a:prstGeom prst="rect">
            <a:avLst/>
          </a:prstGeom>
        </p:spPr>
        <p:txBody>
          <a:bodyPr wrap="square">
            <a:spAutoFit/>
          </a:bodyPr>
          <a:lstStyle/>
          <a:p>
            <a:pPr lvl="0" algn="just">
              <a:defRPr/>
            </a:pP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4400" dirty="0" err="1" smtClean="0">
                <a:solidFill>
                  <a:schemeClr val="bg1"/>
                </a:solidFill>
                <a:latin typeface="Times New Roman" pitchFamily="18" charset="0"/>
                <a:ea typeface="Arial-Rounded" panose="020B0500000000000000" pitchFamily="34" charset="0"/>
                <a:cs typeface="Times New Roman" pitchFamily="18" charset="0"/>
              </a:rPr>
              <a:t>Tớ</a:t>
            </a:r>
            <a:r>
              <a:rPr lang="en-US" sz="4400" dirty="0" smtClean="0">
                <a:solidFill>
                  <a:schemeClr val="bg1"/>
                </a:solidFill>
                <a:latin typeface="Times New Roman" pitchFamily="18" charset="0"/>
                <a:ea typeface="Arial-Rounded" panose="020B0500000000000000" pitchFamily="34" charset="0"/>
                <a:cs typeface="Times New Roman" pitchFamily="18" charset="0"/>
              </a:rPr>
              <a:t> </a:t>
            </a:r>
            <a:r>
              <a:rPr lang="en-US" sz="4400" dirty="0" err="1" smtClean="0">
                <a:solidFill>
                  <a:schemeClr val="bg1"/>
                </a:solidFill>
                <a:latin typeface="Times New Roman" pitchFamily="18" charset="0"/>
                <a:ea typeface="Arial-Rounded" panose="020B0500000000000000" pitchFamily="34" charset="0"/>
                <a:cs typeface="Times New Roman" pitchFamily="18" charset="0"/>
              </a:rPr>
              <a:t>nhớ</a:t>
            </a:r>
            <a:r>
              <a:rPr lang="en-US" sz="4400" dirty="0" smtClean="0">
                <a:solidFill>
                  <a:schemeClr val="bg1"/>
                </a:solidFill>
                <a:latin typeface="Times New Roman" pitchFamily="18" charset="0"/>
                <a:ea typeface="Arial-Rounded" panose="020B0500000000000000" pitchFamily="34" charset="0"/>
                <a:cs typeface="Times New Roman" pitchFamily="18" charset="0"/>
              </a:rPr>
              <a:t> </a:t>
            </a:r>
            <a:r>
              <a:rPr lang="en-US" sz="4400" dirty="0" err="1" smtClean="0">
                <a:solidFill>
                  <a:schemeClr val="bg1"/>
                </a:solidFill>
                <a:latin typeface="Times New Roman" pitchFamily="18" charset="0"/>
                <a:ea typeface="Arial-Rounded" panose="020B0500000000000000" pitchFamily="34" charset="0"/>
                <a:cs typeface="Times New Roman" pitchFamily="18" charset="0"/>
              </a:rPr>
              <a:t>cậu</a:t>
            </a:r>
            <a:endParaRPr lang="en-US" sz="4400" dirty="0" smtClean="0">
              <a:solidFill>
                <a:schemeClr val="bg1"/>
              </a:solidFill>
              <a:latin typeface="Times New Roman" pitchFamily="18" charset="0"/>
              <a:ea typeface="Arial-Rounded" panose="020B0500000000000000" pitchFamily="34" charset="0"/>
              <a:cs typeface="Times New Roman" pitchFamily="18" charset="0"/>
            </a:endParaRPr>
          </a:p>
          <a:p>
            <a:pPr lvl="0" algn="just">
              <a:defRPr/>
            </a:pP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vi-VN" sz="2600" dirty="0" smtClean="0">
                <a:solidFill>
                  <a:schemeClr val="bg1"/>
                </a:solidFill>
                <a:latin typeface="Times New Roman" pitchFamily="18" charset="0"/>
                <a:ea typeface="Arial-Rounded" panose="020B0500000000000000" pitchFamily="34" charset="0"/>
                <a:cs typeface="Times New Roman" pitchFamily="18" charset="0"/>
              </a:rPr>
              <a:t>Kiến </a:t>
            </a:r>
            <a:r>
              <a:rPr lang="vi-VN" sz="2600" dirty="0" smtClean="0">
                <a:solidFill>
                  <a:schemeClr val="bg1"/>
                </a:solidFill>
                <a:latin typeface="Times New Roman" pitchFamily="18" charset="0"/>
                <a:ea typeface="Arial-Rounded" panose="020B0500000000000000" pitchFamily="34" charset="0"/>
                <a:cs typeface="Times New Roman" pitchFamily="18" charset="0"/>
              </a:rPr>
              <a:t>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lvl="0" algn="just">
              <a:defRPr/>
            </a:pPr>
            <a:r>
              <a:rPr lang="vi-VN" sz="2600" dirty="0" smtClean="0">
                <a:solidFill>
                  <a:schemeClr val="bg1"/>
                </a:solidFill>
                <a:latin typeface="Times New Roman" pitchFamily="18" charset="0"/>
                <a:ea typeface="Arial-Rounded" panose="020B0500000000000000" pitchFamily="34" charset="0"/>
                <a:cs typeface="Times New Roman"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lvl="0" algn="just">
              <a:defRPr/>
            </a:pPr>
            <a:r>
              <a:rPr lang="vi-VN" sz="2600" dirty="0" smtClean="0">
                <a:solidFill>
                  <a:schemeClr val="bg1"/>
                </a:solidFill>
                <a:latin typeface="Times New Roman" pitchFamily="18" charset="0"/>
                <a:ea typeface="Arial-Rounded" panose="020B0500000000000000" pitchFamily="34" charset="0"/>
                <a:cs typeface="Times New Roman"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lvl="0" algn="just">
              <a:defRPr/>
            </a:pPr>
            <a:r>
              <a:rPr lang="vi-VN" sz="2600" dirty="0" smtClean="0">
                <a:solidFill>
                  <a:schemeClr val="bg1"/>
                </a:solidFill>
                <a:latin typeface="Times New Roman" pitchFamily="18" charset="0"/>
                <a:ea typeface="Arial-Rounded" panose="020B0500000000000000" pitchFamily="34" charset="0"/>
                <a:cs typeface="Times New Roman" pitchFamily="18" charset="0"/>
              </a:rPr>
              <a:t>         Không lâu sau, sóc nhận được một lá thư do kiến gửi đến. Thư viết: “Sóc ơi, tớ cũng nhớ cậu!”.</a:t>
            </a:r>
          </a:p>
          <a:p>
            <a:pPr lvl="0" algn="just">
              <a:defRPr/>
            </a:pPr>
            <a:r>
              <a:rPr lang="vi-VN" sz="28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vi-VN" sz="2800" dirty="0" smtClean="0">
                <a:solidFill>
                  <a:schemeClr val="bg1"/>
                </a:solidFill>
                <a:latin typeface="Times New Roman" pitchFamily="18" charset="0"/>
                <a:ea typeface="Arial-Rounded" panose="020B0500000000000000" pitchFamily="34" charset="0"/>
                <a:cs typeface="Times New Roman" pitchFamily="18" charset="0"/>
              </a:rPr>
              <a:t>(Theo Tun Te-le-g</a:t>
            </a:r>
            <a:r>
              <a:rPr lang="en-US" sz="2800" dirty="0" smtClean="0">
                <a:solidFill>
                  <a:schemeClr val="bg1"/>
                </a:solidFill>
                <a:latin typeface="Times New Roman" pitchFamily="18" charset="0"/>
                <a:ea typeface="Arial-Rounded" panose="020B0500000000000000" pitchFamily="34" charset="0"/>
                <a:cs typeface="Times New Roman" pitchFamily="18" charset="0"/>
              </a:rPr>
              <a:t>ơ</a:t>
            </a:r>
            <a:r>
              <a:rPr lang="vi-VN" sz="2800" dirty="0" smtClean="0">
                <a:solidFill>
                  <a:schemeClr val="bg1"/>
                </a:solidFill>
                <a:latin typeface="Times New Roman" pitchFamily="18" charset="0"/>
                <a:ea typeface="Arial-Rounded" panose="020B0500000000000000" pitchFamily="34" charset="0"/>
                <a:cs typeface="Times New Roman" pitchFamily="18" charset="0"/>
              </a:rPr>
              <a:t>n)</a:t>
            </a:r>
            <a:endParaRPr lang="en-US" sz="2800" dirty="0">
              <a:solidFill>
                <a:schemeClr val="bg1"/>
              </a:solidFill>
              <a:latin typeface="Times New Roman" pitchFamily="18" charset="0"/>
              <a:ea typeface="Arial-Rounded" panose="020B0500000000000000" pitchFamily="34" charset="0"/>
              <a:cs typeface="Times New Roman" pitchFamily="18" charset="0"/>
            </a:endParaRPr>
          </a:p>
        </p:txBody>
      </p:sp>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7E1DA74-7E2D-4C8E-8CE1-000294ABA11F}"/>
              </a:ext>
            </a:extLst>
          </p:cNvPr>
          <p:cNvSpPr>
            <a:spLocks noGrp="1"/>
          </p:cNvSpPr>
          <p:nvPr>
            <p:ph type="title"/>
          </p:nvPr>
        </p:nvSpPr>
        <p:spPr>
          <a:xfrm>
            <a:off x="791810" y="1562328"/>
            <a:ext cx="10232570" cy="805958"/>
          </a:xfrm>
        </p:spPr>
        <p:txBody>
          <a:bodyPr>
            <a:normAutofit fontScale="90000"/>
          </a:bodyPr>
          <a:lstStyle/>
          <a:p>
            <a:pPr algn="l"/>
            <a:r>
              <a:rPr lang="en-US" sz="3600" dirty="0" smtClean="0">
                <a:latin typeface="Times New Roman" pitchFamily="18" charset="0"/>
                <a:cs typeface="Times New Roman" pitchFamily="18" charset="0"/>
              </a:rPr>
              <a:t>    1</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sóc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đáp</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lúc</a:t>
            </a:r>
            <a:r>
              <a:rPr lang="en-US" sz="3600" dirty="0" smtClean="0">
                <a:latin typeface="Times New Roman" pitchFamily="18" charset="0"/>
                <a:cs typeface="Times New Roman" pitchFamily="18" charset="0"/>
              </a:rPr>
              <a:t> chia </a:t>
            </a:r>
            <a:r>
              <a:rPr lang="en-US" sz="3600" dirty="0" err="1" smtClean="0">
                <a:latin typeface="Times New Roman" pitchFamily="18" charset="0"/>
                <a:cs typeface="Times New Roman" pitchFamily="18" charset="0"/>
              </a:rPr>
              <a:t>tay</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43205" y="1907623"/>
            <a:ext cx="6821740" cy="3761886"/>
          </a:xfrm>
          <a:prstGeom prst="rect">
            <a:avLst/>
          </a:prstGeom>
          <a:ln>
            <a:noFill/>
          </a:ln>
          <a:effectLst>
            <a:softEdge rad="112500"/>
          </a:effectLst>
        </p:spPr>
      </p:pic>
      <p:sp>
        <p:nvSpPr>
          <p:cNvPr id="3" name="Rectangle 2"/>
          <p:cNvSpPr/>
          <p:nvPr/>
        </p:nvSpPr>
        <p:spPr>
          <a:xfrm>
            <a:off x="1209081" y="606992"/>
            <a:ext cx="8398453"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Luyện</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tập</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theo</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văn</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bản</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đọc</a:t>
            </a:r>
            <a:endParaRPr lang="en-US" sz="54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1622501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7E1DA74-7E2D-4C8E-8CE1-000294ABA11F}"/>
              </a:ext>
            </a:extLst>
          </p:cNvPr>
          <p:cNvSpPr>
            <a:spLocks noGrp="1"/>
          </p:cNvSpPr>
          <p:nvPr>
            <p:ph type="title"/>
          </p:nvPr>
        </p:nvSpPr>
        <p:spPr>
          <a:xfrm>
            <a:off x="1190181" y="1620251"/>
            <a:ext cx="10162447" cy="1446505"/>
          </a:xfrm>
        </p:spPr>
        <p:txBody>
          <a:bodyPr>
            <a:noAutofit/>
          </a:bodyPr>
          <a:lstStyle/>
          <a:p>
            <a:pPr algn="l"/>
            <a:r>
              <a:rPr lang="en-US" sz="3200" dirty="0" smtClean="0">
                <a:latin typeface="Times New Roman" pitchFamily="18" charset="0"/>
                <a:cs typeface="Times New Roman" pitchFamily="18" charset="0"/>
              </a:rPr>
              <a:t>         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 </a:t>
            </a:r>
            <a:r>
              <a:rPr lang="en-US" sz="3200" dirty="0">
                <a:latin typeface="Times New Roman" pitchFamily="18" charset="0"/>
                <a:cs typeface="Times New Roman" pitchFamily="18" charset="0"/>
              </a:rPr>
              <a:t>Tan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đón</a:t>
            </a:r>
            <a:endParaRPr lang="en-US" sz="3200" dirty="0">
              <a:latin typeface="Times New Roman" pitchFamily="18" charset="0"/>
              <a:cs typeface="Times New Roman" pitchFamily="18" charset="0"/>
            </a:endParaRPr>
          </a:p>
        </p:txBody>
      </p:sp>
      <p:sp>
        <p:nvSpPr>
          <p:cNvPr id="5" name="Rounded Rectangular Callout 3">
            <a:extLst>
              <a:ext uri="{FF2B5EF4-FFF2-40B4-BE49-F238E27FC236}">
                <a16:creationId xmlns:a16="http://schemas.microsoft.com/office/drawing/2014/main" xmlns="" id="{852E166B-F7CC-484A-A3EA-2A152FFBE0C1}"/>
              </a:ext>
            </a:extLst>
          </p:cNvPr>
          <p:cNvSpPr/>
          <p:nvPr/>
        </p:nvSpPr>
        <p:spPr>
          <a:xfrm>
            <a:off x="3801449" y="3441025"/>
            <a:ext cx="5913755" cy="226441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3200" dirty="0" err="1" smtClean="0">
                <a:solidFill>
                  <a:srgbClr val="FF0000"/>
                </a:solidFill>
                <a:latin typeface="Times New Roman" pitchFamily="18" charset="0"/>
                <a:cs typeface="Times New Roman" pitchFamily="18" charset="0"/>
              </a:rPr>
              <a:t>Ví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dụ</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cậu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nhé!Chúc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cậu</a:t>
            </a:r>
            <a:r>
              <a:rPr lang="en-US" sz="3200" dirty="0">
                <a:solidFill>
                  <a:srgbClr val="FF0000"/>
                </a:solidFill>
                <a:latin typeface="Times New Roman" pitchFamily="18" charset="0"/>
                <a:cs typeface="Times New Roman" pitchFamily="18" charset="0"/>
              </a:rPr>
              <a:t> sang </a:t>
            </a:r>
            <a:r>
              <a:rPr lang="en-US" sz="3200" dirty="0" err="1">
                <a:solidFill>
                  <a:srgbClr val="FF0000"/>
                </a:solidFill>
                <a:latin typeface="Times New Roman" pitchFamily="18" charset="0"/>
                <a:cs typeface="Times New Roman" pitchFamily="18" charset="0"/>
              </a:rPr>
              <a:t>trường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tập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tốt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Tớ</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sẽ</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luôn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nhớ</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về</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cậu</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40687415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12B9B78-17DB-4261-8B23-D4C5C48E1209}"/>
              </a:ext>
            </a:extLst>
          </p:cNvPr>
          <p:cNvPicPr>
            <a:picLocks noChangeAspect="1"/>
          </p:cNvPicPr>
          <p:nvPr/>
        </p:nvPicPr>
        <p:blipFill rotWithShape="1">
          <a:blip r:embed="rId2"/>
          <a:srcRect l="26577" r="5150"/>
          <a:stretch/>
        </p:blipFill>
        <p:spPr>
          <a:xfrm>
            <a:off x="1133031" y="2163669"/>
            <a:ext cx="2687823" cy="2943923"/>
          </a:xfrm>
          <a:prstGeom prst="ellipse">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2192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2405574" y="464234"/>
            <a:ext cx="7568419" cy="646331"/>
          </a:xfrm>
          <a:prstGeom prst="rect">
            <a:avLst/>
          </a:prstGeom>
        </p:spPr>
        <p:txBody>
          <a:bodyPr wrap="square">
            <a:spAutoFit/>
          </a:bodyPr>
          <a:lstStyle/>
          <a:p>
            <a:pPr algn="ctr"/>
            <a:r>
              <a:rPr lang="en-US" sz="3600" dirty="0" err="1" smtClean="0">
                <a:solidFill>
                  <a:schemeClr val="bg1"/>
                </a:solidFill>
                <a:latin typeface="Times New Roman" pitchFamily="18" charset="0"/>
                <a:cs typeface="Times New Roman" pitchFamily="18" charset="0"/>
              </a:rPr>
              <a:t>Thứ</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tư</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ngày</a:t>
            </a:r>
            <a:r>
              <a:rPr lang="en-US" sz="3600" dirty="0" smtClean="0">
                <a:solidFill>
                  <a:schemeClr val="bg1"/>
                </a:solidFill>
                <a:latin typeface="Times New Roman" pitchFamily="18" charset="0"/>
                <a:cs typeface="Times New Roman" pitchFamily="18" charset="0"/>
              </a:rPr>
              <a:t> 27 </a:t>
            </a:r>
            <a:r>
              <a:rPr lang="en-US" sz="3600" dirty="0" err="1" smtClean="0">
                <a:solidFill>
                  <a:schemeClr val="bg1"/>
                </a:solidFill>
                <a:latin typeface="Times New Roman" pitchFamily="18" charset="0"/>
                <a:cs typeface="Times New Roman" pitchFamily="18" charset="0"/>
              </a:rPr>
              <a:t>tháng</a:t>
            </a:r>
            <a:r>
              <a:rPr lang="en-US" sz="3600" dirty="0" smtClean="0">
                <a:solidFill>
                  <a:schemeClr val="bg1"/>
                </a:solidFill>
                <a:latin typeface="Times New Roman" pitchFamily="18" charset="0"/>
                <a:cs typeface="Times New Roman" pitchFamily="18" charset="0"/>
              </a:rPr>
              <a:t> 10 </a:t>
            </a:r>
            <a:r>
              <a:rPr lang="en-US" sz="3600" dirty="0" err="1" smtClean="0">
                <a:solidFill>
                  <a:schemeClr val="bg1"/>
                </a:solidFill>
                <a:latin typeface="Times New Roman" pitchFamily="18" charset="0"/>
                <a:cs typeface="Times New Roman" pitchFamily="18" charset="0"/>
              </a:rPr>
              <a:t>năm</a:t>
            </a:r>
            <a:r>
              <a:rPr lang="en-US" sz="3600" dirty="0" smtClean="0">
                <a:solidFill>
                  <a:schemeClr val="bg1"/>
                </a:solidFill>
                <a:latin typeface="Times New Roman" pitchFamily="18" charset="0"/>
                <a:cs typeface="Times New Roman" pitchFamily="18" charset="0"/>
              </a:rPr>
              <a:t> 2021</a:t>
            </a:r>
            <a:endParaRPr lang="en-US" sz="3600" dirty="0">
              <a:solidFill>
                <a:schemeClr val="bg1"/>
              </a:solidFill>
              <a:latin typeface="Times New Roman" pitchFamily="18" charset="0"/>
              <a:cs typeface="Times New Roman" pitchFamily="18" charset="0"/>
            </a:endParaRPr>
          </a:p>
        </p:txBody>
      </p:sp>
      <p:sp>
        <p:nvSpPr>
          <p:cNvPr id="13" name="Rectangle 12"/>
          <p:cNvSpPr/>
          <p:nvPr/>
        </p:nvSpPr>
        <p:spPr>
          <a:xfrm>
            <a:off x="4820368" y="1021637"/>
            <a:ext cx="2283816" cy="646331"/>
          </a:xfrm>
          <a:prstGeom prst="rect">
            <a:avLst/>
          </a:prstGeom>
        </p:spPr>
        <p:txBody>
          <a:bodyPr wrap="square">
            <a:spAutoFit/>
          </a:bodyPr>
          <a:lstStyle/>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Tiếng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Việt</a:t>
            </a:r>
            <a:endParaRPr lang="en-US" sz="3600" dirty="0">
              <a:solidFill>
                <a:schemeClr val="bg1"/>
              </a:solidFill>
            </a:endParaRPr>
          </a:p>
        </p:txBody>
      </p:sp>
      <p:sp>
        <p:nvSpPr>
          <p:cNvPr id="14" name="Rectangle 13"/>
          <p:cNvSpPr/>
          <p:nvPr/>
        </p:nvSpPr>
        <p:spPr>
          <a:xfrm>
            <a:off x="3848389" y="1654684"/>
            <a:ext cx="4754507" cy="646331"/>
          </a:xfrm>
          <a:prstGeom prst="rect">
            <a:avLst/>
          </a:prstGeom>
        </p:spPr>
        <p:txBody>
          <a:bodyPr wrap="none">
            <a:spAutoFit/>
          </a:bodyPr>
          <a:lstStyle/>
          <a:p>
            <a:r>
              <a:rPr lang="en-US" sz="3600" dirty="0" err="1" smtClean="0">
                <a:solidFill>
                  <a:schemeClr val="bg1"/>
                </a:solidFill>
                <a:latin typeface="Times New Roman" pitchFamily="18" charset="0"/>
                <a:cs typeface="Times New Roman" pitchFamily="18" charset="0"/>
              </a:rPr>
              <a:t>Đọc</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Bài</a:t>
            </a:r>
            <a:r>
              <a:rPr lang="en-US" sz="3600" dirty="0" smtClean="0">
                <a:solidFill>
                  <a:schemeClr val="bg1"/>
                </a:solidFill>
                <a:latin typeface="Times New Roman" pitchFamily="18" charset="0"/>
                <a:cs typeface="Times New Roman" pitchFamily="18" charset="0"/>
              </a:rPr>
              <a:t> </a:t>
            </a:r>
            <a:r>
              <a:rPr lang="en-US" sz="3600" dirty="0" smtClean="0">
                <a:solidFill>
                  <a:schemeClr val="bg1"/>
                </a:solidFill>
                <a:latin typeface="Times New Roman" pitchFamily="18" charset="0"/>
                <a:cs typeface="Times New Roman" pitchFamily="18" charset="0"/>
              </a:rPr>
              <a:t>18: </a:t>
            </a:r>
            <a:r>
              <a:rPr lang="en-US" sz="3600" dirty="0" err="1" smtClean="0">
                <a:solidFill>
                  <a:schemeClr val="bg1"/>
                </a:solidFill>
                <a:latin typeface="Times New Roman" pitchFamily="18" charset="0"/>
                <a:cs typeface="Times New Roman" pitchFamily="18" charset="0"/>
              </a:rPr>
              <a:t>Tớ</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nhớ</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cậu</a:t>
            </a:r>
            <a:endParaRPr lang="en-US" sz="3600" dirty="0">
              <a:solidFill>
                <a:schemeClr val="bg1"/>
              </a:solidFill>
            </a:endParaRPr>
          </a:p>
        </p:txBody>
      </p:sp>
      <p:cxnSp>
        <p:nvCxnSpPr>
          <p:cNvPr id="9" name="Straight Connector 8"/>
          <p:cNvCxnSpPr/>
          <p:nvPr/>
        </p:nvCxnSpPr>
        <p:spPr>
          <a:xfrm rot="5400000">
            <a:off x="4142937" y="4353951"/>
            <a:ext cx="3938954" cy="42207"/>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8634" y="2335238"/>
            <a:ext cx="3151163" cy="523220"/>
          </a:xfrm>
          <a:prstGeom prst="rect">
            <a:avLst/>
          </a:prstGeom>
          <a:noFill/>
        </p:spPr>
        <p:txBody>
          <a:bodyPr wrap="square" rtlCol="0">
            <a:spAutoFit/>
          </a:bodyPr>
          <a:lstStyle/>
          <a:p>
            <a:r>
              <a:rPr lang="en-US" sz="2800" dirty="0" err="1" smtClean="0">
                <a:solidFill>
                  <a:schemeClr val="bg1"/>
                </a:solidFill>
                <a:latin typeface="Times New Roman" pitchFamily="18" charset="0"/>
                <a:cs typeface="Times New Roman" pitchFamily="18" charset="0"/>
              </a:rPr>
              <a:t>Tìm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hiểu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bài</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18" name="TextBox 17"/>
          <p:cNvSpPr txBox="1"/>
          <p:nvPr/>
        </p:nvSpPr>
        <p:spPr>
          <a:xfrm>
            <a:off x="801859" y="2982351"/>
            <a:ext cx="4825218" cy="2677656"/>
          </a:xfrm>
          <a:prstGeom prst="rect">
            <a:avLst/>
          </a:prstGeom>
          <a:noFill/>
        </p:spPr>
        <p:txBody>
          <a:bodyPr wrap="square" rtlCol="0">
            <a:spAutoFit/>
          </a:bodyPr>
          <a:lstStyle/>
          <a:p>
            <a:pPr algn="just"/>
            <a:r>
              <a:rPr lang="en-US" sz="2800" dirty="0" err="1" smtClean="0">
                <a:solidFill>
                  <a:schemeClr val="bg1"/>
                </a:solidFill>
                <a:latin typeface="Times New Roman" pitchFamily="18" charset="0"/>
                <a:cs typeface="Times New Roman" pitchFamily="18" charset="0"/>
              </a:rPr>
              <a:t>Nội</a:t>
            </a:r>
            <a:r>
              <a:rPr lang="en-US" sz="2800" dirty="0" smtClean="0">
                <a:solidFill>
                  <a:schemeClr val="bg1"/>
                </a:solidFill>
                <a:latin typeface="Times New Roman" pitchFamily="18" charset="0"/>
                <a:cs typeface="Times New Roman" pitchFamily="18" charset="0"/>
              </a:rPr>
              <a:t> dung </a:t>
            </a:r>
            <a:r>
              <a:rPr lang="en-US" sz="2800" dirty="0" err="1" smtClean="0">
                <a:solidFill>
                  <a:schemeClr val="bg1"/>
                </a:solidFill>
                <a:latin typeface="Times New Roman" pitchFamily="18" charset="0"/>
                <a:cs typeface="Times New Roman" pitchFamily="18" charset="0"/>
              </a:rPr>
              <a:t>bài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Tình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bạn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thân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thiết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gắn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giữa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kiến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sóc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Mặc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dù</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nhau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những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vẫn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nhớ</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đến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nhau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Sóc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đã</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thể</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tình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cảm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mình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bằng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cách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viết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thư</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bạn</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19" name="TextBox 18"/>
          <p:cNvSpPr txBox="1"/>
          <p:nvPr/>
        </p:nvSpPr>
        <p:spPr>
          <a:xfrm>
            <a:off x="6794695" y="2335235"/>
            <a:ext cx="2616591" cy="523220"/>
          </a:xfrm>
          <a:prstGeom prst="rect">
            <a:avLst/>
          </a:prstGeom>
          <a:noFill/>
        </p:spPr>
        <p:txBody>
          <a:bodyPr wrap="square" rtlCol="0">
            <a:spAutoFit/>
          </a:bodyPr>
          <a:lstStyle/>
          <a:p>
            <a:r>
              <a:rPr lang="en-US" sz="2800" dirty="0" err="1" smtClean="0">
                <a:solidFill>
                  <a:schemeClr val="bg1"/>
                </a:solidFill>
                <a:latin typeface="Times New Roman" pitchFamily="18" charset="0"/>
                <a:cs typeface="Times New Roman" pitchFamily="18" charset="0"/>
              </a:rPr>
              <a:t>Luyện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đọc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lại</a:t>
            </a:r>
            <a:r>
              <a:rPr lang="en-US" sz="2800" dirty="0" smtClean="0">
                <a:solidFill>
                  <a:schemeClr val="bg1"/>
                </a:solidFill>
                <a:latin typeface="Times New Roman" pitchFamily="18" charset="0"/>
                <a:cs typeface="Times New Roman" pitchFamily="18" charset="0"/>
              </a:rPr>
              <a:t>: </a:t>
            </a:r>
            <a:endParaRPr lang="en-US" sz="2800" dirty="0">
              <a:solidFill>
                <a:schemeClr val="bg1"/>
              </a:solidFill>
              <a:latin typeface="Times New Roman" pitchFamily="18" charset="0"/>
              <a:cs typeface="Times New Roman" pitchFamily="18" charset="0"/>
            </a:endParaRPr>
          </a:p>
        </p:txBody>
      </p:sp>
      <p:sp>
        <p:nvSpPr>
          <p:cNvPr id="21" name="Rectangle 20"/>
          <p:cNvSpPr/>
          <p:nvPr/>
        </p:nvSpPr>
        <p:spPr>
          <a:xfrm>
            <a:off x="6696221" y="2951090"/>
            <a:ext cx="5050302" cy="954107"/>
          </a:xfrm>
          <a:prstGeom prst="rect">
            <a:avLst/>
          </a:prstGeom>
        </p:spPr>
        <p:txBody>
          <a:bodyPr wrap="square">
            <a:spAutoFit/>
          </a:bodyPr>
          <a:lstStyle/>
          <a:p>
            <a:r>
              <a:rPr lang="en-US" sz="2800" dirty="0" smtClean="0">
                <a:solidFill>
                  <a:schemeClr val="bg1"/>
                </a:solidFill>
                <a:latin typeface="Times New Roman" pitchFamily="18" charset="0"/>
                <a:ea typeface="Arial-Rounded" panose="020B0500000000000000" pitchFamily="34" charset="0"/>
                <a:cs typeface="Times New Roman" pitchFamily="18" charset="0"/>
              </a:rPr>
              <a:t>   - </a:t>
            </a:r>
            <a:r>
              <a:rPr lang="vi-VN" sz="2800" dirty="0" smtClean="0">
                <a:solidFill>
                  <a:schemeClr val="bg1"/>
                </a:solidFill>
                <a:latin typeface="Times New Roman" pitchFamily="18" charset="0"/>
                <a:ea typeface="Arial-Rounded" panose="020B0500000000000000" pitchFamily="34" charset="0"/>
                <a:cs typeface="Times New Roman" pitchFamily="18" charset="0"/>
              </a:rPr>
              <a:t>Kiến </a:t>
            </a:r>
            <a:r>
              <a:rPr lang="vi-VN" sz="2800" dirty="0" smtClean="0">
                <a:solidFill>
                  <a:schemeClr val="bg1"/>
                </a:solidFill>
                <a:latin typeface="Times New Roman" pitchFamily="18" charset="0"/>
                <a:ea typeface="Arial-Rounded" panose="020B0500000000000000" pitchFamily="34" charset="0"/>
                <a:cs typeface="Times New Roman" pitchFamily="18" charset="0"/>
              </a:rPr>
              <a:t>không biết làm sao </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vi-VN" sz="2800" dirty="0" smtClean="0">
                <a:solidFill>
                  <a:schemeClr val="bg1"/>
                </a:solidFill>
                <a:latin typeface="Times New Roman" pitchFamily="18" charset="0"/>
                <a:ea typeface="Arial-Rounded" panose="020B0500000000000000" pitchFamily="34" charset="0"/>
                <a:cs typeface="Times New Roman" pitchFamily="18" charset="0"/>
              </a:rPr>
              <a:t>cho sóc </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vi-VN" sz="2800" dirty="0" smtClean="0">
                <a:solidFill>
                  <a:schemeClr val="bg1"/>
                </a:solidFill>
                <a:latin typeface="Times New Roman" pitchFamily="18" charset="0"/>
                <a:ea typeface="Arial-Rounded" panose="020B0500000000000000" pitchFamily="34" charset="0"/>
                <a:cs typeface="Times New Roman" pitchFamily="18" charset="0"/>
              </a:rPr>
              <a:t>biết mình rất nhớ bạn.</a:t>
            </a:r>
            <a:r>
              <a:rPr lang="en-US" sz="2800" dirty="0" smtClean="0">
                <a:solidFill>
                  <a:schemeClr val="bg1"/>
                </a:solidFill>
                <a:latin typeface="Times New Roman" pitchFamily="18" charset="0"/>
                <a:ea typeface="Arial-Rounded" panose="020B0500000000000000" pitchFamily="34" charset="0"/>
                <a:cs typeface="Times New Roman" pitchFamily="18" charset="0"/>
              </a:rPr>
              <a:t>//</a:t>
            </a:r>
            <a:endParaRPr lang="en-US" sz="2800" dirty="0">
              <a:latin typeface="Times New Roman" pitchFamily="18" charset="0"/>
              <a:cs typeface="Times New Roman" pitchFamily="18" charset="0"/>
            </a:endParaRPr>
          </a:p>
        </p:txBody>
      </p:sp>
      <p:sp>
        <p:nvSpPr>
          <p:cNvPr id="22" name="Rectangle 21"/>
          <p:cNvSpPr/>
          <p:nvPr/>
        </p:nvSpPr>
        <p:spPr>
          <a:xfrm>
            <a:off x="6654020" y="3865491"/>
            <a:ext cx="4783014" cy="954107"/>
          </a:xfrm>
          <a:prstGeom prst="rect">
            <a:avLst/>
          </a:prstGeom>
        </p:spPr>
        <p:txBody>
          <a:bodyPr wrap="square">
            <a:spAutoFit/>
          </a:bodyPr>
          <a:lstStyle/>
          <a:p>
            <a:r>
              <a:rPr lang="en-US" dirty="0" smtClean="0">
                <a:solidFill>
                  <a:schemeClr val="bg1"/>
                </a:solidFill>
                <a:ea typeface="Arial-Rounded" panose="020B0500000000000000" pitchFamily="34" charset="0"/>
                <a:cs typeface="Arial-Rounded" panose="020B0500000000000000" pitchFamily="34" charset="0"/>
              </a:rPr>
              <a:t> </a:t>
            </a:r>
            <a:r>
              <a:rPr lang="en-US" dirty="0" smtClean="0">
                <a:solidFill>
                  <a:schemeClr val="bg1"/>
                </a:solidFill>
                <a:ea typeface="Arial-Rounded" panose="020B0500000000000000" pitchFamily="34" charset="0"/>
                <a:cs typeface="Arial-Rounded" panose="020B0500000000000000" pitchFamily="34" charset="0"/>
              </a:rPr>
              <a:t>   </a:t>
            </a:r>
            <a:r>
              <a:rPr lang="en-US" sz="2800" dirty="0" smtClean="0">
                <a:solidFill>
                  <a:schemeClr val="bg1"/>
                </a:solidFill>
                <a:ea typeface="Arial-Rounded" panose="020B0500000000000000" pitchFamily="34" charset="0"/>
                <a:cs typeface="Arial-Rounded" panose="020B0500000000000000" pitchFamily="34" charset="0"/>
              </a:rPr>
              <a:t>-</a:t>
            </a:r>
            <a:r>
              <a:rPr lang="en-US" dirty="0" smtClean="0">
                <a:solidFill>
                  <a:schemeClr val="bg1"/>
                </a:solidFill>
                <a:ea typeface="Arial-Rounded" panose="020B0500000000000000" pitchFamily="34" charset="0"/>
                <a:cs typeface="Arial-Rounded" panose="020B0500000000000000" pitchFamily="34" charset="0"/>
              </a:rPr>
              <a:t>  </a:t>
            </a:r>
            <a:r>
              <a:rPr lang="vi-VN" sz="2800" dirty="0" smtClean="0">
                <a:solidFill>
                  <a:schemeClr val="bg1"/>
                </a:solidFill>
                <a:latin typeface="Times New Roman" pitchFamily="18" charset="0"/>
                <a:ea typeface="Arial-Rounded" panose="020B0500000000000000" pitchFamily="34" charset="0"/>
                <a:cs typeface="Times New Roman" pitchFamily="18" charset="0"/>
              </a:rPr>
              <a:t>Cứ </a:t>
            </a:r>
            <a:r>
              <a:rPr lang="vi-VN" sz="2800" dirty="0" smtClean="0">
                <a:solidFill>
                  <a:schemeClr val="bg1"/>
                </a:solidFill>
                <a:latin typeface="Times New Roman" pitchFamily="18" charset="0"/>
                <a:ea typeface="Arial-Rounded" panose="020B0500000000000000" pitchFamily="34" charset="0"/>
                <a:cs typeface="Times New Roman" pitchFamily="18" charset="0"/>
              </a:rPr>
              <a:t>thế,</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vi-VN" sz="2800" dirty="0" smtClean="0">
                <a:solidFill>
                  <a:schemeClr val="bg1"/>
                </a:solidFill>
                <a:latin typeface="Times New Roman" pitchFamily="18" charset="0"/>
                <a:ea typeface="Arial-Rounded" panose="020B0500000000000000" pitchFamily="34" charset="0"/>
                <a:cs typeface="Times New Roman" pitchFamily="18" charset="0"/>
              </a:rPr>
              <a:t>cậu cặm cụi viết đi viết lại </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vi-VN" sz="2800" dirty="0" smtClean="0">
                <a:solidFill>
                  <a:schemeClr val="bg1"/>
                </a:solidFill>
                <a:latin typeface="Times New Roman" pitchFamily="18" charset="0"/>
                <a:ea typeface="Arial-Rounded" panose="020B0500000000000000" pitchFamily="34" charset="0"/>
                <a:cs typeface="Times New Roman" pitchFamily="18" charset="0"/>
              </a:rPr>
              <a:t>trong nhiều giờ liền</a:t>
            </a:r>
            <a:r>
              <a:rPr lang="en-US" sz="2800" dirty="0" smtClean="0">
                <a:solidFill>
                  <a:schemeClr val="bg1"/>
                </a:solidFill>
                <a:latin typeface="Times New Roman" pitchFamily="18" charset="0"/>
                <a:ea typeface="Arial-Rounded" panose="020B0500000000000000" pitchFamily="34" charset="0"/>
                <a:cs typeface="Times New Roman" pitchFamily="18" charset="0"/>
              </a:rPr>
              <a:t>.//</a:t>
            </a:r>
            <a:endParaRPr lang="en-US" sz="2800" dirty="0">
              <a:latin typeface="Times New Roman" pitchFamily="18" charset="0"/>
              <a:cs typeface="Times New Roman" pitchFamily="18" charset="0"/>
            </a:endParaRPr>
          </a:p>
        </p:txBody>
      </p:sp>
      <p:sp>
        <p:nvSpPr>
          <p:cNvPr id="26" name="Rectangle 25"/>
          <p:cNvSpPr/>
          <p:nvPr/>
        </p:nvSpPr>
        <p:spPr>
          <a:xfrm>
            <a:off x="6049108" y="4740813"/>
            <a:ext cx="5692726" cy="1307537"/>
          </a:xfrm>
          <a:prstGeom prst="rect">
            <a:avLst/>
          </a:prstGeom>
        </p:spPr>
        <p:txBody>
          <a:bodyPr wrap="square">
            <a:spAutoFit/>
          </a:bodyPr>
          <a:lstStyle/>
          <a:p>
            <a:pPr marL="266700" algn="just">
              <a:lnSpc>
                <a:spcPct val="150000"/>
              </a:lnSpc>
            </a:pPr>
            <a:r>
              <a:rPr lang="en-US" sz="2800" dirty="0" smtClean="0">
                <a:solidFill>
                  <a:schemeClr val="bg1"/>
                </a:solidFill>
                <a:latin typeface="Times New Roman" pitchFamily="18" charset="0"/>
                <a:ea typeface="Arial-Rounded" panose="020B0500000000000000" pitchFamily="34" charset="0"/>
                <a:cs typeface="Times New Roman" pitchFamily="18" charset="0"/>
              </a:rPr>
              <a:t>    - </a:t>
            </a:r>
            <a:r>
              <a:rPr lang="vi-VN" sz="2800" dirty="0" smtClean="0">
                <a:solidFill>
                  <a:schemeClr val="bg1"/>
                </a:solidFill>
                <a:latin typeface="Times New Roman" pitchFamily="18" charset="0"/>
                <a:ea typeface="Arial-Rounded" panose="020B0500000000000000" pitchFamily="34" charset="0"/>
                <a:cs typeface="Times New Roman" pitchFamily="18" charset="0"/>
              </a:rPr>
              <a:t>Không </a:t>
            </a:r>
            <a:r>
              <a:rPr lang="vi-VN" sz="2800" dirty="0" smtClean="0">
                <a:solidFill>
                  <a:schemeClr val="bg1"/>
                </a:solidFill>
                <a:latin typeface="Times New Roman" pitchFamily="18" charset="0"/>
                <a:ea typeface="Arial-Rounded" panose="020B0500000000000000" pitchFamily="34" charset="0"/>
                <a:cs typeface="Times New Roman" pitchFamily="18" charset="0"/>
              </a:rPr>
              <a:t>lâu sau, </a:t>
            </a:r>
            <a:r>
              <a:rPr lang="en-US" sz="2800" dirty="0" smtClean="0">
                <a:solidFill>
                  <a:schemeClr val="bg1"/>
                </a:solidFill>
                <a:latin typeface="Times New Roman" pitchFamily="18" charset="0"/>
                <a:ea typeface="Arial-Rounded" panose="020B0500000000000000" pitchFamily="34" charset="0"/>
                <a:cs typeface="Times New Roman" pitchFamily="18" charset="0"/>
              </a:rPr>
              <a:t>/</a:t>
            </a:r>
            <a:r>
              <a:rPr lang="vi-VN" sz="2800" dirty="0" smtClean="0">
                <a:solidFill>
                  <a:schemeClr val="bg1"/>
                </a:solidFill>
                <a:latin typeface="Times New Roman" pitchFamily="18" charset="0"/>
                <a:ea typeface="Arial-Rounded" panose="020B0500000000000000" pitchFamily="34" charset="0"/>
                <a:cs typeface="Times New Roman" pitchFamily="18" charset="0"/>
              </a:rPr>
              <a:t>sóc nhận được một lá thư </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vi-VN" sz="2800" dirty="0" smtClean="0">
                <a:solidFill>
                  <a:schemeClr val="bg1"/>
                </a:solidFill>
                <a:latin typeface="Times New Roman" pitchFamily="18" charset="0"/>
                <a:ea typeface="Arial-Rounded" panose="020B0500000000000000" pitchFamily="34" charset="0"/>
                <a:cs typeface="Times New Roman" pitchFamily="18" charset="0"/>
              </a:rPr>
              <a:t>do kiến gửi đến.</a:t>
            </a:r>
            <a:r>
              <a:rPr lang="en-US" sz="2800" dirty="0" smtClean="0">
                <a:solidFill>
                  <a:schemeClr val="bg1"/>
                </a:solidFill>
                <a:latin typeface="Times New Roman" pitchFamily="18" charset="0"/>
                <a:ea typeface="Arial-Rounded" panose="020B0500000000000000" pitchFamily="34" charset="0"/>
                <a:cs typeface="Times New Roman" pitchFamily="18" charset="0"/>
              </a:rPr>
              <a:t>//</a:t>
            </a:r>
            <a:endParaRPr lang="vi-VN" sz="2800" dirty="0">
              <a:solidFill>
                <a:schemeClr val="bg1"/>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1940665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t="11757" r="76431"/>
          <a:stretch/>
        </p:blipFill>
        <p:spPr>
          <a:xfrm>
            <a:off x="1068408" y="685801"/>
            <a:ext cx="718619" cy="7742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15032" y="3936464"/>
            <a:ext cx="7620000" cy="3206774"/>
          </a:xfrm>
          <a:prstGeom prst="rect">
            <a:avLst/>
          </a:prstGeom>
        </p:spPr>
      </p:pic>
      <p:sp>
        <p:nvSpPr>
          <p:cNvPr id="5" name="Rectangle 4"/>
          <p:cNvSpPr/>
          <p:nvPr/>
        </p:nvSpPr>
        <p:spPr>
          <a:xfrm>
            <a:off x="2728685" y="3352801"/>
            <a:ext cx="7082972" cy="1974779"/>
          </a:xfrm>
          <a:prstGeom prst="rect">
            <a:avLst/>
          </a:prstGeom>
          <a:noFill/>
        </p:spPr>
        <p:txBody>
          <a:bodyPr wrap="none" lIns="91440" tIns="45720" rIns="91440" bIns="45720">
            <a:prstTxWarp prst="textArchUp">
              <a:avLst/>
            </a:prstTxWarp>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Tạm</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biệt</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các</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quý</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thầy</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cô</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và</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p>
          <a:p>
            <a:pPr algn="ct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các</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bạn</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học</a:t>
            </a:r>
            <a:r>
              <a:rPr lang="en-US" sz="5400" b="1" cap="none" spc="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US" sz="5400" b="1" cap="none" spc="0" dirty="0" err="1"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sinh</a:t>
            </a:r>
            <a:endParaRPr lang="en-US" sz="54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5489631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415" y="196948"/>
            <a:ext cx="11222754" cy="5627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2363373" y="2208628"/>
            <a:ext cx="79757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Theo </a:t>
            </a:r>
            <a:r>
              <a:rPr kumimoji="0" lang="en-US" sz="3200" i="0" u="none" strike="noStrike" kern="1200" cap="none" spc="0" normalizeH="0" baseline="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em</a:t>
            </a:r>
            <a:r>
              <a:rPr kumimoji="0" lang="en-US" sz="3200" i="0" u="none" strike="noStrike" kern="1200" cap="none" spc="0" normalizeH="0" baseline="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i="0" u="none" strike="noStrike" kern="1200" cap="none" spc="0" normalizeH="0" baseline="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các</a:t>
            </a:r>
            <a:r>
              <a:rPr kumimoji="0" lang="en-US" sz="3200" i="0" u="none" strike="noStrike" kern="1200" cap="none" spc="0" normalizeH="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i="0" u="none" strike="noStrike" kern="1200" cap="none" spc="0" normalizeH="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bạn</a:t>
            </a:r>
            <a:r>
              <a:rPr kumimoji="0" lang="en-US" sz="3200" i="0" u="none" strike="noStrike" kern="1200" cap="none" spc="0" normalizeH="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i="0" u="none" strike="noStrike" kern="1200" cap="none" spc="0" normalizeH="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nhỏ</a:t>
            </a:r>
            <a:r>
              <a:rPr kumimoji="0" lang="en-US" sz="3200" i="0" u="none" strike="noStrike" kern="1200" cap="none" spc="0" normalizeH="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i="0" u="none" strike="noStrike" kern="1200" cap="none" spc="0" normalizeH="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trong</a:t>
            </a:r>
            <a:r>
              <a:rPr kumimoji="0" lang="en-US" sz="3200" i="0" u="none" strike="noStrike" kern="1200" cap="none" spc="0" normalizeH="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i="0" u="none" strike="noStrike" kern="1200" cap="none" spc="0" normalizeH="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bài</a:t>
            </a:r>
            <a:r>
              <a:rPr kumimoji="0" lang="en-US" sz="3200" i="0" u="none" strike="noStrike" kern="1200" cap="none" spc="0" normalizeH="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i="0" u="none" strike="noStrike" kern="1200" cap="none" spc="0" normalizeH="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hát</a:t>
            </a:r>
            <a:r>
              <a:rPr kumimoji="0" lang="en-US" sz="3200" i="0" u="none" strike="noStrike" kern="1200" cap="none" spc="0" normalizeH="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i="0" u="none" strike="noStrike" kern="1200" cap="none" spc="0" normalizeH="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thế</a:t>
            </a:r>
            <a:r>
              <a:rPr kumimoji="0" lang="en-US" sz="3200" i="0" u="none" strike="noStrike" kern="1200" cap="none" spc="0" normalizeH="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i="0" u="none" strike="noStrike" kern="1200" cap="none" spc="0" normalizeH="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nào</a:t>
            </a:r>
            <a:r>
              <a:rPr kumimoji="0" lang="en-US" sz="3200" i="0" u="none" strike="noStrike" kern="1200" cap="none" spc="0" normalizeH="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a:t>
            </a:r>
            <a:endParaRPr kumimoji="0" lang="en-US" sz="320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18" name="Right Arrow 17">
            <a:hlinkClick r:id="rId4" action="ppaction://hlinksldjump"/>
          </p:cNvPr>
          <p:cNvSpPr/>
          <p:nvPr/>
        </p:nvSpPr>
        <p:spPr>
          <a:xfrm>
            <a:off x="11148649" y="6152287"/>
            <a:ext cx="1043351" cy="7057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Trở</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về</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p:nvSpPr>
        <p:spPr>
          <a:xfrm>
            <a:off x="2897945" y="2883877"/>
            <a:ext cx="6443002" cy="584775"/>
          </a:xfrm>
          <a:prstGeom prst="rect">
            <a:avLst/>
          </a:prstGeom>
          <a:noFill/>
        </p:spPr>
        <p:txBody>
          <a:bodyPr wrap="square" rtlCol="0">
            <a:spAutoFit/>
          </a:bodyPr>
          <a:lstStyle/>
          <a:p>
            <a:r>
              <a:rPr lang="en-US" sz="3200" dirty="0" err="1" smtClean="0">
                <a:solidFill>
                  <a:schemeClr val="bg1"/>
                </a:solidFill>
                <a:latin typeface="Times New Roman" pitchFamily="18" charset="0"/>
                <a:cs typeface="Times New Roman" pitchFamily="18" charset="0"/>
              </a:rPr>
              <a:t>Các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bạn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nhỏ</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trong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bài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hát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rất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vui</a:t>
            </a:r>
            <a:endParaRPr lang="en-US" sz="3200" dirty="0">
              <a:solidFill>
                <a:schemeClr val="bg1"/>
              </a:solidFill>
              <a:latin typeface="Times New Roman" pitchFamily="18" charset="0"/>
              <a:cs typeface="Times New Roman" pitchFamily="18" charset="0"/>
            </a:endParaRPr>
          </a:p>
        </p:txBody>
      </p:sp>
      <p:sp>
        <p:nvSpPr>
          <p:cNvPr id="12" name="Rectangle 11"/>
          <p:cNvSpPr/>
          <p:nvPr/>
        </p:nvSpPr>
        <p:spPr>
          <a:xfrm>
            <a:off x="2208628" y="478303"/>
            <a:ext cx="7863839" cy="646331"/>
          </a:xfrm>
          <a:prstGeom prst="rect">
            <a:avLst/>
          </a:prstGeom>
        </p:spPr>
        <p:txBody>
          <a:bodyPr wrap="square">
            <a:spAutoFit/>
          </a:bodyPr>
          <a:lstStyle/>
          <a:p>
            <a:pPr algn="ctr"/>
            <a:r>
              <a:rPr lang="en-US" sz="3600" dirty="0" err="1" smtClean="0">
                <a:solidFill>
                  <a:schemeClr val="bg1"/>
                </a:solidFill>
                <a:latin typeface="Times New Roman" pitchFamily="18" charset="0"/>
                <a:cs typeface="Times New Roman" pitchFamily="18" charset="0"/>
              </a:rPr>
              <a:t>Thứ</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tư</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ngày</a:t>
            </a:r>
            <a:r>
              <a:rPr lang="en-US" sz="3600" dirty="0" smtClean="0">
                <a:solidFill>
                  <a:schemeClr val="bg1"/>
                </a:solidFill>
                <a:latin typeface="Times New Roman" pitchFamily="18" charset="0"/>
                <a:cs typeface="Times New Roman" pitchFamily="18" charset="0"/>
              </a:rPr>
              <a:t> 27 </a:t>
            </a:r>
            <a:r>
              <a:rPr lang="en-US" sz="3600" dirty="0" err="1" smtClean="0">
                <a:solidFill>
                  <a:schemeClr val="bg1"/>
                </a:solidFill>
                <a:latin typeface="Times New Roman" pitchFamily="18" charset="0"/>
                <a:cs typeface="Times New Roman" pitchFamily="18" charset="0"/>
              </a:rPr>
              <a:t>tháng</a:t>
            </a:r>
            <a:r>
              <a:rPr lang="en-US" sz="3600" dirty="0" smtClean="0">
                <a:solidFill>
                  <a:schemeClr val="bg1"/>
                </a:solidFill>
                <a:latin typeface="Times New Roman" pitchFamily="18" charset="0"/>
                <a:cs typeface="Times New Roman" pitchFamily="18" charset="0"/>
              </a:rPr>
              <a:t> 10 </a:t>
            </a:r>
            <a:r>
              <a:rPr lang="en-US" sz="3600" dirty="0" err="1" smtClean="0">
                <a:solidFill>
                  <a:schemeClr val="bg1"/>
                </a:solidFill>
                <a:latin typeface="Times New Roman" pitchFamily="18" charset="0"/>
                <a:cs typeface="Times New Roman" pitchFamily="18" charset="0"/>
              </a:rPr>
              <a:t>năm</a:t>
            </a:r>
            <a:r>
              <a:rPr lang="en-US" sz="3600" dirty="0" smtClean="0">
                <a:solidFill>
                  <a:schemeClr val="bg1"/>
                </a:solidFill>
                <a:latin typeface="Times New Roman" pitchFamily="18" charset="0"/>
                <a:cs typeface="Times New Roman" pitchFamily="18" charset="0"/>
              </a:rPr>
              <a:t> 2021</a:t>
            </a:r>
            <a:endParaRPr lang="en-US" sz="3600" dirty="0">
              <a:solidFill>
                <a:schemeClr val="bg1"/>
              </a:solidFill>
              <a:latin typeface="Times New Roman" pitchFamily="18" charset="0"/>
              <a:cs typeface="Times New Roman" pitchFamily="18" charset="0"/>
            </a:endParaRPr>
          </a:p>
        </p:txBody>
      </p:sp>
      <p:sp>
        <p:nvSpPr>
          <p:cNvPr id="13" name="TextBox 12"/>
          <p:cNvSpPr txBox="1"/>
          <p:nvPr/>
        </p:nvSpPr>
        <p:spPr>
          <a:xfrm>
            <a:off x="4881490" y="1150034"/>
            <a:ext cx="3165231" cy="584775"/>
          </a:xfrm>
          <a:prstGeom prst="rect">
            <a:avLst/>
          </a:prstGeom>
          <a:noFill/>
        </p:spPr>
        <p:txBody>
          <a:bodyPr wrap="square" rtlCol="0">
            <a:spAutoFit/>
          </a:bodyPr>
          <a:lstStyle/>
          <a:p>
            <a:r>
              <a:rPr lang="en-US" sz="3200" dirty="0" err="1" smtClean="0">
                <a:solidFill>
                  <a:schemeClr val="bg1"/>
                </a:solidFill>
                <a:latin typeface="Times New Roman" pitchFamily="18" charset="0"/>
                <a:cs typeface="Times New Roman" pitchFamily="18" charset="0"/>
              </a:rPr>
              <a:t>Tiếng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Việt</a:t>
            </a:r>
            <a:endParaRPr lang="en-US" sz="3200" dirty="0">
              <a:solidFill>
                <a:schemeClr val="bg1"/>
              </a:solidFill>
              <a:latin typeface="Times New Roman" pitchFamily="18" charset="0"/>
              <a:cs typeface="Times New Roman"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ox(in)">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415" y="196948"/>
            <a:ext cx="11222754" cy="5627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1069145" y="2208628"/>
            <a:ext cx="9805181" cy="830997"/>
          </a:xfrm>
          <a:prstGeom prst="rect">
            <a:avLst/>
          </a:prstGeom>
          <a:noFill/>
        </p:spPr>
        <p:txBody>
          <a:bodyPr wrap="square" rtlCol="0">
            <a:spAutoFit/>
          </a:bodyPr>
          <a:lstStyle/>
          <a:p>
            <a:pPr algn="ctr" defTabSz="1219170">
              <a:lnSpc>
                <a:spcPct val="150000"/>
              </a:lnSpc>
              <a:buClr>
                <a:srgbClr val="000000"/>
              </a:buClr>
            </a:pPr>
            <a:r>
              <a:rPr lang="en-US" sz="3200" kern="0" dirty="0" smtClean="0">
                <a:solidFill>
                  <a:schemeClr val="bg1"/>
                </a:solidFill>
                <a:latin typeface="Times New Roman" pitchFamily="18" charset="0"/>
                <a:ea typeface="Arial-Rounded" panose="020B0500000000000000" pitchFamily="34" charset="0"/>
                <a:cs typeface="Times New Roman" pitchFamily="18" charset="0"/>
                <a:sym typeface="Arial"/>
              </a:rPr>
              <a:t>1. </a:t>
            </a:r>
            <a:r>
              <a:rPr lang="vi-VN" sz="3200" kern="0" dirty="0" smtClean="0">
                <a:solidFill>
                  <a:schemeClr val="bg1"/>
                </a:solidFill>
                <a:latin typeface="Times New Roman" pitchFamily="18" charset="0"/>
                <a:ea typeface="Arial-Rounded" panose="020B0500000000000000" pitchFamily="34" charset="0"/>
                <a:cs typeface="Times New Roman" pitchFamily="18" charset="0"/>
                <a:sym typeface="Arial"/>
              </a:rPr>
              <a:t>Khi cùng chơi với bạn, em cảm thấy thế nào?</a:t>
            </a:r>
            <a:endParaRPr lang="en-US" sz="3200" b="1" kern="0" dirty="0">
              <a:solidFill>
                <a:schemeClr val="bg1"/>
              </a:solidFill>
              <a:latin typeface="Times New Roman" pitchFamily="18" charset="0"/>
              <a:ea typeface="Arial-Rounded" panose="020B0500000000000000" pitchFamily="34" charset="0"/>
              <a:cs typeface="Times New Roman" pitchFamily="18" charset="0"/>
              <a:sym typeface="Arial"/>
            </a:endParaRPr>
          </a:p>
        </p:txBody>
      </p:sp>
      <p:sp>
        <p:nvSpPr>
          <p:cNvPr id="18" name="Right Arrow 17">
            <a:hlinkClick r:id="rId4" action="ppaction://hlinksldjump"/>
          </p:cNvPr>
          <p:cNvSpPr/>
          <p:nvPr/>
        </p:nvSpPr>
        <p:spPr>
          <a:xfrm>
            <a:off x="11148649" y="6152287"/>
            <a:ext cx="1043351" cy="7057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Trở</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về</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p:nvSpPr>
        <p:spPr>
          <a:xfrm>
            <a:off x="1885070" y="2883877"/>
            <a:ext cx="8525021" cy="751488"/>
          </a:xfrm>
          <a:prstGeom prst="rect">
            <a:avLst/>
          </a:prstGeom>
          <a:noFill/>
        </p:spPr>
        <p:txBody>
          <a:bodyPr wrap="square" rtlCol="0">
            <a:spAutoFit/>
          </a:bodyPr>
          <a:lstStyle/>
          <a:p>
            <a:pPr defTabSz="1219170">
              <a:lnSpc>
                <a:spcPct val="150000"/>
              </a:lnSpc>
              <a:buClr>
                <a:srgbClr val="000000"/>
              </a:buClr>
            </a:pPr>
            <a:r>
              <a:rPr lang="en-US" sz="3200" kern="0" dirty="0" smtClean="0">
                <a:solidFill>
                  <a:schemeClr val="bg1"/>
                </a:solidFill>
                <a:latin typeface="Times New Roman" pitchFamily="18" charset="0"/>
                <a:ea typeface="Arial-Rounded" panose="020B0500000000000000" pitchFamily="34" charset="0"/>
                <a:cs typeface="Times New Roman" pitchFamily="18" charset="0"/>
                <a:sym typeface="Arial"/>
              </a:rPr>
              <a:t>2. </a:t>
            </a:r>
            <a:r>
              <a:rPr lang="vi-VN" sz="3200" kern="0" dirty="0" smtClean="0">
                <a:solidFill>
                  <a:schemeClr val="bg1"/>
                </a:solidFill>
                <a:latin typeface="Times New Roman" pitchFamily="18" charset="0"/>
                <a:ea typeface="Arial-Rounded" panose="020B0500000000000000" pitchFamily="34" charset="0"/>
                <a:cs typeface="Times New Roman" pitchFamily="18" charset="0"/>
                <a:sym typeface="Arial"/>
              </a:rPr>
              <a:t>Khi xa bạn, em cảm thấy thế nào ? </a:t>
            </a:r>
            <a:endParaRPr lang="en-US" sz="3200" b="1" kern="0" dirty="0">
              <a:solidFill>
                <a:schemeClr val="bg1"/>
              </a:solidFill>
              <a:latin typeface="Times New Roman" pitchFamily="18" charset="0"/>
              <a:ea typeface="Arial-Rounded" panose="020B0500000000000000" pitchFamily="34" charset="0"/>
              <a:cs typeface="Times New Roman" pitchFamily="18" charset="0"/>
              <a:sym typeface="Arial"/>
            </a:endParaRPr>
          </a:p>
        </p:txBody>
      </p:sp>
      <p:sp>
        <p:nvSpPr>
          <p:cNvPr id="12" name="Rectangle 11"/>
          <p:cNvSpPr/>
          <p:nvPr/>
        </p:nvSpPr>
        <p:spPr>
          <a:xfrm>
            <a:off x="2208628" y="478303"/>
            <a:ext cx="7863839" cy="646331"/>
          </a:xfrm>
          <a:prstGeom prst="rect">
            <a:avLst/>
          </a:prstGeom>
        </p:spPr>
        <p:txBody>
          <a:bodyPr wrap="square">
            <a:spAutoFit/>
          </a:bodyPr>
          <a:lstStyle/>
          <a:p>
            <a:pPr algn="ctr"/>
            <a:r>
              <a:rPr lang="en-US" sz="3600" dirty="0" err="1" smtClean="0">
                <a:solidFill>
                  <a:schemeClr val="bg1"/>
                </a:solidFill>
                <a:latin typeface="Times New Roman" pitchFamily="18" charset="0"/>
                <a:cs typeface="Times New Roman" pitchFamily="18" charset="0"/>
              </a:rPr>
              <a:t>Thứ</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tư</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ngày</a:t>
            </a:r>
            <a:r>
              <a:rPr lang="en-US" sz="3600" dirty="0" smtClean="0">
                <a:solidFill>
                  <a:schemeClr val="bg1"/>
                </a:solidFill>
                <a:latin typeface="Times New Roman" pitchFamily="18" charset="0"/>
                <a:cs typeface="Times New Roman" pitchFamily="18" charset="0"/>
              </a:rPr>
              <a:t> 27 </a:t>
            </a:r>
            <a:r>
              <a:rPr lang="en-US" sz="3600" dirty="0" err="1" smtClean="0">
                <a:solidFill>
                  <a:schemeClr val="bg1"/>
                </a:solidFill>
                <a:latin typeface="Times New Roman" pitchFamily="18" charset="0"/>
                <a:cs typeface="Times New Roman" pitchFamily="18" charset="0"/>
              </a:rPr>
              <a:t>tháng</a:t>
            </a:r>
            <a:r>
              <a:rPr lang="en-US" sz="3600" dirty="0" smtClean="0">
                <a:solidFill>
                  <a:schemeClr val="bg1"/>
                </a:solidFill>
                <a:latin typeface="Times New Roman" pitchFamily="18" charset="0"/>
                <a:cs typeface="Times New Roman" pitchFamily="18" charset="0"/>
              </a:rPr>
              <a:t> 10 </a:t>
            </a:r>
            <a:r>
              <a:rPr lang="en-US" sz="3600" dirty="0" err="1" smtClean="0">
                <a:solidFill>
                  <a:schemeClr val="bg1"/>
                </a:solidFill>
                <a:latin typeface="Times New Roman" pitchFamily="18" charset="0"/>
                <a:cs typeface="Times New Roman" pitchFamily="18" charset="0"/>
              </a:rPr>
              <a:t>năm</a:t>
            </a:r>
            <a:r>
              <a:rPr lang="en-US" sz="3600" dirty="0" smtClean="0">
                <a:solidFill>
                  <a:schemeClr val="bg1"/>
                </a:solidFill>
                <a:latin typeface="Times New Roman" pitchFamily="18" charset="0"/>
                <a:cs typeface="Times New Roman" pitchFamily="18" charset="0"/>
              </a:rPr>
              <a:t> 2021</a:t>
            </a:r>
            <a:endParaRPr lang="en-US" sz="3600" dirty="0">
              <a:solidFill>
                <a:schemeClr val="bg1"/>
              </a:solidFill>
              <a:latin typeface="Times New Roman" pitchFamily="18" charset="0"/>
              <a:cs typeface="Times New Roman" pitchFamily="18" charset="0"/>
            </a:endParaRPr>
          </a:p>
        </p:txBody>
      </p:sp>
      <p:sp>
        <p:nvSpPr>
          <p:cNvPr id="13" name="TextBox 12"/>
          <p:cNvSpPr txBox="1"/>
          <p:nvPr/>
        </p:nvSpPr>
        <p:spPr>
          <a:xfrm>
            <a:off x="4881490" y="1150034"/>
            <a:ext cx="3165231" cy="584775"/>
          </a:xfrm>
          <a:prstGeom prst="rect">
            <a:avLst/>
          </a:prstGeom>
          <a:noFill/>
        </p:spPr>
        <p:txBody>
          <a:bodyPr wrap="square" rtlCol="0">
            <a:spAutoFit/>
          </a:bodyPr>
          <a:lstStyle/>
          <a:p>
            <a:r>
              <a:rPr lang="en-US" sz="3200" dirty="0" err="1" smtClean="0">
                <a:solidFill>
                  <a:schemeClr val="bg1"/>
                </a:solidFill>
                <a:latin typeface="Times New Roman" pitchFamily="18" charset="0"/>
                <a:cs typeface="Times New Roman" pitchFamily="18" charset="0"/>
              </a:rPr>
              <a:t>Tiếng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Việt</a:t>
            </a:r>
            <a:endParaRPr lang="en-US" sz="3200" dirty="0">
              <a:solidFill>
                <a:schemeClr val="bg1"/>
              </a:solidFill>
              <a:latin typeface="Times New Roman" pitchFamily="18" charset="0"/>
              <a:cs typeface="Times New Roman"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ox(in)">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7DA4437-A1BC-4651-A486-0E4411A48EF4}"/>
              </a:ext>
            </a:extLst>
          </p:cNvPr>
          <p:cNvPicPr>
            <a:picLocks noChangeAspect="1"/>
          </p:cNvPicPr>
          <p:nvPr/>
        </p:nvPicPr>
        <p:blipFill rotWithShape="1">
          <a:blip r:embed="rId2"/>
          <a:srcRect r="1683"/>
          <a:stretch/>
        </p:blipFill>
        <p:spPr>
          <a:xfrm>
            <a:off x="44460" y="-211014"/>
            <a:ext cx="12147540" cy="6766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19832207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12B9B78-17DB-4261-8B23-D4C5C48E1209}"/>
              </a:ext>
            </a:extLst>
          </p:cNvPr>
          <p:cNvPicPr>
            <a:picLocks noChangeAspect="1"/>
          </p:cNvPicPr>
          <p:nvPr/>
        </p:nvPicPr>
        <p:blipFill rotWithShape="1">
          <a:blip r:embed="rId2"/>
          <a:srcRect l="26577" r="5150"/>
          <a:stretch/>
        </p:blipFill>
        <p:spPr>
          <a:xfrm>
            <a:off x="1133031" y="2163669"/>
            <a:ext cx="2687823" cy="2943923"/>
          </a:xfrm>
          <a:prstGeom prst="ellipse">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3278" y="309489"/>
            <a:ext cx="9232236" cy="5583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2264897" y="984739"/>
            <a:ext cx="7568419" cy="646331"/>
          </a:xfrm>
          <a:prstGeom prst="rect">
            <a:avLst/>
          </a:prstGeom>
        </p:spPr>
        <p:txBody>
          <a:bodyPr wrap="square">
            <a:spAutoFit/>
          </a:bodyPr>
          <a:lstStyle/>
          <a:p>
            <a:pPr algn="ctr"/>
            <a:r>
              <a:rPr lang="en-US" sz="3600" dirty="0" err="1" smtClean="0">
                <a:solidFill>
                  <a:schemeClr val="bg1"/>
                </a:solidFill>
                <a:latin typeface="Times New Roman" pitchFamily="18" charset="0"/>
                <a:cs typeface="Times New Roman" pitchFamily="18" charset="0"/>
              </a:rPr>
              <a:t>Thứ</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tư</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ngày</a:t>
            </a:r>
            <a:r>
              <a:rPr lang="en-US" sz="3600" dirty="0" smtClean="0">
                <a:solidFill>
                  <a:schemeClr val="bg1"/>
                </a:solidFill>
                <a:latin typeface="Times New Roman" pitchFamily="18" charset="0"/>
                <a:cs typeface="Times New Roman" pitchFamily="18" charset="0"/>
              </a:rPr>
              <a:t> 27 </a:t>
            </a:r>
            <a:r>
              <a:rPr lang="en-US" sz="3600" dirty="0" err="1" smtClean="0">
                <a:solidFill>
                  <a:schemeClr val="bg1"/>
                </a:solidFill>
                <a:latin typeface="Times New Roman" pitchFamily="18" charset="0"/>
                <a:cs typeface="Times New Roman" pitchFamily="18" charset="0"/>
              </a:rPr>
              <a:t>tháng</a:t>
            </a:r>
            <a:r>
              <a:rPr lang="en-US" sz="3600" dirty="0" smtClean="0">
                <a:solidFill>
                  <a:schemeClr val="bg1"/>
                </a:solidFill>
                <a:latin typeface="Times New Roman" pitchFamily="18" charset="0"/>
                <a:cs typeface="Times New Roman" pitchFamily="18" charset="0"/>
              </a:rPr>
              <a:t> 10 </a:t>
            </a:r>
            <a:r>
              <a:rPr lang="en-US" sz="3600" dirty="0" err="1" smtClean="0">
                <a:solidFill>
                  <a:schemeClr val="bg1"/>
                </a:solidFill>
                <a:latin typeface="Times New Roman" pitchFamily="18" charset="0"/>
                <a:cs typeface="Times New Roman" pitchFamily="18" charset="0"/>
              </a:rPr>
              <a:t>năm</a:t>
            </a:r>
            <a:r>
              <a:rPr lang="en-US" sz="3600" dirty="0" smtClean="0">
                <a:solidFill>
                  <a:schemeClr val="bg1"/>
                </a:solidFill>
                <a:latin typeface="Times New Roman" pitchFamily="18" charset="0"/>
                <a:cs typeface="Times New Roman" pitchFamily="18" charset="0"/>
              </a:rPr>
              <a:t> 2021</a:t>
            </a:r>
            <a:endParaRPr lang="en-US" sz="3600" dirty="0">
              <a:solidFill>
                <a:schemeClr val="bg1"/>
              </a:solidFill>
              <a:latin typeface="Times New Roman" pitchFamily="18" charset="0"/>
              <a:cs typeface="Times New Roman" pitchFamily="18" charset="0"/>
            </a:endParaRPr>
          </a:p>
        </p:txBody>
      </p:sp>
      <p:sp>
        <p:nvSpPr>
          <p:cNvPr id="13" name="Rectangle 12"/>
          <p:cNvSpPr/>
          <p:nvPr/>
        </p:nvSpPr>
        <p:spPr>
          <a:xfrm>
            <a:off x="5143925" y="1542141"/>
            <a:ext cx="2283816" cy="646331"/>
          </a:xfrm>
          <a:prstGeom prst="rect">
            <a:avLst/>
          </a:prstGeom>
        </p:spPr>
        <p:txBody>
          <a:bodyPr wrap="square">
            <a:spAutoFit/>
          </a:bodyPr>
          <a:lstStyle/>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Tiếng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Việt</a:t>
            </a:r>
            <a:endParaRPr lang="en-US" sz="3600" dirty="0">
              <a:solidFill>
                <a:schemeClr val="bg1"/>
              </a:solidFill>
            </a:endParaRPr>
          </a:p>
        </p:txBody>
      </p:sp>
      <p:sp>
        <p:nvSpPr>
          <p:cNvPr id="14" name="Rectangle 13"/>
          <p:cNvSpPr/>
          <p:nvPr/>
        </p:nvSpPr>
        <p:spPr>
          <a:xfrm>
            <a:off x="4171946" y="2189256"/>
            <a:ext cx="4754507" cy="646331"/>
          </a:xfrm>
          <a:prstGeom prst="rect">
            <a:avLst/>
          </a:prstGeom>
        </p:spPr>
        <p:txBody>
          <a:bodyPr wrap="none">
            <a:spAutoFit/>
          </a:bodyPr>
          <a:lstStyle/>
          <a:p>
            <a:r>
              <a:rPr lang="en-US" sz="3600" dirty="0" err="1" smtClean="0">
                <a:solidFill>
                  <a:schemeClr val="bg1"/>
                </a:solidFill>
                <a:latin typeface="Times New Roman" pitchFamily="18" charset="0"/>
                <a:cs typeface="Times New Roman" pitchFamily="18" charset="0"/>
              </a:rPr>
              <a:t>Bài</a:t>
            </a:r>
            <a:r>
              <a:rPr lang="en-US" sz="3600" dirty="0" smtClean="0">
                <a:solidFill>
                  <a:schemeClr val="bg1"/>
                </a:solidFill>
                <a:latin typeface="Times New Roman" pitchFamily="18" charset="0"/>
                <a:cs typeface="Times New Roman" pitchFamily="18" charset="0"/>
              </a:rPr>
              <a:t> 18: </a:t>
            </a:r>
            <a:r>
              <a:rPr lang="en-US" sz="3600" dirty="0" err="1" smtClean="0">
                <a:solidFill>
                  <a:schemeClr val="bg1"/>
                </a:solidFill>
                <a:latin typeface="Times New Roman" pitchFamily="18" charset="0"/>
                <a:cs typeface="Times New Roman" pitchFamily="18" charset="0"/>
              </a:rPr>
              <a:t>Đọc</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Tớ</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nhớ</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cậu</a:t>
            </a:r>
            <a:endParaRPr lang="en-US" sz="3600" dirty="0">
              <a:solidFill>
                <a:schemeClr val="bg1"/>
              </a:solidFill>
            </a:endParaRPr>
          </a:p>
        </p:txBody>
      </p:sp>
    </p:spTree>
    <p:extLst>
      <p:ext uri="{BB962C8B-B14F-4D97-AF65-F5344CB8AC3E}">
        <p14:creationId xmlns:p14="http://schemas.microsoft.com/office/powerpoint/2010/main" xmlns="" val="1940665589"/>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407B140-F5C8-44FD-BAF2-10F819FDC7CF}"/>
              </a:ext>
            </a:extLst>
          </p:cNvPr>
          <p:cNvSpPr txBox="1"/>
          <p:nvPr/>
        </p:nvSpPr>
        <p:spPr>
          <a:xfrm>
            <a:off x="1065320" y="870012"/>
            <a:ext cx="1002289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Kiến là bạn thân của sóc. Hằng ngày, hai bạn thường rủ nhau đi học. Thế rồi nhà kiến chuyển đến một khu rừng khác. Lúc chia tay, kiến rất buồn. Kiến nói: “Cậu phải thường xuyên nhớ tớ đấy.”. Sóc gật đầu nhận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smtClean="0">
                <a:ln>
                  <a:noFill/>
                </a:ln>
                <a:solidFill>
                  <a:prstClr val="black"/>
                </a:solidFill>
                <a:effectLst/>
                <a:uLnTx/>
                <a:uFillTx/>
                <a:latin typeface="+mj-lt"/>
                <a:ea typeface="Arial-Rounded" panose="020B0500000000000000" pitchFamily="34" charset="0"/>
                <a:cs typeface="Arial-Rounded" panose="020B0500000000000000" pitchFamily="34" charset="0"/>
              </a:rPr>
              <a:t>(Theo </a:t>
            </a:r>
            <a:r>
              <a:rPr kumimoji="0" lang="vi-VN" sz="24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Tun </a:t>
            </a:r>
            <a:r>
              <a:rPr kumimoji="0" lang="vi-VN" sz="2400" b="0" i="0" u="none" strike="noStrike" kern="1200" cap="none" spc="0" normalizeH="0" baseline="0" noProof="0" dirty="0" smtClean="0">
                <a:ln>
                  <a:noFill/>
                </a:ln>
                <a:solidFill>
                  <a:prstClr val="black"/>
                </a:solidFill>
                <a:effectLst/>
                <a:uLnTx/>
                <a:uFillTx/>
                <a:latin typeface="+mj-lt"/>
                <a:ea typeface="Arial-Rounded" panose="020B0500000000000000" pitchFamily="34" charset="0"/>
                <a:cs typeface="Arial-Rounded" panose="020B0500000000000000" pitchFamily="34" charset="0"/>
              </a:rPr>
              <a:t>Te-le-g</a:t>
            </a:r>
            <a:r>
              <a:rPr lang="en-US" sz="2400" dirty="0" smtClean="0">
                <a:solidFill>
                  <a:prstClr val="black"/>
                </a:solidFill>
                <a:latin typeface="Times New Roman" pitchFamily="18" charset="0"/>
                <a:ea typeface="Arial-Rounded" panose="020B0500000000000000" pitchFamily="34" charset="0"/>
                <a:cs typeface="Times New Roman" pitchFamily="18" charset="0"/>
              </a:rPr>
              <a:t>ơ</a:t>
            </a:r>
            <a:r>
              <a:rPr kumimoji="0" lang="vi-VN" sz="2400" b="0" i="0" u="none" strike="noStrike" kern="1200" cap="none" spc="0" normalizeH="0" baseline="0" noProof="0" dirty="0" smtClean="0">
                <a:ln>
                  <a:noFill/>
                </a:ln>
                <a:solidFill>
                  <a:prstClr val="black"/>
                </a:solidFill>
                <a:effectLst/>
                <a:uLnTx/>
                <a:uFillTx/>
                <a:latin typeface="+mj-lt"/>
                <a:ea typeface="Arial-Rounded" panose="020B0500000000000000" pitchFamily="34" charset="0"/>
                <a:cs typeface="Arial-Rounded" panose="020B0500000000000000" pitchFamily="34" charset="0"/>
              </a:rPr>
              <a:t>n</a:t>
            </a:r>
            <a:r>
              <a:rPr kumimoji="0" lang="vi-VN" sz="24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a:t>
            </a:r>
            <a:endParaRPr kumimoji="0" lang="en-US" sz="24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xmlns=""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Tớ</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nhớ</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cậu</a:t>
            </a:r>
            <a:endPar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10" name="Rectangle: Rounded Corners 9">
            <a:extLst>
              <a:ext uri="{FF2B5EF4-FFF2-40B4-BE49-F238E27FC236}">
                <a16:creationId xmlns:a16="http://schemas.microsoft.com/office/drawing/2014/main" xmlns="" id="{F7C31979-8DB8-453E-A0B9-ADFE2E144088}"/>
              </a:ext>
            </a:extLst>
          </p:cNvPr>
          <p:cNvSpPr/>
          <p:nvPr/>
        </p:nvSpPr>
        <p:spPr>
          <a:xfrm>
            <a:off x="1065320" y="870012"/>
            <a:ext cx="10440141" cy="1198485"/>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xmlns="" id="{4499DBF3-14AF-4142-9C5E-F94D353FC56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6901" y="827809"/>
            <a:ext cx="544360" cy="514407"/>
          </a:xfrm>
          <a:prstGeom prst="rect">
            <a:avLst/>
          </a:prstGeom>
        </p:spPr>
      </p:pic>
      <p:sp>
        <p:nvSpPr>
          <p:cNvPr id="12" name="Rectangle: Rounded Corners 11">
            <a:extLst>
              <a:ext uri="{FF2B5EF4-FFF2-40B4-BE49-F238E27FC236}">
                <a16:creationId xmlns:a16="http://schemas.microsoft.com/office/drawing/2014/main" xmlns="" id="{C740339B-8556-4350-9AD0-D534BC0E890E}"/>
              </a:ext>
            </a:extLst>
          </p:cNvPr>
          <p:cNvSpPr/>
          <p:nvPr/>
        </p:nvSpPr>
        <p:spPr>
          <a:xfrm>
            <a:off x="958719" y="2068497"/>
            <a:ext cx="10440141" cy="136050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xmlns="" id="{F12037A4-7B20-45D7-968B-DBC96329D40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xmlns="">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14359" y="2068497"/>
            <a:ext cx="514406" cy="514406"/>
          </a:xfrm>
          <a:prstGeom prst="rect">
            <a:avLst/>
          </a:prstGeom>
        </p:spPr>
      </p:pic>
      <p:sp>
        <p:nvSpPr>
          <p:cNvPr id="14" name="Rectangle: Rounded Corners 13">
            <a:extLst>
              <a:ext uri="{FF2B5EF4-FFF2-40B4-BE49-F238E27FC236}">
                <a16:creationId xmlns:a16="http://schemas.microsoft.com/office/drawing/2014/main" xmlns="" id="{B79BA589-3A46-4DBD-8BAC-82C8F66609FC}"/>
              </a:ext>
            </a:extLst>
          </p:cNvPr>
          <p:cNvSpPr/>
          <p:nvPr/>
        </p:nvSpPr>
        <p:spPr>
          <a:xfrm>
            <a:off x="970672" y="3533313"/>
            <a:ext cx="10555504" cy="240325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xmlns="" id="{7DA81A5F-34C8-4067-9C7D-86189210EDEC}"/>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00382" y="3672688"/>
            <a:ext cx="510728" cy="510728"/>
          </a:xfrm>
          <a:prstGeom prst="rect">
            <a:avLst/>
          </a:prstGeom>
        </p:spPr>
      </p:pic>
    </p:spTree>
    <p:extLst>
      <p:ext uri="{BB962C8B-B14F-4D97-AF65-F5344CB8AC3E}">
        <p14:creationId xmlns:p14="http://schemas.microsoft.com/office/powerpoint/2010/main" xmlns="" val="40074671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12B9B78-17DB-4261-8B23-D4C5C48E1209}"/>
              </a:ext>
            </a:extLst>
          </p:cNvPr>
          <p:cNvPicPr>
            <a:picLocks noChangeAspect="1"/>
          </p:cNvPicPr>
          <p:nvPr/>
        </p:nvPicPr>
        <p:blipFill rotWithShape="1">
          <a:blip r:embed="rId2"/>
          <a:srcRect l="26577" r="5150"/>
          <a:stretch/>
        </p:blipFill>
        <p:spPr>
          <a:xfrm>
            <a:off x="1133031" y="2163669"/>
            <a:ext cx="2687823" cy="2943923"/>
          </a:xfrm>
          <a:prstGeom prst="ellipse">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55" y="429065"/>
            <a:ext cx="11240086" cy="64289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2560319" y="661182"/>
            <a:ext cx="7568419" cy="646331"/>
          </a:xfrm>
          <a:prstGeom prst="rect">
            <a:avLst/>
          </a:prstGeom>
        </p:spPr>
        <p:txBody>
          <a:bodyPr wrap="square">
            <a:spAutoFit/>
          </a:bodyPr>
          <a:lstStyle/>
          <a:p>
            <a:pPr algn="ctr"/>
            <a:r>
              <a:rPr lang="en-US" sz="3600" dirty="0" err="1" smtClean="0">
                <a:solidFill>
                  <a:schemeClr val="bg1"/>
                </a:solidFill>
                <a:latin typeface="Times New Roman" pitchFamily="18" charset="0"/>
                <a:cs typeface="Times New Roman" pitchFamily="18" charset="0"/>
              </a:rPr>
              <a:t>Thứ</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tư</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ngày</a:t>
            </a:r>
            <a:r>
              <a:rPr lang="en-US" sz="3600" dirty="0" smtClean="0">
                <a:solidFill>
                  <a:schemeClr val="bg1"/>
                </a:solidFill>
                <a:latin typeface="Times New Roman" pitchFamily="18" charset="0"/>
                <a:cs typeface="Times New Roman" pitchFamily="18" charset="0"/>
              </a:rPr>
              <a:t> 27 </a:t>
            </a:r>
            <a:r>
              <a:rPr lang="en-US" sz="3600" dirty="0" err="1" smtClean="0">
                <a:solidFill>
                  <a:schemeClr val="bg1"/>
                </a:solidFill>
                <a:latin typeface="Times New Roman" pitchFamily="18" charset="0"/>
                <a:cs typeface="Times New Roman" pitchFamily="18" charset="0"/>
              </a:rPr>
              <a:t>tháng</a:t>
            </a:r>
            <a:r>
              <a:rPr lang="en-US" sz="3600" dirty="0" smtClean="0">
                <a:solidFill>
                  <a:schemeClr val="bg1"/>
                </a:solidFill>
                <a:latin typeface="Times New Roman" pitchFamily="18" charset="0"/>
                <a:cs typeface="Times New Roman" pitchFamily="18" charset="0"/>
              </a:rPr>
              <a:t> 10 </a:t>
            </a:r>
            <a:r>
              <a:rPr lang="en-US" sz="3600" dirty="0" err="1" smtClean="0">
                <a:solidFill>
                  <a:schemeClr val="bg1"/>
                </a:solidFill>
                <a:latin typeface="Times New Roman" pitchFamily="18" charset="0"/>
                <a:cs typeface="Times New Roman" pitchFamily="18" charset="0"/>
              </a:rPr>
              <a:t>năm</a:t>
            </a:r>
            <a:r>
              <a:rPr lang="en-US" sz="3600" dirty="0" smtClean="0">
                <a:solidFill>
                  <a:schemeClr val="bg1"/>
                </a:solidFill>
                <a:latin typeface="Times New Roman" pitchFamily="18" charset="0"/>
                <a:cs typeface="Times New Roman" pitchFamily="18" charset="0"/>
              </a:rPr>
              <a:t> 2021</a:t>
            </a:r>
            <a:endParaRPr lang="en-US" sz="3600" dirty="0">
              <a:solidFill>
                <a:schemeClr val="bg1"/>
              </a:solidFill>
              <a:latin typeface="Times New Roman" pitchFamily="18" charset="0"/>
              <a:cs typeface="Times New Roman" pitchFamily="18" charset="0"/>
            </a:endParaRPr>
          </a:p>
        </p:txBody>
      </p:sp>
      <p:sp>
        <p:nvSpPr>
          <p:cNvPr id="13" name="Rectangle 12"/>
          <p:cNvSpPr/>
          <p:nvPr/>
        </p:nvSpPr>
        <p:spPr>
          <a:xfrm>
            <a:off x="4932909" y="1317058"/>
            <a:ext cx="2283816" cy="646331"/>
          </a:xfrm>
          <a:prstGeom prst="rect">
            <a:avLst/>
          </a:prstGeom>
        </p:spPr>
        <p:txBody>
          <a:bodyPr wrap="square">
            <a:spAutoFit/>
          </a:bodyPr>
          <a:lstStyle/>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Tiếng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việt</a:t>
            </a:r>
            <a:endParaRPr lang="en-US" sz="3600" dirty="0">
              <a:solidFill>
                <a:schemeClr val="bg1"/>
              </a:solidFill>
            </a:endParaRPr>
          </a:p>
        </p:txBody>
      </p:sp>
      <p:sp>
        <p:nvSpPr>
          <p:cNvPr id="14" name="Rectangle 13"/>
          <p:cNvSpPr/>
          <p:nvPr/>
        </p:nvSpPr>
        <p:spPr>
          <a:xfrm>
            <a:off x="4073472" y="1921970"/>
            <a:ext cx="4754507" cy="646331"/>
          </a:xfrm>
          <a:prstGeom prst="rect">
            <a:avLst/>
          </a:prstGeom>
        </p:spPr>
        <p:txBody>
          <a:bodyPr wrap="none">
            <a:spAutoFit/>
          </a:bodyPr>
          <a:lstStyle/>
          <a:p>
            <a:r>
              <a:rPr lang="en-US" sz="3600" dirty="0" err="1" smtClean="0">
                <a:solidFill>
                  <a:schemeClr val="bg1"/>
                </a:solidFill>
                <a:latin typeface="Times New Roman" pitchFamily="18" charset="0"/>
                <a:cs typeface="Times New Roman" pitchFamily="18" charset="0"/>
              </a:rPr>
              <a:t>Bài</a:t>
            </a:r>
            <a:r>
              <a:rPr lang="en-US" sz="3600" dirty="0" smtClean="0">
                <a:solidFill>
                  <a:schemeClr val="bg1"/>
                </a:solidFill>
                <a:latin typeface="Times New Roman" pitchFamily="18" charset="0"/>
                <a:cs typeface="Times New Roman" pitchFamily="18" charset="0"/>
              </a:rPr>
              <a:t> 18: </a:t>
            </a:r>
            <a:r>
              <a:rPr lang="en-US" sz="3600" dirty="0" err="1" smtClean="0">
                <a:solidFill>
                  <a:schemeClr val="bg1"/>
                </a:solidFill>
                <a:latin typeface="Times New Roman" pitchFamily="18" charset="0"/>
                <a:cs typeface="Times New Roman" pitchFamily="18" charset="0"/>
              </a:rPr>
              <a:t>Đọc</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Tớ</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nhớ</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cậu</a:t>
            </a:r>
            <a:endParaRPr lang="en-US" sz="3600" dirty="0">
              <a:solidFill>
                <a:schemeClr val="bg1"/>
              </a:solidFill>
            </a:endParaRPr>
          </a:p>
        </p:txBody>
      </p:sp>
      <p:sp>
        <p:nvSpPr>
          <p:cNvPr id="9" name="TextBox 8"/>
          <p:cNvSpPr txBox="1"/>
          <p:nvPr/>
        </p:nvSpPr>
        <p:spPr>
          <a:xfrm>
            <a:off x="1434904" y="2799471"/>
            <a:ext cx="10016198" cy="738664"/>
          </a:xfrm>
          <a:prstGeom prst="rect">
            <a:avLst/>
          </a:prstGeom>
          <a:noFill/>
        </p:spPr>
        <p:txBody>
          <a:bodyPr wrap="square" rtlCol="0">
            <a:spAutoFit/>
          </a:bodyPr>
          <a:lstStyle/>
          <a:p>
            <a:pPr marL="266700" algn="just">
              <a:lnSpc>
                <a:spcPct val="150000"/>
              </a:lnSpc>
            </a:pPr>
            <a:r>
              <a:rPr lang="en-US" sz="2800"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Kiến </a:t>
            </a:r>
            <a:r>
              <a:rPr lang="vi-VN" sz="3000" dirty="0" smtClean="0">
                <a:solidFill>
                  <a:schemeClr val="bg1"/>
                </a:solidFill>
                <a:latin typeface="+mj-lt"/>
                <a:ea typeface="Arial-Rounded" panose="020B0500000000000000" pitchFamily="34" charset="0"/>
                <a:cs typeface="Arial-Rounded" panose="020B0500000000000000" pitchFamily="34" charset="0"/>
              </a:rPr>
              <a:t>không biết làm sao </a:t>
            </a:r>
            <a:r>
              <a:rPr lang="en-US" sz="3000"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cho sóc </a:t>
            </a:r>
            <a:r>
              <a:rPr lang="en-US" sz="3000"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biết </a:t>
            </a:r>
            <a:r>
              <a:rPr lang="vi-VN" sz="3000" dirty="0" smtClean="0">
                <a:solidFill>
                  <a:schemeClr val="bg1"/>
                </a:solidFill>
                <a:latin typeface="+mj-lt"/>
                <a:ea typeface="Arial-Rounded" panose="020B0500000000000000" pitchFamily="34" charset="0"/>
                <a:cs typeface="Arial-Rounded" panose="020B0500000000000000" pitchFamily="34" charset="0"/>
              </a:rPr>
              <a:t>mình rất nhớ bạn</a:t>
            </a:r>
            <a:r>
              <a:rPr lang="vi-VN" sz="3000" dirty="0" smtClean="0">
                <a:solidFill>
                  <a:schemeClr val="bg1"/>
                </a:solidFill>
                <a:latin typeface="+mj-lt"/>
                <a:ea typeface="Arial-Rounded" panose="020B0500000000000000" pitchFamily="34" charset="0"/>
                <a:cs typeface="Arial-Rounded" panose="020B0500000000000000" pitchFamily="34" charset="0"/>
              </a:rPr>
              <a:t>.</a:t>
            </a:r>
            <a:r>
              <a:rPr lang="en-US" sz="3000" dirty="0" smtClean="0">
                <a:solidFill>
                  <a:schemeClr val="bg1"/>
                </a:solidFill>
                <a:latin typeface="+mj-lt"/>
                <a:ea typeface="Arial-Rounded" panose="020B0500000000000000" pitchFamily="34" charset="0"/>
                <a:cs typeface="Arial-Rounded" panose="020B0500000000000000" pitchFamily="34" charset="0"/>
              </a:rPr>
              <a:t>//</a:t>
            </a:r>
            <a:endParaRPr lang="vi-VN" sz="3000" dirty="0">
              <a:solidFill>
                <a:schemeClr val="bg1"/>
              </a:solidFill>
              <a:latin typeface="+mj-lt"/>
              <a:ea typeface="Arial-Rounded" panose="020B0500000000000000" pitchFamily="34" charset="0"/>
              <a:cs typeface="Arial-Rounded" panose="020B0500000000000000" pitchFamily="34" charset="0"/>
            </a:endParaRPr>
          </a:p>
        </p:txBody>
      </p:sp>
      <p:sp>
        <p:nvSpPr>
          <p:cNvPr id="10" name="TextBox 9"/>
          <p:cNvSpPr txBox="1"/>
          <p:nvPr/>
        </p:nvSpPr>
        <p:spPr>
          <a:xfrm>
            <a:off x="1617785" y="3601330"/>
            <a:ext cx="9931790" cy="553998"/>
          </a:xfrm>
          <a:prstGeom prst="rect">
            <a:avLst/>
          </a:prstGeom>
          <a:noFill/>
        </p:spPr>
        <p:txBody>
          <a:bodyPr wrap="square" rtlCol="0">
            <a:spAutoFit/>
          </a:bodyPr>
          <a:lstStyle/>
          <a:p>
            <a:r>
              <a:rPr lang="en-US" sz="3000"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Cứ thế,</a:t>
            </a:r>
            <a:r>
              <a:rPr lang="en-US" sz="3000"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cậu </a:t>
            </a:r>
            <a:r>
              <a:rPr lang="vi-VN" sz="3000" dirty="0" smtClean="0">
                <a:solidFill>
                  <a:schemeClr val="bg1"/>
                </a:solidFill>
                <a:latin typeface="+mj-lt"/>
                <a:ea typeface="Arial-Rounded" panose="020B0500000000000000" pitchFamily="34" charset="0"/>
                <a:cs typeface="Arial-Rounded" panose="020B0500000000000000" pitchFamily="34" charset="0"/>
              </a:rPr>
              <a:t>cặm cụi viết đi viết lại </a:t>
            </a:r>
            <a:r>
              <a:rPr lang="en-US" sz="3000"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trong </a:t>
            </a:r>
            <a:r>
              <a:rPr lang="vi-VN" sz="3000" dirty="0" smtClean="0">
                <a:solidFill>
                  <a:schemeClr val="bg1"/>
                </a:solidFill>
                <a:latin typeface="+mj-lt"/>
                <a:ea typeface="Arial-Rounded" panose="020B0500000000000000" pitchFamily="34" charset="0"/>
                <a:cs typeface="Arial-Rounded" panose="020B0500000000000000" pitchFamily="34" charset="0"/>
              </a:rPr>
              <a:t>nhiều giờ </a:t>
            </a:r>
            <a:r>
              <a:rPr lang="vi-VN" sz="3000" dirty="0" smtClean="0">
                <a:solidFill>
                  <a:schemeClr val="bg1"/>
                </a:solidFill>
                <a:latin typeface="+mj-lt"/>
                <a:ea typeface="Arial-Rounded" panose="020B0500000000000000" pitchFamily="34" charset="0"/>
                <a:cs typeface="Arial-Rounded" panose="020B0500000000000000" pitchFamily="34" charset="0"/>
              </a:rPr>
              <a:t>liền</a:t>
            </a:r>
            <a:r>
              <a:rPr lang="en-US" sz="3000" dirty="0" smtClean="0">
                <a:solidFill>
                  <a:schemeClr val="bg1"/>
                </a:solidFill>
                <a:latin typeface="+mj-lt"/>
                <a:ea typeface="Arial-Rounded" panose="020B0500000000000000" pitchFamily="34" charset="0"/>
                <a:cs typeface="Arial-Rounded" panose="020B0500000000000000" pitchFamily="34" charset="0"/>
              </a:rPr>
              <a:t>.//</a:t>
            </a:r>
            <a:endParaRPr lang="en-US" sz="3000" dirty="0">
              <a:solidFill>
                <a:schemeClr val="bg1"/>
              </a:solidFill>
              <a:latin typeface="+mj-lt"/>
              <a:cs typeface="Times New Roman" pitchFamily="18" charset="0"/>
            </a:endParaRPr>
          </a:p>
        </p:txBody>
      </p:sp>
      <p:sp>
        <p:nvSpPr>
          <p:cNvPr id="16" name="TextBox 15"/>
          <p:cNvSpPr txBox="1"/>
          <p:nvPr/>
        </p:nvSpPr>
        <p:spPr>
          <a:xfrm>
            <a:off x="1097280" y="4065563"/>
            <a:ext cx="10550770" cy="784830"/>
          </a:xfrm>
          <a:prstGeom prst="rect">
            <a:avLst/>
          </a:prstGeom>
          <a:noFill/>
        </p:spPr>
        <p:txBody>
          <a:bodyPr wrap="square" rtlCol="0">
            <a:spAutoFit/>
          </a:bodyPr>
          <a:lstStyle/>
          <a:p>
            <a:pPr marL="266700" algn="just">
              <a:lnSpc>
                <a:spcPct val="150000"/>
              </a:lnSpc>
            </a:pPr>
            <a:r>
              <a:rPr lang="en-US" sz="3000" dirty="0" smtClean="0">
                <a:solidFill>
                  <a:schemeClr val="bg1"/>
                </a:solidFill>
                <a:latin typeface="Times New Roman" pitchFamily="18" charset="0"/>
                <a:cs typeface="Times New Roman" pitchFamily="18"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Không </a:t>
            </a:r>
            <a:r>
              <a:rPr lang="vi-VN" sz="3000" dirty="0" smtClean="0">
                <a:solidFill>
                  <a:schemeClr val="bg1"/>
                </a:solidFill>
                <a:latin typeface="+mj-lt"/>
                <a:ea typeface="Arial-Rounded" panose="020B0500000000000000" pitchFamily="34" charset="0"/>
                <a:cs typeface="Arial-Rounded" panose="020B0500000000000000" pitchFamily="34" charset="0"/>
              </a:rPr>
              <a:t>lâu sau, </a:t>
            </a:r>
            <a:r>
              <a:rPr lang="en-US" sz="3000" dirty="0" smtClean="0">
                <a:solidFill>
                  <a:schemeClr val="bg1"/>
                </a:solidFill>
                <a:latin typeface="+mj-lt"/>
                <a:ea typeface="Arial-Rounded" panose="020B0500000000000000" pitchFamily="34" charset="0"/>
                <a:cs typeface="Arial-Rounded" panose="020B0500000000000000" pitchFamily="34" charset="0"/>
              </a:rPr>
              <a:t>/</a:t>
            </a:r>
            <a:r>
              <a:rPr lang="vi-VN" sz="3000" dirty="0" smtClean="0">
                <a:solidFill>
                  <a:schemeClr val="bg1"/>
                </a:solidFill>
                <a:latin typeface="+mj-lt"/>
                <a:ea typeface="Arial-Rounded" panose="020B0500000000000000" pitchFamily="34" charset="0"/>
                <a:cs typeface="Arial-Rounded" panose="020B0500000000000000" pitchFamily="34" charset="0"/>
              </a:rPr>
              <a:t>sóc </a:t>
            </a:r>
            <a:r>
              <a:rPr lang="vi-VN" sz="3000" dirty="0" smtClean="0">
                <a:solidFill>
                  <a:schemeClr val="bg1"/>
                </a:solidFill>
                <a:latin typeface="+mj-lt"/>
                <a:ea typeface="Arial-Rounded" panose="020B0500000000000000" pitchFamily="34" charset="0"/>
                <a:cs typeface="Arial-Rounded" panose="020B0500000000000000" pitchFamily="34" charset="0"/>
              </a:rPr>
              <a:t>nhận được một lá thư </a:t>
            </a:r>
            <a:r>
              <a:rPr lang="en-US" sz="3000" dirty="0" smtClean="0">
                <a:solidFill>
                  <a:schemeClr val="bg1"/>
                </a:solidFill>
                <a:latin typeface="+mj-lt"/>
                <a:ea typeface="Arial-Rounded" panose="020B0500000000000000" pitchFamily="34" charset="0"/>
                <a:cs typeface="Arial-Rounded" panose="020B0500000000000000" pitchFamily="34" charset="0"/>
              </a:rPr>
              <a:t>/ </a:t>
            </a:r>
            <a:r>
              <a:rPr lang="vi-VN" sz="3000" dirty="0" smtClean="0">
                <a:solidFill>
                  <a:schemeClr val="bg1"/>
                </a:solidFill>
                <a:latin typeface="+mj-lt"/>
                <a:ea typeface="Arial-Rounded" panose="020B0500000000000000" pitchFamily="34" charset="0"/>
                <a:cs typeface="Arial-Rounded" panose="020B0500000000000000" pitchFamily="34" charset="0"/>
              </a:rPr>
              <a:t>do </a:t>
            </a:r>
            <a:r>
              <a:rPr lang="vi-VN" sz="3000" dirty="0" smtClean="0">
                <a:solidFill>
                  <a:schemeClr val="bg1"/>
                </a:solidFill>
                <a:latin typeface="+mj-lt"/>
                <a:ea typeface="Arial-Rounded" panose="020B0500000000000000" pitchFamily="34" charset="0"/>
                <a:cs typeface="Arial-Rounded" panose="020B0500000000000000" pitchFamily="34" charset="0"/>
              </a:rPr>
              <a:t>kiến gửi đến</a:t>
            </a:r>
            <a:r>
              <a:rPr lang="vi-VN" sz="3000" dirty="0" smtClean="0">
                <a:solidFill>
                  <a:schemeClr val="bg1"/>
                </a:solidFill>
                <a:latin typeface="+mj-lt"/>
                <a:ea typeface="Arial-Rounded" panose="020B0500000000000000" pitchFamily="34" charset="0"/>
                <a:cs typeface="Arial-Rounded" panose="020B0500000000000000" pitchFamily="34" charset="0"/>
              </a:rPr>
              <a:t>.</a:t>
            </a:r>
            <a:r>
              <a:rPr lang="en-US" sz="3000" dirty="0" smtClean="0">
                <a:solidFill>
                  <a:schemeClr val="bg1"/>
                </a:solidFill>
                <a:latin typeface="+mj-lt"/>
                <a:ea typeface="Arial-Rounded" panose="020B0500000000000000" pitchFamily="34" charset="0"/>
                <a:cs typeface="Arial-Rounded" panose="020B0500000000000000" pitchFamily="34" charset="0"/>
              </a:rPr>
              <a:t>//</a:t>
            </a:r>
            <a:endParaRPr lang="vi-VN" sz="3000" dirty="0">
              <a:solidFill>
                <a:schemeClr val="bg1"/>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1940665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amond(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ox(in)">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407B140-F5C8-44FD-BAF2-10F819FDC7CF}"/>
              </a:ext>
            </a:extLst>
          </p:cNvPr>
          <p:cNvSpPr txBox="1"/>
          <p:nvPr/>
        </p:nvSpPr>
        <p:spPr>
          <a:xfrm>
            <a:off x="1065320" y="870012"/>
            <a:ext cx="10022890" cy="60631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smtClean="0">
                <a:ln>
                  <a:noFill/>
                </a:ln>
                <a:solidFill>
                  <a:prstClr val="black"/>
                </a:solidFill>
                <a:effectLst/>
                <a:uLnTx/>
                <a:uFillTx/>
                <a:latin typeface="+mj-lt"/>
                <a:ea typeface="Arial-Rounded" panose="020B0500000000000000" pitchFamily="34" charset="0"/>
                <a:cs typeface="Arial-Rounded" panose="020B0500000000000000" pitchFamily="34" charset="0"/>
              </a:rPr>
              <a:t>(Theo </a:t>
            </a:r>
            <a:r>
              <a:rPr kumimoji="0" lang="vi-VN" sz="2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Tun </a:t>
            </a:r>
            <a:r>
              <a:rPr kumimoji="0" lang="vi-VN" sz="2600" b="0" i="0" u="none" strike="noStrike" kern="1200" cap="none" spc="0" normalizeH="0" baseline="0" noProof="0" dirty="0" smtClean="0">
                <a:ln>
                  <a:noFill/>
                </a:ln>
                <a:solidFill>
                  <a:prstClr val="black"/>
                </a:solidFill>
                <a:effectLst/>
                <a:uLnTx/>
                <a:uFillTx/>
                <a:latin typeface="+mj-lt"/>
                <a:ea typeface="Arial-Rounded" panose="020B0500000000000000" pitchFamily="34" charset="0"/>
                <a:cs typeface="Arial-Rounded" panose="020B0500000000000000" pitchFamily="34" charset="0"/>
              </a:rPr>
              <a:t>Te-le-g</a:t>
            </a:r>
            <a:r>
              <a:rPr lang="en-US" sz="2600" dirty="0" smtClean="0">
                <a:solidFill>
                  <a:prstClr val="black"/>
                </a:solidFill>
                <a:latin typeface="Times New Roman" pitchFamily="18" charset="0"/>
                <a:ea typeface="Arial-Rounded" panose="020B0500000000000000" pitchFamily="34" charset="0"/>
                <a:cs typeface="Times New Roman" pitchFamily="18" charset="0"/>
              </a:rPr>
              <a:t>ơ</a:t>
            </a:r>
            <a:r>
              <a:rPr kumimoji="0" lang="vi-VN" sz="2600" b="0" i="0" u="none" strike="noStrike" kern="1200" cap="none" spc="0" normalizeH="0" baseline="0" noProof="0" dirty="0" smtClean="0">
                <a:ln>
                  <a:noFill/>
                </a:ln>
                <a:solidFill>
                  <a:prstClr val="black"/>
                </a:solidFill>
                <a:effectLst/>
                <a:uLnTx/>
                <a:uFillTx/>
                <a:latin typeface="+mj-lt"/>
                <a:ea typeface="Arial-Rounded" panose="020B0500000000000000" pitchFamily="34" charset="0"/>
                <a:cs typeface="Arial-Rounded" panose="020B0500000000000000" pitchFamily="34" charset="0"/>
              </a:rPr>
              <a:t>n</a:t>
            </a:r>
            <a:r>
              <a:rPr kumimoji="0" lang="vi-VN" sz="2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a:t>
            </a:r>
            <a:endParaRPr kumimoji="0" lang="en-US" sz="2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xmlns=""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Tớ</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nhớ</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cậu</a:t>
            </a:r>
            <a:endPar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pic>
        <p:nvPicPr>
          <p:cNvPr id="11" name="Picture 10">
            <a:extLst>
              <a:ext uri="{FF2B5EF4-FFF2-40B4-BE49-F238E27FC236}">
                <a16:creationId xmlns:a16="http://schemas.microsoft.com/office/drawing/2014/main" xmlns="" id="{4499DBF3-14AF-4142-9C5E-F94D353FC56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4359" y="870012"/>
            <a:ext cx="544360" cy="514407"/>
          </a:xfrm>
          <a:prstGeom prst="rect">
            <a:avLst/>
          </a:prstGeom>
        </p:spPr>
      </p:pic>
      <p:pic>
        <p:nvPicPr>
          <p:cNvPr id="13" name="Picture 12">
            <a:extLst>
              <a:ext uri="{FF2B5EF4-FFF2-40B4-BE49-F238E27FC236}">
                <a16:creationId xmlns:a16="http://schemas.microsoft.com/office/drawing/2014/main" xmlns="" id="{F12037A4-7B20-45D7-968B-DBC96329D40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xmlns="">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14359" y="2068497"/>
            <a:ext cx="514406" cy="514406"/>
          </a:xfrm>
          <a:prstGeom prst="rect">
            <a:avLst/>
          </a:prstGeom>
        </p:spPr>
      </p:pic>
      <p:pic>
        <p:nvPicPr>
          <p:cNvPr id="15" name="Picture 14">
            <a:extLst>
              <a:ext uri="{FF2B5EF4-FFF2-40B4-BE49-F238E27FC236}">
                <a16:creationId xmlns:a16="http://schemas.microsoft.com/office/drawing/2014/main" xmlns="" id="{7DA81A5F-34C8-4067-9C7D-86189210EDEC}"/>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86315" y="3602350"/>
            <a:ext cx="510728" cy="510728"/>
          </a:xfrm>
          <a:prstGeom prst="rect">
            <a:avLst/>
          </a:prstGeom>
        </p:spPr>
      </p:pic>
    </p:spTree>
    <p:extLst>
      <p:ext uri="{BB962C8B-B14F-4D97-AF65-F5344CB8AC3E}">
        <p14:creationId xmlns:p14="http://schemas.microsoft.com/office/powerpoint/2010/main" xmlns="" val="311974124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12B9B78-17DB-4261-8B23-D4C5C48E1209}"/>
              </a:ext>
            </a:extLst>
          </p:cNvPr>
          <p:cNvPicPr>
            <a:picLocks noChangeAspect="1"/>
          </p:cNvPicPr>
          <p:nvPr/>
        </p:nvPicPr>
        <p:blipFill rotWithShape="1">
          <a:blip r:embed="rId2"/>
          <a:srcRect l="26577" r="5150"/>
          <a:stretch/>
        </p:blipFill>
        <p:spPr>
          <a:xfrm>
            <a:off x="1133031" y="2163669"/>
            <a:ext cx="2687823" cy="2943923"/>
          </a:xfrm>
          <a:prstGeom prst="ellipse">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55" y="253218"/>
            <a:ext cx="11240086" cy="64289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2560319" y="661182"/>
            <a:ext cx="7568419" cy="646331"/>
          </a:xfrm>
          <a:prstGeom prst="rect">
            <a:avLst/>
          </a:prstGeom>
        </p:spPr>
        <p:txBody>
          <a:bodyPr wrap="square">
            <a:spAutoFit/>
          </a:bodyPr>
          <a:lstStyle/>
          <a:p>
            <a:pPr algn="ctr"/>
            <a:r>
              <a:rPr lang="en-US" sz="3600" dirty="0" err="1" smtClean="0">
                <a:solidFill>
                  <a:schemeClr val="bg1"/>
                </a:solidFill>
                <a:latin typeface="Times New Roman" pitchFamily="18" charset="0"/>
                <a:cs typeface="Times New Roman" pitchFamily="18" charset="0"/>
              </a:rPr>
              <a:t>Thứ</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tư</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ngày</a:t>
            </a:r>
            <a:r>
              <a:rPr lang="en-US" sz="3600" dirty="0" smtClean="0">
                <a:solidFill>
                  <a:schemeClr val="bg1"/>
                </a:solidFill>
                <a:latin typeface="Times New Roman" pitchFamily="18" charset="0"/>
                <a:cs typeface="Times New Roman" pitchFamily="18" charset="0"/>
              </a:rPr>
              <a:t> 27 </a:t>
            </a:r>
            <a:r>
              <a:rPr lang="en-US" sz="3600" dirty="0" err="1" smtClean="0">
                <a:solidFill>
                  <a:schemeClr val="bg1"/>
                </a:solidFill>
                <a:latin typeface="Times New Roman" pitchFamily="18" charset="0"/>
                <a:cs typeface="Times New Roman" pitchFamily="18" charset="0"/>
              </a:rPr>
              <a:t>tháng</a:t>
            </a:r>
            <a:r>
              <a:rPr lang="en-US" sz="3600" dirty="0" smtClean="0">
                <a:solidFill>
                  <a:schemeClr val="bg1"/>
                </a:solidFill>
                <a:latin typeface="Times New Roman" pitchFamily="18" charset="0"/>
                <a:cs typeface="Times New Roman" pitchFamily="18" charset="0"/>
              </a:rPr>
              <a:t> 10 </a:t>
            </a:r>
            <a:r>
              <a:rPr lang="en-US" sz="3600" dirty="0" err="1" smtClean="0">
                <a:solidFill>
                  <a:schemeClr val="bg1"/>
                </a:solidFill>
                <a:latin typeface="Times New Roman" pitchFamily="18" charset="0"/>
                <a:cs typeface="Times New Roman" pitchFamily="18" charset="0"/>
              </a:rPr>
              <a:t>năm</a:t>
            </a:r>
            <a:r>
              <a:rPr lang="en-US" sz="3600" dirty="0" smtClean="0">
                <a:solidFill>
                  <a:schemeClr val="bg1"/>
                </a:solidFill>
                <a:latin typeface="Times New Roman" pitchFamily="18" charset="0"/>
                <a:cs typeface="Times New Roman" pitchFamily="18" charset="0"/>
              </a:rPr>
              <a:t> 2021</a:t>
            </a:r>
            <a:endParaRPr lang="en-US" sz="3600" dirty="0">
              <a:solidFill>
                <a:schemeClr val="bg1"/>
              </a:solidFill>
              <a:latin typeface="Times New Roman" pitchFamily="18" charset="0"/>
              <a:cs typeface="Times New Roman" pitchFamily="18" charset="0"/>
            </a:endParaRPr>
          </a:p>
        </p:txBody>
      </p:sp>
      <p:sp>
        <p:nvSpPr>
          <p:cNvPr id="13" name="Rectangle 12"/>
          <p:cNvSpPr/>
          <p:nvPr/>
        </p:nvSpPr>
        <p:spPr>
          <a:xfrm>
            <a:off x="4932909" y="1317058"/>
            <a:ext cx="2283816" cy="646331"/>
          </a:xfrm>
          <a:prstGeom prst="rect">
            <a:avLst/>
          </a:prstGeom>
        </p:spPr>
        <p:txBody>
          <a:bodyPr wrap="square">
            <a:spAutoFit/>
          </a:bodyPr>
          <a:lstStyle/>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Tiếng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Việt</a:t>
            </a:r>
            <a:endParaRPr lang="en-US" sz="3600" dirty="0">
              <a:solidFill>
                <a:schemeClr val="bg1"/>
              </a:solidFill>
            </a:endParaRPr>
          </a:p>
        </p:txBody>
      </p:sp>
      <p:sp>
        <p:nvSpPr>
          <p:cNvPr id="14" name="Rectangle 13"/>
          <p:cNvSpPr/>
          <p:nvPr/>
        </p:nvSpPr>
        <p:spPr>
          <a:xfrm>
            <a:off x="4073472" y="1921970"/>
            <a:ext cx="4754507" cy="646331"/>
          </a:xfrm>
          <a:prstGeom prst="rect">
            <a:avLst/>
          </a:prstGeom>
        </p:spPr>
        <p:txBody>
          <a:bodyPr wrap="none">
            <a:spAutoFit/>
          </a:bodyPr>
          <a:lstStyle/>
          <a:p>
            <a:r>
              <a:rPr lang="en-US" sz="3600" dirty="0" err="1" smtClean="0">
                <a:solidFill>
                  <a:schemeClr val="bg1"/>
                </a:solidFill>
                <a:latin typeface="Times New Roman" pitchFamily="18" charset="0"/>
                <a:cs typeface="Times New Roman" pitchFamily="18" charset="0"/>
              </a:rPr>
              <a:t>Bài</a:t>
            </a:r>
            <a:r>
              <a:rPr lang="en-US" sz="3600" dirty="0" smtClean="0">
                <a:solidFill>
                  <a:schemeClr val="bg1"/>
                </a:solidFill>
                <a:latin typeface="Times New Roman" pitchFamily="18" charset="0"/>
                <a:cs typeface="Times New Roman" pitchFamily="18" charset="0"/>
              </a:rPr>
              <a:t> 18: </a:t>
            </a:r>
            <a:r>
              <a:rPr lang="en-US" sz="3600" dirty="0" err="1" smtClean="0">
                <a:solidFill>
                  <a:schemeClr val="bg1"/>
                </a:solidFill>
                <a:latin typeface="Times New Roman" pitchFamily="18" charset="0"/>
                <a:cs typeface="Times New Roman" pitchFamily="18" charset="0"/>
              </a:rPr>
              <a:t>Đọc</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Tớ</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nhớ</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cậu</a:t>
            </a:r>
            <a:endParaRPr lang="en-US" sz="3600" dirty="0">
              <a:solidFill>
                <a:schemeClr val="bg1"/>
              </a:solidFill>
            </a:endParaRPr>
          </a:p>
        </p:txBody>
      </p:sp>
      <p:sp>
        <p:nvSpPr>
          <p:cNvPr id="9" name="TextBox 8"/>
          <p:cNvSpPr txBox="1"/>
          <p:nvPr/>
        </p:nvSpPr>
        <p:spPr>
          <a:xfrm>
            <a:off x="1434904" y="2799471"/>
            <a:ext cx="7891975" cy="553998"/>
          </a:xfrm>
          <a:prstGeom prst="rect">
            <a:avLst/>
          </a:prstGeom>
          <a:noFill/>
        </p:spPr>
        <p:txBody>
          <a:bodyPr wrap="square" rtlCol="0">
            <a:spAutoFit/>
          </a:bodyPr>
          <a:lstStyle/>
          <a:p>
            <a:r>
              <a:rPr lang="en-US" sz="3000" dirty="0" smtClean="0">
                <a:solidFill>
                  <a:schemeClr val="bg1"/>
                </a:solidFill>
                <a:latin typeface="Times New Roman" pitchFamily="18" charset="0"/>
                <a:cs typeface="Times New Roman" pitchFamily="18" charset="0"/>
              </a:rPr>
              <a:t>1. Theo </a:t>
            </a:r>
            <a:r>
              <a:rPr lang="en-US" sz="3000" dirty="0" err="1" smtClean="0">
                <a:solidFill>
                  <a:schemeClr val="bg1"/>
                </a:solidFill>
                <a:latin typeface="Times New Roman" pitchFamily="18" charset="0"/>
                <a:cs typeface="Times New Roman" pitchFamily="18" charset="0"/>
              </a:rPr>
              <a:t>em</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viết</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rất</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cẩn</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thận</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cho</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đẹp</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gọi</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là</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gì</a:t>
            </a:r>
            <a:r>
              <a:rPr lang="en-US" sz="3000" dirty="0" smtClean="0">
                <a:solidFill>
                  <a:schemeClr val="bg1"/>
                </a:solidFill>
                <a:latin typeface="Times New Roman" pitchFamily="18" charset="0"/>
                <a:cs typeface="Times New Roman" pitchFamily="18" charset="0"/>
              </a:rPr>
              <a:t>? </a:t>
            </a:r>
            <a:endParaRPr lang="en-US" sz="3000" dirty="0">
              <a:solidFill>
                <a:schemeClr val="bg1"/>
              </a:solidFill>
              <a:latin typeface="Times New Roman" pitchFamily="18" charset="0"/>
              <a:cs typeface="Times New Roman" pitchFamily="18" charset="0"/>
            </a:endParaRPr>
          </a:p>
        </p:txBody>
      </p:sp>
      <p:sp>
        <p:nvSpPr>
          <p:cNvPr id="10" name="TextBox 9"/>
          <p:cNvSpPr txBox="1"/>
          <p:nvPr/>
        </p:nvSpPr>
        <p:spPr>
          <a:xfrm>
            <a:off x="2546251" y="3404381"/>
            <a:ext cx="6808763" cy="553998"/>
          </a:xfrm>
          <a:prstGeom prst="rect">
            <a:avLst/>
          </a:prstGeom>
          <a:noFill/>
        </p:spPr>
        <p:txBody>
          <a:bodyPr wrap="square" rtlCol="0">
            <a:spAutoFit/>
          </a:bodyPr>
          <a:lstStyle/>
          <a:p>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Viết</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rất</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cẩn</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thận</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cho</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đẹp</a:t>
            </a:r>
            <a:r>
              <a:rPr lang="en-US" sz="3000" dirty="0" smtClean="0">
                <a:solidFill>
                  <a:schemeClr val="bg1"/>
                </a:solidFill>
                <a:latin typeface="Times New Roman" pitchFamily="18" charset="0"/>
                <a:cs typeface="Times New Roman" pitchFamily="18" charset="0"/>
              </a:rPr>
              <a:t> : </a:t>
            </a:r>
            <a:r>
              <a:rPr lang="en-US" sz="3000" dirty="0" err="1" smtClean="0">
                <a:solidFill>
                  <a:schemeClr val="bg1"/>
                </a:solidFill>
                <a:latin typeface="Times New Roman" pitchFamily="18" charset="0"/>
                <a:cs typeface="Times New Roman" pitchFamily="18" charset="0"/>
              </a:rPr>
              <a:t>nắn</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nót</a:t>
            </a:r>
            <a:endParaRPr lang="en-US" sz="3000" dirty="0">
              <a:solidFill>
                <a:schemeClr val="bg1"/>
              </a:solidFill>
              <a:latin typeface="Times New Roman" pitchFamily="18" charset="0"/>
              <a:cs typeface="Times New Roman" pitchFamily="18" charset="0"/>
            </a:endParaRPr>
          </a:p>
        </p:txBody>
      </p:sp>
      <p:sp>
        <p:nvSpPr>
          <p:cNvPr id="16" name="TextBox 15"/>
          <p:cNvSpPr txBox="1"/>
          <p:nvPr/>
        </p:nvSpPr>
        <p:spPr>
          <a:xfrm>
            <a:off x="1252026" y="4065563"/>
            <a:ext cx="10396024" cy="553998"/>
          </a:xfrm>
          <a:prstGeom prst="rect">
            <a:avLst/>
          </a:prstGeom>
          <a:noFill/>
        </p:spPr>
        <p:txBody>
          <a:bodyPr wrap="square" rtlCol="0">
            <a:spAutoFit/>
          </a:bodyPr>
          <a:lstStyle/>
          <a:p>
            <a:r>
              <a:rPr lang="en-US" sz="3000" dirty="0" smtClean="0">
                <a:solidFill>
                  <a:schemeClr val="bg1"/>
                </a:solidFill>
                <a:latin typeface="Times New Roman" pitchFamily="18" charset="0"/>
                <a:cs typeface="Times New Roman" pitchFamily="18" charset="0"/>
              </a:rPr>
              <a:t> 2. Theo </a:t>
            </a:r>
            <a:r>
              <a:rPr lang="en-US" sz="3000" dirty="0" err="1" smtClean="0">
                <a:solidFill>
                  <a:schemeClr val="bg1"/>
                </a:solidFill>
                <a:latin typeface="Times New Roman" pitchFamily="18" charset="0"/>
                <a:cs typeface="Times New Roman" pitchFamily="18" charset="0"/>
              </a:rPr>
              <a:t>em</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chăm</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chú</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tập</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trung</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cho</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việc</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đang</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làm</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được</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gọi</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là</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gì</a:t>
            </a:r>
            <a:r>
              <a:rPr lang="en-US" sz="3000" dirty="0" smtClean="0">
                <a:solidFill>
                  <a:schemeClr val="bg1"/>
                </a:solidFill>
                <a:latin typeface="Times New Roman" pitchFamily="18" charset="0"/>
                <a:cs typeface="Times New Roman" pitchFamily="18" charset="0"/>
              </a:rPr>
              <a:t>?</a:t>
            </a:r>
            <a:endParaRPr lang="en-US" sz="3000" dirty="0">
              <a:solidFill>
                <a:schemeClr val="bg1"/>
              </a:solidFill>
              <a:latin typeface="Times New Roman" pitchFamily="18" charset="0"/>
              <a:cs typeface="Times New Roman" pitchFamily="18" charset="0"/>
            </a:endParaRPr>
          </a:p>
        </p:txBody>
      </p:sp>
      <p:sp>
        <p:nvSpPr>
          <p:cNvPr id="17" name="TextBox 16"/>
          <p:cNvSpPr txBox="1"/>
          <p:nvPr/>
        </p:nvSpPr>
        <p:spPr>
          <a:xfrm>
            <a:off x="1758462" y="4740812"/>
            <a:ext cx="9566030" cy="553998"/>
          </a:xfrm>
          <a:prstGeom prst="rect">
            <a:avLst/>
          </a:prstGeom>
          <a:noFill/>
        </p:spPr>
        <p:txBody>
          <a:bodyPr wrap="square" rtlCol="0">
            <a:spAutoFit/>
          </a:bodyPr>
          <a:lstStyle/>
          <a:p>
            <a:r>
              <a:rPr lang="en-US" sz="3000" dirty="0" smtClean="0">
                <a:solidFill>
                  <a:schemeClr val="bg1"/>
                </a:solidFill>
                <a:latin typeface="Times New Roman" pitchFamily="18" charset="0"/>
                <a:cs typeface="Times New Roman" pitchFamily="18" charset="0"/>
              </a:rPr>
              <a:t>    - </a:t>
            </a:r>
            <a:r>
              <a:rPr lang="en-US" sz="3000" dirty="0" err="1" smtClean="0">
                <a:solidFill>
                  <a:schemeClr val="bg1"/>
                </a:solidFill>
                <a:latin typeface="Times New Roman" pitchFamily="18" charset="0"/>
                <a:cs typeface="Times New Roman" pitchFamily="18" charset="0"/>
              </a:rPr>
              <a:t>Chăm</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chú</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tập</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trung</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cho</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việc</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đang</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làm</a:t>
            </a:r>
            <a:r>
              <a:rPr lang="en-US" sz="3000" dirty="0" smtClean="0">
                <a:solidFill>
                  <a:schemeClr val="bg1"/>
                </a:solidFill>
                <a:latin typeface="Times New Roman" pitchFamily="18" charset="0"/>
                <a:cs typeface="Times New Roman" pitchFamily="18" charset="0"/>
              </a:rPr>
              <a:t> : </a:t>
            </a:r>
            <a:r>
              <a:rPr lang="en-US" sz="3000" dirty="0" err="1" smtClean="0">
                <a:solidFill>
                  <a:schemeClr val="bg1"/>
                </a:solidFill>
                <a:latin typeface="Times New Roman" pitchFamily="18" charset="0"/>
                <a:cs typeface="Times New Roman" pitchFamily="18" charset="0"/>
              </a:rPr>
              <a:t>cặm</a:t>
            </a:r>
            <a:r>
              <a:rPr lang="en-US" sz="3000" dirty="0" smtClean="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cụi</a:t>
            </a:r>
            <a:endParaRPr lang="en-US" sz="3000" dirty="0"/>
          </a:p>
        </p:txBody>
      </p:sp>
    </p:spTree>
    <p:extLst>
      <p:ext uri="{BB962C8B-B14F-4D97-AF65-F5344CB8AC3E}">
        <p14:creationId xmlns:p14="http://schemas.microsoft.com/office/powerpoint/2010/main" xmlns="" val="1940665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amond(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ox(in)">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linds(horizontal)">
                                      <p:cBhvr>
                                        <p:cTn id="2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1939</TotalTime>
  <Words>1601</Words>
  <Application>Microsoft Office PowerPoint</Application>
  <PresentationFormat>Custom</PresentationFormat>
  <Paragraphs>93</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1. Đóng vai sóc và kiến để nói và đáp       lời chào lúc chia tay.</vt:lpstr>
      <vt:lpstr>         2. Em sẽ nói với bạn thế nào khi:   - Bạn chuyển đến 1 ngôi trường khác  - Tan học, em về trước còn bạn ở lại chờ bố mẹ đón</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95</cp:revision>
  <dcterms:created xsi:type="dcterms:W3CDTF">2021-07-29T10:11:41Z</dcterms:created>
  <dcterms:modified xsi:type="dcterms:W3CDTF">2021-10-27T09:02:43Z</dcterms:modified>
</cp:coreProperties>
</file>