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101067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29" y="114800"/>
            <a:ext cx="1676404" cy="14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606152" y="1156049"/>
            <a:ext cx="5046307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20 (03/02/2025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07/02/2025)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220274" y="2210498"/>
            <a:ext cx="2147063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algn="ctr">
              <a:lnSpc>
                <a:spcPct val="100000"/>
              </a:lnSpc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>
              <a:gd name="adj" fmla="val 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  <a:p>
            <a:pPr font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667290" y="2210498"/>
            <a:ext cx="134292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08857" y="2251360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64311" y="3048589"/>
            <a:ext cx="2134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4F426-7D04-491C-94E2-1F93A3FC3D05}"/>
              </a:ext>
            </a:extLst>
          </p:cNvPr>
          <p:cNvSpPr/>
          <p:nvPr/>
        </p:nvSpPr>
        <p:spPr>
          <a:xfrm>
            <a:off x="2229550" y="3876013"/>
            <a:ext cx="2113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659974"/>
            <a:ext cx="23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88613" y="2309896"/>
            <a:ext cx="2075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51948" y="3031970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sz="2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44E27-C689-4D7F-8192-6FAABA3BE4AA}"/>
              </a:ext>
            </a:extLst>
          </p:cNvPr>
          <p:cNvSpPr/>
          <p:nvPr/>
        </p:nvSpPr>
        <p:spPr>
          <a:xfrm>
            <a:off x="4581778" y="3784720"/>
            <a:ext cx="200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67492" y="4550508"/>
            <a:ext cx="1997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354855"/>
            <a:ext cx="210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31793" y="2358758"/>
            <a:ext cx="120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tỏi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61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12018" y="3845942"/>
            <a:ext cx="120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59321" y="4553998"/>
            <a:ext cx="1397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54688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16404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DDB01-740D-41B1-A849-003AC888FDDA}"/>
              </a:ext>
            </a:extLst>
          </p:cNvPr>
          <p:cNvSpPr/>
          <p:nvPr/>
        </p:nvSpPr>
        <p:spPr>
          <a:xfrm>
            <a:off x="8134649" y="3953179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0431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 IQ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Hữu Nghị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2B91C0-CDB3-4A86-AEA1-C063D62310D4}"/>
              </a:ext>
            </a:extLst>
          </p:cNvPr>
          <p:cNvSpPr/>
          <p:nvPr/>
        </p:nvSpPr>
        <p:spPr>
          <a:xfrm>
            <a:off x="9400966" y="3931348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74201" y="303982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83973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9E5DFBF-7269-4A8B-A526-791DC2C53FFC}"/>
              </a:ext>
            </a:extLst>
          </p:cNvPr>
          <p:cNvCxnSpPr/>
          <p:nvPr/>
        </p:nvCxnSpPr>
        <p:spPr>
          <a:xfrm>
            <a:off x="2531441" y="4637331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37" y="4840405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64" y="1556493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08" y="2963855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6957" y="5620627"/>
            <a:ext cx="921745" cy="82090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374129" y="4637331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Sanwith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28" y="-46389"/>
            <a:ext cx="2491354" cy="1724971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ĂN XẾ CHIỀU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B3C96A4-7DFD-4321-8D63-C9AA3D696AAF}"/>
              </a:ext>
            </a:extLst>
          </p:cNvPr>
          <p:cNvSpPr/>
          <p:nvPr/>
        </p:nvSpPr>
        <p:spPr>
          <a:xfrm>
            <a:off x="891173" y="2186864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28568D-75B0-48A2-9880-224810CEC6FE}"/>
              </a:ext>
            </a:extLst>
          </p:cNvPr>
          <p:cNvSpPr/>
          <p:nvPr/>
        </p:nvSpPr>
        <p:spPr>
          <a:xfrm>
            <a:off x="922899" y="3893782"/>
            <a:ext cx="113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378053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8" y="4799059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490014"/>
            <a:ext cx="2143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162</Words>
  <Application>Microsoft Office PowerPoint</Application>
  <PresentationFormat>Widescreen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Fraunces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Windows 10</cp:lastModifiedBy>
  <cp:revision>60</cp:revision>
  <cp:lastPrinted>2025-02-06T01:47:48Z</cp:lastPrinted>
  <dcterms:created xsi:type="dcterms:W3CDTF">2024-10-15T11:32:32Z</dcterms:created>
  <dcterms:modified xsi:type="dcterms:W3CDTF">2025-02-06T01:47:51Z</dcterms:modified>
</cp:coreProperties>
</file>