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57" r:id="rId2"/>
    <p:sldId id="340" r:id="rId3"/>
    <p:sldId id="342" r:id="rId4"/>
    <p:sldId id="278" r:id="rId5"/>
    <p:sldId id="359" r:id="rId6"/>
    <p:sldId id="276" r:id="rId7"/>
    <p:sldId id="282" r:id="rId8"/>
    <p:sldId id="281" r:id="rId9"/>
    <p:sldId id="331" r:id="rId10"/>
    <p:sldId id="347" r:id="rId11"/>
    <p:sldId id="348" r:id="rId12"/>
    <p:sldId id="279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59" r:id="rId23"/>
    <p:sldId id="292" r:id="rId24"/>
    <p:sldId id="293" r:id="rId25"/>
    <p:sldId id="256" r:id="rId26"/>
    <p:sldId id="325" r:id="rId27"/>
    <p:sldId id="344" r:id="rId28"/>
    <p:sldId id="313" r:id="rId29"/>
    <p:sldId id="343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8" r:id="rId38"/>
    <p:sldId id="314" r:id="rId39"/>
    <p:sldId id="336" r:id="rId40"/>
    <p:sldId id="295" r:id="rId41"/>
    <p:sldId id="273" r:id="rId42"/>
    <p:sldId id="274" r:id="rId43"/>
    <p:sldId id="294" r:id="rId44"/>
  </p:sldIdLst>
  <p:sldSz cx="18288000" cy="10287000"/>
  <p:notesSz cx="6858000" cy="9144000"/>
  <p:embeddedFontLst>
    <p:embeddedFont>
      <p:font typeface="Arial Black" panose="020B0A04020102020204" pitchFamily="34" charset="0"/>
      <p:bold r:id="rId46"/>
    </p:embeddedFont>
    <p:embeddedFont>
      <p:font typeface="Arial Narrow" panose="020B0606020202030204" pitchFamily="34" charset="0"/>
      <p:regular r:id="rId47"/>
      <p:bold r:id="rId48"/>
      <p:italic r:id="rId49"/>
      <p:boldItalic r:id="rId50"/>
    </p:embeddedFont>
    <p:embeddedFont>
      <p:font typeface="Bahnschrift Condensed" panose="020B0502040204020203" pitchFamily="34" charset="0"/>
      <p:regular r:id="rId51"/>
      <p:bold r:id="rId52"/>
    </p:embeddedFont>
    <p:embeddedFont>
      <p:font typeface="Bauhaus 93" panose="04030905020B02020C02" pitchFamily="82" charset="0"/>
      <p:regular r:id="rId53"/>
    </p:embeddedFont>
    <p:embeddedFont>
      <p:font typeface="Broadway" panose="04040905080002020502" pitchFamily="82" charset="0"/>
      <p:regular r:id="rId54"/>
    </p:embeddedFont>
    <p:embeddedFont>
      <p:font typeface="Public Sans Bold" panose="020B0604020202020204" charset="0"/>
      <p:regular r:id="rId55"/>
    </p:embeddedFont>
    <p:embeddedFont>
      <p:font typeface="Sniglet" panose="020B0604020202020204" charset="0"/>
      <p:regular r:id="rId56"/>
    </p:embeddedFont>
    <p:embeddedFont>
      <p:font typeface="Tropika" panose="020B0604020202020204" charset="0"/>
      <p:regular r:id="rId57"/>
    </p:embeddedFont>
    <p:embeddedFont>
      <p:font typeface="Wedges" panose="020B0604020202020204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8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784028-9459-48F9-BB57-AB814F1CAA60}" v="296" dt="2023-06-19T02:12:43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0" autoAdjust="0"/>
    <p:restoredTop sz="94622" autoAdjust="0"/>
  </p:normalViewPr>
  <p:slideViewPr>
    <p:cSldViewPr>
      <p:cViewPr varScale="1">
        <p:scale>
          <a:sx n="39" d="100"/>
          <a:sy n="39" d="100"/>
        </p:scale>
        <p:origin x="100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13784028-9459-48F9-BB57-AB814F1CAA60}"/>
    <pc:docChg chg="undo custSel addSld delSld modSld sldOrd">
      <pc:chgData name="Duyên Lương" userId="3a9e482f-ceb4-484a-8eab-f708ff3e9a36" providerId="ADAL" clId="{13784028-9459-48F9-BB57-AB814F1CAA60}" dt="2023-06-19T02:12:43.890" v="1630"/>
      <pc:docMkLst>
        <pc:docMk/>
      </pc:docMkLst>
      <pc:sldChg chg="modSp mod ord modTransition">
        <pc:chgData name="Duyên Lương" userId="3a9e482f-ceb4-484a-8eab-f708ff3e9a36" providerId="ADAL" clId="{13784028-9459-48F9-BB57-AB814F1CAA60}" dt="2023-06-19T02:12:33.102" v="1627"/>
        <pc:sldMkLst>
          <pc:docMk/>
          <pc:sldMk cId="0" sldId="256"/>
        </pc:sldMkLst>
        <pc:spChg chg="mod">
          <ac:chgData name="Duyên Lương" userId="3a9e482f-ceb4-484a-8eab-f708ff3e9a36" providerId="ADAL" clId="{13784028-9459-48F9-BB57-AB814F1CAA60}" dt="2023-06-19T02:04:26.722" v="1312" actId="20577"/>
          <ac:spMkLst>
            <pc:docMk/>
            <pc:sldMk cId="0" sldId="256"/>
            <ac:spMk id="8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13784028-9459-48F9-BB57-AB814F1CAA60}" dt="2023-06-19T02:11:48.071" v="1611"/>
        <pc:sldMkLst>
          <pc:docMk/>
          <pc:sldMk cId="0" sldId="257"/>
        </pc:sldMkLst>
        <pc:spChg chg="mod">
          <ac:chgData name="Duyên Lương" userId="3a9e482f-ceb4-484a-8eab-f708ff3e9a36" providerId="ADAL" clId="{13784028-9459-48F9-BB57-AB814F1CAA60}" dt="2023-06-19T01:43:40.708" v="978" actId="1076"/>
          <ac:spMkLst>
            <pc:docMk/>
            <pc:sldMk cId="0" sldId="257"/>
            <ac:spMk id="6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6:20:11.297" v="35" actId="1076"/>
          <ac:spMkLst>
            <pc:docMk/>
            <pc:sldMk cId="0" sldId="257"/>
            <ac:spMk id="9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9T01:43:43.928" v="979" actId="1076"/>
          <ac:spMkLst>
            <pc:docMk/>
            <pc:sldMk cId="0" sldId="257"/>
            <ac:spMk id="10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5T06:20:03.227" v="31" actId="1076"/>
          <ac:spMkLst>
            <pc:docMk/>
            <pc:sldMk cId="0" sldId="257"/>
            <ac:spMk id="11" creationId="{C65A73E7-4ACF-5430-5BEF-EAB31DE0B35C}"/>
          </ac:spMkLst>
        </pc:spChg>
        <pc:grpChg chg="mod">
          <ac:chgData name="Duyên Lương" userId="3a9e482f-ceb4-484a-8eab-f708ff3e9a36" providerId="ADAL" clId="{13784028-9459-48F9-BB57-AB814F1CAA60}" dt="2023-06-19T01:43:24.992" v="976" actId="1076"/>
          <ac:grpSpMkLst>
            <pc:docMk/>
            <pc:sldMk cId="0" sldId="257"/>
            <ac:grpSpMk id="2" creationId="{00000000-0000-0000-0000-000000000000}"/>
          </ac:grpSpMkLst>
        </pc:grpChg>
        <pc:grpChg chg="del mod">
          <ac:chgData name="Duyên Lương" userId="3a9e482f-ceb4-484a-8eab-f708ff3e9a36" providerId="ADAL" clId="{13784028-9459-48F9-BB57-AB814F1CAA60}" dt="2023-06-15T06:19:47.688" v="26" actId="478"/>
          <ac:grpSpMkLst>
            <pc:docMk/>
            <pc:sldMk cId="0" sldId="257"/>
            <ac:grpSpMk id="4" creationId="{00000000-0000-0000-0000-000000000000}"/>
          </ac:grpSpMkLst>
        </pc:grpChg>
      </pc:sldChg>
      <pc:sldChg chg="del ord">
        <pc:chgData name="Duyên Lương" userId="3a9e482f-ceb4-484a-8eab-f708ff3e9a36" providerId="ADAL" clId="{13784028-9459-48F9-BB57-AB814F1CAA60}" dt="2023-06-19T02:08:03.667" v="1408" actId="47"/>
        <pc:sldMkLst>
          <pc:docMk/>
          <pc:sldMk cId="0" sldId="258"/>
        </pc:sldMkLst>
      </pc:sldChg>
      <pc:sldChg chg="addSp delSp modSp mod ord modTransition modAnim">
        <pc:chgData name="Duyên Lương" userId="3a9e482f-ceb4-484a-8eab-f708ff3e9a36" providerId="ADAL" clId="{13784028-9459-48F9-BB57-AB814F1CAA60}" dt="2023-06-19T02:12:26.610" v="1624"/>
        <pc:sldMkLst>
          <pc:docMk/>
          <pc:sldMk cId="0" sldId="259"/>
        </pc:sldMkLst>
        <pc:spChg chg="mod">
          <ac:chgData name="Duyên Lương" userId="3a9e482f-ceb4-484a-8eab-f708ff3e9a36" providerId="ADAL" clId="{13784028-9459-48F9-BB57-AB814F1CAA60}" dt="2023-06-19T01:52:22.998" v="1198" actId="1076"/>
          <ac:spMkLst>
            <pc:docMk/>
            <pc:sldMk cId="0" sldId="259"/>
            <ac:spMk id="10" creationId="{00000000-0000-0000-0000-000000000000}"/>
          </ac:spMkLst>
        </pc:spChg>
        <pc:spChg chg="del mod">
          <ac:chgData name="Duyên Lương" userId="3a9e482f-ceb4-484a-8eab-f708ff3e9a36" providerId="ADAL" clId="{13784028-9459-48F9-BB57-AB814F1CAA60}" dt="2023-06-19T01:46:56.517" v="1128" actId="478"/>
          <ac:spMkLst>
            <pc:docMk/>
            <pc:sldMk cId="0" sldId="259"/>
            <ac:spMk id="11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9T01:52:51.634" v="1199" actId="1076"/>
          <ac:spMkLst>
            <pc:docMk/>
            <pc:sldMk cId="0" sldId="259"/>
            <ac:spMk id="12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9T01:46:50.194" v="1126" actId="1076"/>
          <ac:spMkLst>
            <pc:docMk/>
            <pc:sldMk cId="0" sldId="259"/>
            <ac:spMk id="13" creationId="{B620CD65-5A41-9479-2CA8-B47D62648860}"/>
          </ac:spMkLst>
        </pc:spChg>
        <pc:spChg chg="add mod">
          <ac:chgData name="Duyên Lương" userId="3a9e482f-ceb4-484a-8eab-f708ff3e9a36" providerId="ADAL" clId="{13784028-9459-48F9-BB57-AB814F1CAA60}" dt="2023-06-19T01:51:05.388" v="1184" actId="1076"/>
          <ac:spMkLst>
            <pc:docMk/>
            <pc:sldMk cId="0" sldId="259"/>
            <ac:spMk id="16" creationId="{6A60EBDE-3C2D-5D25-8867-4EAA2EFFC15A}"/>
          </ac:spMkLst>
        </pc:spChg>
        <pc:spChg chg="add mod">
          <ac:chgData name="Duyên Lương" userId="3a9e482f-ceb4-484a-8eab-f708ff3e9a36" providerId="ADAL" clId="{13784028-9459-48F9-BB57-AB814F1CAA60}" dt="2023-06-19T01:51:21.414" v="1191" actId="403"/>
          <ac:spMkLst>
            <pc:docMk/>
            <pc:sldMk cId="0" sldId="259"/>
            <ac:spMk id="17" creationId="{E4C2F057-C7F5-67A1-C6C1-FB8A88C0ADE7}"/>
          </ac:spMkLst>
        </pc:spChg>
        <pc:spChg chg="add mod">
          <ac:chgData name="Duyên Lương" userId="3a9e482f-ceb4-484a-8eab-f708ff3e9a36" providerId="ADAL" clId="{13784028-9459-48F9-BB57-AB814F1CAA60}" dt="2023-06-19T01:51:17.884" v="1189" actId="1076"/>
          <ac:spMkLst>
            <pc:docMk/>
            <pc:sldMk cId="0" sldId="259"/>
            <ac:spMk id="18" creationId="{A4EA3C73-4BD9-2F09-8567-E64654C230EB}"/>
          </ac:spMkLst>
        </pc:spChg>
        <pc:spChg chg="add mod">
          <ac:chgData name="Duyên Lương" userId="3a9e482f-ceb4-484a-8eab-f708ff3e9a36" providerId="ADAL" clId="{13784028-9459-48F9-BB57-AB814F1CAA60}" dt="2023-06-19T01:51:38.875" v="1197" actId="1076"/>
          <ac:spMkLst>
            <pc:docMk/>
            <pc:sldMk cId="0" sldId="259"/>
            <ac:spMk id="19" creationId="{863E2C69-13C8-6F72-802A-6F5860F8A90C}"/>
          </ac:spMkLst>
        </pc:spChg>
        <pc:grpChg chg="mod">
          <ac:chgData name="Duyên Lương" userId="3a9e482f-ceb4-484a-8eab-f708ff3e9a36" providerId="ADAL" clId="{13784028-9459-48F9-BB57-AB814F1CAA60}" dt="2023-06-19T01:51:27.180" v="1192" actId="1076"/>
          <ac:grpSpMkLst>
            <pc:docMk/>
            <pc:sldMk cId="0" sldId="259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13784028-9459-48F9-BB57-AB814F1CAA60}" dt="2023-06-19T01:46:04.822" v="982" actId="478"/>
          <ac:grpSpMkLst>
            <pc:docMk/>
            <pc:sldMk cId="0" sldId="259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13784028-9459-48F9-BB57-AB814F1CAA60}" dt="2023-06-19T01:46:05.249" v="983" actId="478"/>
          <ac:grpSpMkLst>
            <pc:docMk/>
            <pc:sldMk cId="0" sldId="259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13784028-9459-48F9-BB57-AB814F1CAA60}" dt="2023-06-19T01:46:05.792" v="984" actId="478"/>
          <ac:grpSpMkLst>
            <pc:docMk/>
            <pc:sldMk cId="0" sldId="259"/>
            <ac:grpSpMk id="8" creationId="{00000000-0000-0000-0000-000000000000}"/>
          </ac:grpSpMkLst>
        </pc:grpChg>
        <pc:picChg chg="add mod">
          <ac:chgData name="Duyên Lương" userId="3a9e482f-ceb4-484a-8eab-f708ff3e9a36" providerId="ADAL" clId="{13784028-9459-48F9-BB57-AB814F1CAA60}" dt="2023-06-19T01:50:23.186" v="1172" actId="1076"/>
          <ac:picMkLst>
            <pc:docMk/>
            <pc:sldMk cId="0" sldId="259"/>
            <ac:picMk id="14" creationId="{D56AD007-B9E8-5F57-E7A4-B2ED2E483C2D}"/>
          </ac:picMkLst>
        </pc:picChg>
        <pc:picChg chg="add mod">
          <ac:chgData name="Duyên Lương" userId="3a9e482f-ceb4-484a-8eab-f708ff3e9a36" providerId="ADAL" clId="{13784028-9459-48F9-BB57-AB814F1CAA60}" dt="2023-06-19T01:50:17.332" v="1170" actId="1076"/>
          <ac:picMkLst>
            <pc:docMk/>
            <pc:sldMk cId="0" sldId="259"/>
            <ac:picMk id="15" creationId="{97776AAB-6387-2DC6-0AC1-0F14F9E59C8C}"/>
          </ac:picMkLst>
        </pc:picChg>
      </pc:sldChg>
      <pc:sldChg chg="addSp modSp mod ord modTransition">
        <pc:chgData name="Duyên Lương" userId="3a9e482f-ceb4-484a-8eab-f708ff3e9a36" providerId="ADAL" clId="{13784028-9459-48F9-BB57-AB814F1CAA60}" dt="2023-06-19T02:12:35.489" v="1628"/>
        <pc:sldMkLst>
          <pc:docMk/>
          <pc:sldMk cId="0" sldId="260"/>
        </pc:sldMkLst>
        <pc:spChg chg="mod">
          <ac:chgData name="Duyên Lương" userId="3a9e482f-ceb4-484a-8eab-f708ff3e9a36" providerId="ADAL" clId="{13784028-9459-48F9-BB57-AB814F1CAA60}" dt="2023-06-19T02:05:08.773" v="1363" actId="1076"/>
          <ac:spMkLst>
            <pc:docMk/>
            <pc:sldMk cId="0" sldId="260"/>
            <ac:spMk id="8" creationId="{00000000-0000-0000-0000-000000000000}"/>
          </ac:spMkLst>
        </pc:spChg>
        <pc:graphicFrameChg chg="add mod modGraphic">
          <ac:chgData name="Duyên Lương" userId="3a9e482f-ceb4-484a-8eab-f708ff3e9a36" providerId="ADAL" clId="{13784028-9459-48F9-BB57-AB814F1CAA60}" dt="2023-06-19T02:06:33.355" v="1393" actId="207"/>
          <ac:graphicFrameMkLst>
            <pc:docMk/>
            <pc:sldMk cId="0" sldId="260"/>
            <ac:graphicFrameMk id="10" creationId="{9B00F18C-B6FF-F557-379F-95FCAF51BD48}"/>
          </ac:graphicFrameMkLst>
        </pc:graphicFrameChg>
        <pc:picChg chg="add mod">
          <ac:chgData name="Duyên Lương" userId="3a9e482f-ceb4-484a-8eab-f708ff3e9a36" providerId="ADAL" clId="{13784028-9459-48F9-BB57-AB814F1CAA60}" dt="2023-06-19T02:06:48.180" v="1395"/>
          <ac:picMkLst>
            <pc:docMk/>
            <pc:sldMk cId="0" sldId="260"/>
            <ac:picMk id="11" creationId="{CC64EB49-44E7-5151-3C13-3DC3D71289F2}"/>
          </ac:picMkLst>
        </pc:picChg>
        <pc:picChg chg="add mod">
          <ac:chgData name="Duyên Lương" userId="3a9e482f-ceb4-484a-8eab-f708ff3e9a36" providerId="ADAL" clId="{13784028-9459-48F9-BB57-AB814F1CAA60}" dt="2023-06-19T02:06:48.180" v="1395"/>
          <ac:picMkLst>
            <pc:docMk/>
            <pc:sldMk cId="0" sldId="260"/>
            <ac:picMk id="12" creationId="{733B82F7-DA2D-3EB1-E6A1-743B6A3090C2}"/>
          </ac:picMkLst>
        </pc:picChg>
      </pc:sldChg>
      <pc:sldChg chg="del">
        <pc:chgData name="Duyên Lương" userId="3a9e482f-ceb4-484a-8eab-f708ff3e9a36" providerId="ADAL" clId="{13784028-9459-48F9-BB57-AB814F1CAA60}" dt="2023-06-19T02:07:33.079" v="1397" actId="47"/>
        <pc:sldMkLst>
          <pc:docMk/>
          <pc:sldMk cId="0" sldId="261"/>
        </pc:sldMkLst>
      </pc:sldChg>
      <pc:sldChg chg="del">
        <pc:chgData name="Duyên Lương" userId="3a9e482f-ceb4-484a-8eab-f708ff3e9a36" providerId="ADAL" clId="{13784028-9459-48F9-BB57-AB814F1CAA60}" dt="2023-06-19T02:07:33.801" v="1398" actId="47"/>
        <pc:sldMkLst>
          <pc:docMk/>
          <pc:sldMk cId="0" sldId="262"/>
        </pc:sldMkLst>
      </pc:sldChg>
      <pc:sldChg chg="del">
        <pc:chgData name="Duyên Lương" userId="3a9e482f-ceb4-484a-8eab-f708ff3e9a36" providerId="ADAL" clId="{13784028-9459-48F9-BB57-AB814F1CAA60}" dt="2023-06-19T02:07:34.335" v="1399" actId="47"/>
        <pc:sldMkLst>
          <pc:docMk/>
          <pc:sldMk cId="0" sldId="263"/>
        </pc:sldMkLst>
      </pc:sldChg>
      <pc:sldChg chg="del">
        <pc:chgData name="Duyên Lương" userId="3a9e482f-ceb4-484a-8eab-f708ff3e9a36" providerId="ADAL" clId="{13784028-9459-48F9-BB57-AB814F1CAA60}" dt="2023-06-19T02:07:35.088" v="1400" actId="47"/>
        <pc:sldMkLst>
          <pc:docMk/>
          <pc:sldMk cId="0" sldId="264"/>
        </pc:sldMkLst>
      </pc:sldChg>
      <pc:sldChg chg="del">
        <pc:chgData name="Duyên Lương" userId="3a9e482f-ceb4-484a-8eab-f708ff3e9a36" providerId="ADAL" clId="{13784028-9459-48F9-BB57-AB814F1CAA60}" dt="2023-06-19T02:07:35.620" v="1401" actId="47"/>
        <pc:sldMkLst>
          <pc:docMk/>
          <pc:sldMk cId="0" sldId="265"/>
        </pc:sldMkLst>
      </pc:sldChg>
      <pc:sldChg chg="del">
        <pc:chgData name="Duyên Lương" userId="3a9e482f-ceb4-484a-8eab-f708ff3e9a36" providerId="ADAL" clId="{13784028-9459-48F9-BB57-AB814F1CAA60}" dt="2023-06-19T02:07:37.031" v="1402" actId="47"/>
        <pc:sldMkLst>
          <pc:docMk/>
          <pc:sldMk cId="0" sldId="266"/>
        </pc:sldMkLst>
      </pc:sldChg>
      <pc:sldChg chg="del">
        <pc:chgData name="Duyên Lương" userId="3a9e482f-ceb4-484a-8eab-f708ff3e9a36" providerId="ADAL" clId="{13784028-9459-48F9-BB57-AB814F1CAA60}" dt="2023-06-19T02:07:37.950" v="1403" actId="47"/>
        <pc:sldMkLst>
          <pc:docMk/>
          <pc:sldMk cId="0" sldId="267"/>
        </pc:sldMkLst>
      </pc:sldChg>
      <pc:sldChg chg="del">
        <pc:chgData name="Duyên Lương" userId="3a9e482f-ceb4-484a-8eab-f708ff3e9a36" providerId="ADAL" clId="{13784028-9459-48F9-BB57-AB814F1CAA60}" dt="2023-06-19T02:07:41.195" v="1404" actId="47"/>
        <pc:sldMkLst>
          <pc:docMk/>
          <pc:sldMk cId="0" sldId="268"/>
        </pc:sldMkLst>
      </pc:sldChg>
      <pc:sldChg chg="del">
        <pc:chgData name="Duyên Lương" userId="3a9e482f-ceb4-484a-8eab-f708ff3e9a36" providerId="ADAL" clId="{13784028-9459-48F9-BB57-AB814F1CAA60}" dt="2023-06-19T02:07:42.876" v="1405" actId="47"/>
        <pc:sldMkLst>
          <pc:docMk/>
          <pc:sldMk cId="0" sldId="269"/>
        </pc:sldMkLst>
      </pc:sldChg>
      <pc:sldChg chg="del">
        <pc:chgData name="Duyên Lương" userId="3a9e482f-ceb4-484a-8eab-f708ff3e9a36" providerId="ADAL" clId="{13784028-9459-48F9-BB57-AB814F1CAA60}" dt="2023-06-19T02:07:30.062" v="1396" actId="47"/>
        <pc:sldMkLst>
          <pc:docMk/>
          <pc:sldMk cId="0" sldId="270"/>
        </pc:sldMkLst>
      </pc:sldChg>
      <pc:sldChg chg="del">
        <pc:chgData name="Duyên Lương" userId="3a9e482f-ceb4-484a-8eab-f708ff3e9a36" providerId="ADAL" clId="{13784028-9459-48F9-BB57-AB814F1CAA60}" dt="2023-06-19T02:07:45.207" v="1406" actId="47"/>
        <pc:sldMkLst>
          <pc:docMk/>
          <pc:sldMk cId="0" sldId="271"/>
        </pc:sldMkLst>
      </pc:sldChg>
      <pc:sldChg chg="del">
        <pc:chgData name="Duyên Lương" userId="3a9e482f-ceb4-484a-8eab-f708ff3e9a36" providerId="ADAL" clId="{13784028-9459-48F9-BB57-AB814F1CAA60}" dt="2023-06-19T02:07:46.970" v="1407" actId="47"/>
        <pc:sldMkLst>
          <pc:docMk/>
          <pc:sldMk cId="0" sldId="272"/>
        </pc:sldMkLst>
      </pc:sldChg>
      <pc:sldChg chg="addSp delSp modSp mod modTransition">
        <pc:chgData name="Duyên Lương" userId="3a9e482f-ceb4-484a-8eab-f708ff3e9a36" providerId="ADAL" clId="{13784028-9459-48F9-BB57-AB814F1CAA60}" dt="2023-06-19T02:12:37.741" v="1629"/>
        <pc:sldMkLst>
          <pc:docMk/>
          <pc:sldMk cId="0" sldId="273"/>
        </pc:sldMkLst>
        <pc:spChg chg="mod">
          <ac:chgData name="Duyên Lương" userId="3a9e482f-ceb4-484a-8eab-f708ff3e9a36" providerId="ADAL" clId="{13784028-9459-48F9-BB57-AB814F1CAA60}" dt="2023-06-19T02:08:37.442" v="1416" actId="1076"/>
          <ac:spMkLst>
            <pc:docMk/>
            <pc:sldMk cId="0" sldId="273"/>
            <ac:spMk id="4" creationId="{00000000-0000-0000-0000-000000000000}"/>
          </ac:spMkLst>
        </pc:spChg>
        <pc:spChg chg="del">
          <ac:chgData name="Duyên Lương" userId="3a9e482f-ceb4-484a-8eab-f708ff3e9a36" providerId="ADAL" clId="{13784028-9459-48F9-BB57-AB814F1CAA60}" dt="2023-06-19T02:08:27.279" v="1411" actId="478"/>
          <ac:spMkLst>
            <pc:docMk/>
            <pc:sldMk cId="0" sldId="273"/>
            <ac:spMk id="5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9T02:08:35.331" v="1415" actId="14100"/>
          <ac:spMkLst>
            <pc:docMk/>
            <pc:sldMk cId="0" sldId="273"/>
            <ac:spMk id="6" creationId="{619732AF-84C2-2D66-5CD7-238B19449712}"/>
          </ac:spMkLst>
        </pc:spChg>
        <pc:spChg chg="add mod">
          <ac:chgData name="Duyên Lương" userId="3a9e482f-ceb4-484a-8eab-f708ff3e9a36" providerId="ADAL" clId="{13784028-9459-48F9-BB57-AB814F1CAA60}" dt="2023-06-19T02:10:51.021" v="1596" actId="1076"/>
          <ac:spMkLst>
            <pc:docMk/>
            <pc:sldMk cId="0" sldId="273"/>
            <ac:spMk id="7" creationId="{9BE35625-B308-E168-1AFE-0ECF9BB108E9}"/>
          </ac:spMkLst>
        </pc:spChg>
        <pc:spChg chg="add mod">
          <ac:chgData name="Duyên Lương" userId="3a9e482f-ceb4-484a-8eab-f708ff3e9a36" providerId="ADAL" clId="{13784028-9459-48F9-BB57-AB814F1CAA60}" dt="2023-06-19T02:10:57.401" v="1610" actId="20577"/>
          <ac:spMkLst>
            <pc:docMk/>
            <pc:sldMk cId="0" sldId="273"/>
            <ac:spMk id="8" creationId="{4163AE1C-CA72-C1A2-AF74-7504DC192099}"/>
          </ac:spMkLst>
        </pc:spChg>
        <pc:grpChg chg="mod">
          <ac:chgData name="Duyên Lương" userId="3a9e482f-ceb4-484a-8eab-f708ff3e9a36" providerId="ADAL" clId="{13784028-9459-48F9-BB57-AB814F1CAA60}" dt="2023-06-19T02:08:44.777" v="1418" actId="1076"/>
          <ac:grpSpMkLst>
            <pc:docMk/>
            <pc:sldMk cId="0" sldId="273"/>
            <ac:grpSpMk id="2" creationId="{00000000-0000-0000-0000-000000000000}"/>
          </ac:grpSpMkLst>
        </pc:grpChg>
      </pc:sldChg>
      <pc:sldChg chg="modTransition">
        <pc:chgData name="Duyên Lương" userId="3a9e482f-ceb4-484a-8eab-f708ff3e9a36" providerId="ADAL" clId="{13784028-9459-48F9-BB57-AB814F1CAA60}" dt="2023-06-19T02:12:43.890" v="1630"/>
        <pc:sldMkLst>
          <pc:docMk/>
          <pc:sldMk cId="0" sldId="274"/>
        </pc:sldMkLst>
      </pc:sldChg>
      <pc:sldChg chg="addSp modSp mod ord modTransition">
        <pc:chgData name="Duyên Lương" userId="3a9e482f-ceb4-484a-8eab-f708ff3e9a36" providerId="ADAL" clId="{13784028-9459-48F9-BB57-AB814F1CAA60}" dt="2023-06-19T02:11:51.491" v="1613"/>
        <pc:sldMkLst>
          <pc:docMk/>
          <pc:sldMk cId="1381160178" sldId="276"/>
        </pc:sldMkLst>
        <pc:spChg chg="mod">
          <ac:chgData name="Duyên Lương" userId="3a9e482f-ceb4-484a-8eab-f708ff3e9a36" providerId="ADAL" clId="{13784028-9459-48F9-BB57-AB814F1CAA60}" dt="2023-06-15T06:22:58.149" v="127" actId="1076"/>
          <ac:spMkLst>
            <pc:docMk/>
            <pc:sldMk cId="1381160178" sldId="276"/>
            <ac:spMk id="2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6:23:06.567" v="130" actId="1076"/>
          <ac:spMkLst>
            <pc:docMk/>
            <pc:sldMk cId="1381160178" sldId="276"/>
            <ac:spMk id="3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6:23:14.945" v="136" actId="1076"/>
          <ac:spMkLst>
            <pc:docMk/>
            <pc:sldMk cId="1381160178" sldId="276"/>
            <ac:spMk id="5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5T06:23:20.497" v="139" actId="403"/>
          <ac:spMkLst>
            <pc:docMk/>
            <pc:sldMk cId="1381160178" sldId="276"/>
            <ac:spMk id="6" creationId="{82606DE8-4987-C9E6-19B6-A9757D9969A6}"/>
          </ac:spMkLst>
        </pc:spChg>
      </pc:sldChg>
      <pc:sldChg chg="addSp modSp new del mod">
        <pc:chgData name="Duyên Lương" userId="3a9e482f-ceb4-484a-8eab-f708ff3e9a36" providerId="ADAL" clId="{13784028-9459-48F9-BB57-AB814F1CAA60}" dt="2023-06-15T06:26:04.365" v="176" actId="47"/>
        <pc:sldMkLst>
          <pc:docMk/>
          <pc:sldMk cId="1417068634" sldId="277"/>
        </pc:sldMkLst>
        <pc:spChg chg="add mod">
          <ac:chgData name="Duyên Lương" userId="3a9e482f-ceb4-484a-8eab-f708ff3e9a36" providerId="ADAL" clId="{13784028-9459-48F9-BB57-AB814F1CAA60}" dt="2023-06-15T06:25:07.963" v="145" actId="1076"/>
          <ac:spMkLst>
            <pc:docMk/>
            <pc:sldMk cId="1417068634" sldId="277"/>
            <ac:spMk id="8" creationId="{4E1CCAED-0B8B-0336-BBB4-4CF6D25EF137}"/>
          </ac:spMkLst>
        </pc:spChg>
        <pc:picChg chg="add mod">
          <ac:chgData name="Duyên Lương" userId="3a9e482f-ceb4-484a-8eab-f708ff3e9a36" providerId="ADAL" clId="{13784028-9459-48F9-BB57-AB814F1CAA60}" dt="2023-06-15T06:24:43.504" v="142" actId="1076"/>
          <ac:picMkLst>
            <pc:docMk/>
            <pc:sldMk cId="1417068634" sldId="277"/>
            <ac:picMk id="2" creationId="{CC631CF2-0017-2EDE-0102-8503436825A7}"/>
          </ac:picMkLst>
        </pc:picChg>
        <pc:picChg chg="add mod">
          <ac:chgData name="Duyên Lương" userId="3a9e482f-ceb4-484a-8eab-f708ff3e9a36" providerId="ADAL" clId="{13784028-9459-48F9-BB57-AB814F1CAA60}" dt="2023-06-15T06:24:43.504" v="142" actId="1076"/>
          <ac:picMkLst>
            <pc:docMk/>
            <pc:sldMk cId="1417068634" sldId="277"/>
            <ac:picMk id="3" creationId="{1E4BDCD5-58F5-E21E-74C0-AC4AC34CC00D}"/>
          </ac:picMkLst>
        </pc:picChg>
        <pc:picChg chg="add mod">
          <ac:chgData name="Duyên Lương" userId="3a9e482f-ceb4-484a-8eab-f708ff3e9a36" providerId="ADAL" clId="{13784028-9459-48F9-BB57-AB814F1CAA60}" dt="2023-06-15T06:24:43.504" v="142" actId="1076"/>
          <ac:picMkLst>
            <pc:docMk/>
            <pc:sldMk cId="1417068634" sldId="277"/>
            <ac:picMk id="4" creationId="{C58FC186-DBCA-5136-5536-DDABA09BEF80}"/>
          </ac:picMkLst>
        </pc:picChg>
        <pc:picChg chg="add mod">
          <ac:chgData name="Duyên Lương" userId="3a9e482f-ceb4-484a-8eab-f708ff3e9a36" providerId="ADAL" clId="{13784028-9459-48F9-BB57-AB814F1CAA60}" dt="2023-06-15T06:24:43.504" v="142" actId="1076"/>
          <ac:picMkLst>
            <pc:docMk/>
            <pc:sldMk cId="1417068634" sldId="277"/>
            <ac:picMk id="5" creationId="{808A9920-57D9-BDD1-4097-AD9376FE00FE}"/>
          </ac:picMkLst>
        </pc:picChg>
        <pc:picChg chg="add mod">
          <ac:chgData name="Duyên Lương" userId="3a9e482f-ceb4-484a-8eab-f708ff3e9a36" providerId="ADAL" clId="{13784028-9459-48F9-BB57-AB814F1CAA60}" dt="2023-06-15T06:24:43.504" v="142" actId="1076"/>
          <ac:picMkLst>
            <pc:docMk/>
            <pc:sldMk cId="1417068634" sldId="277"/>
            <ac:picMk id="6" creationId="{171CA396-79FA-C9B4-FE6E-9727EE0EB7D4}"/>
          </ac:picMkLst>
        </pc:picChg>
        <pc:picChg chg="add mod">
          <ac:chgData name="Duyên Lương" userId="3a9e482f-ceb4-484a-8eab-f708ff3e9a36" providerId="ADAL" clId="{13784028-9459-48F9-BB57-AB814F1CAA60}" dt="2023-06-15T06:24:43.504" v="142" actId="1076"/>
          <ac:picMkLst>
            <pc:docMk/>
            <pc:sldMk cId="1417068634" sldId="277"/>
            <ac:picMk id="7" creationId="{3087EC81-DDFC-6252-0A9F-2B470D133519}"/>
          </ac:picMkLst>
        </pc:picChg>
      </pc:sldChg>
      <pc:sldChg chg="addSp modSp mod modTransition">
        <pc:chgData name="Duyên Lương" userId="3a9e482f-ceb4-484a-8eab-f708ff3e9a36" providerId="ADAL" clId="{13784028-9459-48F9-BB57-AB814F1CAA60}" dt="2023-06-19T02:11:49.657" v="1612"/>
        <pc:sldMkLst>
          <pc:docMk/>
          <pc:sldMk cId="1698816509" sldId="278"/>
        </pc:sldMkLst>
        <pc:spChg chg="mod">
          <ac:chgData name="Duyên Lương" userId="3a9e482f-ceb4-484a-8eab-f708ff3e9a36" providerId="ADAL" clId="{13784028-9459-48F9-BB57-AB814F1CAA60}" dt="2023-06-15T06:25:52.909" v="174" actId="1076"/>
          <ac:spMkLst>
            <pc:docMk/>
            <pc:sldMk cId="1698816509" sldId="278"/>
            <ac:spMk id="4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6:25:24.953" v="162" actId="1076"/>
          <ac:spMkLst>
            <pc:docMk/>
            <pc:sldMk cId="1698816509" sldId="278"/>
            <ac:spMk id="8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5T06:26:22.915" v="178" actId="207"/>
          <ac:spMkLst>
            <pc:docMk/>
            <pc:sldMk cId="1698816509" sldId="278"/>
            <ac:spMk id="9" creationId="{796B1519-BE49-5FD0-936F-7FBABF4520F2}"/>
          </ac:spMkLst>
        </pc:spChg>
      </pc:sldChg>
      <pc:sldChg chg="addSp delSp modSp mod modTransition modAnim">
        <pc:chgData name="Duyên Lương" userId="3a9e482f-ceb4-484a-8eab-f708ff3e9a36" providerId="ADAL" clId="{13784028-9459-48F9-BB57-AB814F1CAA60}" dt="2023-06-19T02:12:00.306" v="1617"/>
        <pc:sldMkLst>
          <pc:docMk/>
          <pc:sldMk cId="3854796505" sldId="279"/>
        </pc:sldMkLst>
        <pc:spChg chg="mod">
          <ac:chgData name="Duyên Lương" userId="3a9e482f-ceb4-484a-8eab-f708ff3e9a36" providerId="ADAL" clId="{13784028-9459-48F9-BB57-AB814F1CAA60}" dt="2023-06-15T07:01:06.119" v="414" actId="1076"/>
          <ac:spMkLst>
            <pc:docMk/>
            <pc:sldMk cId="3854796505" sldId="279"/>
            <ac:spMk id="4" creationId="{00000000-0000-0000-0000-000000000000}"/>
          </ac:spMkLst>
        </pc:spChg>
        <pc:spChg chg="del">
          <ac:chgData name="Duyên Lương" userId="3a9e482f-ceb4-484a-8eab-f708ff3e9a36" providerId="ADAL" clId="{13784028-9459-48F9-BB57-AB814F1CAA60}" dt="2023-06-15T06:35:45.905" v="283" actId="478"/>
          <ac:spMkLst>
            <pc:docMk/>
            <pc:sldMk cId="3854796505" sldId="279"/>
            <ac:spMk id="5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5T07:01:01.911" v="412" actId="1076"/>
          <ac:spMkLst>
            <pc:docMk/>
            <pc:sldMk cId="3854796505" sldId="279"/>
            <ac:spMk id="6" creationId="{59E595CD-0A6F-8DDB-EFE5-838AC9AE9749}"/>
          </ac:spMkLst>
        </pc:spChg>
        <pc:spChg chg="add mod">
          <ac:chgData name="Duyên Lương" userId="3a9e482f-ceb4-484a-8eab-f708ff3e9a36" providerId="ADAL" clId="{13784028-9459-48F9-BB57-AB814F1CAA60}" dt="2023-06-15T07:02:20.636" v="433" actId="1076"/>
          <ac:spMkLst>
            <pc:docMk/>
            <pc:sldMk cId="3854796505" sldId="279"/>
            <ac:spMk id="8" creationId="{F6DF30DC-AAD6-1F76-1640-7928C532F2ED}"/>
          </ac:spMkLst>
        </pc:spChg>
        <pc:spChg chg="add mod">
          <ac:chgData name="Duyên Lương" userId="3a9e482f-ceb4-484a-8eab-f708ff3e9a36" providerId="ADAL" clId="{13784028-9459-48F9-BB57-AB814F1CAA60}" dt="2023-06-15T07:02:13.473" v="431" actId="1076"/>
          <ac:spMkLst>
            <pc:docMk/>
            <pc:sldMk cId="3854796505" sldId="279"/>
            <ac:spMk id="9" creationId="{1EB36DC6-EC1C-35A8-7BDA-0E33A0611BBC}"/>
          </ac:spMkLst>
        </pc:spChg>
        <pc:spChg chg="add mod">
          <ac:chgData name="Duyên Lương" userId="3a9e482f-ceb4-484a-8eab-f708ff3e9a36" providerId="ADAL" clId="{13784028-9459-48F9-BB57-AB814F1CAA60}" dt="2023-06-15T07:02:09.885" v="430" actId="1076"/>
          <ac:spMkLst>
            <pc:docMk/>
            <pc:sldMk cId="3854796505" sldId="279"/>
            <ac:spMk id="10" creationId="{E0DC4341-68C8-B80B-2C9E-7D3797864204}"/>
          </ac:spMkLst>
        </pc:spChg>
        <pc:spChg chg="add mod">
          <ac:chgData name="Duyên Lương" userId="3a9e482f-ceb4-484a-8eab-f708ff3e9a36" providerId="ADAL" clId="{13784028-9459-48F9-BB57-AB814F1CAA60}" dt="2023-06-15T07:02:07.553" v="429" actId="1076"/>
          <ac:spMkLst>
            <pc:docMk/>
            <pc:sldMk cId="3854796505" sldId="279"/>
            <ac:spMk id="11" creationId="{CF87AE44-B473-8B2D-A9D3-639A39E37B0E}"/>
          </ac:spMkLst>
        </pc:spChg>
        <pc:spChg chg="add mod">
          <ac:chgData name="Duyên Lương" userId="3a9e482f-ceb4-484a-8eab-f708ff3e9a36" providerId="ADAL" clId="{13784028-9459-48F9-BB57-AB814F1CAA60}" dt="2023-06-15T07:02:35.381" v="437" actId="1076"/>
          <ac:spMkLst>
            <pc:docMk/>
            <pc:sldMk cId="3854796505" sldId="279"/>
            <ac:spMk id="12" creationId="{9B2DECCA-665D-AC66-E60C-7657269D84C1}"/>
          </ac:spMkLst>
        </pc:spChg>
        <pc:spChg chg="add mod">
          <ac:chgData name="Duyên Lương" userId="3a9e482f-ceb4-484a-8eab-f708ff3e9a36" providerId="ADAL" clId="{13784028-9459-48F9-BB57-AB814F1CAA60}" dt="2023-06-15T07:02:39.555" v="449" actId="1037"/>
          <ac:spMkLst>
            <pc:docMk/>
            <pc:sldMk cId="3854796505" sldId="279"/>
            <ac:spMk id="13" creationId="{F1EBFFBF-773A-E6E7-BFD6-EB540BAAF4B6}"/>
          </ac:spMkLst>
        </pc:spChg>
        <pc:spChg chg="add mod">
          <ac:chgData name="Duyên Lương" userId="3a9e482f-ceb4-484a-8eab-f708ff3e9a36" providerId="ADAL" clId="{13784028-9459-48F9-BB57-AB814F1CAA60}" dt="2023-06-15T07:02:39.555" v="449" actId="1037"/>
          <ac:spMkLst>
            <pc:docMk/>
            <pc:sldMk cId="3854796505" sldId="279"/>
            <ac:spMk id="14" creationId="{01111B43-EE24-7357-F6D9-79083474A900}"/>
          </ac:spMkLst>
        </pc:spChg>
        <pc:spChg chg="add mod">
          <ac:chgData name="Duyên Lương" userId="3a9e482f-ceb4-484a-8eab-f708ff3e9a36" providerId="ADAL" clId="{13784028-9459-48F9-BB57-AB814F1CAA60}" dt="2023-06-15T07:02:39.555" v="449" actId="1037"/>
          <ac:spMkLst>
            <pc:docMk/>
            <pc:sldMk cId="3854796505" sldId="279"/>
            <ac:spMk id="15" creationId="{9A17D9AF-F3C1-B1F0-4506-8D9E9E174EF4}"/>
          </ac:spMkLst>
        </pc:spChg>
        <pc:grpChg chg="mod">
          <ac:chgData name="Duyên Lương" userId="3a9e482f-ceb4-484a-8eab-f708ff3e9a36" providerId="ADAL" clId="{13784028-9459-48F9-BB57-AB814F1CAA60}" dt="2023-06-15T07:01:00.254" v="411" actId="1076"/>
          <ac:grpSpMkLst>
            <pc:docMk/>
            <pc:sldMk cId="3854796505" sldId="279"/>
            <ac:grpSpMk id="2" creationId="{00000000-0000-0000-0000-000000000000}"/>
          </ac:grpSpMkLst>
        </pc:grpChg>
        <pc:graphicFrameChg chg="add mod modGraphic">
          <ac:chgData name="Duyên Lương" userId="3a9e482f-ceb4-484a-8eab-f708ff3e9a36" providerId="ADAL" clId="{13784028-9459-48F9-BB57-AB814F1CAA60}" dt="2023-06-15T07:00:54.591" v="409" actId="1076"/>
          <ac:graphicFrameMkLst>
            <pc:docMk/>
            <pc:sldMk cId="3854796505" sldId="279"/>
            <ac:graphicFrameMk id="7" creationId="{BA39583A-651F-AEDF-1EDD-B2F54CE77A19}"/>
          </ac:graphicFrameMkLst>
        </pc:graphicFrameChg>
      </pc:sldChg>
      <pc:sldChg chg="addSp delSp modSp mod modTransition modAnim">
        <pc:chgData name="Duyên Lương" userId="3a9e482f-ceb4-484a-8eab-f708ff3e9a36" providerId="ADAL" clId="{13784028-9459-48F9-BB57-AB814F1CAA60}" dt="2023-06-19T02:11:58.449" v="1616"/>
        <pc:sldMkLst>
          <pc:docMk/>
          <pc:sldMk cId="2919390874" sldId="280"/>
        </pc:sldMkLst>
        <pc:spChg chg="mod">
          <ac:chgData name="Duyên Lương" userId="3a9e482f-ceb4-484a-8eab-f708ff3e9a36" providerId="ADAL" clId="{13784028-9459-48F9-BB57-AB814F1CAA60}" dt="2023-06-15T06:35:15.267" v="282" actId="1076"/>
          <ac:spMkLst>
            <pc:docMk/>
            <pc:sldMk cId="2919390874" sldId="280"/>
            <ac:spMk id="4" creationId="{00000000-0000-0000-0000-000000000000}"/>
          </ac:spMkLst>
        </pc:spChg>
        <pc:spChg chg="del">
          <ac:chgData name="Duyên Lương" userId="3a9e482f-ceb4-484a-8eab-f708ff3e9a36" providerId="ADAL" clId="{13784028-9459-48F9-BB57-AB814F1CAA60}" dt="2023-06-15T06:34:30.634" v="263" actId="478"/>
          <ac:spMkLst>
            <pc:docMk/>
            <pc:sldMk cId="2919390874" sldId="280"/>
            <ac:spMk id="5" creationId="{00000000-0000-0000-0000-000000000000}"/>
          </ac:spMkLst>
        </pc:spChg>
        <pc:spChg chg="add del mod">
          <ac:chgData name="Duyên Lương" userId="3a9e482f-ceb4-484a-8eab-f708ff3e9a36" providerId="ADAL" clId="{13784028-9459-48F9-BB57-AB814F1CAA60}" dt="2023-06-15T06:34:24.044" v="260"/>
          <ac:spMkLst>
            <pc:docMk/>
            <pc:sldMk cId="2919390874" sldId="280"/>
            <ac:spMk id="6" creationId="{33521C4C-56F6-658B-2210-67F88093F743}"/>
          </ac:spMkLst>
        </pc:spChg>
        <pc:spChg chg="add del mod">
          <ac:chgData name="Duyên Lương" userId="3a9e482f-ceb4-484a-8eab-f708ff3e9a36" providerId="ADAL" clId="{13784028-9459-48F9-BB57-AB814F1CAA60}" dt="2023-06-15T06:34:24.044" v="260"/>
          <ac:spMkLst>
            <pc:docMk/>
            <pc:sldMk cId="2919390874" sldId="280"/>
            <ac:spMk id="8" creationId="{0E39084B-DF90-CDD1-1243-E1E0028B88BB}"/>
          </ac:spMkLst>
        </pc:spChg>
        <pc:spChg chg="add del mod">
          <ac:chgData name="Duyên Lương" userId="3a9e482f-ceb4-484a-8eab-f708ff3e9a36" providerId="ADAL" clId="{13784028-9459-48F9-BB57-AB814F1CAA60}" dt="2023-06-15T06:34:24.044" v="260"/>
          <ac:spMkLst>
            <pc:docMk/>
            <pc:sldMk cId="2919390874" sldId="280"/>
            <ac:spMk id="9" creationId="{DEB08104-534F-B485-08FB-C8FB4C423F54}"/>
          </ac:spMkLst>
        </pc:spChg>
        <pc:spChg chg="add del mod">
          <ac:chgData name="Duyên Lương" userId="3a9e482f-ceb4-484a-8eab-f708ff3e9a36" providerId="ADAL" clId="{13784028-9459-48F9-BB57-AB814F1CAA60}" dt="2023-06-15T06:34:24.044" v="260"/>
          <ac:spMkLst>
            <pc:docMk/>
            <pc:sldMk cId="2919390874" sldId="280"/>
            <ac:spMk id="10" creationId="{2AC794CE-2FB2-06FC-DD70-9C988E5D6285}"/>
          </ac:spMkLst>
        </pc:spChg>
        <pc:spChg chg="add mod">
          <ac:chgData name="Duyên Lương" userId="3a9e482f-ceb4-484a-8eab-f708ff3e9a36" providerId="ADAL" clId="{13784028-9459-48F9-BB57-AB814F1CAA60}" dt="2023-06-15T06:35:10.304" v="281" actId="207"/>
          <ac:spMkLst>
            <pc:docMk/>
            <pc:sldMk cId="2919390874" sldId="280"/>
            <ac:spMk id="11" creationId="{A032C2C0-0920-F49B-A56E-60C5F11C08FC}"/>
          </ac:spMkLst>
        </pc:spChg>
        <pc:spChg chg="add mod">
          <ac:chgData name="Duyên Lương" userId="3a9e482f-ceb4-484a-8eab-f708ff3e9a36" providerId="ADAL" clId="{13784028-9459-48F9-BB57-AB814F1CAA60}" dt="2023-06-15T06:34:49.796" v="271" actId="1076"/>
          <ac:spMkLst>
            <pc:docMk/>
            <pc:sldMk cId="2919390874" sldId="280"/>
            <ac:spMk id="12" creationId="{002F6FAE-DD41-0E8D-11B6-F1560E87EE99}"/>
          </ac:spMkLst>
        </pc:spChg>
        <pc:picChg chg="add del mod">
          <ac:chgData name="Duyên Lương" userId="3a9e482f-ceb4-484a-8eab-f708ff3e9a36" providerId="ADAL" clId="{13784028-9459-48F9-BB57-AB814F1CAA60}" dt="2023-06-15T06:34:24.044" v="260"/>
          <ac:picMkLst>
            <pc:docMk/>
            <pc:sldMk cId="2919390874" sldId="280"/>
            <ac:picMk id="7" creationId="{AAFA529C-03D6-A3A0-5239-538615CE398D}"/>
          </ac:picMkLst>
        </pc:picChg>
      </pc:sldChg>
      <pc:sldChg chg="addSp delSp modSp mod modTransition modAnim">
        <pc:chgData name="Duyên Lương" userId="3a9e482f-ceb4-484a-8eab-f708ff3e9a36" providerId="ADAL" clId="{13784028-9459-48F9-BB57-AB814F1CAA60}" dt="2023-06-19T02:11:56.859" v="1615"/>
        <pc:sldMkLst>
          <pc:docMk/>
          <pc:sldMk cId="3461589398" sldId="281"/>
        </pc:sldMkLst>
        <pc:spChg chg="del">
          <ac:chgData name="Duyên Lương" userId="3a9e482f-ceb4-484a-8eab-f708ff3e9a36" providerId="ADAL" clId="{13784028-9459-48F9-BB57-AB814F1CAA60}" dt="2023-06-15T06:32:10.454" v="215" actId="478"/>
          <ac:spMkLst>
            <pc:docMk/>
            <pc:sldMk cId="3461589398" sldId="281"/>
            <ac:spMk id="4" creationId="{00000000-0000-0000-0000-000000000000}"/>
          </ac:spMkLst>
        </pc:spChg>
        <pc:spChg chg="del">
          <ac:chgData name="Duyên Lương" userId="3a9e482f-ceb4-484a-8eab-f708ff3e9a36" providerId="ADAL" clId="{13784028-9459-48F9-BB57-AB814F1CAA60}" dt="2023-06-15T06:31:56.675" v="211" actId="478"/>
          <ac:spMkLst>
            <pc:docMk/>
            <pc:sldMk cId="3461589398" sldId="281"/>
            <ac:spMk id="5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5T06:33:23.623" v="246" actId="14100"/>
          <ac:spMkLst>
            <pc:docMk/>
            <pc:sldMk cId="3461589398" sldId="281"/>
            <ac:spMk id="6" creationId="{79A4A1D2-5903-E336-E5A6-96C4863B354A}"/>
          </ac:spMkLst>
        </pc:spChg>
        <pc:spChg chg="add mod">
          <ac:chgData name="Duyên Lương" userId="3a9e482f-ceb4-484a-8eab-f708ff3e9a36" providerId="ADAL" clId="{13784028-9459-48F9-BB57-AB814F1CAA60}" dt="2023-06-15T06:33:02.870" v="238" actId="404"/>
          <ac:spMkLst>
            <pc:docMk/>
            <pc:sldMk cId="3461589398" sldId="281"/>
            <ac:spMk id="7" creationId="{7902F875-40BE-069B-7074-214628103C0E}"/>
          </ac:spMkLst>
        </pc:spChg>
        <pc:spChg chg="add mod">
          <ac:chgData name="Duyên Lương" userId="3a9e482f-ceb4-484a-8eab-f708ff3e9a36" providerId="ADAL" clId="{13784028-9459-48F9-BB57-AB814F1CAA60}" dt="2023-06-15T06:32:43.573" v="228" actId="1076"/>
          <ac:spMkLst>
            <pc:docMk/>
            <pc:sldMk cId="3461589398" sldId="281"/>
            <ac:spMk id="9" creationId="{BC84BE62-F48E-0C44-6654-6BA12BAF2B15}"/>
          </ac:spMkLst>
        </pc:spChg>
        <pc:spChg chg="add mod">
          <ac:chgData name="Duyên Lương" userId="3a9e482f-ceb4-484a-8eab-f708ff3e9a36" providerId="ADAL" clId="{13784028-9459-48F9-BB57-AB814F1CAA60}" dt="2023-06-15T06:32:41.568" v="227" actId="14100"/>
          <ac:spMkLst>
            <pc:docMk/>
            <pc:sldMk cId="3461589398" sldId="281"/>
            <ac:spMk id="10" creationId="{4B4753B7-0396-F8C6-0AE8-6D4D4AF8511B}"/>
          </ac:spMkLst>
        </pc:spChg>
        <pc:spChg chg="add mod">
          <ac:chgData name="Duyên Lương" userId="3a9e482f-ceb4-484a-8eab-f708ff3e9a36" providerId="ADAL" clId="{13784028-9459-48F9-BB57-AB814F1CAA60}" dt="2023-06-15T06:33:16.294" v="244" actId="207"/>
          <ac:spMkLst>
            <pc:docMk/>
            <pc:sldMk cId="3461589398" sldId="281"/>
            <ac:spMk id="11" creationId="{6DC036D1-C67F-7487-008F-153F68C685E3}"/>
          </ac:spMkLst>
        </pc:spChg>
        <pc:picChg chg="add mod">
          <ac:chgData name="Duyên Lương" userId="3a9e482f-ceb4-484a-8eab-f708ff3e9a36" providerId="ADAL" clId="{13784028-9459-48F9-BB57-AB814F1CAA60}" dt="2023-06-15T06:33:06.516" v="240" actId="1076"/>
          <ac:picMkLst>
            <pc:docMk/>
            <pc:sldMk cId="3461589398" sldId="281"/>
            <ac:picMk id="8" creationId="{D4D15834-1A74-7B3A-F61C-8691BEEF66CD}"/>
          </ac:picMkLst>
        </pc:picChg>
      </pc:sldChg>
      <pc:sldChg chg="addSp delSp modSp mod modTransition modAnim">
        <pc:chgData name="Duyên Lương" userId="3a9e482f-ceb4-484a-8eab-f708ff3e9a36" providerId="ADAL" clId="{13784028-9459-48F9-BB57-AB814F1CAA60}" dt="2023-06-19T02:11:53.981" v="1614"/>
        <pc:sldMkLst>
          <pc:docMk/>
          <pc:sldMk cId="913504955" sldId="282"/>
        </pc:sldMkLst>
        <pc:spChg chg="del mod">
          <ac:chgData name="Duyên Lương" userId="3a9e482f-ceb4-484a-8eab-f708ff3e9a36" providerId="ADAL" clId="{13784028-9459-48F9-BB57-AB814F1CAA60}" dt="2023-06-15T06:30:19.376" v="182" actId="478"/>
          <ac:spMkLst>
            <pc:docMk/>
            <pc:sldMk cId="913504955" sldId="282"/>
            <ac:spMk id="4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5T06:31:30.272" v="203" actId="404"/>
          <ac:spMkLst>
            <pc:docMk/>
            <pc:sldMk cId="913504955" sldId="282"/>
            <ac:spMk id="6" creationId="{3B913E30-D4A8-22AD-E9A8-66622A65D2E0}"/>
          </ac:spMkLst>
        </pc:spChg>
        <pc:spChg chg="add mod">
          <ac:chgData name="Duyên Lương" userId="3a9e482f-ceb4-484a-8eab-f708ff3e9a36" providerId="ADAL" clId="{13784028-9459-48F9-BB57-AB814F1CAA60}" dt="2023-06-15T06:31:04.361" v="193" actId="1076"/>
          <ac:spMkLst>
            <pc:docMk/>
            <pc:sldMk cId="913504955" sldId="282"/>
            <ac:spMk id="8" creationId="{2D023B45-9E85-35B2-A022-B3EC81D1F4BB}"/>
          </ac:spMkLst>
        </pc:spChg>
        <pc:spChg chg="add mod">
          <ac:chgData name="Duyên Lương" userId="3a9e482f-ceb4-484a-8eab-f708ff3e9a36" providerId="ADAL" clId="{13784028-9459-48F9-BB57-AB814F1CAA60}" dt="2023-06-15T06:31:36.499" v="205" actId="1076"/>
          <ac:spMkLst>
            <pc:docMk/>
            <pc:sldMk cId="913504955" sldId="282"/>
            <ac:spMk id="9" creationId="{BD218314-D776-9883-9DD5-EC249EE7C07F}"/>
          </ac:spMkLst>
        </pc:spChg>
        <pc:spChg chg="add mod">
          <ac:chgData name="Duyên Lương" userId="3a9e482f-ceb4-484a-8eab-f708ff3e9a36" providerId="ADAL" clId="{13784028-9459-48F9-BB57-AB814F1CAA60}" dt="2023-06-15T06:31:47.074" v="209" actId="207"/>
          <ac:spMkLst>
            <pc:docMk/>
            <pc:sldMk cId="913504955" sldId="282"/>
            <ac:spMk id="10" creationId="{DF8A87DB-CE37-623D-CB61-342BA13EF524}"/>
          </ac:spMkLst>
        </pc:spChg>
        <pc:grpChg chg="mod">
          <ac:chgData name="Duyên Lương" userId="3a9e482f-ceb4-484a-8eab-f708ff3e9a36" providerId="ADAL" clId="{13784028-9459-48F9-BB57-AB814F1CAA60}" dt="2023-06-15T06:31:52.225" v="210" actId="1076"/>
          <ac:grpSpMkLst>
            <pc:docMk/>
            <pc:sldMk cId="913504955" sldId="282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13784028-9459-48F9-BB57-AB814F1CAA60}" dt="2023-06-15T06:31:33.620" v="204" actId="1076"/>
          <ac:picMkLst>
            <pc:docMk/>
            <pc:sldMk cId="913504955" sldId="282"/>
            <ac:picMk id="7" creationId="{80E948E8-F8F0-C779-F839-94954BA685B5}"/>
          </ac:picMkLst>
        </pc:picChg>
      </pc:sldChg>
      <pc:sldChg chg="addSp delSp modSp mod modTransition delAnim">
        <pc:chgData name="Duyên Lương" userId="3a9e482f-ceb4-484a-8eab-f708ff3e9a36" providerId="ADAL" clId="{13784028-9459-48F9-BB57-AB814F1CAA60}" dt="2023-06-19T02:12:06.843" v="1619"/>
        <pc:sldMkLst>
          <pc:docMk/>
          <pc:sldMk cId="1377200028" sldId="283"/>
        </pc:sldMkLst>
        <pc:spChg chg="mod">
          <ac:chgData name="Duyên Lương" userId="3a9e482f-ceb4-484a-8eab-f708ff3e9a36" providerId="ADAL" clId="{13784028-9459-48F9-BB57-AB814F1CAA60}" dt="2023-06-15T07:04:21.532" v="544" actId="1076"/>
          <ac:spMkLst>
            <pc:docMk/>
            <pc:sldMk cId="1377200028" sldId="283"/>
            <ac:spMk id="4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5T07:05:35.687" v="588" actId="20577"/>
          <ac:spMkLst>
            <pc:docMk/>
            <pc:sldMk cId="1377200028" sldId="283"/>
            <ac:spMk id="5" creationId="{9B0AB376-65B1-FCEF-5D5A-38DDFEA88269}"/>
          </ac:spMkLst>
        </pc:spChg>
        <pc:spChg chg="del">
          <ac:chgData name="Duyên Lương" userId="3a9e482f-ceb4-484a-8eab-f708ff3e9a36" providerId="ADAL" clId="{13784028-9459-48F9-BB57-AB814F1CAA60}" dt="2023-06-15T07:03:27.574" v="523" actId="478"/>
          <ac:spMkLst>
            <pc:docMk/>
            <pc:sldMk cId="1377200028" sldId="283"/>
            <ac:spMk id="6" creationId="{59E595CD-0A6F-8DDB-EFE5-838AC9AE9749}"/>
          </ac:spMkLst>
        </pc:spChg>
        <pc:spChg chg="del">
          <ac:chgData name="Duyên Lương" userId="3a9e482f-ceb4-484a-8eab-f708ff3e9a36" providerId="ADAL" clId="{13784028-9459-48F9-BB57-AB814F1CAA60}" dt="2023-06-15T07:03:34.398" v="527" actId="478"/>
          <ac:spMkLst>
            <pc:docMk/>
            <pc:sldMk cId="1377200028" sldId="283"/>
            <ac:spMk id="8" creationId="{F6DF30DC-AAD6-1F76-1640-7928C532F2ED}"/>
          </ac:spMkLst>
        </pc:spChg>
        <pc:spChg chg="del">
          <ac:chgData name="Duyên Lương" userId="3a9e482f-ceb4-484a-8eab-f708ff3e9a36" providerId="ADAL" clId="{13784028-9459-48F9-BB57-AB814F1CAA60}" dt="2023-06-15T07:03:35.648" v="528" actId="478"/>
          <ac:spMkLst>
            <pc:docMk/>
            <pc:sldMk cId="1377200028" sldId="283"/>
            <ac:spMk id="9" creationId="{1EB36DC6-EC1C-35A8-7BDA-0E33A0611BBC}"/>
          </ac:spMkLst>
        </pc:spChg>
        <pc:spChg chg="del">
          <ac:chgData name="Duyên Lương" userId="3a9e482f-ceb4-484a-8eab-f708ff3e9a36" providerId="ADAL" clId="{13784028-9459-48F9-BB57-AB814F1CAA60}" dt="2023-06-15T07:03:37.167" v="529" actId="478"/>
          <ac:spMkLst>
            <pc:docMk/>
            <pc:sldMk cId="1377200028" sldId="283"/>
            <ac:spMk id="10" creationId="{E0DC4341-68C8-B80B-2C9E-7D3797864204}"/>
          </ac:spMkLst>
        </pc:spChg>
        <pc:spChg chg="del">
          <ac:chgData name="Duyên Lương" userId="3a9e482f-ceb4-484a-8eab-f708ff3e9a36" providerId="ADAL" clId="{13784028-9459-48F9-BB57-AB814F1CAA60}" dt="2023-06-15T07:03:38.074" v="530" actId="478"/>
          <ac:spMkLst>
            <pc:docMk/>
            <pc:sldMk cId="1377200028" sldId="283"/>
            <ac:spMk id="11" creationId="{CF87AE44-B473-8B2D-A9D3-639A39E37B0E}"/>
          </ac:spMkLst>
        </pc:spChg>
        <pc:spChg chg="del">
          <ac:chgData name="Duyên Lương" userId="3a9e482f-ceb4-484a-8eab-f708ff3e9a36" providerId="ADAL" clId="{13784028-9459-48F9-BB57-AB814F1CAA60}" dt="2023-06-15T07:03:39.084" v="531" actId="478"/>
          <ac:spMkLst>
            <pc:docMk/>
            <pc:sldMk cId="1377200028" sldId="283"/>
            <ac:spMk id="12" creationId="{9B2DECCA-665D-AC66-E60C-7657269D84C1}"/>
          </ac:spMkLst>
        </pc:spChg>
        <pc:spChg chg="del">
          <ac:chgData name="Duyên Lương" userId="3a9e482f-ceb4-484a-8eab-f708ff3e9a36" providerId="ADAL" clId="{13784028-9459-48F9-BB57-AB814F1CAA60}" dt="2023-06-15T07:03:40.006" v="532" actId="478"/>
          <ac:spMkLst>
            <pc:docMk/>
            <pc:sldMk cId="1377200028" sldId="283"/>
            <ac:spMk id="13" creationId="{F1EBFFBF-773A-E6E7-BFD6-EB540BAAF4B6}"/>
          </ac:spMkLst>
        </pc:spChg>
        <pc:spChg chg="del">
          <ac:chgData name="Duyên Lương" userId="3a9e482f-ceb4-484a-8eab-f708ff3e9a36" providerId="ADAL" clId="{13784028-9459-48F9-BB57-AB814F1CAA60}" dt="2023-06-15T07:03:40.914" v="533" actId="478"/>
          <ac:spMkLst>
            <pc:docMk/>
            <pc:sldMk cId="1377200028" sldId="283"/>
            <ac:spMk id="14" creationId="{01111B43-EE24-7357-F6D9-79083474A900}"/>
          </ac:spMkLst>
        </pc:spChg>
        <pc:spChg chg="del mod">
          <ac:chgData name="Duyên Lương" userId="3a9e482f-ceb4-484a-8eab-f708ff3e9a36" providerId="ADAL" clId="{13784028-9459-48F9-BB57-AB814F1CAA60}" dt="2023-06-15T07:03:42.462" v="535" actId="478"/>
          <ac:spMkLst>
            <pc:docMk/>
            <pc:sldMk cId="1377200028" sldId="283"/>
            <ac:spMk id="15" creationId="{9A17D9AF-F3C1-B1F0-4506-8D9E9E174EF4}"/>
          </ac:spMkLst>
        </pc:spChg>
        <pc:spChg chg="add mod">
          <ac:chgData name="Duyên Lương" userId="3a9e482f-ceb4-484a-8eab-f708ff3e9a36" providerId="ADAL" clId="{13784028-9459-48F9-BB57-AB814F1CAA60}" dt="2023-06-15T07:05:33.912" v="586" actId="20577"/>
          <ac:spMkLst>
            <pc:docMk/>
            <pc:sldMk cId="1377200028" sldId="283"/>
            <ac:spMk id="16" creationId="{56AA6372-B315-18D0-3D3E-9DCBFEE0AED0}"/>
          </ac:spMkLst>
        </pc:spChg>
        <pc:spChg chg="add mod">
          <ac:chgData name="Duyên Lương" userId="3a9e482f-ceb4-484a-8eab-f708ff3e9a36" providerId="ADAL" clId="{13784028-9459-48F9-BB57-AB814F1CAA60}" dt="2023-06-15T07:05:14.117" v="572" actId="1076"/>
          <ac:spMkLst>
            <pc:docMk/>
            <pc:sldMk cId="1377200028" sldId="283"/>
            <ac:spMk id="17" creationId="{D101FC77-6310-88BF-7F5C-17DE616B7C9D}"/>
          </ac:spMkLst>
        </pc:spChg>
        <pc:spChg chg="add del mod">
          <ac:chgData name="Duyên Lương" userId="3a9e482f-ceb4-484a-8eab-f708ff3e9a36" providerId="ADAL" clId="{13784028-9459-48F9-BB57-AB814F1CAA60}" dt="2023-06-15T07:06:12.975" v="591" actId="478"/>
          <ac:spMkLst>
            <pc:docMk/>
            <pc:sldMk cId="1377200028" sldId="283"/>
            <ac:spMk id="18" creationId="{B00FF958-8FD4-DAC9-5B4A-A4FB2FF1E778}"/>
          </ac:spMkLst>
        </pc:spChg>
        <pc:grpChg chg="mod">
          <ac:chgData name="Duyên Lương" userId="3a9e482f-ceb4-484a-8eab-f708ff3e9a36" providerId="ADAL" clId="{13784028-9459-48F9-BB57-AB814F1CAA60}" dt="2023-06-15T07:03:31.694" v="526" actId="1076"/>
          <ac:grpSpMkLst>
            <pc:docMk/>
            <pc:sldMk cId="1377200028" sldId="283"/>
            <ac:grpSpMk id="2" creationId="{00000000-0000-0000-0000-000000000000}"/>
          </ac:grpSpMkLst>
        </pc:grpChg>
        <pc:graphicFrameChg chg="del">
          <ac:chgData name="Duyên Lương" userId="3a9e482f-ceb4-484a-8eab-f708ff3e9a36" providerId="ADAL" clId="{13784028-9459-48F9-BB57-AB814F1CAA60}" dt="2023-06-15T07:03:28.517" v="524" actId="478"/>
          <ac:graphicFrameMkLst>
            <pc:docMk/>
            <pc:sldMk cId="1377200028" sldId="283"/>
            <ac:graphicFrameMk id="7" creationId="{BA39583A-651F-AEDF-1EDD-B2F54CE77A19}"/>
          </ac:graphicFrameMkLst>
        </pc:graphicFrameChg>
      </pc:sldChg>
      <pc:sldChg chg="modSp mod modTransition">
        <pc:chgData name="Duyên Lương" userId="3a9e482f-ceb4-484a-8eab-f708ff3e9a36" providerId="ADAL" clId="{13784028-9459-48F9-BB57-AB814F1CAA60}" dt="2023-06-19T02:12:12.332" v="1620"/>
        <pc:sldMkLst>
          <pc:docMk/>
          <pc:sldMk cId="0" sldId="284"/>
        </pc:sldMkLst>
        <pc:spChg chg="mod">
          <ac:chgData name="Duyên Lương" userId="3a9e482f-ceb4-484a-8eab-f708ff3e9a36" providerId="ADAL" clId="{13784028-9459-48F9-BB57-AB814F1CAA60}" dt="2023-06-15T07:08:32.377" v="628" actId="1076"/>
          <ac:spMkLst>
            <pc:docMk/>
            <pc:sldMk cId="0" sldId="284"/>
            <ac:spMk id="16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13784028-9459-48F9-BB57-AB814F1CAA60}" dt="2023-06-19T02:12:18.421" v="1621"/>
        <pc:sldMkLst>
          <pc:docMk/>
          <pc:sldMk cId="0" sldId="285"/>
        </pc:sldMkLst>
        <pc:spChg chg="mod">
          <ac:chgData name="Duyên Lương" userId="3a9e482f-ceb4-484a-8eab-f708ff3e9a36" providerId="ADAL" clId="{13784028-9459-48F9-BB57-AB814F1CAA60}" dt="2023-06-15T07:18:21.600" v="769" actId="1076"/>
          <ac:spMkLst>
            <pc:docMk/>
            <pc:sldMk cId="0" sldId="285"/>
            <ac:spMk id="18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12:31.813" v="744" actId="1036"/>
          <ac:spMkLst>
            <pc:docMk/>
            <pc:sldMk cId="0" sldId="285"/>
            <ac:spMk id="19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12:28.668" v="743" actId="1035"/>
          <ac:spMkLst>
            <pc:docMk/>
            <pc:sldMk cId="0" sldId="285"/>
            <ac:spMk id="20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12:22.714" v="738" actId="1036"/>
          <ac:spMkLst>
            <pc:docMk/>
            <pc:sldMk cId="0" sldId="285"/>
            <ac:spMk id="21" creationId="{00000000-0000-0000-0000-000000000000}"/>
          </ac:spMkLst>
        </pc:spChg>
        <pc:spChg chg="add mod ord">
          <ac:chgData name="Duyên Lương" userId="3a9e482f-ceb4-484a-8eab-f708ff3e9a36" providerId="ADAL" clId="{13784028-9459-48F9-BB57-AB814F1CAA60}" dt="2023-06-15T07:18:18.548" v="768" actId="1076"/>
          <ac:spMkLst>
            <pc:docMk/>
            <pc:sldMk cId="0" sldId="285"/>
            <ac:spMk id="22" creationId="{B92FDA27-15B7-0327-F911-8235062A378E}"/>
          </ac:spMkLst>
        </pc:spChg>
        <pc:grpChg chg="del">
          <ac:chgData name="Duyên Lương" userId="3a9e482f-ceb4-484a-8eab-f708ff3e9a36" providerId="ADAL" clId="{13784028-9459-48F9-BB57-AB814F1CAA60}" dt="2023-06-15T07:12:02.601" v="728" actId="478"/>
          <ac:grpSpMkLst>
            <pc:docMk/>
            <pc:sldMk cId="0" sldId="285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13784028-9459-48F9-BB57-AB814F1CAA60}" dt="2023-06-15T07:12:31.813" v="744" actId="1036"/>
          <ac:grpSpMkLst>
            <pc:docMk/>
            <pc:sldMk cId="0" sldId="285"/>
            <ac:grpSpMk id="7" creationId="{00000000-0000-0000-0000-000000000000}"/>
          </ac:grpSpMkLst>
        </pc:grpChg>
        <pc:grpChg chg="mod">
          <ac:chgData name="Duyên Lương" userId="3a9e482f-ceb4-484a-8eab-f708ff3e9a36" providerId="ADAL" clId="{13784028-9459-48F9-BB57-AB814F1CAA60}" dt="2023-06-15T07:12:28.668" v="743" actId="1035"/>
          <ac:grpSpMkLst>
            <pc:docMk/>
            <pc:sldMk cId="0" sldId="285"/>
            <ac:grpSpMk id="10" creationId="{00000000-0000-0000-0000-000000000000}"/>
          </ac:grpSpMkLst>
        </pc:grpChg>
        <pc:grpChg chg="mod">
          <ac:chgData name="Duyên Lương" userId="3a9e482f-ceb4-484a-8eab-f708ff3e9a36" providerId="ADAL" clId="{13784028-9459-48F9-BB57-AB814F1CAA60}" dt="2023-06-15T07:12:22.714" v="738" actId="1036"/>
          <ac:grpSpMkLst>
            <pc:docMk/>
            <pc:sldMk cId="0" sldId="285"/>
            <ac:grpSpMk id="13" creationId="{00000000-0000-0000-0000-000000000000}"/>
          </ac:grpSpMkLst>
        </pc:grpChg>
        <pc:grpChg chg="del mod">
          <ac:chgData name="Duyên Lương" userId="3a9e482f-ceb4-484a-8eab-f708ff3e9a36" providerId="ADAL" clId="{13784028-9459-48F9-BB57-AB814F1CAA60}" dt="2023-06-15T07:14:10.211" v="753" actId="478"/>
          <ac:grpSpMkLst>
            <pc:docMk/>
            <pc:sldMk cId="0" sldId="285"/>
            <ac:grpSpMk id="16" creationId="{00000000-0000-0000-0000-000000000000}"/>
          </ac:grpSpMkLst>
        </pc:grpChg>
        <pc:picChg chg="add mod">
          <ac:chgData name="Duyên Lương" userId="3a9e482f-ceb4-484a-8eab-f708ff3e9a36" providerId="ADAL" clId="{13784028-9459-48F9-BB57-AB814F1CAA60}" dt="2023-06-15T07:16:34.047" v="760" actId="1076"/>
          <ac:picMkLst>
            <pc:docMk/>
            <pc:sldMk cId="0" sldId="285"/>
            <ac:picMk id="23" creationId="{80BCDDF1-1BE2-B4A4-3A7C-158CDDBBFF5F}"/>
          </ac:picMkLst>
        </pc:picChg>
        <pc:picChg chg="add mod">
          <ac:chgData name="Duyên Lương" userId="3a9e482f-ceb4-484a-8eab-f708ff3e9a36" providerId="ADAL" clId="{13784028-9459-48F9-BB57-AB814F1CAA60}" dt="2023-06-15T07:16:37.593" v="762" actId="1076"/>
          <ac:picMkLst>
            <pc:docMk/>
            <pc:sldMk cId="0" sldId="285"/>
            <ac:picMk id="24" creationId="{680EDB11-31F1-B67B-C527-86FC853114C8}"/>
          </ac:picMkLst>
        </pc:picChg>
        <pc:picChg chg="add mod">
          <ac:chgData name="Duyên Lương" userId="3a9e482f-ceb4-484a-8eab-f708ff3e9a36" providerId="ADAL" clId="{13784028-9459-48F9-BB57-AB814F1CAA60}" dt="2023-06-15T07:18:12.799" v="767" actId="1076"/>
          <ac:picMkLst>
            <pc:docMk/>
            <pc:sldMk cId="0" sldId="285"/>
            <ac:picMk id="25" creationId="{4CBE5382-29E0-84AA-2DD2-84AD3D9015DC}"/>
          </ac:picMkLst>
        </pc:picChg>
        <pc:picChg chg="add mod modCrop">
          <ac:chgData name="Duyên Lương" userId="3a9e482f-ceb4-484a-8eab-f708ff3e9a36" providerId="ADAL" clId="{13784028-9459-48F9-BB57-AB814F1CAA60}" dt="2023-06-15T07:21:12.912" v="778" actId="1076"/>
          <ac:picMkLst>
            <pc:docMk/>
            <pc:sldMk cId="0" sldId="285"/>
            <ac:picMk id="26" creationId="{C17F1B83-9270-9988-1C2E-4B9072A43583}"/>
          </ac:picMkLst>
        </pc:picChg>
        <pc:picChg chg="add mod">
          <ac:chgData name="Duyên Lương" userId="3a9e482f-ceb4-484a-8eab-f708ff3e9a36" providerId="ADAL" clId="{13784028-9459-48F9-BB57-AB814F1CAA60}" dt="2023-06-15T07:12:17.459" v="733" actId="167"/>
          <ac:picMkLst>
            <pc:docMk/>
            <pc:sldMk cId="0" sldId="285"/>
            <ac:picMk id="1026" creationId="{17F681D8-FD45-C817-45AF-C4A9754D559D}"/>
          </ac:picMkLst>
        </pc:picChg>
      </pc:sldChg>
      <pc:sldChg chg="modSp mod modTransition">
        <pc:chgData name="Duyên Lương" userId="3a9e482f-ceb4-484a-8eab-f708ff3e9a36" providerId="ADAL" clId="{13784028-9459-48F9-BB57-AB814F1CAA60}" dt="2023-06-19T02:12:18.421" v="1621"/>
        <pc:sldMkLst>
          <pc:docMk/>
          <pc:sldMk cId="2229314955" sldId="286"/>
        </pc:sldMkLst>
        <pc:spChg chg="mod">
          <ac:chgData name="Duyên Lương" userId="3a9e482f-ceb4-484a-8eab-f708ff3e9a36" providerId="ADAL" clId="{13784028-9459-48F9-BB57-AB814F1CAA60}" dt="2023-06-15T07:22:31.100" v="784" actId="2711"/>
          <ac:spMkLst>
            <pc:docMk/>
            <pc:sldMk cId="2229314955" sldId="286"/>
            <ac:spMk id="18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3:59.692" v="806" actId="20577"/>
          <ac:spMkLst>
            <pc:docMk/>
            <pc:sldMk cId="2229314955" sldId="286"/>
            <ac:spMk id="19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4:02.227" v="808" actId="20577"/>
          <ac:spMkLst>
            <pc:docMk/>
            <pc:sldMk cId="2229314955" sldId="286"/>
            <ac:spMk id="20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4:05.305" v="810" actId="20577"/>
          <ac:spMkLst>
            <pc:docMk/>
            <pc:sldMk cId="2229314955" sldId="286"/>
            <ac:spMk id="21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13784028-9459-48F9-BB57-AB814F1CAA60}" dt="2023-06-19T02:12:18.421" v="1621"/>
        <pc:sldMkLst>
          <pc:docMk/>
          <pc:sldMk cId="3373525211" sldId="287"/>
        </pc:sldMkLst>
        <pc:spChg chg="mod">
          <ac:chgData name="Duyên Lương" userId="3a9e482f-ceb4-484a-8eab-f708ff3e9a36" providerId="ADAL" clId="{13784028-9459-48F9-BB57-AB814F1CAA60}" dt="2023-06-15T07:22:49.243" v="788" actId="1076"/>
          <ac:spMkLst>
            <pc:docMk/>
            <pc:sldMk cId="3373525211" sldId="287"/>
            <ac:spMk id="18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4:57.494" v="858" actId="20577"/>
          <ac:spMkLst>
            <pc:docMk/>
            <pc:sldMk cId="3373525211" sldId="287"/>
            <ac:spMk id="19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4:44.331" v="844" actId="20577"/>
          <ac:spMkLst>
            <pc:docMk/>
            <pc:sldMk cId="3373525211" sldId="287"/>
            <ac:spMk id="20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4:38.439" v="824" actId="20577"/>
          <ac:spMkLst>
            <pc:docMk/>
            <pc:sldMk cId="3373525211" sldId="287"/>
            <ac:spMk id="21" creationId="{00000000-0000-0000-0000-000000000000}"/>
          </ac:spMkLst>
        </pc:spChg>
        <pc:grpChg chg="mod">
          <ac:chgData name="Duyên Lương" userId="3a9e482f-ceb4-484a-8eab-f708ff3e9a36" providerId="ADAL" clId="{13784028-9459-48F9-BB57-AB814F1CAA60}" dt="2023-06-15T07:24:48.974" v="845" actId="1076"/>
          <ac:grpSpMkLst>
            <pc:docMk/>
            <pc:sldMk cId="3373525211" sldId="287"/>
            <ac:grpSpMk id="7" creationId="{00000000-0000-0000-0000-000000000000}"/>
          </ac:grpSpMkLst>
        </pc:grpChg>
        <pc:grpChg chg="mod">
          <ac:chgData name="Duyên Lương" userId="3a9e482f-ceb4-484a-8eab-f708ff3e9a36" providerId="ADAL" clId="{13784028-9459-48F9-BB57-AB814F1CAA60}" dt="2023-06-15T07:24:31.796" v="812" actId="1076"/>
          <ac:grpSpMkLst>
            <pc:docMk/>
            <pc:sldMk cId="3373525211" sldId="287"/>
            <ac:grpSpMk id="13" creationId="{00000000-0000-0000-0000-000000000000}"/>
          </ac:grpSpMkLst>
        </pc:grpChg>
      </pc:sldChg>
      <pc:sldChg chg="modSp mod modTransition">
        <pc:chgData name="Duyên Lương" userId="3a9e482f-ceb4-484a-8eab-f708ff3e9a36" providerId="ADAL" clId="{13784028-9459-48F9-BB57-AB814F1CAA60}" dt="2023-06-19T02:12:18.421" v="1621"/>
        <pc:sldMkLst>
          <pc:docMk/>
          <pc:sldMk cId="4240377929" sldId="288"/>
        </pc:sldMkLst>
        <pc:spChg chg="mod">
          <ac:chgData name="Duyên Lương" userId="3a9e482f-ceb4-484a-8eab-f708ff3e9a36" providerId="ADAL" clId="{13784028-9459-48F9-BB57-AB814F1CAA60}" dt="2023-06-15T07:23:37.830" v="799" actId="1076"/>
          <ac:spMkLst>
            <pc:docMk/>
            <pc:sldMk cId="4240377929" sldId="288"/>
            <ac:spMk id="18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5:39.135" v="878" actId="20577"/>
          <ac:spMkLst>
            <pc:docMk/>
            <pc:sldMk cId="4240377929" sldId="288"/>
            <ac:spMk id="19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5:35.444" v="870" actId="20577"/>
          <ac:spMkLst>
            <pc:docMk/>
            <pc:sldMk cId="4240377929" sldId="288"/>
            <ac:spMk id="20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5:43.178" v="880" actId="20577"/>
          <ac:spMkLst>
            <pc:docMk/>
            <pc:sldMk cId="4240377929" sldId="288"/>
            <ac:spMk id="21" creationId="{00000000-0000-0000-0000-000000000000}"/>
          </ac:spMkLst>
        </pc:spChg>
        <pc:grpChg chg="mod">
          <ac:chgData name="Duyên Lương" userId="3a9e482f-ceb4-484a-8eab-f708ff3e9a36" providerId="ADAL" clId="{13784028-9459-48F9-BB57-AB814F1CAA60}" dt="2023-06-15T07:25:22.802" v="861" actId="1076"/>
          <ac:grpSpMkLst>
            <pc:docMk/>
            <pc:sldMk cId="4240377929" sldId="288"/>
            <ac:grpSpMk id="7" creationId="{00000000-0000-0000-0000-000000000000}"/>
          </ac:grpSpMkLst>
        </pc:grpChg>
        <pc:grpChg chg="mod">
          <ac:chgData name="Duyên Lương" userId="3a9e482f-ceb4-484a-8eab-f708ff3e9a36" providerId="ADAL" clId="{13784028-9459-48F9-BB57-AB814F1CAA60}" dt="2023-06-15T07:25:26.585" v="862" actId="1076"/>
          <ac:grpSpMkLst>
            <pc:docMk/>
            <pc:sldMk cId="4240377929" sldId="288"/>
            <ac:grpSpMk id="10" creationId="{00000000-0000-0000-0000-000000000000}"/>
          </ac:grpSpMkLst>
        </pc:grpChg>
      </pc:sldChg>
      <pc:sldChg chg="modSp mod modTransition">
        <pc:chgData name="Duyên Lương" userId="3a9e482f-ceb4-484a-8eab-f708ff3e9a36" providerId="ADAL" clId="{13784028-9459-48F9-BB57-AB814F1CAA60}" dt="2023-06-19T02:12:18.421" v="1621"/>
        <pc:sldMkLst>
          <pc:docMk/>
          <pc:sldMk cId="1497085225" sldId="289"/>
        </pc:sldMkLst>
        <pc:spChg chg="mod">
          <ac:chgData name="Duyên Lương" userId="3a9e482f-ceb4-484a-8eab-f708ff3e9a36" providerId="ADAL" clId="{13784028-9459-48F9-BB57-AB814F1CAA60}" dt="2023-06-15T07:23:45.670" v="801" actId="1076"/>
          <ac:spMkLst>
            <pc:docMk/>
            <pc:sldMk cId="1497085225" sldId="289"/>
            <ac:spMk id="18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5:57.540" v="887" actId="20577"/>
          <ac:spMkLst>
            <pc:docMk/>
            <pc:sldMk cId="1497085225" sldId="289"/>
            <ac:spMk id="19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6:08.627" v="896" actId="20577"/>
          <ac:spMkLst>
            <pc:docMk/>
            <pc:sldMk cId="1497085225" sldId="289"/>
            <ac:spMk id="20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6:11.259" v="900" actId="20577"/>
          <ac:spMkLst>
            <pc:docMk/>
            <pc:sldMk cId="1497085225" sldId="289"/>
            <ac:spMk id="21" creationId="{00000000-0000-0000-0000-000000000000}"/>
          </ac:spMkLst>
        </pc:spChg>
      </pc:sldChg>
      <pc:sldChg chg="addSp modSp mod modTransition">
        <pc:chgData name="Duyên Lương" userId="3a9e482f-ceb4-484a-8eab-f708ff3e9a36" providerId="ADAL" clId="{13784028-9459-48F9-BB57-AB814F1CAA60}" dt="2023-06-19T02:12:22.049" v="1622"/>
        <pc:sldMkLst>
          <pc:docMk/>
          <pc:sldMk cId="569956829" sldId="290"/>
        </pc:sldMkLst>
        <pc:spChg chg="mod">
          <ac:chgData name="Duyên Lương" userId="3a9e482f-ceb4-484a-8eab-f708ff3e9a36" providerId="ADAL" clId="{13784028-9459-48F9-BB57-AB814F1CAA60}" dt="2023-06-15T07:26:31.796" v="960" actId="20577"/>
          <ac:spMkLst>
            <pc:docMk/>
            <pc:sldMk cId="569956829" sldId="290"/>
            <ac:spMk id="4" creationId="{00000000-0000-0000-0000-000000000000}"/>
          </ac:spMkLst>
        </pc:spChg>
        <pc:picChg chg="add mod">
          <ac:chgData name="Duyên Lương" userId="3a9e482f-ceb4-484a-8eab-f708ff3e9a36" providerId="ADAL" clId="{13784028-9459-48F9-BB57-AB814F1CAA60}" dt="2023-06-15T07:27:12.952" v="966" actId="14100"/>
          <ac:picMkLst>
            <pc:docMk/>
            <pc:sldMk cId="569956829" sldId="290"/>
            <ac:picMk id="6" creationId="{5A18275D-513D-134E-34B0-78E079C1DC1D}"/>
          </ac:picMkLst>
        </pc:picChg>
        <pc:picChg chg="add mod">
          <ac:chgData name="Duyên Lương" userId="3a9e482f-ceb4-484a-8eab-f708ff3e9a36" providerId="ADAL" clId="{13784028-9459-48F9-BB57-AB814F1CAA60}" dt="2023-06-15T07:27:18.283" v="968" actId="1076"/>
          <ac:picMkLst>
            <pc:docMk/>
            <pc:sldMk cId="569956829" sldId="290"/>
            <ac:picMk id="7" creationId="{5461AE7A-9E86-0E57-9DCF-4311E516ECE2}"/>
          </ac:picMkLst>
        </pc:picChg>
        <pc:picChg chg="add mod">
          <ac:chgData name="Duyên Lương" userId="3a9e482f-ceb4-484a-8eab-f708ff3e9a36" providerId="ADAL" clId="{13784028-9459-48F9-BB57-AB814F1CAA60}" dt="2023-06-15T07:27:22.309" v="970" actId="1076"/>
          <ac:picMkLst>
            <pc:docMk/>
            <pc:sldMk cId="569956829" sldId="290"/>
            <ac:picMk id="8" creationId="{56A9F461-CBEE-F7A0-C00E-7A03752BA801}"/>
          </ac:picMkLst>
        </pc:picChg>
        <pc:picChg chg="add mod">
          <ac:chgData name="Duyên Lương" userId="3a9e482f-ceb4-484a-8eab-f708ff3e9a36" providerId="ADAL" clId="{13784028-9459-48F9-BB57-AB814F1CAA60}" dt="2023-06-15T07:27:28.237" v="972" actId="1076"/>
          <ac:picMkLst>
            <pc:docMk/>
            <pc:sldMk cId="569956829" sldId="290"/>
            <ac:picMk id="9" creationId="{3040D6FD-13A8-A541-E232-B1321A1F5418}"/>
          </ac:picMkLst>
        </pc:picChg>
        <pc:picChg chg="add mod">
          <ac:chgData name="Duyên Lương" userId="3a9e482f-ceb4-484a-8eab-f708ff3e9a36" providerId="ADAL" clId="{13784028-9459-48F9-BB57-AB814F1CAA60}" dt="2023-06-15T07:27:32.394" v="974" actId="1076"/>
          <ac:picMkLst>
            <pc:docMk/>
            <pc:sldMk cId="569956829" sldId="290"/>
            <ac:picMk id="10" creationId="{26B40328-2C2E-98D9-FD35-56CA19229890}"/>
          </ac:picMkLst>
        </pc:picChg>
      </pc:sldChg>
      <pc:sldChg chg="addSp delSp modSp mod modTransition delAnim">
        <pc:chgData name="Duyên Lương" userId="3a9e482f-ceb4-484a-8eab-f708ff3e9a36" providerId="ADAL" clId="{13784028-9459-48F9-BB57-AB814F1CAA60}" dt="2023-06-19T02:12:24.413" v="1623"/>
        <pc:sldMkLst>
          <pc:docMk/>
          <pc:sldMk cId="1969844363" sldId="291"/>
        </pc:sldMkLst>
        <pc:spChg chg="add mod">
          <ac:chgData name="Duyên Lương" userId="3a9e482f-ceb4-484a-8eab-f708ff3e9a36" providerId="ADAL" clId="{13784028-9459-48F9-BB57-AB814F1CAA60}" dt="2023-06-19T01:49:05.116" v="1156" actId="1076"/>
          <ac:spMkLst>
            <pc:docMk/>
            <pc:sldMk cId="1969844363" sldId="291"/>
            <ac:spMk id="4" creationId="{AD4540E3-B9E5-CFC2-C978-8102180852D7}"/>
          </ac:spMkLst>
        </pc:spChg>
        <pc:spChg chg="add mod">
          <ac:chgData name="Duyên Lương" userId="3a9e482f-ceb4-484a-8eab-f708ff3e9a36" providerId="ADAL" clId="{13784028-9459-48F9-BB57-AB814F1CAA60}" dt="2023-06-19T01:49:42.198" v="1168" actId="1038"/>
          <ac:spMkLst>
            <pc:docMk/>
            <pc:sldMk cId="1969844363" sldId="291"/>
            <ac:spMk id="5" creationId="{BDBC0695-61AC-4818-94AD-A34F4985191A}"/>
          </ac:spMkLst>
        </pc:spChg>
        <pc:spChg chg="add mod">
          <ac:chgData name="Duyên Lương" userId="3a9e482f-ceb4-484a-8eab-f708ff3e9a36" providerId="ADAL" clId="{13784028-9459-48F9-BB57-AB814F1CAA60}" dt="2023-06-19T01:49:34.518" v="1163" actId="14100"/>
          <ac:spMkLst>
            <pc:docMk/>
            <pc:sldMk cId="1969844363" sldId="291"/>
            <ac:spMk id="6" creationId="{2E69BE26-6944-18DB-C069-37A232DB5175}"/>
          </ac:spMkLst>
        </pc:spChg>
        <pc:spChg chg="mod">
          <ac:chgData name="Duyên Lương" userId="3a9e482f-ceb4-484a-8eab-f708ff3e9a36" providerId="ADAL" clId="{13784028-9459-48F9-BB57-AB814F1CAA60}" dt="2023-06-19T01:49:38.837" v="1165" actId="1076"/>
          <ac:spMkLst>
            <pc:docMk/>
            <pc:sldMk cId="1969844363" sldId="291"/>
            <ac:spMk id="10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9T01:49:18.578" v="1159" actId="1076"/>
          <ac:spMkLst>
            <pc:docMk/>
            <pc:sldMk cId="1969844363" sldId="291"/>
            <ac:spMk id="16" creationId="{6A60EBDE-3C2D-5D25-8867-4EAA2EFFC15A}"/>
          </ac:spMkLst>
        </pc:spChg>
        <pc:spChg chg="mod">
          <ac:chgData name="Duyên Lương" userId="3a9e482f-ceb4-484a-8eab-f708ff3e9a36" providerId="ADAL" clId="{13784028-9459-48F9-BB57-AB814F1CAA60}" dt="2023-06-19T01:49:24.734" v="1161" actId="1076"/>
          <ac:spMkLst>
            <pc:docMk/>
            <pc:sldMk cId="1969844363" sldId="291"/>
            <ac:spMk id="17" creationId="{E4C2F057-C7F5-67A1-C6C1-FB8A88C0ADE7}"/>
          </ac:spMkLst>
        </pc:spChg>
        <pc:spChg chg="del">
          <ac:chgData name="Duyên Lương" userId="3a9e482f-ceb4-484a-8eab-f708ff3e9a36" providerId="ADAL" clId="{13784028-9459-48F9-BB57-AB814F1CAA60}" dt="2023-06-19T01:47:53.587" v="1136" actId="478"/>
          <ac:spMkLst>
            <pc:docMk/>
            <pc:sldMk cId="1969844363" sldId="291"/>
            <ac:spMk id="18" creationId="{A4EA3C73-4BD9-2F09-8567-E64654C230EB}"/>
          </ac:spMkLst>
        </pc:spChg>
        <pc:spChg chg="del">
          <ac:chgData name="Duyên Lương" userId="3a9e482f-ceb4-484a-8eab-f708ff3e9a36" providerId="ADAL" clId="{13784028-9459-48F9-BB57-AB814F1CAA60}" dt="2023-06-19T01:47:55.923" v="1137" actId="478"/>
          <ac:spMkLst>
            <pc:docMk/>
            <pc:sldMk cId="1969844363" sldId="291"/>
            <ac:spMk id="19" creationId="{863E2C69-13C8-6F72-802A-6F5860F8A90C}"/>
          </ac:spMkLst>
        </pc:spChg>
        <pc:grpChg chg="mod">
          <ac:chgData name="Duyên Lương" userId="3a9e482f-ceb4-484a-8eab-f708ff3e9a36" providerId="ADAL" clId="{13784028-9459-48F9-BB57-AB814F1CAA60}" dt="2023-06-19T01:49:22.034" v="1160" actId="1076"/>
          <ac:grpSpMkLst>
            <pc:docMk/>
            <pc:sldMk cId="1969844363" sldId="291"/>
            <ac:grpSpMk id="2" creationId="{00000000-0000-0000-0000-000000000000}"/>
          </ac:grpSpMkLst>
        </pc:grpChg>
        <pc:picChg chg="del">
          <ac:chgData name="Duyên Lương" userId="3a9e482f-ceb4-484a-8eab-f708ff3e9a36" providerId="ADAL" clId="{13784028-9459-48F9-BB57-AB814F1CAA60}" dt="2023-06-19T01:47:49.376" v="1135" actId="478"/>
          <ac:picMkLst>
            <pc:docMk/>
            <pc:sldMk cId="1969844363" sldId="291"/>
            <ac:picMk id="14" creationId="{D56AD007-B9E8-5F57-E7A4-B2ED2E483C2D}"/>
          </ac:picMkLst>
        </pc:picChg>
        <pc:picChg chg="del">
          <ac:chgData name="Duyên Lương" userId="3a9e482f-ceb4-484a-8eab-f708ff3e9a36" providerId="ADAL" clId="{13784028-9459-48F9-BB57-AB814F1CAA60}" dt="2023-06-19T01:47:48.359" v="1134" actId="478"/>
          <ac:picMkLst>
            <pc:docMk/>
            <pc:sldMk cId="1969844363" sldId="291"/>
            <ac:picMk id="15" creationId="{97776AAB-6387-2DC6-0AC1-0F14F9E59C8C}"/>
          </ac:picMkLst>
        </pc:picChg>
      </pc:sldChg>
      <pc:sldChg chg="add del setBg">
        <pc:chgData name="Duyên Lương" userId="3a9e482f-ceb4-484a-8eab-f708ff3e9a36" providerId="ADAL" clId="{13784028-9459-48F9-BB57-AB814F1CAA60}" dt="2023-06-19T01:47:43.141" v="1133"/>
        <pc:sldMkLst>
          <pc:docMk/>
          <pc:sldMk cId="4124428512" sldId="291"/>
        </pc:sldMkLst>
      </pc:sldChg>
      <pc:sldChg chg="addSp delSp modSp mod modTransition delAnim modAnim">
        <pc:chgData name="Duyên Lương" userId="3a9e482f-ceb4-484a-8eab-f708ff3e9a36" providerId="ADAL" clId="{13784028-9459-48F9-BB57-AB814F1CAA60}" dt="2023-06-19T02:12:29.879" v="1625"/>
        <pc:sldMkLst>
          <pc:docMk/>
          <pc:sldMk cId="2093315810" sldId="292"/>
        </pc:sldMkLst>
        <pc:spChg chg="add mod">
          <ac:chgData name="Duyên Lương" userId="3a9e482f-ceb4-484a-8eab-f708ff3e9a36" providerId="ADAL" clId="{13784028-9459-48F9-BB57-AB814F1CAA60}" dt="2023-06-19T02:00:12.880" v="1227" actId="404"/>
          <ac:spMkLst>
            <pc:docMk/>
            <pc:sldMk cId="2093315810" sldId="292"/>
            <ac:spMk id="4" creationId="{FA23DD4F-E5BA-24CA-4A6F-B2BAE157E0EE}"/>
          </ac:spMkLst>
        </pc:spChg>
        <pc:spChg chg="add mod">
          <ac:chgData name="Duyên Lương" userId="3a9e482f-ceb4-484a-8eab-f708ff3e9a36" providerId="ADAL" clId="{13784028-9459-48F9-BB57-AB814F1CAA60}" dt="2023-06-19T02:02:24.485" v="1268" actId="20577"/>
          <ac:spMkLst>
            <pc:docMk/>
            <pc:sldMk cId="2093315810" sldId="292"/>
            <ac:spMk id="5" creationId="{BF74E0F9-3F26-9D70-7DDD-9F3D62DC74E4}"/>
          </ac:spMkLst>
        </pc:spChg>
        <pc:spChg chg="add mod">
          <ac:chgData name="Duyên Lương" userId="3a9e482f-ceb4-484a-8eab-f708ff3e9a36" providerId="ADAL" clId="{13784028-9459-48F9-BB57-AB814F1CAA60}" dt="2023-06-19T02:00:33.837" v="1233" actId="1076"/>
          <ac:spMkLst>
            <pc:docMk/>
            <pc:sldMk cId="2093315810" sldId="292"/>
            <ac:spMk id="6" creationId="{13844CB1-A26D-4822-B968-1DEA68B8017A}"/>
          </ac:spMkLst>
        </pc:spChg>
        <pc:spChg chg="add mod">
          <ac:chgData name="Duyên Lương" userId="3a9e482f-ceb4-484a-8eab-f708ff3e9a36" providerId="ADAL" clId="{13784028-9459-48F9-BB57-AB814F1CAA60}" dt="2023-06-19T02:02:29.218" v="1269" actId="1076"/>
          <ac:spMkLst>
            <pc:docMk/>
            <pc:sldMk cId="2093315810" sldId="292"/>
            <ac:spMk id="7" creationId="{A92C2EFB-DF0E-2625-4AC1-5132014289F2}"/>
          </ac:spMkLst>
        </pc:spChg>
        <pc:spChg chg="del mod">
          <ac:chgData name="Duyên Lương" userId="3a9e482f-ceb4-484a-8eab-f708ff3e9a36" providerId="ADAL" clId="{13784028-9459-48F9-BB57-AB814F1CAA60}" dt="2023-06-19T02:02:04.909" v="1259" actId="478"/>
          <ac:spMkLst>
            <pc:docMk/>
            <pc:sldMk cId="2093315810" sldId="292"/>
            <ac:spMk id="12" creationId="{00000000-0000-0000-0000-000000000000}"/>
          </ac:spMkLst>
        </pc:spChg>
        <pc:spChg chg="del">
          <ac:chgData name="Duyên Lương" userId="3a9e482f-ceb4-484a-8eab-f708ff3e9a36" providerId="ADAL" clId="{13784028-9459-48F9-BB57-AB814F1CAA60}" dt="2023-06-19T01:55:54.198" v="1200" actId="478"/>
          <ac:spMkLst>
            <pc:docMk/>
            <pc:sldMk cId="2093315810" sldId="292"/>
            <ac:spMk id="16" creationId="{6A60EBDE-3C2D-5D25-8867-4EAA2EFFC15A}"/>
          </ac:spMkLst>
        </pc:spChg>
        <pc:spChg chg="del">
          <ac:chgData name="Duyên Lương" userId="3a9e482f-ceb4-484a-8eab-f708ff3e9a36" providerId="ADAL" clId="{13784028-9459-48F9-BB57-AB814F1CAA60}" dt="2023-06-19T01:56:00.317" v="1205" actId="478"/>
          <ac:spMkLst>
            <pc:docMk/>
            <pc:sldMk cId="2093315810" sldId="292"/>
            <ac:spMk id="17" creationId="{E4C2F057-C7F5-67A1-C6C1-FB8A88C0ADE7}"/>
          </ac:spMkLst>
        </pc:spChg>
        <pc:spChg chg="del">
          <ac:chgData name="Duyên Lương" userId="3a9e482f-ceb4-484a-8eab-f708ff3e9a36" providerId="ADAL" clId="{13784028-9459-48F9-BB57-AB814F1CAA60}" dt="2023-06-19T01:55:55.344" v="1201" actId="478"/>
          <ac:spMkLst>
            <pc:docMk/>
            <pc:sldMk cId="2093315810" sldId="292"/>
            <ac:spMk id="18" creationId="{A4EA3C73-4BD9-2F09-8567-E64654C230EB}"/>
          </ac:spMkLst>
        </pc:spChg>
        <pc:spChg chg="del">
          <ac:chgData name="Duyên Lương" userId="3a9e482f-ceb4-484a-8eab-f708ff3e9a36" providerId="ADAL" clId="{13784028-9459-48F9-BB57-AB814F1CAA60}" dt="2023-06-19T01:55:59.389" v="1204" actId="478"/>
          <ac:spMkLst>
            <pc:docMk/>
            <pc:sldMk cId="2093315810" sldId="292"/>
            <ac:spMk id="19" creationId="{863E2C69-13C8-6F72-802A-6F5860F8A90C}"/>
          </ac:spMkLst>
        </pc:spChg>
        <pc:grpChg chg="mod">
          <ac:chgData name="Duyên Lương" userId="3a9e482f-ceb4-484a-8eab-f708ff3e9a36" providerId="ADAL" clId="{13784028-9459-48F9-BB57-AB814F1CAA60}" dt="2023-06-19T02:02:19.915" v="1264" actId="1076"/>
          <ac:grpSpMkLst>
            <pc:docMk/>
            <pc:sldMk cId="2093315810" sldId="292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13784028-9459-48F9-BB57-AB814F1CAA60}" dt="2023-06-19T02:00:39.420" v="1235" actId="1076"/>
          <ac:picMkLst>
            <pc:docMk/>
            <pc:sldMk cId="2093315810" sldId="292"/>
            <ac:picMk id="8" creationId="{958394BD-FEB8-EDB3-7AAF-07E7EEC370F8}"/>
          </ac:picMkLst>
        </pc:picChg>
        <pc:picChg chg="add mod">
          <ac:chgData name="Duyên Lương" userId="3a9e482f-ceb4-484a-8eab-f708ff3e9a36" providerId="ADAL" clId="{13784028-9459-48F9-BB57-AB814F1CAA60}" dt="2023-06-19T02:02:08.599" v="1260" actId="1076"/>
          <ac:picMkLst>
            <pc:docMk/>
            <pc:sldMk cId="2093315810" sldId="292"/>
            <ac:picMk id="9" creationId="{EF9A5B74-0A40-1CF5-8549-07C11D242A1A}"/>
          </ac:picMkLst>
        </pc:picChg>
        <pc:picChg chg="del">
          <ac:chgData name="Duyên Lương" userId="3a9e482f-ceb4-484a-8eab-f708ff3e9a36" providerId="ADAL" clId="{13784028-9459-48F9-BB57-AB814F1CAA60}" dt="2023-06-19T01:55:56.529" v="1203" actId="478"/>
          <ac:picMkLst>
            <pc:docMk/>
            <pc:sldMk cId="2093315810" sldId="292"/>
            <ac:picMk id="14" creationId="{D56AD007-B9E8-5F57-E7A4-B2ED2E483C2D}"/>
          </ac:picMkLst>
        </pc:picChg>
        <pc:picChg chg="del">
          <ac:chgData name="Duyên Lương" userId="3a9e482f-ceb4-484a-8eab-f708ff3e9a36" providerId="ADAL" clId="{13784028-9459-48F9-BB57-AB814F1CAA60}" dt="2023-06-19T01:55:55.989" v="1202" actId="478"/>
          <ac:picMkLst>
            <pc:docMk/>
            <pc:sldMk cId="2093315810" sldId="292"/>
            <ac:picMk id="15" creationId="{97776AAB-6387-2DC6-0AC1-0F14F9E59C8C}"/>
          </ac:picMkLst>
        </pc:picChg>
      </pc:sldChg>
      <pc:sldChg chg="addSp delSp modSp mod modTransition delAnim modAnim">
        <pc:chgData name="Duyên Lương" userId="3a9e482f-ceb4-484a-8eab-f708ff3e9a36" providerId="ADAL" clId="{13784028-9459-48F9-BB57-AB814F1CAA60}" dt="2023-06-19T02:12:31.489" v="1626"/>
        <pc:sldMkLst>
          <pc:docMk/>
          <pc:sldMk cId="3943795584" sldId="293"/>
        </pc:sldMkLst>
        <pc:spChg chg="add mod">
          <ac:chgData name="Duyên Lương" userId="3a9e482f-ceb4-484a-8eab-f708ff3e9a36" providerId="ADAL" clId="{13784028-9459-48F9-BB57-AB814F1CAA60}" dt="2023-06-19T02:02:58.216" v="1275" actId="1076"/>
          <ac:spMkLst>
            <pc:docMk/>
            <pc:sldMk cId="3943795584" sldId="293"/>
            <ac:spMk id="4" creationId="{F3868087-5363-F74F-845F-D23C29532786}"/>
          </ac:spMkLst>
        </pc:spChg>
        <pc:spChg chg="add mod">
          <ac:chgData name="Duyên Lương" userId="3a9e482f-ceb4-484a-8eab-f708ff3e9a36" providerId="ADAL" clId="{13784028-9459-48F9-BB57-AB814F1CAA60}" dt="2023-06-19T02:03:46.368" v="1298" actId="20577"/>
          <ac:spMkLst>
            <pc:docMk/>
            <pc:sldMk cId="3943795584" sldId="293"/>
            <ac:spMk id="5" creationId="{2577A13B-E231-EA0F-BDD6-72B7930533C0}"/>
          </ac:spMkLst>
        </pc:spChg>
        <pc:spChg chg="add mod">
          <ac:chgData name="Duyên Lương" userId="3a9e482f-ceb4-484a-8eab-f708ff3e9a36" providerId="ADAL" clId="{13784028-9459-48F9-BB57-AB814F1CAA60}" dt="2023-06-19T02:03:53.266" v="1299" actId="1076"/>
          <ac:spMkLst>
            <pc:docMk/>
            <pc:sldMk cId="3943795584" sldId="293"/>
            <ac:spMk id="6" creationId="{52D77A94-F60A-D13B-0018-D1006199C118}"/>
          </ac:spMkLst>
        </pc:spChg>
        <pc:spChg chg="del">
          <ac:chgData name="Duyên Lương" userId="3a9e482f-ceb4-484a-8eab-f708ff3e9a36" providerId="ADAL" clId="{13784028-9459-48F9-BB57-AB814F1CAA60}" dt="2023-06-19T02:02:36.298" v="1270" actId="478"/>
          <ac:spMkLst>
            <pc:docMk/>
            <pc:sldMk cId="3943795584" sldId="293"/>
            <ac:spMk id="10" creationId="{00000000-0000-0000-0000-000000000000}"/>
          </ac:spMkLst>
        </pc:spChg>
        <pc:spChg chg="del">
          <ac:chgData name="Duyên Lương" userId="3a9e482f-ceb4-484a-8eab-f708ff3e9a36" providerId="ADAL" clId="{13784028-9459-48F9-BB57-AB814F1CAA60}" dt="2023-06-19T02:02:37.115" v="1271" actId="478"/>
          <ac:spMkLst>
            <pc:docMk/>
            <pc:sldMk cId="3943795584" sldId="293"/>
            <ac:spMk id="12" creationId="{00000000-0000-0000-0000-000000000000}"/>
          </ac:spMkLst>
        </pc:spChg>
        <pc:spChg chg="del">
          <ac:chgData name="Duyên Lương" userId="3a9e482f-ceb4-484a-8eab-f708ff3e9a36" providerId="ADAL" clId="{13784028-9459-48F9-BB57-AB814F1CAA60}" dt="2023-06-19T02:03:04.165" v="1280" actId="478"/>
          <ac:spMkLst>
            <pc:docMk/>
            <pc:sldMk cId="3943795584" sldId="293"/>
            <ac:spMk id="16" creationId="{6A60EBDE-3C2D-5D25-8867-4EAA2EFFC15A}"/>
          </ac:spMkLst>
        </pc:spChg>
        <pc:spChg chg="del">
          <ac:chgData name="Duyên Lương" userId="3a9e482f-ceb4-484a-8eab-f708ff3e9a36" providerId="ADAL" clId="{13784028-9459-48F9-BB57-AB814F1CAA60}" dt="2023-06-19T02:03:02.362" v="1278" actId="478"/>
          <ac:spMkLst>
            <pc:docMk/>
            <pc:sldMk cId="3943795584" sldId="293"/>
            <ac:spMk id="17" creationId="{E4C2F057-C7F5-67A1-C6C1-FB8A88C0ADE7}"/>
          </ac:spMkLst>
        </pc:spChg>
        <pc:spChg chg="del">
          <ac:chgData name="Duyên Lương" userId="3a9e482f-ceb4-484a-8eab-f708ff3e9a36" providerId="ADAL" clId="{13784028-9459-48F9-BB57-AB814F1CAA60}" dt="2023-06-19T02:03:05.984" v="1281" actId="478"/>
          <ac:spMkLst>
            <pc:docMk/>
            <pc:sldMk cId="3943795584" sldId="293"/>
            <ac:spMk id="18" creationId="{A4EA3C73-4BD9-2F09-8567-E64654C230EB}"/>
          </ac:spMkLst>
        </pc:spChg>
        <pc:spChg chg="del">
          <ac:chgData name="Duyên Lương" userId="3a9e482f-ceb4-484a-8eab-f708ff3e9a36" providerId="ADAL" clId="{13784028-9459-48F9-BB57-AB814F1CAA60}" dt="2023-06-19T02:03:00.882" v="1277" actId="478"/>
          <ac:spMkLst>
            <pc:docMk/>
            <pc:sldMk cId="3943795584" sldId="293"/>
            <ac:spMk id="19" creationId="{863E2C69-13C8-6F72-802A-6F5860F8A90C}"/>
          </ac:spMkLst>
        </pc:spChg>
        <pc:picChg chg="add mod">
          <ac:chgData name="Duyên Lương" userId="3a9e482f-ceb4-484a-8eab-f708ff3e9a36" providerId="ADAL" clId="{13784028-9459-48F9-BB57-AB814F1CAA60}" dt="2023-06-19T02:03:57.243" v="1300" actId="14100"/>
          <ac:picMkLst>
            <pc:docMk/>
            <pc:sldMk cId="3943795584" sldId="293"/>
            <ac:picMk id="7" creationId="{539317CC-B08E-F439-2862-36104B812B35}"/>
          </ac:picMkLst>
        </pc:picChg>
        <pc:picChg chg="del">
          <ac:chgData name="Duyên Lương" userId="3a9e482f-ceb4-484a-8eab-f708ff3e9a36" providerId="ADAL" clId="{13784028-9459-48F9-BB57-AB814F1CAA60}" dt="2023-06-19T02:02:59.393" v="1276" actId="478"/>
          <ac:picMkLst>
            <pc:docMk/>
            <pc:sldMk cId="3943795584" sldId="293"/>
            <ac:picMk id="14" creationId="{D56AD007-B9E8-5F57-E7A4-B2ED2E483C2D}"/>
          </ac:picMkLst>
        </pc:picChg>
        <pc:picChg chg="del">
          <ac:chgData name="Duyên Lương" userId="3a9e482f-ceb4-484a-8eab-f708ff3e9a36" providerId="ADAL" clId="{13784028-9459-48F9-BB57-AB814F1CAA60}" dt="2023-06-19T02:03:03.037" v="1279" actId="478"/>
          <ac:picMkLst>
            <pc:docMk/>
            <pc:sldMk cId="3943795584" sldId="293"/>
            <ac:picMk id="15" creationId="{97776AAB-6387-2DC6-0AC1-0F14F9E59C8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EA522-13E5-466C-BAB5-6E406D8BB94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7478A-4531-4067-8EC3-D0991ECB2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80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93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80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1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0" y="9534527"/>
            <a:ext cx="6705600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849600" y="9534527"/>
            <a:ext cx="1524000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7EAE6-23DF-4DC8-B110-6C551B536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9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microsoft.com/office/2007/relationships/media" Target="../media/media1.mp4"/><Relationship Id="rId16" Type="http://schemas.openxmlformats.org/officeDocument/2006/relationships/image" Target="../media/image26.svg"/><Relationship Id="rId1" Type="http://schemas.openxmlformats.org/officeDocument/2006/relationships/video" Target="NULL" TargetMode="External"/><Relationship Id="rId6" Type="http://schemas.openxmlformats.org/officeDocument/2006/relationships/image" Target="../media/image16.sv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image" Target="../media/image28.png"/><Relationship Id="rId5" Type="http://schemas.microsoft.com/office/2007/relationships/media" Target="../media/media4.mp4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image" Target="../media/image28.png"/><Relationship Id="rId5" Type="http://schemas.microsoft.com/office/2007/relationships/media" Target="../media/media4.mp4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image" Target="../media/image28.png"/><Relationship Id="rId5" Type="http://schemas.microsoft.com/office/2007/relationships/media" Target="../media/media4.mp4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image" Target="../media/image28.png"/><Relationship Id="rId5" Type="http://schemas.microsoft.com/office/2007/relationships/media" Target="../media/media4.mp4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image" Target="../media/image28.png"/><Relationship Id="rId5" Type="http://schemas.microsoft.com/office/2007/relationships/media" Target="../media/media4.mp4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gif"/><Relationship Id="rId4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slide" Target="slide33.xml"/><Relationship Id="rId7" Type="http://schemas.openxmlformats.org/officeDocument/2006/relationships/slide" Target="slide3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36.xml"/><Relationship Id="rId4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8.png"/><Relationship Id="rId4" Type="http://schemas.openxmlformats.org/officeDocument/2006/relationships/image" Target="../media/image1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9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590800" y="3158693"/>
            <a:ext cx="12496800" cy="3969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291"/>
              </a:lnSpc>
            </a:pPr>
            <a:r>
              <a:rPr lang="en-US" sz="21000" dirty="0">
                <a:solidFill>
                  <a:srgbClr val="FF0000"/>
                </a:solidFill>
                <a:latin typeface="Tropika"/>
              </a:rPr>
              <a:t>Welcome to our class!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00200" y="8115300"/>
            <a:ext cx="14859000" cy="1030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9600" dirty="0">
                <a:solidFill>
                  <a:srgbClr val="000000"/>
                </a:solidFill>
                <a:latin typeface="Sniglet"/>
              </a:rPr>
              <a:t>Teacher: </a:t>
            </a:r>
            <a:r>
              <a:rPr lang="en-US" sz="9600" dirty="0" err="1">
                <a:solidFill>
                  <a:srgbClr val="000000"/>
                </a:solidFill>
                <a:latin typeface="Sniglet"/>
              </a:rPr>
              <a:t>Mrs</a:t>
            </a:r>
            <a:r>
              <a:rPr lang="en-US" sz="9600" dirty="0">
                <a:solidFill>
                  <a:srgbClr val="000000"/>
                </a:solidFill>
                <a:latin typeface="Sniglet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Sniglet"/>
              </a:rPr>
              <a:t>Hương</a:t>
            </a:r>
            <a:r>
              <a:rPr lang="en-US" sz="9600" dirty="0">
                <a:solidFill>
                  <a:srgbClr val="000000"/>
                </a:solidFill>
                <a:latin typeface="Sniglet"/>
              </a:rPr>
              <a:t> Giang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9491" y="459281"/>
            <a:ext cx="18020873" cy="8777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5400" b="1" dirty="0">
                <a:latin typeface="Arial" pitchFamily="34" charset="0"/>
                <a:cs typeface="Arial" pitchFamily="34" charset="0"/>
              </a:rPr>
              <a:t>* </a:t>
            </a:r>
            <a:r>
              <a:rPr lang="en-US" sz="54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Verbs of liking </a:t>
            </a:r>
          </a:p>
          <a:p>
            <a:pPr>
              <a:buNone/>
            </a:pP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Adore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( </a:t>
            </a:r>
            <a:r>
              <a:rPr lang="en-US" sz="5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5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5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r>
              <a:rPr lang="en-US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Love</a:t>
            </a:r>
          </a:p>
          <a:p>
            <a:pPr>
              <a:buNone/>
            </a:pPr>
            <a:r>
              <a:rPr lang="en-US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Like, enjoy, fancy </a:t>
            </a:r>
            <a:r>
              <a:rPr lang="en-US" sz="5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( </a:t>
            </a:r>
            <a:r>
              <a:rPr lang="en-US" sz="5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5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r>
              <a:rPr lang="en-US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Don’t mind </a:t>
            </a:r>
            <a:r>
              <a:rPr lang="en-US" sz="5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( </a:t>
            </a:r>
            <a:r>
              <a:rPr lang="en-US" sz="5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phiền</a:t>
            </a:r>
            <a:r>
              <a:rPr lang="en-US" sz="5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buNone/>
            </a:pPr>
            <a:r>
              <a:rPr lang="en-US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Hate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5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ghét</a:t>
            </a:r>
            <a:r>
              <a:rPr lang="en-US" sz="5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r>
              <a:rPr lang="en-US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Detest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( </a:t>
            </a:r>
            <a:r>
              <a:rPr lang="en-US" sz="5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căm</a:t>
            </a:r>
            <a:r>
              <a:rPr lang="en-US" sz="5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ghét</a:t>
            </a:r>
            <a:r>
              <a:rPr lang="en-US" sz="5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buNone/>
            </a:pP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9190653" y="5480565"/>
            <a:ext cx="5829300" cy="2382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488822" y="4301922"/>
            <a:ext cx="4680503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  </a:t>
            </a: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Gerund </a:t>
            </a:r>
          </a:p>
          <a:p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(V- </a:t>
            </a:r>
            <a:r>
              <a:rPr lang="en-US" sz="5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ing</a:t>
            </a: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9439927" y="757448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Degree</a:t>
            </a:r>
          </a:p>
        </p:txBody>
      </p:sp>
      <p:sp>
        <p:nvSpPr>
          <p:cNvPr id="7" name="Isosceles Triangle 6"/>
          <p:cNvSpPr/>
          <p:nvPr/>
        </p:nvSpPr>
        <p:spPr>
          <a:xfrm flipH="1" flipV="1">
            <a:off x="9851825" y="2691797"/>
            <a:ext cx="1599839" cy="5324750"/>
          </a:xfrm>
          <a:prstGeom prst="triangl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8143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67128" y="899358"/>
            <a:ext cx="18020873" cy="50282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5400" b="1" dirty="0">
                <a:latin typeface="Arial" pitchFamily="34" charset="0"/>
                <a:cs typeface="Arial" pitchFamily="34" charset="0"/>
              </a:rPr>
              <a:t>Love</a:t>
            </a:r>
          </a:p>
          <a:p>
            <a:pPr>
              <a:buNone/>
            </a:pPr>
            <a:r>
              <a:rPr lang="en-US" sz="5400" b="1" dirty="0">
                <a:latin typeface="Arial" pitchFamily="34" charset="0"/>
                <a:cs typeface="Arial" pitchFamily="34" charset="0"/>
              </a:rPr>
              <a:t>Prefer(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)                 + V-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ing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/  to Verb </a:t>
            </a:r>
          </a:p>
          <a:p>
            <a:pPr>
              <a:buNone/>
            </a:pPr>
            <a:r>
              <a:rPr lang="en-US" sz="5400" b="1" dirty="0">
                <a:latin typeface="Arial" pitchFamily="34" charset="0"/>
                <a:cs typeface="Arial" pitchFamily="34" charset="0"/>
              </a:rPr>
              <a:t>Like</a:t>
            </a:r>
            <a:endParaRPr lang="en-US" sz="5400" i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5400" b="1" dirty="0">
                <a:latin typeface="Arial" pitchFamily="34" charset="0"/>
                <a:cs typeface="Arial" pitchFamily="34" charset="0"/>
              </a:rPr>
              <a:t>Hate</a:t>
            </a:r>
            <a:endParaRPr lang="en-US" sz="5400" i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7356298" y="1664416"/>
            <a:ext cx="554807" cy="3472664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68130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301355"/>
            <a:ext cx="18288000" cy="101566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1. Work in pairs. Put the verbs in the appropriate column. 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9E595CD-0A6F-8DDB-EFE5-838AC9AE9749}"/>
              </a:ext>
            </a:extLst>
          </p:cNvPr>
          <p:cNvSpPr/>
          <p:nvPr/>
        </p:nvSpPr>
        <p:spPr>
          <a:xfrm>
            <a:off x="2118816" y="1822966"/>
            <a:ext cx="14492784" cy="150309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5400" dirty="0">
                <a:solidFill>
                  <a:schemeClr val="tx1"/>
                </a:solidFill>
                <a:latin typeface="Sniglet" panose="020B0604020202020204" charset="0"/>
              </a:rPr>
              <a:t>love		</a:t>
            </a:r>
            <a:r>
              <a:rPr lang="en-US" sz="5400" dirty="0">
                <a:solidFill>
                  <a:schemeClr val="tx1"/>
                </a:solidFill>
                <a:latin typeface="Sniglet" panose="020B0604020202020204" charset="0"/>
              </a:rPr>
              <a:t>	</a:t>
            </a:r>
            <a:r>
              <a:rPr lang="en-VN" sz="5400" dirty="0">
                <a:solidFill>
                  <a:schemeClr val="tx1"/>
                </a:solidFill>
                <a:latin typeface="Sniglet" panose="020B0604020202020204" charset="0"/>
              </a:rPr>
              <a:t>like		</a:t>
            </a:r>
            <a:r>
              <a:rPr lang="en-US" sz="5400" dirty="0">
                <a:solidFill>
                  <a:schemeClr val="tx1"/>
                </a:solidFill>
                <a:latin typeface="Sniglet" panose="020B0604020202020204" charset="0"/>
              </a:rPr>
              <a:t>	</a:t>
            </a:r>
            <a:r>
              <a:rPr lang="en-VN" sz="5400" dirty="0">
                <a:solidFill>
                  <a:schemeClr val="tx1"/>
                </a:solidFill>
                <a:latin typeface="Sniglet" panose="020B0604020202020204" charset="0"/>
              </a:rPr>
              <a:t>detest		fancy</a:t>
            </a:r>
          </a:p>
          <a:p>
            <a:r>
              <a:rPr lang="en-VN" sz="5400" dirty="0">
                <a:solidFill>
                  <a:schemeClr val="tx1"/>
                </a:solidFill>
                <a:latin typeface="Sniglet" panose="020B0604020202020204" charset="0"/>
              </a:rPr>
              <a:t>dislike		enjoy		</a:t>
            </a:r>
            <a:r>
              <a:rPr lang="en-US" sz="5400" dirty="0">
                <a:solidFill>
                  <a:schemeClr val="tx1"/>
                </a:solidFill>
                <a:latin typeface="Sniglet" panose="020B0604020202020204" charset="0"/>
              </a:rPr>
              <a:t>	</a:t>
            </a:r>
            <a:r>
              <a:rPr lang="en-VN" sz="5400" dirty="0">
                <a:solidFill>
                  <a:schemeClr val="tx1"/>
                </a:solidFill>
                <a:latin typeface="Sniglet" panose="020B0604020202020204" charset="0"/>
              </a:rPr>
              <a:t>hate		</a:t>
            </a:r>
            <a:r>
              <a:rPr lang="en-US" sz="5400" dirty="0">
                <a:solidFill>
                  <a:schemeClr val="tx1"/>
                </a:solidFill>
                <a:latin typeface="Sniglet" panose="020B0604020202020204" charset="0"/>
              </a:rPr>
              <a:t>	</a:t>
            </a:r>
            <a:r>
              <a:rPr lang="en-VN" sz="5400" dirty="0">
                <a:solidFill>
                  <a:schemeClr val="tx1"/>
                </a:solidFill>
                <a:latin typeface="Sniglet" panose="020B0604020202020204" charset="0"/>
              </a:rPr>
              <a:t>prefer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39583A-651F-AEDF-1EDD-B2F54CE77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733960"/>
              </p:ext>
            </p:extLst>
          </p:nvPr>
        </p:nvGraphicFramePr>
        <p:xfrm>
          <a:off x="2819400" y="3441574"/>
          <a:ext cx="13106400" cy="61722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312306646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943229596"/>
                    </a:ext>
                  </a:extLst>
                </a:gridCol>
              </a:tblGrid>
              <a:tr h="23033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Sniglet" panose="020B0604020202020204" charset="0"/>
                        </a:rPr>
                        <a:t>V + gerunds</a:t>
                      </a:r>
                      <a:endParaRPr lang="en-US" sz="5400" b="1" dirty="0">
                        <a:solidFill>
                          <a:schemeClr val="tx1"/>
                        </a:solidFill>
                        <a:effectLst/>
                        <a:latin typeface="Snigle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Sniglet" panose="020B0604020202020204" charset="0"/>
                          <a:ea typeface="+mn-ea"/>
                          <a:cs typeface="+mn-cs"/>
                        </a:rPr>
                        <a:t>V + gerunds and </a:t>
                      </a:r>
                      <a:r>
                        <a:rPr lang="en-US" sz="5400" b="1" i="1" kern="1200" dirty="0">
                          <a:solidFill>
                            <a:schemeClr val="tx1"/>
                          </a:solidFill>
                          <a:effectLst/>
                          <a:latin typeface="Sniglet" panose="020B0604020202020204" charset="0"/>
                          <a:ea typeface="+mn-ea"/>
                          <a:cs typeface="+mn-cs"/>
                        </a:rPr>
                        <a:t>to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Sniglet" panose="020B0604020202020204" charset="0"/>
                          <a:ea typeface="+mn-ea"/>
                          <a:cs typeface="+mn-cs"/>
                        </a:rPr>
                        <a:t>-infinitives </a:t>
                      </a:r>
                      <a:endParaRPr lang="en-US" sz="5400" b="1" dirty="0">
                        <a:solidFill>
                          <a:schemeClr val="tx1"/>
                        </a:solidFill>
                        <a:effectLst/>
                        <a:latin typeface="Snigle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01815"/>
                  </a:ext>
                </a:extLst>
              </a:tr>
              <a:tr h="3868823">
                <a:tc>
                  <a:txBody>
                    <a:bodyPr/>
                    <a:lstStyle/>
                    <a:p>
                      <a:endParaRPr lang="en-VN" sz="2400" b="1" dirty="0">
                        <a:solidFill>
                          <a:schemeClr val="tx1"/>
                        </a:solidFill>
                        <a:latin typeface="Sniglet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400" b="1" dirty="0">
                        <a:solidFill>
                          <a:schemeClr val="tx1"/>
                        </a:solidFill>
                        <a:latin typeface="Sniglet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7289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6DF30DC-AAD6-1F76-1640-7928C532F2ED}"/>
              </a:ext>
            </a:extLst>
          </p:cNvPr>
          <p:cNvSpPr txBox="1"/>
          <p:nvPr/>
        </p:nvSpPr>
        <p:spPr>
          <a:xfrm>
            <a:off x="2971800" y="6073756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8000" spc="-300" dirty="0">
                <a:latin typeface="Sniglet" panose="020B0604020202020204" charset="0"/>
              </a:rPr>
              <a:t>detest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36DC6-EC1C-35A8-7BDA-0E33A0611BBC}"/>
              </a:ext>
            </a:extLst>
          </p:cNvPr>
          <p:cNvSpPr txBox="1"/>
          <p:nvPr/>
        </p:nvSpPr>
        <p:spPr>
          <a:xfrm>
            <a:off x="6278246" y="6054837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8000" spc="-300" dirty="0">
                <a:latin typeface="Sniglet" panose="020B0604020202020204" charset="0"/>
              </a:rPr>
              <a:t>fancy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DC4341-68C8-B80B-2C9E-7D3797864204}"/>
              </a:ext>
            </a:extLst>
          </p:cNvPr>
          <p:cNvSpPr txBox="1"/>
          <p:nvPr/>
        </p:nvSpPr>
        <p:spPr>
          <a:xfrm>
            <a:off x="2971800" y="7993192"/>
            <a:ext cx="4680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8000" spc="-300" dirty="0">
                <a:latin typeface="Sniglet" panose="020B0604020202020204" charset="0"/>
              </a:rPr>
              <a:t>dislike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87AE44-B473-8B2D-A9D3-639A39E37B0E}"/>
              </a:ext>
            </a:extLst>
          </p:cNvPr>
          <p:cNvSpPr txBox="1"/>
          <p:nvPr/>
        </p:nvSpPr>
        <p:spPr>
          <a:xfrm>
            <a:off x="6172200" y="8011061"/>
            <a:ext cx="4446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8000" spc="-300" dirty="0">
                <a:latin typeface="Sniglet" panose="020B0604020202020204" charset="0"/>
              </a:rPr>
              <a:t>enjoy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DECCA-665D-AC66-E60C-7657269D84C1}"/>
              </a:ext>
            </a:extLst>
          </p:cNvPr>
          <p:cNvSpPr txBox="1"/>
          <p:nvPr/>
        </p:nvSpPr>
        <p:spPr>
          <a:xfrm>
            <a:off x="9481456" y="5092215"/>
            <a:ext cx="3276600" cy="222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8000" dirty="0">
                <a:latin typeface="Sniglet" panose="020B0604020202020204" charset="0"/>
              </a:rPr>
              <a:t>love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EBFFBF-773A-E6E7-BFD6-EB540BAAF4B6}"/>
              </a:ext>
            </a:extLst>
          </p:cNvPr>
          <p:cNvSpPr txBox="1"/>
          <p:nvPr/>
        </p:nvSpPr>
        <p:spPr>
          <a:xfrm>
            <a:off x="12839360" y="5993552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8000" dirty="0">
                <a:latin typeface="Sniglet" panose="020B0604020202020204" charset="0"/>
              </a:rPr>
              <a:t>like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11B43-EE24-7357-F6D9-79083474A900}"/>
              </a:ext>
            </a:extLst>
          </p:cNvPr>
          <p:cNvSpPr txBox="1"/>
          <p:nvPr/>
        </p:nvSpPr>
        <p:spPr>
          <a:xfrm>
            <a:off x="9562760" y="7767655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8000" dirty="0">
                <a:latin typeface="Sniglet" panose="020B0604020202020204" charset="0"/>
              </a:rPr>
              <a:t>hate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17D9AF-F3C1-B1F0-4506-8D9E9E174EF4}"/>
              </a:ext>
            </a:extLst>
          </p:cNvPr>
          <p:cNvSpPr txBox="1"/>
          <p:nvPr/>
        </p:nvSpPr>
        <p:spPr>
          <a:xfrm>
            <a:off x="12392027" y="7749979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8000" dirty="0">
                <a:latin typeface="Sniglet" panose="020B0604020202020204" charset="0"/>
              </a:rPr>
              <a:t>prefer</a:t>
            </a:r>
          </a:p>
        </p:txBody>
      </p:sp>
    </p:spTree>
    <p:extLst>
      <p:ext uri="{BB962C8B-B14F-4D97-AF65-F5344CB8AC3E}">
        <p14:creationId xmlns:p14="http://schemas.microsoft.com/office/powerpoint/2010/main" val="38547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862" y="-32238"/>
            <a:ext cx="18282138" cy="123110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2. Choose the correct answer A, B, or 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AB376-65B1-FCEF-5D5A-38DDFEA88269}"/>
              </a:ext>
            </a:extLst>
          </p:cNvPr>
          <p:cNvSpPr txBox="1"/>
          <p:nvPr/>
        </p:nvSpPr>
        <p:spPr>
          <a:xfrm>
            <a:off x="76200" y="1357848"/>
            <a:ext cx="18059400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E0702A"/>
                </a:solidFill>
                <a:effectLst/>
                <a:latin typeface="Sniglet" panose="020B0604020202020204" charset="0"/>
              </a:rPr>
              <a:t>1</a:t>
            </a:r>
            <a:r>
              <a:rPr lang="en-US" sz="4800" dirty="0">
                <a:solidFill>
                  <a:srgbClr val="E0702A"/>
                </a:solidFill>
                <a:effectLst/>
                <a:latin typeface="Sniglet" panose="020B0604020202020204" charset="0"/>
              </a:rPr>
              <a:t>.</a:t>
            </a:r>
            <a:r>
              <a:rPr lang="en-US" sz="4800" dirty="0">
                <a:effectLst/>
                <a:latin typeface="Sniglet" panose="020B0604020202020204" charset="0"/>
              </a:rPr>
              <a:t> I love ______, so in my leisure time, I go to some villages near Ha </a:t>
            </a:r>
            <a:r>
              <a:rPr lang="en-US" sz="4800" dirty="0" err="1">
                <a:effectLst/>
                <a:latin typeface="Sniglet" panose="020B0604020202020204" charset="0"/>
              </a:rPr>
              <a:t>Noi</a:t>
            </a:r>
            <a:r>
              <a:rPr lang="en-US" sz="4800" dirty="0">
                <a:effectLst/>
                <a:latin typeface="Sniglet" panose="020B0604020202020204" charset="0"/>
              </a:rPr>
              <a:t> to relax and enjoy the outdoors. </a:t>
            </a:r>
          </a:p>
          <a:p>
            <a:r>
              <a:rPr lang="en-US" sz="4800" dirty="0">
                <a:effectLst/>
                <a:latin typeface="Sniglet" panose="020B0604020202020204" charset="0"/>
              </a:rPr>
              <a:t>	A. travelling 		</a:t>
            </a:r>
            <a:r>
              <a:rPr lang="en-US" sz="4800" dirty="0">
                <a:latin typeface="Sniglet" panose="020B0604020202020204" charset="0"/>
              </a:rPr>
              <a:t>	</a:t>
            </a:r>
            <a:r>
              <a:rPr lang="en-US" sz="4800" dirty="0">
                <a:effectLst/>
                <a:latin typeface="Sniglet" panose="020B0604020202020204" charset="0"/>
              </a:rPr>
              <a:t>B. travelled 		C. </a:t>
            </a:r>
            <a:r>
              <a:rPr lang="en-US" sz="4800">
                <a:effectLst/>
                <a:latin typeface="Sniglet" panose="020B0604020202020204" charset="0"/>
              </a:rPr>
              <a:t>a </a:t>
            </a:r>
            <a:r>
              <a:rPr lang="en-US" sz="4800" dirty="0">
                <a:effectLst/>
                <a:latin typeface="Sniglet" panose="020B0604020202020204" charset="0"/>
              </a:rPr>
              <a:t>travel </a:t>
            </a:r>
          </a:p>
          <a:p>
            <a:r>
              <a:rPr lang="en-US" sz="4800" b="1" dirty="0">
                <a:solidFill>
                  <a:srgbClr val="E0702A"/>
                </a:solidFill>
                <a:effectLst/>
                <a:latin typeface="Sniglet" panose="020B0604020202020204" charset="0"/>
              </a:rPr>
              <a:t>2</a:t>
            </a:r>
            <a:r>
              <a:rPr lang="en-US" sz="4800" dirty="0">
                <a:solidFill>
                  <a:srgbClr val="E0702A"/>
                </a:solidFill>
                <a:effectLst/>
                <a:latin typeface="Sniglet" panose="020B0604020202020204" charset="0"/>
              </a:rPr>
              <a:t>.</a:t>
            </a:r>
            <a:r>
              <a:rPr lang="en-US" sz="4800" dirty="0">
                <a:effectLst/>
                <a:latin typeface="Sniglet" panose="020B0604020202020204" charset="0"/>
              </a:rPr>
              <a:t> Tom enjoys ______ puzzles, especially Sudoku.</a:t>
            </a:r>
            <a:br>
              <a:rPr lang="en-US" sz="4800" dirty="0">
                <a:effectLst/>
                <a:latin typeface="Sniglet" panose="020B0604020202020204" charset="0"/>
              </a:rPr>
            </a:br>
            <a:r>
              <a:rPr lang="en-US" sz="4800" dirty="0">
                <a:effectLst/>
                <a:latin typeface="Sniglet" panose="020B0604020202020204" charset="0"/>
              </a:rPr>
              <a:t>	A. doing 				B. do 				C. to do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A6372-B315-18D0-3D3E-9DCBFEE0AED0}"/>
              </a:ext>
            </a:extLst>
          </p:cNvPr>
          <p:cNvSpPr txBox="1"/>
          <p:nvPr/>
        </p:nvSpPr>
        <p:spPr>
          <a:xfrm>
            <a:off x="76200" y="5143500"/>
            <a:ext cx="18059400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E0702A"/>
                </a:solidFill>
                <a:effectLst/>
                <a:latin typeface="Sniglet" panose="020B0604020202020204" charset="0"/>
              </a:rPr>
              <a:t>3.</a:t>
            </a:r>
            <a:r>
              <a:rPr lang="en-US" sz="4800" b="1" dirty="0">
                <a:effectLst/>
                <a:latin typeface="Sniglet" panose="020B0604020202020204" charset="0"/>
              </a:rPr>
              <a:t> </a:t>
            </a:r>
            <a:r>
              <a:rPr lang="en-US" sz="4800" dirty="0">
                <a:effectLst/>
                <a:latin typeface="Sniglet" panose="020B0604020202020204" charset="0"/>
              </a:rPr>
              <a:t>When do you like ______ TV?</a:t>
            </a:r>
            <a:br>
              <a:rPr lang="en-US" sz="4800" dirty="0">
                <a:effectLst/>
                <a:latin typeface="Sniglet" panose="020B0604020202020204" charset="0"/>
              </a:rPr>
            </a:br>
            <a:r>
              <a:rPr lang="en-US" sz="4800" dirty="0">
                <a:effectLst/>
                <a:latin typeface="Sniglet" panose="020B0604020202020204" charset="0"/>
              </a:rPr>
              <a:t>	</a:t>
            </a:r>
            <a:r>
              <a:rPr lang="en-US" sz="4800" b="0" dirty="0">
                <a:effectLst/>
                <a:latin typeface="Sniglet" panose="020B0604020202020204" charset="0"/>
              </a:rPr>
              <a:t>A. </a:t>
            </a:r>
            <a:r>
              <a:rPr lang="en-US" sz="4800" dirty="0">
                <a:effectLst/>
                <a:latin typeface="Sniglet" panose="020B0604020202020204" charset="0"/>
              </a:rPr>
              <a:t>watched 			</a:t>
            </a:r>
            <a:r>
              <a:rPr lang="en-US" sz="4800" b="0" dirty="0">
                <a:effectLst/>
                <a:latin typeface="Sniglet" panose="020B0604020202020204" charset="0"/>
              </a:rPr>
              <a:t>B. </a:t>
            </a:r>
            <a:r>
              <a:rPr lang="en-US" sz="4800" dirty="0">
                <a:effectLst/>
                <a:latin typeface="Sniglet" panose="020B0604020202020204" charset="0"/>
              </a:rPr>
              <a:t>watch 			</a:t>
            </a:r>
            <a:r>
              <a:rPr lang="en-US" sz="4800" b="0" dirty="0">
                <a:effectLst/>
                <a:latin typeface="Sniglet" panose="020B0604020202020204" charset="0"/>
              </a:rPr>
              <a:t>C. </a:t>
            </a:r>
            <a:r>
              <a:rPr lang="en-US" sz="4800" dirty="0">
                <a:effectLst/>
                <a:latin typeface="Sniglet" panose="020B0604020202020204" charset="0"/>
              </a:rPr>
              <a:t>to watch </a:t>
            </a:r>
            <a:endParaRPr lang="en-US" sz="4800" b="1" dirty="0">
              <a:effectLst/>
              <a:latin typeface="Sniglet" panose="020B0604020202020204" charset="0"/>
            </a:endParaRPr>
          </a:p>
          <a:p>
            <a:r>
              <a:rPr lang="en-US" sz="4800" b="1" dirty="0">
                <a:solidFill>
                  <a:srgbClr val="E0702A"/>
                </a:solidFill>
                <a:effectLst/>
                <a:latin typeface="Sniglet" panose="020B0604020202020204" charset="0"/>
              </a:rPr>
              <a:t>4.</a:t>
            </a:r>
            <a:r>
              <a:rPr lang="en-US" sz="4800" b="1" dirty="0">
                <a:effectLst/>
                <a:latin typeface="Sniglet" panose="020B0604020202020204" charset="0"/>
              </a:rPr>
              <a:t> </a:t>
            </a:r>
            <a:r>
              <a:rPr lang="en-US" sz="4800" dirty="0">
                <a:effectLst/>
                <a:latin typeface="Sniglet" panose="020B0604020202020204" charset="0"/>
              </a:rPr>
              <a:t>Do you fancy ______ to the cinema this weekend? </a:t>
            </a:r>
            <a:endParaRPr lang="en-US" sz="4800" dirty="0">
              <a:latin typeface="Sniglet" panose="020B0604020202020204" charset="0"/>
            </a:endParaRPr>
          </a:p>
          <a:p>
            <a:r>
              <a:rPr lang="en-US" sz="4800" b="0" dirty="0">
                <a:effectLst/>
                <a:latin typeface="Sniglet" panose="020B0604020202020204" charset="0"/>
              </a:rPr>
              <a:t>	A. </a:t>
            </a:r>
            <a:r>
              <a:rPr lang="en-US" sz="4800" dirty="0">
                <a:effectLst/>
                <a:latin typeface="Sniglet" panose="020B0604020202020204" charset="0"/>
              </a:rPr>
              <a:t>go 				</a:t>
            </a:r>
            <a:r>
              <a:rPr lang="en-US" sz="4800" b="0" dirty="0">
                <a:effectLst/>
                <a:latin typeface="Sniglet" panose="020B0604020202020204" charset="0"/>
              </a:rPr>
              <a:t>B. </a:t>
            </a:r>
            <a:r>
              <a:rPr lang="en-US" sz="4800" dirty="0">
                <a:effectLst/>
                <a:latin typeface="Sniglet" panose="020B0604020202020204" charset="0"/>
              </a:rPr>
              <a:t>going 				</a:t>
            </a:r>
            <a:r>
              <a:rPr lang="en-US" sz="4800" b="0" dirty="0">
                <a:effectLst/>
                <a:latin typeface="Sniglet" panose="020B0604020202020204" charset="0"/>
              </a:rPr>
              <a:t>C. </a:t>
            </a:r>
            <a:r>
              <a:rPr lang="en-US" sz="4800" dirty="0">
                <a:effectLst/>
                <a:latin typeface="Sniglet" panose="020B0604020202020204" charset="0"/>
              </a:rPr>
              <a:t>to go</a:t>
            </a:r>
          </a:p>
          <a:p>
            <a:r>
              <a:rPr lang="en-US" sz="4800" b="1" dirty="0">
                <a:solidFill>
                  <a:srgbClr val="E0702A"/>
                </a:solidFill>
                <a:effectLst/>
                <a:latin typeface="Sniglet" panose="020B0604020202020204" charset="0"/>
              </a:rPr>
              <a:t>5.</a:t>
            </a:r>
            <a:r>
              <a:rPr lang="en-US" sz="4800" b="1" dirty="0">
                <a:effectLst/>
                <a:latin typeface="Sniglet" panose="020B0604020202020204" charset="0"/>
              </a:rPr>
              <a:t> </a:t>
            </a:r>
            <a:r>
              <a:rPr lang="en-US" sz="4800" dirty="0">
                <a:effectLst/>
                <a:latin typeface="Sniglet" panose="020B0604020202020204" charset="0"/>
              </a:rPr>
              <a:t>I detest ______. I think it’s cruel to harm animals.</a:t>
            </a:r>
            <a:br>
              <a:rPr lang="en-US" sz="4800" dirty="0">
                <a:effectLst/>
                <a:latin typeface="Sniglet" panose="020B0604020202020204" charset="0"/>
              </a:rPr>
            </a:br>
            <a:r>
              <a:rPr lang="en-US" sz="4800" dirty="0">
                <a:effectLst/>
                <a:latin typeface="Sniglet" panose="020B0604020202020204" charset="0"/>
              </a:rPr>
              <a:t>	</a:t>
            </a:r>
            <a:r>
              <a:rPr lang="en-US" sz="4800" b="0" dirty="0">
                <a:effectLst/>
                <a:latin typeface="Sniglet" panose="020B0604020202020204" charset="0"/>
              </a:rPr>
              <a:t>A. </a:t>
            </a:r>
            <a:r>
              <a:rPr lang="en-US" sz="4800" dirty="0">
                <a:effectLst/>
                <a:latin typeface="Sniglet" panose="020B0604020202020204" charset="0"/>
              </a:rPr>
              <a:t>hunting 			</a:t>
            </a:r>
            <a:r>
              <a:rPr lang="en-US" sz="4800" b="0" dirty="0">
                <a:effectLst/>
                <a:latin typeface="Sniglet" panose="020B0604020202020204" charset="0"/>
              </a:rPr>
              <a:t>B. </a:t>
            </a:r>
            <a:r>
              <a:rPr lang="en-US" sz="4800" dirty="0">
                <a:effectLst/>
                <a:latin typeface="Sniglet" panose="020B0604020202020204" charset="0"/>
              </a:rPr>
              <a:t>to hunt 			</a:t>
            </a:r>
            <a:r>
              <a:rPr lang="en-US" sz="4800" b="0" dirty="0">
                <a:effectLst/>
                <a:latin typeface="Sniglet" panose="020B0604020202020204" charset="0"/>
              </a:rPr>
              <a:t>C. </a:t>
            </a:r>
            <a:r>
              <a:rPr lang="en-US" sz="4800" dirty="0">
                <a:effectLst/>
                <a:latin typeface="Sniglet" panose="020B0604020202020204" charset="0"/>
              </a:rPr>
              <a:t>hunt </a:t>
            </a:r>
            <a:endParaRPr lang="en-US" sz="4800" dirty="0">
              <a:latin typeface="Snigle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20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958.335"/>
                </p14:media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915095" y="5143500"/>
            <a:ext cx="2067863" cy="883541"/>
          </a:xfrm>
          <a:custGeom>
            <a:avLst/>
            <a:gdLst/>
            <a:ahLst/>
            <a:cxnLst/>
            <a:rect l="l" t="t" r="r" b="b"/>
            <a:pathLst>
              <a:path w="2067863" h="883541">
                <a:moveTo>
                  <a:pt x="0" y="0"/>
                </a:moveTo>
                <a:lnTo>
                  <a:pt x="2067863" y="0"/>
                </a:lnTo>
                <a:lnTo>
                  <a:pt x="2067863" y="883541"/>
                </a:lnTo>
                <a:lnTo>
                  <a:pt x="0" y="8835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316615" y="5144706"/>
            <a:ext cx="2056290" cy="882335"/>
          </a:xfrm>
          <a:custGeom>
            <a:avLst/>
            <a:gdLst/>
            <a:ahLst/>
            <a:cxnLst/>
            <a:rect l="l" t="t" r="r" b="b"/>
            <a:pathLst>
              <a:path w="2056290" h="882335">
                <a:moveTo>
                  <a:pt x="0" y="0"/>
                </a:moveTo>
                <a:lnTo>
                  <a:pt x="2056290" y="0"/>
                </a:lnTo>
                <a:lnTo>
                  <a:pt x="2056290" y="882335"/>
                </a:lnTo>
                <a:lnTo>
                  <a:pt x="0" y="8823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17477" y="6489927"/>
            <a:ext cx="1993228" cy="27683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163457" y="6335090"/>
            <a:ext cx="884288" cy="9442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263588" y="7279362"/>
            <a:ext cx="884288" cy="9442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366950" y="7279362"/>
            <a:ext cx="884288" cy="9442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470313" y="7279362"/>
            <a:ext cx="884288" cy="94427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410706" y="7599098"/>
            <a:ext cx="1194625" cy="1659202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6470313" y="420478"/>
            <a:ext cx="1304181" cy="1216445"/>
          </a:xfrm>
          <a:custGeom>
            <a:avLst/>
            <a:gdLst/>
            <a:ahLst/>
            <a:cxnLst/>
            <a:rect l="l" t="t" r="r" b="b"/>
            <a:pathLst>
              <a:path w="1304181" h="1216445">
                <a:moveTo>
                  <a:pt x="0" y="0"/>
                </a:moveTo>
                <a:lnTo>
                  <a:pt x="1304181" y="0"/>
                </a:lnTo>
                <a:lnTo>
                  <a:pt x="1304181" y="1216444"/>
                </a:lnTo>
                <a:lnTo>
                  <a:pt x="0" y="1216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17477" y="420478"/>
            <a:ext cx="1304181" cy="1216445"/>
          </a:xfrm>
          <a:custGeom>
            <a:avLst/>
            <a:gdLst/>
            <a:ahLst/>
            <a:cxnLst/>
            <a:rect l="l" t="t" r="r" b="b"/>
            <a:pathLst>
              <a:path w="1304181" h="1216445">
                <a:moveTo>
                  <a:pt x="0" y="0"/>
                </a:moveTo>
                <a:lnTo>
                  <a:pt x="1304181" y="0"/>
                </a:lnTo>
                <a:lnTo>
                  <a:pt x="1304181" y="1216444"/>
                </a:lnTo>
                <a:lnTo>
                  <a:pt x="0" y="12164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13506" y="1654915"/>
            <a:ext cx="17907000" cy="2796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2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uhaus 93" panose="04030905020B02020C02" pitchFamily="82" charset="0"/>
              </a:rPr>
              <a:t>MARIO’S ADVENTURE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oud 21">
            <a:extLst>
              <a:ext uri="{FF2B5EF4-FFF2-40B4-BE49-F238E27FC236}">
                <a16:creationId xmlns:a16="http://schemas.microsoft.com/office/drawing/2014/main" id="{B92FDA27-15B7-0327-F911-8235062A378E}"/>
              </a:ext>
            </a:extLst>
          </p:cNvPr>
          <p:cNvSpPr/>
          <p:nvPr/>
        </p:nvSpPr>
        <p:spPr>
          <a:xfrm>
            <a:off x="6693492" y="-265989"/>
            <a:ext cx="11049000" cy="471921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799285" y="4382351"/>
            <a:ext cx="5653989" cy="1294549"/>
            <a:chOff x="0" y="0"/>
            <a:chExt cx="1489116" cy="340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28638" y="5981700"/>
            <a:ext cx="5653989" cy="1294549"/>
            <a:chOff x="0" y="0"/>
            <a:chExt cx="1489116" cy="340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4786" y="7658951"/>
            <a:ext cx="5653989" cy="1294549"/>
            <a:chOff x="0" y="0"/>
            <a:chExt cx="1489116" cy="340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528870" y="239571"/>
            <a:ext cx="8704034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effectLst/>
                <a:latin typeface="Broadway" panose="04040905080B02020502" pitchFamily="82" charset="0"/>
              </a:rPr>
              <a:t>1. 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I love ______, so in my leisure time, I go to some villages near Ha </a:t>
            </a:r>
            <a:r>
              <a:rPr lang="en-US" sz="6000" dirty="0" err="1">
                <a:effectLst/>
                <a:latin typeface="Arial Narrow" panose="020B0606020202030204" pitchFamily="34" charset="0"/>
              </a:rPr>
              <a:t>Noi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 to relax and enjoy the outdoors. </a:t>
            </a:r>
            <a:endParaRPr lang="en-US" sz="5400" dirty="0">
              <a:effectLst/>
              <a:latin typeface="Arial Narrow" panose="020B0606020202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65947" y="4587954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A. </a:t>
            </a:r>
            <a:r>
              <a:rPr lang="en-US" sz="5100" dirty="0">
                <a:solidFill>
                  <a:srgbClr val="FFFFFF"/>
                </a:solidFill>
                <a:latin typeface="Public Sans Bold"/>
              </a:rPr>
              <a:t>travelling</a:t>
            </a: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ublic Sans Bold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775472" y="6154682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B. travelled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94786" y="7813783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C. a travel </a:t>
            </a:r>
          </a:p>
        </p:txBody>
      </p:sp>
      <p:pic>
        <p:nvPicPr>
          <p:cNvPr id="23" name="wrong">
            <a:hlinkClick r:id="" action="ppaction://media"/>
            <a:extLst>
              <a:ext uri="{FF2B5EF4-FFF2-40B4-BE49-F238E27FC236}">
                <a16:creationId xmlns:a16="http://schemas.microsoft.com/office/drawing/2014/main" id="{80BCDDF1-1BE2-B4A4-3A7C-158CDDBB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16600" y="4656137"/>
            <a:ext cx="487363" cy="487363"/>
          </a:xfrm>
          <a:prstGeom prst="rect">
            <a:avLst/>
          </a:prstGeom>
        </p:spPr>
      </p:pic>
      <p:pic>
        <p:nvPicPr>
          <p:cNvPr id="24" name="wrong">
            <a:hlinkClick r:id="" action="ppaction://media"/>
            <a:extLst>
              <a:ext uri="{FF2B5EF4-FFF2-40B4-BE49-F238E27FC236}">
                <a16:creationId xmlns:a16="http://schemas.microsoft.com/office/drawing/2014/main" id="{680EDB11-31F1-B67B-C527-86FC8531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16599" y="5756251"/>
            <a:ext cx="487363" cy="487363"/>
          </a:xfrm>
          <a:prstGeom prst="rect">
            <a:avLst/>
          </a:prstGeom>
        </p:spPr>
      </p:pic>
      <p:pic>
        <p:nvPicPr>
          <p:cNvPr id="2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BE5382-29E0-84AA-2DD2-84AD3D901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40026" y="3623366"/>
            <a:ext cx="487363" cy="487363"/>
          </a:xfrm>
          <a:prstGeom prst="rect">
            <a:avLst/>
          </a:prstGeom>
        </p:spPr>
      </p:pic>
      <p:pic>
        <p:nvPicPr>
          <p:cNvPr id="2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C17F1B83-9270-9988-1C2E-4B9072A435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18313" t="12500" r="25354" b="6760"/>
          <a:stretch/>
        </p:blipFill>
        <p:spPr>
          <a:xfrm>
            <a:off x="16720287" y="8023438"/>
            <a:ext cx="1529417" cy="123486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EC0EC5C-2856-97F3-624E-7BF362993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55" y="1067703"/>
            <a:ext cx="8704033" cy="870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oud 21">
            <a:extLst>
              <a:ext uri="{FF2B5EF4-FFF2-40B4-BE49-F238E27FC236}">
                <a16:creationId xmlns:a16="http://schemas.microsoft.com/office/drawing/2014/main" id="{B92FDA27-15B7-0327-F911-8235062A378E}"/>
              </a:ext>
            </a:extLst>
          </p:cNvPr>
          <p:cNvSpPr/>
          <p:nvPr/>
        </p:nvSpPr>
        <p:spPr>
          <a:xfrm>
            <a:off x="6693492" y="-265989"/>
            <a:ext cx="11049000" cy="471921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799285" y="4382351"/>
            <a:ext cx="5653989" cy="1294549"/>
            <a:chOff x="0" y="0"/>
            <a:chExt cx="1489116" cy="340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28638" y="5981700"/>
            <a:ext cx="5653989" cy="1294549"/>
            <a:chOff x="0" y="0"/>
            <a:chExt cx="1489116" cy="340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4786" y="7658951"/>
            <a:ext cx="5653989" cy="1294549"/>
            <a:chOff x="0" y="0"/>
            <a:chExt cx="1489116" cy="340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240924" y="1080511"/>
            <a:ext cx="8704034" cy="267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</a:rPr>
              <a:t>2. 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Tom enjoys ______ puzzles, especially Sudoku.</a:t>
            </a:r>
            <a:br>
              <a:rPr lang="en-US" sz="6000" dirty="0">
                <a:effectLst/>
                <a:latin typeface="Arial Narrow" panose="020B0606020202030204" pitchFamily="34" charset="0"/>
              </a:rPr>
            </a:b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65947" y="4587954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A. doing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75472" y="6154682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B. do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94786" y="7813783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C. to do</a:t>
            </a:r>
          </a:p>
        </p:txBody>
      </p:sp>
      <p:pic>
        <p:nvPicPr>
          <p:cNvPr id="23" name="wrong">
            <a:hlinkClick r:id="" action="ppaction://media"/>
            <a:extLst>
              <a:ext uri="{FF2B5EF4-FFF2-40B4-BE49-F238E27FC236}">
                <a16:creationId xmlns:a16="http://schemas.microsoft.com/office/drawing/2014/main" id="{80BCDDF1-1BE2-B4A4-3A7C-158CDDBB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16600" y="4656137"/>
            <a:ext cx="487363" cy="487363"/>
          </a:xfrm>
          <a:prstGeom prst="rect">
            <a:avLst/>
          </a:prstGeom>
        </p:spPr>
      </p:pic>
      <p:pic>
        <p:nvPicPr>
          <p:cNvPr id="24" name="wrong">
            <a:hlinkClick r:id="" action="ppaction://media"/>
            <a:extLst>
              <a:ext uri="{FF2B5EF4-FFF2-40B4-BE49-F238E27FC236}">
                <a16:creationId xmlns:a16="http://schemas.microsoft.com/office/drawing/2014/main" id="{680EDB11-31F1-B67B-C527-86FC8531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16599" y="5756251"/>
            <a:ext cx="487363" cy="487363"/>
          </a:xfrm>
          <a:prstGeom prst="rect">
            <a:avLst/>
          </a:prstGeom>
        </p:spPr>
      </p:pic>
      <p:pic>
        <p:nvPicPr>
          <p:cNvPr id="2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BE5382-29E0-84AA-2DD2-84AD3D901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40026" y="3623366"/>
            <a:ext cx="487363" cy="487363"/>
          </a:xfrm>
          <a:prstGeom prst="rect">
            <a:avLst/>
          </a:prstGeom>
        </p:spPr>
      </p:pic>
      <p:pic>
        <p:nvPicPr>
          <p:cNvPr id="2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C17F1B83-9270-9988-1C2E-4B9072A435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18313" t="12500" r="25354" b="6760"/>
          <a:stretch/>
        </p:blipFill>
        <p:spPr>
          <a:xfrm>
            <a:off x="16720287" y="8023438"/>
            <a:ext cx="1529417" cy="12348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CA8F57-F531-9080-62F5-48D6AE8BAB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0182" y="396626"/>
            <a:ext cx="7540677" cy="900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1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oud 21">
            <a:extLst>
              <a:ext uri="{FF2B5EF4-FFF2-40B4-BE49-F238E27FC236}">
                <a16:creationId xmlns:a16="http://schemas.microsoft.com/office/drawing/2014/main" id="{B92FDA27-15B7-0327-F911-8235062A378E}"/>
              </a:ext>
            </a:extLst>
          </p:cNvPr>
          <p:cNvSpPr/>
          <p:nvPr/>
        </p:nvSpPr>
        <p:spPr>
          <a:xfrm>
            <a:off x="6693492" y="-265989"/>
            <a:ext cx="11049000" cy="471921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776153" y="7568919"/>
            <a:ext cx="5653989" cy="1294549"/>
            <a:chOff x="0" y="0"/>
            <a:chExt cx="1489116" cy="340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28638" y="5981700"/>
            <a:ext cx="5653989" cy="1294549"/>
            <a:chOff x="0" y="0"/>
            <a:chExt cx="1489116" cy="340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75472" y="4394481"/>
            <a:ext cx="5653989" cy="1294549"/>
            <a:chOff x="0" y="0"/>
            <a:chExt cx="1489116" cy="340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16253" y="1154312"/>
            <a:ext cx="870403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3. 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When do you like ______ TV?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42815" y="7774522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C. to watch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75472" y="6154682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B. </a:t>
            </a:r>
            <a:r>
              <a:rPr lang="en-US" sz="5100" dirty="0">
                <a:solidFill>
                  <a:srgbClr val="FFFFFF"/>
                </a:solidFill>
                <a:latin typeface="Public Sans Bold"/>
              </a:rPr>
              <a:t>w</a:t>
            </a:r>
            <a:r>
              <a:rPr kumimoji="0" lang="en-US" sz="5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atch</a:t>
            </a:r>
            <a:r>
              <a:rPr kumimoji="0" lang="en-US" sz="51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 </a:t>
            </a: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ublic Sans Bold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775472" y="4549313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A. </a:t>
            </a:r>
            <a:r>
              <a:rPr lang="en-US" sz="5100" noProof="0" dirty="0">
                <a:solidFill>
                  <a:srgbClr val="FFFFFF"/>
                </a:solidFill>
                <a:latin typeface="Public Sans Bold"/>
              </a:rPr>
              <a:t>watched</a:t>
            </a: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ublic Sans Bold"/>
              <a:ea typeface="+mn-ea"/>
              <a:cs typeface="+mn-cs"/>
            </a:endParaRPr>
          </a:p>
        </p:txBody>
      </p:sp>
      <p:pic>
        <p:nvPicPr>
          <p:cNvPr id="23" name="wrong">
            <a:hlinkClick r:id="" action="ppaction://media"/>
            <a:extLst>
              <a:ext uri="{FF2B5EF4-FFF2-40B4-BE49-F238E27FC236}">
                <a16:creationId xmlns:a16="http://schemas.microsoft.com/office/drawing/2014/main" id="{80BCDDF1-1BE2-B4A4-3A7C-158CDDBB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16600" y="4656137"/>
            <a:ext cx="487363" cy="487363"/>
          </a:xfrm>
          <a:prstGeom prst="rect">
            <a:avLst/>
          </a:prstGeom>
        </p:spPr>
      </p:pic>
      <p:pic>
        <p:nvPicPr>
          <p:cNvPr id="24" name="wrong">
            <a:hlinkClick r:id="" action="ppaction://media"/>
            <a:extLst>
              <a:ext uri="{FF2B5EF4-FFF2-40B4-BE49-F238E27FC236}">
                <a16:creationId xmlns:a16="http://schemas.microsoft.com/office/drawing/2014/main" id="{680EDB11-31F1-B67B-C527-86FC8531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16599" y="5756251"/>
            <a:ext cx="487363" cy="487363"/>
          </a:xfrm>
          <a:prstGeom prst="rect">
            <a:avLst/>
          </a:prstGeom>
        </p:spPr>
      </p:pic>
      <p:pic>
        <p:nvPicPr>
          <p:cNvPr id="2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BE5382-29E0-84AA-2DD2-84AD3D901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40026" y="3623366"/>
            <a:ext cx="487363" cy="487363"/>
          </a:xfrm>
          <a:prstGeom prst="rect">
            <a:avLst/>
          </a:prstGeom>
        </p:spPr>
      </p:pic>
      <p:pic>
        <p:nvPicPr>
          <p:cNvPr id="2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C17F1B83-9270-9988-1C2E-4B9072A435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18313" t="12500" r="25354" b="6760"/>
          <a:stretch/>
        </p:blipFill>
        <p:spPr>
          <a:xfrm>
            <a:off x="16720287" y="8023438"/>
            <a:ext cx="1529417" cy="12348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7B4EC-CCE4-3B24-B06B-F4F758A181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491" y="325827"/>
            <a:ext cx="6801744" cy="895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-1.97531E-6 L 3.61111E-6 -0.07207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oud 21">
            <a:extLst>
              <a:ext uri="{FF2B5EF4-FFF2-40B4-BE49-F238E27FC236}">
                <a16:creationId xmlns:a16="http://schemas.microsoft.com/office/drawing/2014/main" id="{B92FDA27-15B7-0327-F911-8235062A378E}"/>
              </a:ext>
            </a:extLst>
          </p:cNvPr>
          <p:cNvSpPr/>
          <p:nvPr/>
        </p:nvSpPr>
        <p:spPr>
          <a:xfrm>
            <a:off x="6693492" y="-265989"/>
            <a:ext cx="11049000" cy="471921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803171" y="6067284"/>
            <a:ext cx="5653989" cy="1294549"/>
            <a:chOff x="0" y="0"/>
            <a:chExt cx="1489116" cy="340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795233" y="4499586"/>
            <a:ext cx="5653989" cy="1294549"/>
            <a:chOff x="0" y="0"/>
            <a:chExt cx="1489116" cy="340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4786" y="7658951"/>
            <a:ext cx="5653989" cy="1294549"/>
            <a:chOff x="0" y="0"/>
            <a:chExt cx="1489116" cy="340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250449" y="1028700"/>
            <a:ext cx="870403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4. 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Do you fancy ______ to the cinema this weekend?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69833" y="6272887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B. going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42067" y="4672568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A. go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94786" y="7813783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C. to go </a:t>
            </a:r>
          </a:p>
        </p:txBody>
      </p:sp>
      <p:pic>
        <p:nvPicPr>
          <p:cNvPr id="23" name="wrong">
            <a:hlinkClick r:id="" action="ppaction://media"/>
            <a:extLst>
              <a:ext uri="{FF2B5EF4-FFF2-40B4-BE49-F238E27FC236}">
                <a16:creationId xmlns:a16="http://schemas.microsoft.com/office/drawing/2014/main" id="{80BCDDF1-1BE2-B4A4-3A7C-158CDDBB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16600" y="4656137"/>
            <a:ext cx="487363" cy="487363"/>
          </a:xfrm>
          <a:prstGeom prst="rect">
            <a:avLst/>
          </a:prstGeom>
        </p:spPr>
      </p:pic>
      <p:pic>
        <p:nvPicPr>
          <p:cNvPr id="24" name="wrong">
            <a:hlinkClick r:id="" action="ppaction://media"/>
            <a:extLst>
              <a:ext uri="{FF2B5EF4-FFF2-40B4-BE49-F238E27FC236}">
                <a16:creationId xmlns:a16="http://schemas.microsoft.com/office/drawing/2014/main" id="{680EDB11-31F1-B67B-C527-86FC8531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16599" y="5756251"/>
            <a:ext cx="487363" cy="487363"/>
          </a:xfrm>
          <a:prstGeom prst="rect">
            <a:avLst/>
          </a:prstGeom>
        </p:spPr>
      </p:pic>
      <p:pic>
        <p:nvPicPr>
          <p:cNvPr id="2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BE5382-29E0-84AA-2DD2-84AD3D901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40026" y="3623366"/>
            <a:ext cx="487363" cy="487363"/>
          </a:xfrm>
          <a:prstGeom prst="rect">
            <a:avLst/>
          </a:prstGeom>
        </p:spPr>
      </p:pic>
      <p:pic>
        <p:nvPicPr>
          <p:cNvPr id="2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C17F1B83-9270-9988-1C2E-4B9072A435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18313" t="12500" r="25354" b="6760"/>
          <a:stretch/>
        </p:blipFill>
        <p:spPr>
          <a:xfrm>
            <a:off x="16720287" y="8023438"/>
            <a:ext cx="1529417" cy="12348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33679C-EB07-4A93-1026-A839B8C3D8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8338" y="1502390"/>
            <a:ext cx="8491039" cy="84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7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4.32099E-6 L -2.08333E-6 -0.07206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oud 21">
            <a:extLst>
              <a:ext uri="{FF2B5EF4-FFF2-40B4-BE49-F238E27FC236}">
                <a16:creationId xmlns:a16="http://schemas.microsoft.com/office/drawing/2014/main" id="{B92FDA27-15B7-0327-F911-8235062A378E}"/>
              </a:ext>
            </a:extLst>
          </p:cNvPr>
          <p:cNvSpPr/>
          <p:nvPr/>
        </p:nvSpPr>
        <p:spPr>
          <a:xfrm>
            <a:off x="6693492" y="-265989"/>
            <a:ext cx="11049000" cy="471921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799285" y="4382351"/>
            <a:ext cx="5653989" cy="1294549"/>
            <a:chOff x="0" y="0"/>
            <a:chExt cx="1489116" cy="340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28638" y="5981700"/>
            <a:ext cx="5653989" cy="1294549"/>
            <a:chOff x="0" y="0"/>
            <a:chExt cx="1489116" cy="340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4786" y="7658951"/>
            <a:ext cx="5653989" cy="1294549"/>
            <a:chOff x="0" y="0"/>
            <a:chExt cx="1489116" cy="340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449583" y="1116918"/>
            <a:ext cx="870403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5. 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I detest ______. I think it’s cruel to harm animals.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65947" y="4587954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A. hunting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75472" y="6154682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B. to hunt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94786" y="7813783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C. hunt</a:t>
            </a:r>
          </a:p>
        </p:txBody>
      </p:sp>
      <p:pic>
        <p:nvPicPr>
          <p:cNvPr id="23" name="wrong">
            <a:hlinkClick r:id="" action="ppaction://media"/>
            <a:extLst>
              <a:ext uri="{FF2B5EF4-FFF2-40B4-BE49-F238E27FC236}">
                <a16:creationId xmlns:a16="http://schemas.microsoft.com/office/drawing/2014/main" id="{80BCDDF1-1BE2-B4A4-3A7C-158CDDBB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16600" y="4656137"/>
            <a:ext cx="487363" cy="487363"/>
          </a:xfrm>
          <a:prstGeom prst="rect">
            <a:avLst/>
          </a:prstGeom>
        </p:spPr>
      </p:pic>
      <p:pic>
        <p:nvPicPr>
          <p:cNvPr id="24" name="wrong">
            <a:hlinkClick r:id="" action="ppaction://media"/>
            <a:extLst>
              <a:ext uri="{FF2B5EF4-FFF2-40B4-BE49-F238E27FC236}">
                <a16:creationId xmlns:a16="http://schemas.microsoft.com/office/drawing/2014/main" id="{680EDB11-31F1-B67B-C527-86FC8531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16599" y="5756251"/>
            <a:ext cx="487363" cy="487363"/>
          </a:xfrm>
          <a:prstGeom prst="rect">
            <a:avLst/>
          </a:prstGeom>
        </p:spPr>
      </p:pic>
      <p:pic>
        <p:nvPicPr>
          <p:cNvPr id="2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BE5382-29E0-84AA-2DD2-84AD3D901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40026" y="3623366"/>
            <a:ext cx="487363" cy="487363"/>
          </a:xfrm>
          <a:prstGeom prst="rect">
            <a:avLst/>
          </a:prstGeom>
        </p:spPr>
      </p:pic>
      <p:pic>
        <p:nvPicPr>
          <p:cNvPr id="2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C17F1B83-9270-9988-1C2E-4B9072A435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18313" t="12500" r="25354" b="6760"/>
          <a:stretch/>
        </p:blipFill>
        <p:spPr>
          <a:xfrm>
            <a:off x="16720287" y="8023438"/>
            <a:ext cx="1529417" cy="12348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1BB295-9943-EF58-DC3B-7236509C8E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245" y="300678"/>
            <a:ext cx="8222809" cy="874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4480" y="8900135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16714955" y="8837885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15431865" y="8837883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16098077" y="8930969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6483929" y="445901"/>
            <a:ext cx="444730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 Black" panose="020B0A04020102020204" pitchFamily="34" charset="0"/>
              </a:rPr>
              <a:t>PELMANISM</a:t>
            </a:r>
          </a:p>
        </p:txBody>
      </p:sp>
      <p:pic>
        <p:nvPicPr>
          <p:cNvPr id="3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1265816" y="8837883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12595" y="8848058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AutoShape 2"/>
          <p:cNvSpPr>
            <a:spLocks noChangeArrowheads="1"/>
          </p:cNvSpPr>
          <p:nvPr/>
        </p:nvSpPr>
        <p:spPr bwMode="auto">
          <a:xfrm>
            <a:off x="3504422" y="4971153"/>
            <a:ext cx="2529822" cy="16114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2855" tIns="91428" rIns="182855" bIns="91428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</a:rPr>
              <a:t>doing DIY</a:t>
            </a:r>
            <a:endParaRPr lang="vi-VN" sz="3600" b="1" dirty="0">
              <a:solidFill>
                <a:srgbClr val="C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376253" y="4783076"/>
            <a:ext cx="2750070" cy="1975887"/>
          </a:xfrm>
          <a:prstGeom prst="rect">
            <a:avLst/>
          </a:prstGeom>
          <a:solidFill>
            <a:srgbClr val="48C0B6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2855" tIns="91428" rIns="182855" bIns="91428" rtlCol="0" anchor="ctr"/>
          <a:lstStyle/>
          <a:p>
            <a:pPr algn="ctr"/>
            <a:r>
              <a:rPr lang="en-US" sz="880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8</a:t>
            </a:r>
          </a:p>
        </p:txBody>
      </p:sp>
      <p:sp>
        <p:nvSpPr>
          <p:cNvPr id="40" name="AutoShape 2"/>
          <p:cNvSpPr>
            <a:spLocks noChangeArrowheads="1"/>
          </p:cNvSpPr>
          <p:nvPr/>
        </p:nvSpPr>
        <p:spPr bwMode="auto">
          <a:xfrm>
            <a:off x="6289184" y="4965294"/>
            <a:ext cx="2522306" cy="16114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2855" tIns="91428" rIns="182855" bIns="91428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2000"/>
              </a:spcAft>
            </a:pPr>
            <a:r>
              <a:rPr lang="en-US" sz="3600" b="1" dirty="0">
                <a:solidFill>
                  <a:srgbClr val="C00000"/>
                </a:solidFill>
              </a:rPr>
              <a:t>surfing the net</a:t>
            </a:r>
            <a:endParaRPr lang="vi-VN" sz="3600" b="1" dirty="0">
              <a:solidFill>
                <a:srgbClr val="C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22759" y="4798214"/>
            <a:ext cx="2750070" cy="1975887"/>
          </a:xfrm>
          <a:prstGeom prst="rect">
            <a:avLst/>
          </a:prstGeom>
          <a:solidFill>
            <a:srgbClr val="48C0B6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2855" tIns="91428" rIns="182855" bIns="91428" rtlCol="0" anchor="ctr"/>
          <a:lstStyle/>
          <a:p>
            <a:pPr algn="ctr"/>
            <a:r>
              <a:rPr lang="en-US" sz="880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9</a:t>
            </a:r>
          </a:p>
        </p:txBody>
      </p:sp>
      <p:sp>
        <p:nvSpPr>
          <p:cNvPr id="42" name="AutoShape 2"/>
          <p:cNvSpPr>
            <a:spLocks noChangeArrowheads="1"/>
          </p:cNvSpPr>
          <p:nvPr/>
        </p:nvSpPr>
        <p:spPr bwMode="auto">
          <a:xfrm>
            <a:off x="9121845" y="4927101"/>
            <a:ext cx="2636949" cy="16114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2855" tIns="91428" rIns="182855" bIns="91428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2000"/>
              </a:spcAft>
            </a:pPr>
            <a:r>
              <a:rPr lang="en-US" sz="3600" b="1" dirty="0">
                <a:solidFill>
                  <a:srgbClr val="C00000"/>
                </a:solidFill>
              </a:rPr>
              <a:t>going shopping</a:t>
            </a:r>
            <a:endParaRPr lang="en-US" sz="3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078102" y="4783076"/>
            <a:ext cx="2750070" cy="1975887"/>
          </a:xfrm>
          <a:prstGeom prst="rect">
            <a:avLst/>
          </a:prstGeom>
          <a:solidFill>
            <a:srgbClr val="48C0B6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2855" tIns="91428" rIns="182855" bIns="91428" rtlCol="0" anchor="ctr"/>
          <a:lstStyle/>
          <a:p>
            <a:pPr algn="ctr"/>
            <a:r>
              <a:rPr lang="en-US" sz="880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10</a:t>
            </a:r>
          </a:p>
        </p:txBody>
      </p:sp>
      <p:sp>
        <p:nvSpPr>
          <p:cNvPr id="44" name="AutoShape 2"/>
          <p:cNvSpPr>
            <a:spLocks noChangeArrowheads="1"/>
          </p:cNvSpPr>
          <p:nvPr/>
        </p:nvSpPr>
        <p:spPr bwMode="auto">
          <a:xfrm>
            <a:off x="12018429" y="4894488"/>
            <a:ext cx="2584257" cy="163872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2855" tIns="91428" rIns="182855" bIns="91428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2000"/>
              </a:spcAft>
            </a:pPr>
            <a:r>
              <a:rPr lang="en-US" sz="3600" b="1" dirty="0">
                <a:solidFill>
                  <a:srgbClr val="C00000"/>
                </a:solidFill>
              </a:rPr>
              <a:t>playing sport</a:t>
            </a:r>
            <a:endParaRPr lang="vi-VN" sz="3600" b="1" dirty="0">
              <a:solidFill>
                <a:srgbClr val="C0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948466" y="4769858"/>
            <a:ext cx="2750070" cy="1975887"/>
          </a:xfrm>
          <a:prstGeom prst="rect">
            <a:avLst/>
          </a:prstGeom>
          <a:solidFill>
            <a:srgbClr val="48C0B6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2855" tIns="91428" rIns="182855" bIns="91428" rtlCol="0" anchor="ctr"/>
          <a:lstStyle/>
          <a:p>
            <a:pPr algn="ctr"/>
            <a:r>
              <a:rPr lang="en-US" sz="880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11</a:t>
            </a:r>
          </a:p>
        </p:txBody>
      </p:sp>
      <p:sp>
        <p:nvSpPr>
          <p:cNvPr id="46" name="AutoShape 2"/>
          <p:cNvSpPr>
            <a:spLocks noChangeArrowheads="1"/>
          </p:cNvSpPr>
          <p:nvPr/>
        </p:nvSpPr>
        <p:spPr bwMode="auto">
          <a:xfrm>
            <a:off x="14973166" y="4931966"/>
            <a:ext cx="2538980" cy="1606586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2855" tIns="91428" rIns="182855" bIns="91428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2000"/>
              </a:spcAft>
            </a:pPr>
            <a:r>
              <a:rPr lang="en-US" sz="3600" b="1" dirty="0">
                <a:solidFill>
                  <a:srgbClr val="C00000"/>
                </a:solidFill>
              </a:rPr>
              <a:t>messaging friends</a:t>
            </a:r>
            <a:endParaRPr lang="vi-VN" sz="3600" b="1" dirty="0">
              <a:solidFill>
                <a:srgbClr val="C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818830" y="4718801"/>
            <a:ext cx="2750070" cy="2026944"/>
          </a:xfrm>
          <a:prstGeom prst="rect">
            <a:avLst/>
          </a:prstGeom>
          <a:solidFill>
            <a:srgbClr val="48C0B6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2855" tIns="91428" rIns="182855" bIns="91428" rtlCol="0" anchor="ctr"/>
          <a:lstStyle/>
          <a:p>
            <a:pPr algn="ctr"/>
            <a:r>
              <a:rPr lang="en-US" sz="880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12</a:t>
            </a:r>
          </a:p>
        </p:txBody>
      </p:sp>
      <p:sp>
        <p:nvSpPr>
          <p:cNvPr id="53" name="AutoShape 2"/>
          <p:cNvSpPr>
            <a:spLocks noChangeArrowheads="1"/>
          </p:cNvSpPr>
          <p:nvPr/>
        </p:nvSpPr>
        <p:spPr bwMode="auto">
          <a:xfrm>
            <a:off x="587402" y="4938870"/>
            <a:ext cx="2516016" cy="16114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2855" tIns="91428" rIns="182855" bIns="91428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2000"/>
              </a:spcAft>
            </a:pPr>
            <a:r>
              <a:rPr lang="en-US" sz="3600" b="1" dirty="0">
                <a:solidFill>
                  <a:srgbClr val="C00000"/>
                </a:solidFill>
                <a:cs typeface="Times New Roman" pitchFamily="18" charset="0"/>
              </a:rPr>
              <a:t>cooking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44565" y="4783076"/>
            <a:ext cx="2750070" cy="1975887"/>
          </a:xfrm>
          <a:prstGeom prst="rect">
            <a:avLst/>
          </a:prstGeom>
          <a:solidFill>
            <a:srgbClr val="48C0B6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2855" tIns="91428" rIns="182855" bIns="91428" rtlCol="0" anchor="ctr"/>
          <a:lstStyle/>
          <a:p>
            <a:pPr algn="ctr"/>
            <a:r>
              <a:rPr lang="en-US" sz="880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7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3536" y="2555579"/>
            <a:ext cx="2631494" cy="1652658"/>
          </a:xfrm>
          <a:prstGeom prst="roundRect">
            <a:avLst>
              <a:gd name="adj" fmla="val 16667"/>
            </a:avLst>
          </a:prstGeom>
          <a:ln w="12700">
            <a:solidFill>
              <a:schemeClr val="accent6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33068" y="2498084"/>
            <a:ext cx="2667137" cy="1737860"/>
          </a:xfrm>
          <a:prstGeom prst="rect">
            <a:avLst/>
          </a:prstGeom>
        </p:spPr>
      </p:pic>
      <p:pic>
        <p:nvPicPr>
          <p:cNvPr id="57" name="Picture 14" descr="Da Nhân Tạo: Phù Hợp Để Luyện Tập Bóng Rổ">
            <a:extLst>
              <a:ext uri="{FF2B5EF4-FFF2-40B4-BE49-F238E27FC236}">
                <a16:creationId xmlns:a16="http://schemas.microsoft.com/office/drawing/2014/main" id="{3CD8FF31-1226-31AE-AC86-FD10083FD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263" y="2549764"/>
            <a:ext cx="2636061" cy="1696808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>
            <a:extLst>
              <a:ext uri="{FF2B5EF4-FFF2-40B4-BE49-F238E27FC236}">
                <a16:creationId xmlns:a16="http://schemas.microsoft.com/office/drawing/2014/main" id="{CE8B5EDE-B16D-C8F1-46D3-C0F131AA2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r="5316"/>
          <a:stretch/>
        </p:blipFill>
        <p:spPr bwMode="auto">
          <a:xfrm>
            <a:off x="3357390" y="2511428"/>
            <a:ext cx="2620005" cy="1696808"/>
          </a:xfrm>
          <a:prstGeom prst="roundRect">
            <a:avLst/>
          </a:prstGeom>
          <a:noFill/>
          <a:ln w="127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 cstate="print"/>
          <a:srcRect l="1843" t="2880" r="2810" b="5023"/>
          <a:stretch/>
        </p:blipFill>
        <p:spPr>
          <a:xfrm>
            <a:off x="512664" y="2469323"/>
            <a:ext cx="2759922" cy="171454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503010" y="2469323"/>
            <a:ext cx="2769576" cy="1766621"/>
          </a:xfrm>
          <a:prstGeom prst="rect">
            <a:avLst/>
          </a:prstGeom>
          <a:solidFill>
            <a:srgbClr val="FFDAAB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55" tIns="91428" rIns="182855" bIns="91428" rtlCol="0" anchor="ctr"/>
          <a:lstStyle/>
          <a:p>
            <a:pPr algn="ctr"/>
            <a:r>
              <a:rPr lang="en-US" sz="880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341330" y="2469323"/>
            <a:ext cx="2663774" cy="1766621"/>
          </a:xfrm>
          <a:prstGeom prst="rect">
            <a:avLst/>
          </a:prstGeom>
          <a:solidFill>
            <a:srgbClr val="FFDAAB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55" tIns="91428" rIns="182855" bIns="91428" rtlCol="0" anchor="ctr"/>
          <a:lstStyle/>
          <a:p>
            <a:pPr algn="ctr"/>
            <a:r>
              <a:rPr lang="en-US" sz="880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101556" y="2457973"/>
            <a:ext cx="2797386" cy="1817027"/>
          </a:xfrm>
          <a:prstGeom prst="rect">
            <a:avLst/>
          </a:prstGeom>
          <a:solidFill>
            <a:srgbClr val="FFDAAB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55" tIns="91428" rIns="182855" bIns="91428" rtlCol="0" anchor="ctr"/>
          <a:lstStyle/>
          <a:p>
            <a:pPr algn="ctr"/>
            <a:r>
              <a:rPr lang="en-US" sz="880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</a:p>
        </p:txBody>
      </p:sp>
      <p:sp>
        <p:nvSpPr>
          <p:cNvPr id="63" name="Rectangle 62"/>
          <p:cNvSpPr/>
          <p:nvPr/>
        </p:nvSpPr>
        <p:spPr>
          <a:xfrm>
            <a:off x="8987918" y="2476610"/>
            <a:ext cx="2712287" cy="1798389"/>
          </a:xfrm>
          <a:prstGeom prst="rect">
            <a:avLst/>
          </a:prstGeom>
          <a:solidFill>
            <a:srgbClr val="FFDAAB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55" tIns="91428" rIns="182855" bIns="91428" rtlCol="0" anchor="ctr"/>
          <a:lstStyle/>
          <a:p>
            <a:pPr algn="ctr"/>
            <a:r>
              <a:rPr lang="en-US" sz="880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1795769" y="2492967"/>
            <a:ext cx="2715849" cy="1809738"/>
          </a:xfrm>
          <a:prstGeom prst="rect">
            <a:avLst/>
          </a:prstGeom>
          <a:solidFill>
            <a:srgbClr val="FFDAAB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55" tIns="91428" rIns="182855" bIns="91428" rtlCol="0" anchor="ctr"/>
          <a:lstStyle/>
          <a:p>
            <a:pPr algn="ctr"/>
            <a:r>
              <a:rPr lang="en-US" sz="880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662893" y="2561816"/>
            <a:ext cx="2647065" cy="1622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8" name="Rectangle 77"/>
          <p:cNvSpPr/>
          <p:nvPr/>
        </p:nvSpPr>
        <p:spPr>
          <a:xfrm>
            <a:off x="14607184" y="2507139"/>
            <a:ext cx="2812592" cy="1781394"/>
          </a:xfrm>
          <a:prstGeom prst="rect">
            <a:avLst/>
          </a:prstGeom>
          <a:solidFill>
            <a:srgbClr val="FFDAAB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37141" tIns="68571" rIns="137141" bIns="68571"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6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7638" y="377620"/>
            <a:ext cx="221323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ea typeface="Adobe Gothic Std B" panose="020B0800000000000000" pitchFamily="34" charset="-128"/>
              </a:rPr>
              <a:t>WARM-UP</a:t>
            </a:r>
            <a:endParaRPr lang="en-GB" sz="3600" b="1" dirty="0">
              <a:solidFill>
                <a:srgbClr val="C00000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818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54" grpId="0" animBg="1"/>
      <p:bldP spid="54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78" grpId="0" animBg="1"/>
      <p:bldP spid="7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6772"/>
            <a:ext cx="18288000" cy="123110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FF0000"/>
                </a:solidFill>
                <a:latin typeface="Tropika"/>
              </a:rPr>
              <a:t>Look at the answer again.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opika"/>
              <a:ea typeface="+mn-ea"/>
              <a:cs typeface="+mn-cs"/>
            </a:endParaRPr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D101FC77-6310-88BF-7F5C-17DE616B7C9D}"/>
              </a:ext>
            </a:extLst>
          </p:cNvPr>
          <p:cNvSpPr/>
          <p:nvPr/>
        </p:nvSpPr>
        <p:spPr>
          <a:xfrm>
            <a:off x="14218724" y="5849749"/>
            <a:ext cx="3281477" cy="3575112"/>
          </a:xfrm>
          <a:custGeom>
            <a:avLst/>
            <a:gdLst/>
            <a:ahLst/>
            <a:cxnLst/>
            <a:rect l="l" t="t" r="r" b="b"/>
            <a:pathLst>
              <a:path w="1998153" h="2020632">
                <a:moveTo>
                  <a:pt x="0" y="0"/>
                </a:moveTo>
                <a:lnTo>
                  <a:pt x="1998153" y="0"/>
                </a:lnTo>
                <a:lnTo>
                  <a:pt x="1998153" y="2020632"/>
                </a:lnTo>
                <a:lnTo>
                  <a:pt x="0" y="2020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5A18275D-513D-134E-34B0-78E079C1DC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1350" y="3009900"/>
            <a:ext cx="1062551" cy="642843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5461AE7A-9E86-0E57-9DCF-4311E516EC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1350" y="4217943"/>
            <a:ext cx="1062551" cy="642843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56A9F461-CBEE-F7A0-C00E-7A03752BA8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15600" y="5527442"/>
            <a:ext cx="1062551" cy="642843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3040D6FD-13A8-A541-E232-B1321A1F5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85138" y="6758807"/>
            <a:ext cx="1062551" cy="642843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26B40328-2C2E-98D9-FD35-56CA192298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1350" y="7929657"/>
            <a:ext cx="1062551" cy="642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9B4D51-DAAF-689E-73D0-E3FC686337B6}"/>
              </a:ext>
            </a:extLst>
          </p:cNvPr>
          <p:cNvSpPr txBox="1"/>
          <p:nvPr/>
        </p:nvSpPr>
        <p:spPr>
          <a:xfrm>
            <a:off x="76200" y="1357848"/>
            <a:ext cx="18059400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E0702A"/>
                </a:solidFill>
                <a:effectLst/>
                <a:latin typeface="Sniglet" panose="020B0604020202020204" charset="0"/>
              </a:rPr>
              <a:t>1</a:t>
            </a:r>
            <a:r>
              <a:rPr lang="en-US" sz="4800" dirty="0">
                <a:solidFill>
                  <a:srgbClr val="E0702A"/>
                </a:solidFill>
                <a:effectLst/>
                <a:latin typeface="Sniglet" panose="020B0604020202020204" charset="0"/>
              </a:rPr>
              <a:t>.</a:t>
            </a:r>
            <a:r>
              <a:rPr lang="en-US" sz="4800" dirty="0">
                <a:effectLst/>
                <a:latin typeface="Sniglet" panose="020B0604020202020204" charset="0"/>
              </a:rPr>
              <a:t> I love ______, so in my leisure time, I go to some villages near Ha </a:t>
            </a:r>
            <a:r>
              <a:rPr lang="en-US" sz="4800" dirty="0" err="1">
                <a:effectLst/>
                <a:latin typeface="Sniglet" panose="020B0604020202020204" charset="0"/>
              </a:rPr>
              <a:t>Noi</a:t>
            </a:r>
            <a:r>
              <a:rPr lang="en-US" sz="4800" dirty="0">
                <a:effectLst/>
                <a:latin typeface="Sniglet" panose="020B0604020202020204" charset="0"/>
              </a:rPr>
              <a:t> to relax and enjoy the outdoors. </a:t>
            </a:r>
          </a:p>
          <a:p>
            <a:r>
              <a:rPr lang="en-US" sz="4800" dirty="0">
                <a:effectLst/>
                <a:latin typeface="Sniglet" panose="020B0604020202020204" charset="0"/>
              </a:rPr>
              <a:t>	A. travelling 		</a:t>
            </a:r>
            <a:r>
              <a:rPr lang="en-US" sz="4800" dirty="0">
                <a:latin typeface="Sniglet" panose="020B0604020202020204" charset="0"/>
              </a:rPr>
              <a:t>	</a:t>
            </a:r>
            <a:r>
              <a:rPr lang="en-US" sz="4800" dirty="0">
                <a:effectLst/>
                <a:latin typeface="Sniglet" panose="020B0604020202020204" charset="0"/>
              </a:rPr>
              <a:t>B. travelled 		C. a travel </a:t>
            </a:r>
          </a:p>
          <a:p>
            <a:r>
              <a:rPr lang="en-US" sz="4800" b="1" dirty="0">
                <a:solidFill>
                  <a:srgbClr val="E0702A"/>
                </a:solidFill>
                <a:effectLst/>
                <a:latin typeface="Sniglet" panose="020B0604020202020204" charset="0"/>
              </a:rPr>
              <a:t>2</a:t>
            </a:r>
            <a:r>
              <a:rPr lang="en-US" sz="4800" dirty="0">
                <a:solidFill>
                  <a:srgbClr val="E0702A"/>
                </a:solidFill>
                <a:effectLst/>
                <a:latin typeface="Sniglet" panose="020B0604020202020204" charset="0"/>
              </a:rPr>
              <a:t>.</a:t>
            </a:r>
            <a:r>
              <a:rPr lang="en-US" sz="4800" dirty="0">
                <a:effectLst/>
                <a:latin typeface="Sniglet" panose="020B0604020202020204" charset="0"/>
              </a:rPr>
              <a:t> Tom enjoys ______ puzzles, especially Sudoku.</a:t>
            </a:r>
            <a:br>
              <a:rPr lang="en-US" sz="4800" dirty="0">
                <a:effectLst/>
                <a:latin typeface="Sniglet" panose="020B0604020202020204" charset="0"/>
              </a:rPr>
            </a:br>
            <a:r>
              <a:rPr lang="en-US" sz="4800" dirty="0">
                <a:effectLst/>
                <a:latin typeface="Sniglet" panose="020B0604020202020204" charset="0"/>
              </a:rPr>
              <a:t>	A. doing 				B. do 				C. to do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46F29C-2507-6F76-227D-27E2B5BEA1E2}"/>
              </a:ext>
            </a:extLst>
          </p:cNvPr>
          <p:cNvSpPr txBox="1"/>
          <p:nvPr/>
        </p:nvSpPr>
        <p:spPr>
          <a:xfrm>
            <a:off x="76200" y="5143500"/>
            <a:ext cx="18059400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E0702A"/>
                </a:solidFill>
                <a:effectLst/>
                <a:latin typeface="Sniglet" panose="020B0604020202020204" charset="0"/>
              </a:rPr>
              <a:t>3.</a:t>
            </a:r>
            <a:r>
              <a:rPr lang="en-US" sz="4800" b="1" dirty="0">
                <a:effectLst/>
                <a:latin typeface="Sniglet" panose="020B0604020202020204" charset="0"/>
              </a:rPr>
              <a:t> </a:t>
            </a:r>
            <a:r>
              <a:rPr lang="en-US" sz="4800" dirty="0">
                <a:effectLst/>
                <a:latin typeface="Sniglet" panose="020B0604020202020204" charset="0"/>
              </a:rPr>
              <a:t>When do you like ______ TV?</a:t>
            </a:r>
            <a:br>
              <a:rPr lang="en-US" sz="4800" dirty="0">
                <a:effectLst/>
                <a:latin typeface="Sniglet" panose="020B0604020202020204" charset="0"/>
              </a:rPr>
            </a:br>
            <a:r>
              <a:rPr lang="en-US" sz="4800" dirty="0">
                <a:effectLst/>
                <a:latin typeface="Sniglet" panose="020B0604020202020204" charset="0"/>
              </a:rPr>
              <a:t>	</a:t>
            </a:r>
            <a:r>
              <a:rPr lang="en-US" sz="4800" b="0" dirty="0">
                <a:effectLst/>
                <a:latin typeface="Sniglet" panose="020B0604020202020204" charset="0"/>
              </a:rPr>
              <a:t>A. </a:t>
            </a:r>
            <a:r>
              <a:rPr lang="en-US" sz="4800" dirty="0">
                <a:effectLst/>
                <a:latin typeface="Sniglet" panose="020B0604020202020204" charset="0"/>
              </a:rPr>
              <a:t>watched 			</a:t>
            </a:r>
            <a:r>
              <a:rPr lang="en-US" sz="4800" b="0" dirty="0">
                <a:effectLst/>
                <a:latin typeface="Sniglet" panose="020B0604020202020204" charset="0"/>
              </a:rPr>
              <a:t>B. </a:t>
            </a:r>
            <a:r>
              <a:rPr lang="en-US" sz="4800" dirty="0">
                <a:effectLst/>
                <a:latin typeface="Sniglet" panose="020B0604020202020204" charset="0"/>
              </a:rPr>
              <a:t>watch 			</a:t>
            </a:r>
            <a:r>
              <a:rPr lang="en-US" sz="4800" b="0" dirty="0">
                <a:effectLst/>
                <a:latin typeface="Sniglet" panose="020B0604020202020204" charset="0"/>
              </a:rPr>
              <a:t>C. </a:t>
            </a:r>
            <a:r>
              <a:rPr lang="en-US" sz="4800" dirty="0">
                <a:effectLst/>
                <a:latin typeface="Sniglet" panose="020B0604020202020204" charset="0"/>
              </a:rPr>
              <a:t>to watch </a:t>
            </a:r>
            <a:endParaRPr lang="en-US" sz="4800" b="1" dirty="0">
              <a:effectLst/>
              <a:latin typeface="Sniglet" panose="020B0604020202020204" charset="0"/>
            </a:endParaRPr>
          </a:p>
          <a:p>
            <a:r>
              <a:rPr lang="en-US" sz="4800" b="1" dirty="0">
                <a:solidFill>
                  <a:srgbClr val="E0702A"/>
                </a:solidFill>
                <a:effectLst/>
                <a:latin typeface="Sniglet" panose="020B0604020202020204" charset="0"/>
              </a:rPr>
              <a:t>4.</a:t>
            </a:r>
            <a:r>
              <a:rPr lang="en-US" sz="4800" b="1" dirty="0">
                <a:effectLst/>
                <a:latin typeface="Sniglet" panose="020B0604020202020204" charset="0"/>
              </a:rPr>
              <a:t> </a:t>
            </a:r>
            <a:r>
              <a:rPr lang="en-US" sz="4800" dirty="0">
                <a:effectLst/>
                <a:latin typeface="Sniglet" panose="020B0604020202020204" charset="0"/>
              </a:rPr>
              <a:t>Do you fancy ______ to the cinema this weekend? </a:t>
            </a:r>
            <a:endParaRPr lang="en-US" sz="4800" dirty="0">
              <a:latin typeface="Sniglet" panose="020B0604020202020204" charset="0"/>
            </a:endParaRPr>
          </a:p>
          <a:p>
            <a:r>
              <a:rPr lang="en-US" sz="4800" b="0" dirty="0">
                <a:effectLst/>
                <a:latin typeface="Sniglet" panose="020B0604020202020204" charset="0"/>
              </a:rPr>
              <a:t>	A. </a:t>
            </a:r>
            <a:r>
              <a:rPr lang="en-US" sz="4800" dirty="0">
                <a:effectLst/>
                <a:latin typeface="Sniglet" panose="020B0604020202020204" charset="0"/>
              </a:rPr>
              <a:t>go 				</a:t>
            </a:r>
            <a:r>
              <a:rPr lang="en-US" sz="4800" b="0" dirty="0">
                <a:effectLst/>
                <a:latin typeface="Sniglet" panose="020B0604020202020204" charset="0"/>
              </a:rPr>
              <a:t>B. </a:t>
            </a:r>
            <a:r>
              <a:rPr lang="en-US" sz="4800" dirty="0">
                <a:effectLst/>
                <a:latin typeface="Sniglet" panose="020B0604020202020204" charset="0"/>
              </a:rPr>
              <a:t>going 				</a:t>
            </a:r>
            <a:r>
              <a:rPr lang="en-US" sz="4800" b="0" dirty="0">
                <a:effectLst/>
                <a:latin typeface="Sniglet" panose="020B0604020202020204" charset="0"/>
              </a:rPr>
              <a:t>C. </a:t>
            </a:r>
            <a:r>
              <a:rPr lang="en-US" sz="4800" dirty="0">
                <a:effectLst/>
                <a:latin typeface="Sniglet" panose="020B0604020202020204" charset="0"/>
              </a:rPr>
              <a:t>to go</a:t>
            </a:r>
          </a:p>
          <a:p>
            <a:r>
              <a:rPr lang="en-US" sz="4800" b="1" dirty="0">
                <a:solidFill>
                  <a:srgbClr val="E0702A"/>
                </a:solidFill>
                <a:effectLst/>
                <a:latin typeface="Sniglet" panose="020B0604020202020204" charset="0"/>
              </a:rPr>
              <a:t>5.</a:t>
            </a:r>
            <a:r>
              <a:rPr lang="en-US" sz="4800" b="1" dirty="0">
                <a:effectLst/>
                <a:latin typeface="Sniglet" panose="020B0604020202020204" charset="0"/>
              </a:rPr>
              <a:t> </a:t>
            </a:r>
            <a:r>
              <a:rPr lang="en-US" sz="4800" dirty="0">
                <a:effectLst/>
                <a:latin typeface="Sniglet" panose="020B0604020202020204" charset="0"/>
              </a:rPr>
              <a:t>I detest ______. I think it’s cruel to harm animals.</a:t>
            </a:r>
            <a:br>
              <a:rPr lang="en-US" sz="4800" dirty="0">
                <a:effectLst/>
                <a:latin typeface="Sniglet" panose="020B0604020202020204" charset="0"/>
              </a:rPr>
            </a:br>
            <a:r>
              <a:rPr lang="en-US" sz="4800" dirty="0">
                <a:effectLst/>
                <a:latin typeface="Sniglet" panose="020B0604020202020204" charset="0"/>
              </a:rPr>
              <a:t>	</a:t>
            </a:r>
            <a:r>
              <a:rPr lang="en-US" sz="4800" b="0" dirty="0">
                <a:effectLst/>
                <a:latin typeface="Sniglet" panose="020B0604020202020204" charset="0"/>
              </a:rPr>
              <a:t>A. </a:t>
            </a:r>
            <a:r>
              <a:rPr lang="en-US" sz="4800" dirty="0">
                <a:effectLst/>
                <a:latin typeface="Sniglet" panose="020B0604020202020204" charset="0"/>
              </a:rPr>
              <a:t>hunting 			</a:t>
            </a:r>
            <a:r>
              <a:rPr lang="en-US" sz="4800" b="0" dirty="0">
                <a:effectLst/>
                <a:latin typeface="Sniglet" panose="020B0604020202020204" charset="0"/>
              </a:rPr>
              <a:t>B. </a:t>
            </a:r>
            <a:r>
              <a:rPr lang="en-US" sz="4800" dirty="0">
                <a:effectLst/>
                <a:latin typeface="Sniglet" panose="020B0604020202020204" charset="0"/>
              </a:rPr>
              <a:t>to hunt 			</a:t>
            </a:r>
            <a:r>
              <a:rPr lang="en-US" sz="4800" b="0" dirty="0">
                <a:effectLst/>
                <a:latin typeface="Sniglet" panose="020B0604020202020204" charset="0"/>
              </a:rPr>
              <a:t>C. </a:t>
            </a:r>
            <a:r>
              <a:rPr lang="en-US" sz="4800" dirty="0">
                <a:effectLst/>
                <a:latin typeface="Sniglet" panose="020B0604020202020204" charset="0"/>
              </a:rPr>
              <a:t>hunt </a:t>
            </a:r>
            <a:endParaRPr lang="en-US" sz="4800" dirty="0">
              <a:latin typeface="Sniglet" panose="020B060402020202020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C3D33FA-26FB-019F-8A81-1295ED4A3382}"/>
              </a:ext>
            </a:extLst>
          </p:cNvPr>
          <p:cNvSpPr/>
          <p:nvPr/>
        </p:nvSpPr>
        <p:spPr>
          <a:xfrm>
            <a:off x="838200" y="2836024"/>
            <a:ext cx="833951" cy="7834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DC1FFB-3C75-3871-CAAD-CE0ECCDE9B82}"/>
              </a:ext>
            </a:extLst>
          </p:cNvPr>
          <p:cNvSpPr/>
          <p:nvPr/>
        </p:nvSpPr>
        <p:spPr>
          <a:xfrm>
            <a:off x="838199" y="4305300"/>
            <a:ext cx="833951" cy="7834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CE20A9-38FA-46E9-8EA8-2AE0F51C3B7D}"/>
              </a:ext>
            </a:extLst>
          </p:cNvPr>
          <p:cNvSpPr/>
          <p:nvPr/>
        </p:nvSpPr>
        <p:spPr>
          <a:xfrm>
            <a:off x="10896600" y="5848863"/>
            <a:ext cx="833951" cy="7834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3F73E84-0748-AFD4-AACA-560009B4C9F7}"/>
              </a:ext>
            </a:extLst>
          </p:cNvPr>
          <p:cNvSpPr/>
          <p:nvPr/>
        </p:nvSpPr>
        <p:spPr>
          <a:xfrm>
            <a:off x="5410200" y="7331824"/>
            <a:ext cx="833951" cy="7834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5FFB59-29E3-A98B-26B8-4A5AEE1F7C2A}"/>
              </a:ext>
            </a:extLst>
          </p:cNvPr>
          <p:cNvSpPr/>
          <p:nvPr/>
        </p:nvSpPr>
        <p:spPr>
          <a:xfrm>
            <a:off x="842449" y="8779624"/>
            <a:ext cx="833951" cy="7834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56829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">
            <a:extLst>
              <a:ext uri="{FF2B5EF4-FFF2-40B4-BE49-F238E27FC236}">
                <a16:creationId xmlns:a16="http://schemas.microsoft.com/office/drawing/2014/main" id="{B620CD65-5A41-9479-2CA8-B47D62648860}"/>
              </a:ext>
            </a:extLst>
          </p:cNvPr>
          <p:cNvSpPr txBox="1"/>
          <p:nvPr/>
        </p:nvSpPr>
        <p:spPr>
          <a:xfrm>
            <a:off x="0" y="-52757"/>
            <a:ext cx="18288000" cy="221599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3. Look at the pictures and complete the sentences, using the verbs in brackets in their suitable form.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0EBDE-3C2D-5D25-8867-4EAA2EFFC15A}"/>
              </a:ext>
            </a:extLst>
          </p:cNvPr>
          <p:cNvSpPr txBox="1"/>
          <p:nvPr/>
        </p:nvSpPr>
        <p:spPr>
          <a:xfrm>
            <a:off x="299515" y="2282117"/>
            <a:ext cx="168197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niglet" panose="020B0604020202020204" charset="0"/>
              </a:rPr>
              <a:t>1.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niglet" panose="020B0604020202020204" charset="0"/>
              </a:rPr>
              <a:t>Mark ___________________. (like)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2F057-C7F5-67A1-C6C1-FB8A88C0ADE7}"/>
              </a:ext>
            </a:extLst>
          </p:cNvPr>
          <p:cNvSpPr txBox="1"/>
          <p:nvPr/>
        </p:nvSpPr>
        <p:spPr>
          <a:xfrm>
            <a:off x="299515" y="3858069"/>
            <a:ext cx="168197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niglet" panose="020B0604020202020204" charset="0"/>
              </a:rPr>
              <a:t>2.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niglet" panose="020B0604020202020204" charset="0"/>
              </a:rPr>
              <a:t>The girls _______________. (enjoy)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540E3-B9E5-CFC2-C978-8102180852D7}"/>
              </a:ext>
            </a:extLst>
          </p:cNvPr>
          <p:cNvSpPr txBox="1"/>
          <p:nvPr/>
        </p:nvSpPr>
        <p:spPr>
          <a:xfrm>
            <a:off x="299516" y="5116541"/>
            <a:ext cx="163882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atin typeface="Sniglet" panose="020B0604020202020204" charset="0"/>
              </a:rPr>
              <a:t>3</a:t>
            </a:r>
            <a:r>
              <a:rPr lang="en-US" sz="7200" dirty="0">
                <a:effectLst/>
                <a:latin typeface="Sniglet" panose="020B0604020202020204" charset="0"/>
              </a:rPr>
              <a:t>. My cousin _________</a:t>
            </a:r>
            <a:r>
              <a:rPr lang="en-US" sz="7200" dirty="0">
                <a:latin typeface="Sniglet" panose="020B0604020202020204" charset="0"/>
              </a:rPr>
              <a:t>____</a:t>
            </a:r>
            <a:r>
              <a:rPr lang="en-US" sz="7200" dirty="0">
                <a:effectLst/>
                <a:latin typeface="Sniglet" panose="020B0604020202020204" charset="0"/>
              </a:rPr>
              <a:t>. (dislike) </a:t>
            </a:r>
            <a:endParaRPr lang="en-US" sz="7200" dirty="0">
              <a:latin typeface="Sniglet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C0695-61AC-4818-94AD-A34F4985191A}"/>
              </a:ext>
            </a:extLst>
          </p:cNvPr>
          <p:cNvSpPr txBox="1"/>
          <p:nvPr/>
        </p:nvSpPr>
        <p:spPr>
          <a:xfrm>
            <a:off x="299515" y="6591300"/>
            <a:ext cx="168197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effectLst/>
                <a:latin typeface="Sniglet" panose="020B0604020202020204" charset="0"/>
              </a:rPr>
              <a:t>4. </a:t>
            </a:r>
            <a:r>
              <a:rPr lang="en-US" sz="7200" dirty="0">
                <a:effectLst/>
                <a:latin typeface="Sniglet" panose="020B0604020202020204" charset="0"/>
              </a:rPr>
              <a:t>My father________________. (</a:t>
            </a:r>
            <a:r>
              <a:rPr lang="en-US" sz="7200" dirty="0">
                <a:latin typeface="Sniglet" panose="020B0604020202020204" charset="0"/>
              </a:rPr>
              <a:t>hate</a:t>
            </a:r>
            <a:r>
              <a:rPr lang="en-US" sz="7200" dirty="0">
                <a:effectLst/>
                <a:latin typeface="Sniglet" panose="020B0604020202020204" charset="0"/>
              </a:rPr>
              <a:t>) </a:t>
            </a:r>
            <a:endParaRPr lang="en-US" sz="7200" dirty="0">
              <a:latin typeface="Snigle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9BE26-6944-18DB-C069-37A232DB5175}"/>
              </a:ext>
            </a:extLst>
          </p:cNvPr>
          <p:cNvSpPr txBox="1"/>
          <p:nvPr/>
        </p:nvSpPr>
        <p:spPr>
          <a:xfrm>
            <a:off x="264346" y="7906409"/>
            <a:ext cx="161186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atin typeface="Sniglet" panose="020B0604020202020204" charset="0"/>
              </a:rPr>
              <a:t>5</a:t>
            </a:r>
            <a:r>
              <a:rPr lang="en-US" sz="7200" b="1" dirty="0">
                <a:effectLst/>
                <a:latin typeface="Sniglet" panose="020B0604020202020204" charset="0"/>
              </a:rPr>
              <a:t>. </a:t>
            </a:r>
            <a:r>
              <a:rPr lang="en-US" sz="7200" dirty="0">
                <a:effectLst/>
                <a:latin typeface="Sniglet" panose="020B0604020202020204" charset="0"/>
              </a:rPr>
              <a:t>Tom and his sister _______. (</a:t>
            </a:r>
            <a:r>
              <a:rPr lang="en-US" sz="7200" dirty="0">
                <a:latin typeface="Sniglet" panose="020B0604020202020204" charset="0"/>
              </a:rPr>
              <a:t>prefer</a:t>
            </a:r>
            <a:r>
              <a:rPr lang="en-US" sz="7200" dirty="0">
                <a:effectLst/>
                <a:latin typeface="Sniglet" panose="020B0604020202020204" charset="0"/>
              </a:rPr>
              <a:t>) </a:t>
            </a:r>
            <a:endParaRPr lang="en-US" sz="7200" dirty="0">
              <a:latin typeface="Snigle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844363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D56AD007-B9E8-5F57-E7A4-B2ED2E483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8"/>
          <a:stretch/>
        </p:blipFill>
        <p:spPr bwMode="auto">
          <a:xfrm>
            <a:off x="2973396" y="5981700"/>
            <a:ext cx="4859386" cy="32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Where to Find the 6 Best Math Videos for Kids">
            <a:extLst>
              <a:ext uri="{FF2B5EF4-FFF2-40B4-BE49-F238E27FC236}">
                <a16:creationId xmlns:a16="http://schemas.microsoft.com/office/drawing/2014/main" id="{97776AAB-6387-2DC6-0AC1-0F14F9E59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2458948"/>
            <a:ext cx="5261270" cy="337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60EBDE-3C2D-5D25-8867-4EAA2EFFC15A}"/>
              </a:ext>
            </a:extLst>
          </p:cNvPr>
          <p:cNvSpPr txBox="1"/>
          <p:nvPr/>
        </p:nvSpPr>
        <p:spPr>
          <a:xfrm>
            <a:off x="533112" y="2213628"/>
            <a:ext cx="1004693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effectLst/>
                <a:latin typeface="Sniglet" panose="020B0604020202020204" charset="0"/>
              </a:rPr>
              <a:t>1. </a:t>
            </a:r>
            <a:r>
              <a:rPr lang="en-US" sz="7200" dirty="0">
                <a:effectLst/>
                <a:latin typeface="Sniglet" panose="020B0604020202020204" charset="0"/>
              </a:rPr>
              <a:t>Mark ___________________________. (like) </a:t>
            </a:r>
            <a:endParaRPr lang="en-US" sz="7200" dirty="0">
              <a:latin typeface="Sniglet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2F057-C7F5-67A1-C6C1-FB8A88C0ADE7}"/>
              </a:ext>
            </a:extLst>
          </p:cNvPr>
          <p:cNvSpPr txBox="1"/>
          <p:nvPr/>
        </p:nvSpPr>
        <p:spPr>
          <a:xfrm>
            <a:off x="8031000" y="6143640"/>
            <a:ext cx="881682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atin typeface="Sniglet" panose="020B0604020202020204" charset="0"/>
              </a:rPr>
              <a:t>2</a:t>
            </a:r>
            <a:r>
              <a:rPr lang="en-US" sz="7200" b="1" dirty="0">
                <a:effectLst/>
                <a:latin typeface="Sniglet" panose="020B0604020202020204" charset="0"/>
              </a:rPr>
              <a:t>. </a:t>
            </a:r>
            <a:r>
              <a:rPr lang="en-US" sz="7200" dirty="0">
                <a:effectLst/>
                <a:latin typeface="Sniglet" panose="020B0604020202020204" charset="0"/>
              </a:rPr>
              <a:t>The girls ____________. (enjoy) </a:t>
            </a:r>
            <a:endParaRPr lang="en-US" sz="7200" dirty="0">
              <a:latin typeface="Sniglet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EA3C73-4BD9-2F09-8567-E64654C230EB}"/>
              </a:ext>
            </a:extLst>
          </p:cNvPr>
          <p:cNvSpPr txBox="1"/>
          <p:nvPr/>
        </p:nvSpPr>
        <p:spPr>
          <a:xfrm>
            <a:off x="521389" y="3065059"/>
            <a:ext cx="87490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Sniglet" panose="020B0604020202020204" charset="0"/>
              </a:rPr>
              <a:t>likes</a:t>
            </a:r>
            <a:r>
              <a:rPr lang="en-US" sz="7200" b="1" dirty="0">
                <a:solidFill>
                  <a:srgbClr val="FF0000"/>
                </a:solidFill>
                <a:latin typeface="Sniglet" panose="020B0604020202020204" charset="0"/>
              </a:rPr>
              <a:t> </a:t>
            </a:r>
            <a:r>
              <a:rPr lang="en-US" sz="7200" dirty="0">
                <a:solidFill>
                  <a:srgbClr val="FF0000"/>
                </a:solidFill>
                <a:latin typeface="Sniglet" panose="020B0604020202020204" charset="0"/>
              </a:rPr>
              <a:t>s</a:t>
            </a:r>
            <a:r>
              <a:rPr lang="en-US" sz="7200" dirty="0">
                <a:solidFill>
                  <a:srgbClr val="FF0000"/>
                </a:solidFill>
                <a:effectLst/>
                <a:latin typeface="Sniglet" panose="020B0604020202020204" charset="0"/>
              </a:rPr>
              <a:t>urfing / to surf the Internet</a:t>
            </a:r>
            <a:endParaRPr lang="en-US" sz="7200" dirty="0">
              <a:solidFill>
                <a:srgbClr val="FF0000"/>
              </a:solidFill>
              <a:latin typeface="Sniglet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3E2C69-13C8-6F72-802A-6F5860F8A90C}"/>
              </a:ext>
            </a:extLst>
          </p:cNvPr>
          <p:cNvSpPr txBox="1"/>
          <p:nvPr/>
        </p:nvSpPr>
        <p:spPr>
          <a:xfrm>
            <a:off x="8541890" y="6986081"/>
            <a:ext cx="65340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Sniglet" panose="020B0604020202020204" charset="0"/>
              </a:rPr>
              <a:t>enjoy knitting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9F9B137-5C93-969C-8930-47C5A53D33BF}"/>
              </a:ext>
            </a:extLst>
          </p:cNvPr>
          <p:cNvSpPr txBox="1"/>
          <p:nvPr/>
        </p:nvSpPr>
        <p:spPr>
          <a:xfrm>
            <a:off x="0" y="-52757"/>
            <a:ext cx="18288000" cy="221599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3. Look at the pictures and complete the sentences, using the verbs in brackets in their suitable form.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23DD4F-E5BA-24CA-4A6F-B2BAE157E0EE}"/>
              </a:ext>
            </a:extLst>
          </p:cNvPr>
          <p:cNvSpPr txBox="1"/>
          <p:nvPr/>
        </p:nvSpPr>
        <p:spPr>
          <a:xfrm>
            <a:off x="1749311" y="2064766"/>
            <a:ext cx="112849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atin typeface="Sniglet" panose="020B0604020202020204" charset="0"/>
              </a:rPr>
              <a:t>3</a:t>
            </a:r>
            <a:r>
              <a:rPr lang="en-US" sz="8000" dirty="0">
                <a:effectLst/>
                <a:latin typeface="Sniglet" panose="020B0604020202020204" charset="0"/>
              </a:rPr>
              <a:t>. My cousin __________</a:t>
            </a:r>
            <a:r>
              <a:rPr lang="en-US" sz="8000" dirty="0">
                <a:latin typeface="Sniglet" panose="020B0604020202020204" charset="0"/>
              </a:rPr>
              <a:t>____</a:t>
            </a:r>
            <a:r>
              <a:rPr lang="en-US" sz="8000" dirty="0">
                <a:effectLst/>
                <a:latin typeface="Sniglet" panose="020B0604020202020204" charset="0"/>
              </a:rPr>
              <a:t>. (dislike) </a:t>
            </a:r>
            <a:endParaRPr lang="en-US" sz="8000" dirty="0">
              <a:latin typeface="Sniglet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74E0F9-3F26-9D70-7DDD-9F3D62DC74E4}"/>
              </a:ext>
            </a:extLst>
          </p:cNvPr>
          <p:cNvSpPr txBox="1"/>
          <p:nvPr/>
        </p:nvSpPr>
        <p:spPr>
          <a:xfrm>
            <a:off x="5858959" y="5917405"/>
            <a:ext cx="1242904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effectLst/>
                <a:latin typeface="Sniglet" panose="020B0604020202020204" charset="0"/>
              </a:rPr>
              <a:t>4. </a:t>
            </a:r>
            <a:r>
              <a:rPr lang="en-US" sz="8000" dirty="0">
                <a:effectLst/>
                <a:latin typeface="Sniglet" panose="020B0604020202020204" charset="0"/>
              </a:rPr>
              <a:t>My father _______________________________. (</a:t>
            </a:r>
            <a:r>
              <a:rPr lang="en-US" sz="8000" dirty="0">
                <a:latin typeface="Sniglet" panose="020B0604020202020204" charset="0"/>
              </a:rPr>
              <a:t>hate</a:t>
            </a:r>
            <a:r>
              <a:rPr lang="en-US" sz="8000" dirty="0">
                <a:effectLst/>
                <a:latin typeface="Sniglet" panose="020B0604020202020204" charset="0"/>
              </a:rPr>
              <a:t>) </a:t>
            </a:r>
            <a:endParaRPr lang="en-US" sz="8000" dirty="0">
              <a:latin typeface="Snigle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844CB1-A26D-4822-B968-1DEA68B8017A}"/>
              </a:ext>
            </a:extLst>
          </p:cNvPr>
          <p:cNvSpPr txBox="1"/>
          <p:nvPr/>
        </p:nvSpPr>
        <p:spPr>
          <a:xfrm>
            <a:off x="2327764" y="3109295"/>
            <a:ext cx="76764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Sniglet" panose="020B0604020202020204" charset="0"/>
              </a:rPr>
              <a:t>dislikes cooking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2C2EFB-DF0E-2625-4AC1-5132014289F2}"/>
              </a:ext>
            </a:extLst>
          </p:cNvPr>
          <p:cNvSpPr txBox="1"/>
          <p:nvPr/>
        </p:nvSpPr>
        <p:spPr>
          <a:xfrm>
            <a:off x="6553200" y="6909632"/>
            <a:ext cx="80363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Sniglet" panose="020B0604020202020204" charset="0"/>
              </a:rPr>
              <a:t>hates going / </a:t>
            </a:r>
          </a:p>
          <a:p>
            <a:r>
              <a:rPr lang="en-US" sz="8000" dirty="0">
                <a:solidFill>
                  <a:srgbClr val="FF0000"/>
                </a:solidFill>
                <a:latin typeface="Sniglet" panose="020B0604020202020204" charset="0"/>
              </a:rPr>
              <a:t>to go shopping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394BD-FEB8-EDB3-7AAF-07E7EEC37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1828543"/>
            <a:ext cx="4995456" cy="3314957"/>
          </a:xfrm>
          <a:prstGeom prst="rect">
            <a:avLst/>
          </a:prstGeom>
        </p:spPr>
      </p:pic>
      <p:pic>
        <p:nvPicPr>
          <p:cNvPr id="9" name="Picture 2" descr="15,568 Father Daughter Shopping Images, Stock Photos &amp; Vectors |  Shutterstock">
            <a:extLst>
              <a:ext uri="{FF2B5EF4-FFF2-40B4-BE49-F238E27FC236}">
                <a16:creationId xmlns:a16="http://schemas.microsoft.com/office/drawing/2014/main" id="{EF9A5B74-0A40-1CF5-8549-07C11D242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9"/>
          <a:stretch/>
        </p:blipFill>
        <p:spPr bwMode="auto">
          <a:xfrm>
            <a:off x="915140" y="5953341"/>
            <a:ext cx="4953344" cy="324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9B70A257-BDB2-ABC3-5786-27128CF07132}"/>
              </a:ext>
            </a:extLst>
          </p:cNvPr>
          <p:cNvSpPr txBox="1"/>
          <p:nvPr/>
        </p:nvSpPr>
        <p:spPr>
          <a:xfrm>
            <a:off x="0" y="-52757"/>
            <a:ext cx="18288000" cy="221599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3. Look at the pictures and complete the sentences, using the verbs in brackets in their suitable form. </a:t>
            </a:r>
          </a:p>
        </p:txBody>
      </p:sp>
    </p:spTree>
    <p:extLst>
      <p:ext uri="{BB962C8B-B14F-4D97-AF65-F5344CB8AC3E}">
        <p14:creationId xmlns:p14="http://schemas.microsoft.com/office/powerpoint/2010/main" val="20933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77A13B-E231-EA0F-BDD6-72B7930533C0}"/>
              </a:ext>
            </a:extLst>
          </p:cNvPr>
          <p:cNvSpPr txBox="1"/>
          <p:nvPr/>
        </p:nvSpPr>
        <p:spPr>
          <a:xfrm>
            <a:off x="1601753" y="2552700"/>
            <a:ext cx="944724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atin typeface="Sniglet" panose="020B0604020202020204" charset="0"/>
              </a:rPr>
              <a:t>5</a:t>
            </a:r>
            <a:r>
              <a:rPr lang="en-US" sz="8000" b="1" dirty="0">
                <a:effectLst/>
                <a:latin typeface="Sniglet" panose="020B0604020202020204" charset="0"/>
              </a:rPr>
              <a:t>. </a:t>
            </a:r>
            <a:r>
              <a:rPr lang="en-US" sz="8000" dirty="0">
                <a:effectLst/>
                <a:latin typeface="Sniglet" panose="020B0604020202020204" charset="0"/>
              </a:rPr>
              <a:t>Tom and his sister __________________________. (</a:t>
            </a:r>
            <a:r>
              <a:rPr lang="en-US" sz="8000" dirty="0">
                <a:latin typeface="Sniglet" panose="020B0604020202020204" charset="0"/>
              </a:rPr>
              <a:t>prefer</a:t>
            </a:r>
            <a:r>
              <a:rPr lang="en-US" sz="8000" dirty="0">
                <a:effectLst/>
                <a:latin typeface="Sniglet" panose="020B0604020202020204" charset="0"/>
              </a:rPr>
              <a:t>) </a:t>
            </a:r>
            <a:endParaRPr lang="en-US" sz="8000" dirty="0">
              <a:latin typeface="Snigle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77A94-F60A-D13B-0018-D1006199C118}"/>
              </a:ext>
            </a:extLst>
          </p:cNvPr>
          <p:cNvSpPr txBox="1"/>
          <p:nvPr/>
        </p:nvSpPr>
        <p:spPr>
          <a:xfrm>
            <a:off x="1920310" y="3443949"/>
            <a:ext cx="82111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Sniglet" panose="020B0604020202020204" charset="0"/>
              </a:rPr>
              <a:t>prefer</a:t>
            </a:r>
            <a:r>
              <a:rPr lang="en-US" sz="8000" b="1" dirty="0">
                <a:solidFill>
                  <a:srgbClr val="FF0000"/>
                </a:solidFill>
                <a:latin typeface="Sniglet" panose="020B0604020202020204" charset="0"/>
              </a:rPr>
              <a:t> </a:t>
            </a:r>
            <a:r>
              <a:rPr lang="en-US" sz="8000" dirty="0">
                <a:solidFill>
                  <a:srgbClr val="FF0000"/>
                </a:solidFill>
                <a:latin typeface="Sniglet" panose="020B0604020202020204" charset="0"/>
              </a:rPr>
              <a:t>doing /</a:t>
            </a:r>
          </a:p>
          <a:p>
            <a:r>
              <a:rPr lang="en-US" sz="8000" dirty="0">
                <a:solidFill>
                  <a:srgbClr val="FF0000"/>
                </a:solidFill>
                <a:latin typeface="Sniglet" panose="020B0604020202020204" charset="0"/>
              </a:rPr>
              <a:t>to do puzzles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9317CC-B08E-F439-2862-36104B81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33" y="5164015"/>
            <a:ext cx="5510657" cy="413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CFB8EDBB-1EE2-CD5A-ED7C-F51835D28353}"/>
              </a:ext>
            </a:extLst>
          </p:cNvPr>
          <p:cNvSpPr txBox="1"/>
          <p:nvPr/>
        </p:nvSpPr>
        <p:spPr>
          <a:xfrm>
            <a:off x="0" y="-52757"/>
            <a:ext cx="18288000" cy="221599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3. Look at the pictures and complete the sentences, using the verbs in brackets in their suitable form. </a:t>
            </a:r>
          </a:p>
        </p:txBody>
      </p:sp>
    </p:spTree>
    <p:extLst>
      <p:ext uri="{BB962C8B-B14F-4D97-AF65-F5344CB8AC3E}">
        <p14:creationId xmlns:p14="http://schemas.microsoft.com/office/powerpoint/2010/main" val="394379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861429" y="3177724"/>
            <a:ext cx="15397871" cy="25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38"/>
              </a:lnSpc>
            </a:pPr>
            <a:r>
              <a:rPr lang="en-US" sz="15027" dirty="0">
                <a:solidFill>
                  <a:srgbClr val="000000"/>
                </a:solidFill>
                <a:latin typeface="Wedges"/>
              </a:rPr>
              <a:t>About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97385" y="537148"/>
            <a:ext cx="9067599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200" b="1" dirty="0">
                <a:cs typeface="Calibri" panose="020F0502020204030204" pitchFamily="34" charset="0"/>
              </a:rPr>
              <a:t>C</a:t>
            </a:r>
            <a:r>
              <a:rPr lang="en-US" sz="4200" b="1" dirty="0"/>
              <a:t>omplete the sentences about yourself.</a:t>
            </a:r>
            <a:endParaRPr lang="en-US" sz="4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4297" y="537147"/>
            <a:ext cx="753909" cy="753909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3475" y="383188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288EA39-6396-460B-8021-80CBB9057169}"/>
              </a:ext>
            </a:extLst>
          </p:cNvPr>
          <p:cNvGraphicFramePr>
            <a:graphicFrameLocks noGrp="1"/>
          </p:cNvGraphicFramePr>
          <p:nvPr/>
        </p:nvGraphicFramePr>
        <p:xfrm>
          <a:off x="3961170" y="1587183"/>
          <a:ext cx="10120954" cy="6179515"/>
        </p:xfrm>
        <a:graphic>
          <a:graphicData uri="http://schemas.openxmlformats.org/drawingml/2006/table">
            <a:tbl>
              <a:tblPr firstRow="1" bandRow="1">
                <a:solidFill>
                  <a:schemeClr val="accent6">
                    <a:lumMod val="20000"/>
                    <a:lumOff val="80000"/>
                  </a:schemeClr>
                </a:solidFill>
                <a:tableStyleId>{21E4AEA4-8DFA-4A89-87EB-49C32662AFE0}</a:tableStyleId>
              </a:tblPr>
              <a:tblGrid>
                <a:gridCol w="5060477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5060477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1043174">
                <a:tc gridSpan="2">
                  <a:txBody>
                    <a:bodyPr/>
                    <a:lstStyle/>
                    <a:p>
                      <a:pPr algn="ctr"/>
                      <a:r>
                        <a:rPr lang="en-US" sz="4200" dirty="0">
                          <a:solidFill>
                            <a:schemeClr val="tx1"/>
                          </a:solidFill>
                        </a:rPr>
                        <a:t>All about me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051267"/>
                  </a:ext>
                </a:extLst>
              </a:tr>
              <a:tr h="1525250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36110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like ______.</a:t>
                      </a:r>
                      <a:b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prefer ______.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love ______. </a:t>
                      </a:r>
                      <a:endParaRPr lang="en-US" sz="4800" dirty="0">
                        <a:effectLst/>
                      </a:endParaRPr>
                    </a:p>
                  </a:txBody>
                  <a:tcPr marL="137160" marR="137160" marT="68580" marB="68580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dislike ______.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hate ______.</a:t>
                      </a:r>
                      <a:b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detest ______. </a:t>
                      </a:r>
                      <a:endParaRPr lang="en-US" sz="4800" dirty="0">
                        <a:effectLst/>
                      </a:endParaRPr>
                    </a:p>
                  </a:txBody>
                  <a:tcPr marL="137160" marR="137160" marT="68580" marB="68580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  <p:pic>
        <p:nvPicPr>
          <p:cNvPr id="9244" name="Picture 28" descr="Green sad icon - Free green emoticon icons">
            <a:extLst>
              <a:ext uri="{FF2B5EF4-FFF2-40B4-BE49-F238E27FC236}">
                <a16:creationId xmlns:a16="http://schemas.microsoft.com/office/drawing/2014/main" id="{A70872AD-60C0-3CD0-EA1D-33A2AC02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523" y="2919435"/>
            <a:ext cx="1242000" cy="1242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6" name="Picture 30" descr="Green happy icon - Free green emoticon icons">
            <a:extLst>
              <a:ext uri="{FF2B5EF4-FFF2-40B4-BE49-F238E27FC236}">
                <a16:creationId xmlns:a16="http://schemas.microsoft.com/office/drawing/2014/main" id="{F6A5F992-EC34-9C95-600D-BCE80CCD1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110" y="2919435"/>
            <a:ext cx="1242000" cy="1242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18206" y="2632863"/>
          <a:ext cx="14449252" cy="2903220"/>
        </p:xfrm>
        <a:graphic>
          <a:graphicData uri="http://schemas.openxmlformats.org/drawingml/2006/table">
            <a:tbl>
              <a:tblPr/>
              <a:tblGrid>
                <a:gridCol w="7224626">
                  <a:extLst>
                    <a:ext uri="{9D8B030D-6E8A-4147-A177-3AD203B41FA5}">
                      <a16:colId xmlns:a16="http://schemas.microsoft.com/office/drawing/2014/main" val="2177569561"/>
                    </a:ext>
                  </a:extLst>
                </a:gridCol>
                <a:gridCol w="7224626">
                  <a:extLst>
                    <a:ext uri="{9D8B030D-6E8A-4147-A177-3AD203B41FA5}">
                      <a16:colId xmlns:a16="http://schemas.microsoft.com/office/drawing/2014/main" val="2971804078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fontAlgn="t"/>
                      <a:r>
                        <a:rPr lang="en-US" sz="4200" b="0" dirty="0">
                          <a:effectLst/>
                        </a:rPr>
                        <a:t>I like </a:t>
                      </a:r>
                      <a:r>
                        <a:rPr lang="en-US" sz="4200" b="1" dirty="0">
                          <a:effectLst/>
                        </a:rPr>
                        <a:t>messaging friends</a:t>
                      </a:r>
                      <a:r>
                        <a:rPr lang="en-US" sz="4200" b="0" dirty="0">
                          <a:effectLst/>
                        </a:rPr>
                        <a:t>.</a:t>
                      </a:r>
                    </a:p>
                  </a:txBody>
                  <a:tcPr marL="57150" marR="57150" marT="57150" marB="571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200" b="0" dirty="0">
                          <a:effectLst/>
                        </a:rPr>
                        <a:t>I dislike </a:t>
                      </a:r>
                      <a:r>
                        <a:rPr lang="en-US" sz="4200" b="1" dirty="0">
                          <a:effectLst/>
                        </a:rPr>
                        <a:t>doing puzzles</a:t>
                      </a:r>
                      <a:r>
                        <a:rPr lang="en-US" sz="4200" b="0" dirty="0">
                          <a:effectLst/>
                        </a:rPr>
                        <a:t>.</a:t>
                      </a:r>
                    </a:p>
                  </a:txBody>
                  <a:tcPr marL="57150" marR="57150" marT="57150" marB="571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214699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fontAlgn="t"/>
                      <a:r>
                        <a:rPr lang="en-US" sz="4200" b="0" dirty="0">
                          <a:effectLst/>
                        </a:rPr>
                        <a:t>I prefer </a:t>
                      </a:r>
                      <a:r>
                        <a:rPr lang="en-US" sz="4200" b="1" dirty="0">
                          <a:effectLst/>
                        </a:rPr>
                        <a:t>cooking</a:t>
                      </a:r>
                      <a:r>
                        <a:rPr lang="en-US" sz="4200" b="0" dirty="0">
                          <a:effectLst/>
                        </a:rPr>
                        <a:t>.</a:t>
                      </a:r>
                    </a:p>
                  </a:txBody>
                  <a:tcPr marL="57150" marR="57150" marT="57150" marB="571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4200" b="0" dirty="0">
                          <a:effectLst/>
                        </a:rPr>
                        <a:t>I hate </a:t>
                      </a:r>
                      <a:r>
                        <a:rPr lang="en-US" sz="4200" b="1" dirty="0">
                          <a:effectLst/>
                        </a:rPr>
                        <a:t>knitting</a:t>
                      </a:r>
                      <a:r>
                        <a:rPr lang="vi-VN" sz="4200" b="0" dirty="0">
                          <a:effectLst/>
                        </a:rPr>
                        <a:t>.</a:t>
                      </a:r>
                    </a:p>
                  </a:txBody>
                  <a:tcPr marL="57150" marR="57150" marT="57150" marB="571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099769"/>
                  </a:ext>
                </a:extLst>
              </a:tr>
              <a:tr h="1394460">
                <a:tc>
                  <a:txBody>
                    <a:bodyPr/>
                    <a:lstStyle/>
                    <a:p>
                      <a:pPr fontAlgn="t"/>
                      <a:r>
                        <a:rPr lang="nn-NO" sz="4200" b="0" dirty="0">
                          <a:effectLst/>
                        </a:rPr>
                        <a:t>I love </a:t>
                      </a:r>
                      <a:r>
                        <a:rPr lang="nn-NO" sz="4200" b="1" dirty="0">
                          <a:effectLst/>
                        </a:rPr>
                        <a:t>singing</a:t>
                      </a:r>
                      <a:r>
                        <a:rPr lang="nn-NO" sz="4200" b="0" dirty="0">
                          <a:effectLst/>
                        </a:rPr>
                        <a:t>.</a:t>
                      </a:r>
                    </a:p>
                    <a:p>
                      <a:pPr fontAlgn="t"/>
                      <a:endParaRPr lang="nn-NO" sz="4200" b="0" dirty="0">
                        <a:effectLst/>
                      </a:endParaRPr>
                    </a:p>
                  </a:txBody>
                  <a:tcPr marL="57150" marR="57150" marT="57150" marB="571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200" b="0" dirty="0">
                          <a:effectLst/>
                        </a:rPr>
                        <a:t>I detest </a:t>
                      </a:r>
                      <a:r>
                        <a:rPr lang="en-US" sz="4200" b="1" dirty="0">
                          <a:effectLst/>
                        </a:rPr>
                        <a:t>cleaning</a:t>
                      </a:r>
                      <a:r>
                        <a:rPr lang="en-US" sz="4200" b="1" baseline="0" dirty="0">
                          <a:effectLst/>
                        </a:rPr>
                        <a:t> the floor.</a:t>
                      </a:r>
                      <a:endParaRPr lang="en-US" sz="4200" b="0" dirty="0">
                        <a:effectLst/>
                      </a:endParaRPr>
                    </a:p>
                    <a:p>
                      <a:pPr fontAlgn="t"/>
                      <a:endParaRPr lang="en-US" sz="4200" b="0" dirty="0">
                        <a:effectLst/>
                      </a:endParaRPr>
                    </a:p>
                  </a:txBody>
                  <a:tcPr marL="57150" marR="57150" marT="57150" marB="571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54999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97385" y="564857"/>
            <a:ext cx="9067599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200" b="1" dirty="0">
                <a:cs typeface="Calibri" panose="020F0502020204030204" pitchFamily="34" charset="0"/>
              </a:rPr>
              <a:t>C</a:t>
            </a:r>
            <a:r>
              <a:rPr lang="en-US" sz="4200" b="1" dirty="0"/>
              <a:t>omplete the sentences about yourself.</a:t>
            </a:r>
            <a:endParaRPr lang="en-US" sz="4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64297" y="564857"/>
            <a:ext cx="753909" cy="753909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3475" y="410897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8693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2858" y="2858"/>
            <a:ext cx="18288000" cy="1624964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15835" y="3104684"/>
            <a:ext cx="1754548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/>
              <a:t>Work in groups. One mimes a leisure activity he / she likes or dislikes. </a:t>
            </a:r>
          </a:p>
          <a:p>
            <a:r>
              <a:rPr lang="en-US" sz="3600" b="1" dirty="0"/>
              <a:t>The others guess the activity by asking yes / no questions using the verbs they have learnt.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4297" y="1936457"/>
            <a:ext cx="753909" cy="753909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3475" y="1782497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0601" y="311498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E6027-346B-3BD7-6E50-8800CE797BA8}"/>
              </a:ext>
            </a:extLst>
          </p:cNvPr>
          <p:cNvSpPr txBox="1"/>
          <p:nvPr/>
        </p:nvSpPr>
        <p:spPr>
          <a:xfrm>
            <a:off x="1618207" y="5065441"/>
            <a:ext cx="1097047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4CAFFF"/>
                </a:solidFill>
              </a:rPr>
              <a:t>Example: </a:t>
            </a:r>
            <a:endParaRPr lang="en-US" sz="4800" dirty="0"/>
          </a:p>
          <a:p>
            <a:r>
              <a:rPr lang="en-US" sz="4800" b="1" i="1" dirty="0"/>
              <a:t>A:</a:t>
            </a:r>
            <a:r>
              <a:rPr lang="en-US" sz="4800" dirty="0"/>
              <a:t> Do you like surfing the net?</a:t>
            </a:r>
            <a:br>
              <a:rPr lang="en-US" sz="4800" dirty="0"/>
            </a:br>
            <a:r>
              <a:rPr lang="en-US" sz="4800" b="1" i="1" dirty="0"/>
              <a:t>B:</a:t>
            </a:r>
            <a:r>
              <a:rPr lang="en-US" sz="4800" dirty="0"/>
              <a:t> No, I don’t.</a:t>
            </a:r>
            <a:br>
              <a:rPr lang="en-US" sz="4800" dirty="0"/>
            </a:br>
            <a:r>
              <a:rPr lang="en-US" sz="4800" b="1" i="1" dirty="0"/>
              <a:t>C:</a:t>
            </a:r>
            <a:r>
              <a:rPr lang="en-US" sz="4800" dirty="0"/>
              <a:t> Do you love messaging your friends? </a:t>
            </a:r>
          </a:p>
          <a:p>
            <a:r>
              <a:rPr lang="en-US" sz="4800" b="1" i="1" dirty="0"/>
              <a:t>B:</a:t>
            </a:r>
            <a:r>
              <a:rPr lang="en-US" sz="4800" dirty="0"/>
              <a:t> Yes, I do.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29269" y="1906933"/>
            <a:ext cx="5879783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200" b="1"/>
              <a:t>Likes and dislikes mimes</a:t>
            </a:r>
            <a:endParaRPr lang="en-US" sz="4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1706" b="12899"/>
          <a:stretch/>
        </p:blipFill>
        <p:spPr>
          <a:xfrm>
            <a:off x="1874412" y="1990922"/>
            <a:ext cx="2398650" cy="69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2858" y="2858"/>
            <a:ext cx="18288000" cy="1624964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8398488" y="1744610"/>
            <a:ext cx="8353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/>
              <a:t>Go around the classroom and find: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001390" y="1498284"/>
            <a:ext cx="64281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someone who…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5CFA2A4-3601-FFB9-4F64-8CF801258078}"/>
              </a:ext>
            </a:extLst>
          </p:cNvPr>
          <p:cNvGraphicFramePr>
            <a:graphicFrameLocks noGrp="1"/>
          </p:cNvGraphicFramePr>
          <p:nvPr/>
        </p:nvGraphicFramePr>
        <p:xfrm>
          <a:off x="7553362" y="2646225"/>
          <a:ext cx="8947403" cy="6764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0192">
                  <a:extLst>
                    <a:ext uri="{9D8B030D-6E8A-4147-A177-3AD203B41FA5}">
                      <a16:colId xmlns:a16="http://schemas.microsoft.com/office/drawing/2014/main" val="3284336024"/>
                    </a:ext>
                  </a:extLst>
                </a:gridCol>
                <a:gridCol w="2027211">
                  <a:extLst>
                    <a:ext uri="{9D8B030D-6E8A-4147-A177-3AD203B41FA5}">
                      <a16:colId xmlns:a16="http://schemas.microsoft.com/office/drawing/2014/main" val="4132285911"/>
                    </a:ext>
                  </a:extLst>
                </a:gridCol>
              </a:tblGrid>
              <a:tr h="791835">
                <a:tc>
                  <a:txBody>
                    <a:bodyPr/>
                    <a:lstStyle/>
                    <a:p>
                      <a:pPr algn="ctr"/>
                      <a:r>
                        <a:rPr lang="en-US" sz="4200" dirty="0"/>
                        <a:t>Find someone who…</a:t>
                      </a:r>
                      <a:endParaRPr lang="x-none" sz="42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dirty="0"/>
                        <a:t>N</a:t>
                      </a:r>
                      <a:r>
                        <a:rPr lang="x-none" sz="4200" dirty="0"/>
                        <a:t>ame 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5516"/>
                  </a:ext>
                </a:extLst>
              </a:tr>
              <a:tr h="746576">
                <a:tc>
                  <a:txBody>
                    <a:bodyPr/>
                    <a:lstStyle/>
                    <a:p>
                      <a:r>
                        <a:rPr lang="x-none" sz="3600" dirty="0"/>
                        <a:t>likes playing computer games.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7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965822"/>
                  </a:ext>
                </a:extLst>
              </a:tr>
              <a:tr h="746576">
                <a:tc>
                  <a:txBody>
                    <a:bodyPr/>
                    <a:lstStyle/>
                    <a:p>
                      <a:r>
                        <a:rPr lang="x-none" sz="3600" dirty="0"/>
                        <a:t>enjoys knitting.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7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593436"/>
                  </a:ext>
                </a:extLst>
              </a:tr>
              <a:tr h="746576">
                <a:tc>
                  <a:txBody>
                    <a:bodyPr/>
                    <a:lstStyle/>
                    <a:p>
                      <a:r>
                        <a:rPr lang="x-none" sz="3600" dirty="0"/>
                        <a:t>detests cooking.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7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8470"/>
                  </a:ext>
                </a:extLst>
              </a:tr>
              <a:tr h="746576">
                <a:tc>
                  <a:txBody>
                    <a:bodyPr/>
                    <a:lstStyle/>
                    <a:p>
                      <a:r>
                        <a:rPr lang="x-none" sz="3600" dirty="0"/>
                        <a:t>fancies going shopping.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7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59392"/>
                  </a:ext>
                </a:extLst>
              </a:tr>
              <a:tr h="746576">
                <a:tc>
                  <a:txBody>
                    <a:bodyPr/>
                    <a:lstStyle/>
                    <a:p>
                      <a:r>
                        <a:rPr lang="x-none" sz="3600" dirty="0"/>
                        <a:t>loves doing puzzles.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7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826741"/>
                  </a:ext>
                </a:extLst>
              </a:tr>
              <a:tr h="746576">
                <a:tc>
                  <a:txBody>
                    <a:bodyPr/>
                    <a:lstStyle/>
                    <a:p>
                      <a:r>
                        <a:rPr lang="en-US" sz="3600" dirty="0"/>
                        <a:t>hates hunting.</a:t>
                      </a:r>
                      <a:endParaRPr lang="x-none" sz="36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7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363852"/>
                  </a:ext>
                </a:extLst>
              </a:tr>
              <a:tr h="746576">
                <a:tc>
                  <a:txBody>
                    <a:bodyPr/>
                    <a:lstStyle/>
                    <a:p>
                      <a:r>
                        <a:rPr lang="x-none" sz="3600" dirty="0"/>
                        <a:t>dislikes watching TV.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7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359754"/>
                  </a:ext>
                </a:extLst>
              </a:tr>
              <a:tr h="746576">
                <a:tc>
                  <a:txBody>
                    <a:bodyPr/>
                    <a:lstStyle/>
                    <a:p>
                      <a:r>
                        <a:rPr lang="x-none" sz="3600" dirty="0"/>
                        <a:t>prefers going to the cinema.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7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88116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30601" y="311498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PRODUCTION</a:t>
            </a:r>
          </a:p>
        </p:txBody>
      </p:sp>
    </p:spTree>
    <p:extLst>
      <p:ext uri="{BB962C8B-B14F-4D97-AF65-F5344CB8AC3E}">
        <p14:creationId xmlns:p14="http://schemas.microsoft.com/office/powerpoint/2010/main" val="4238013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4480" y="8900135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16714955" y="8837885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15431865" y="8837883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16098077" y="8930969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6483929" y="445901"/>
            <a:ext cx="444730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 Black" panose="020B0A04020102020204" pitchFamily="34" charset="0"/>
              </a:rPr>
              <a:t>PELMANISM</a:t>
            </a:r>
          </a:p>
        </p:txBody>
      </p:sp>
      <p:pic>
        <p:nvPicPr>
          <p:cNvPr id="3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1265816" y="8837883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12595" y="8848058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AutoShape 2"/>
          <p:cNvSpPr>
            <a:spLocks noChangeArrowheads="1"/>
          </p:cNvSpPr>
          <p:nvPr/>
        </p:nvSpPr>
        <p:spPr bwMode="auto">
          <a:xfrm>
            <a:off x="9170382" y="4680152"/>
            <a:ext cx="2529822" cy="16114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2855" tIns="91428" rIns="182855" bIns="91428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</a:rPr>
              <a:t>doing DIY</a:t>
            </a:r>
            <a:endParaRPr lang="vi-VN" sz="3600" b="1" dirty="0">
              <a:solidFill>
                <a:srgbClr val="C00000"/>
              </a:solidFill>
            </a:endParaRPr>
          </a:p>
        </p:txBody>
      </p:sp>
      <p:sp>
        <p:nvSpPr>
          <p:cNvPr id="40" name="AutoShape 2"/>
          <p:cNvSpPr>
            <a:spLocks noChangeArrowheads="1"/>
          </p:cNvSpPr>
          <p:nvPr/>
        </p:nvSpPr>
        <p:spPr bwMode="auto">
          <a:xfrm>
            <a:off x="14932712" y="4677720"/>
            <a:ext cx="2522306" cy="16114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2855" tIns="91428" rIns="182855" bIns="91428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2000"/>
              </a:spcAft>
            </a:pPr>
            <a:r>
              <a:rPr lang="en-US" sz="3600" b="1" dirty="0">
                <a:solidFill>
                  <a:srgbClr val="C00000"/>
                </a:solidFill>
              </a:rPr>
              <a:t>surfing the net</a:t>
            </a:r>
            <a:endParaRPr lang="vi-VN" sz="3600" b="1" dirty="0">
              <a:solidFill>
                <a:srgbClr val="C00000"/>
              </a:solidFill>
            </a:endParaRPr>
          </a:p>
        </p:txBody>
      </p:sp>
      <p:sp>
        <p:nvSpPr>
          <p:cNvPr id="42" name="AutoShape 2"/>
          <p:cNvSpPr>
            <a:spLocks noChangeArrowheads="1"/>
          </p:cNvSpPr>
          <p:nvPr/>
        </p:nvSpPr>
        <p:spPr bwMode="auto">
          <a:xfrm>
            <a:off x="12008565" y="4677720"/>
            <a:ext cx="2636949" cy="16114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2855" tIns="91428" rIns="182855" bIns="91428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2000"/>
              </a:spcAft>
            </a:pPr>
            <a:r>
              <a:rPr lang="en-US" sz="3600" b="1" dirty="0">
                <a:solidFill>
                  <a:srgbClr val="C00000"/>
                </a:solidFill>
              </a:rPr>
              <a:t>going shopping</a:t>
            </a:r>
            <a:endParaRPr lang="en-US" sz="3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44" name="AutoShape 2"/>
          <p:cNvSpPr>
            <a:spLocks noChangeArrowheads="1"/>
          </p:cNvSpPr>
          <p:nvPr/>
        </p:nvSpPr>
        <p:spPr bwMode="auto">
          <a:xfrm>
            <a:off x="6277764" y="4650447"/>
            <a:ext cx="2584257" cy="163872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2855" tIns="91428" rIns="182855" bIns="91428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2000"/>
              </a:spcAft>
            </a:pPr>
            <a:r>
              <a:rPr lang="en-US" sz="3600" b="1" dirty="0">
                <a:solidFill>
                  <a:srgbClr val="C00000"/>
                </a:solidFill>
              </a:rPr>
              <a:t>playing sport</a:t>
            </a:r>
            <a:endParaRPr lang="vi-VN" sz="3600" b="1" dirty="0">
              <a:solidFill>
                <a:srgbClr val="C00000"/>
              </a:solidFill>
            </a:endParaRPr>
          </a:p>
        </p:txBody>
      </p:sp>
      <p:sp>
        <p:nvSpPr>
          <p:cNvPr id="46" name="AutoShape 2"/>
          <p:cNvSpPr>
            <a:spLocks noChangeArrowheads="1"/>
          </p:cNvSpPr>
          <p:nvPr/>
        </p:nvSpPr>
        <p:spPr bwMode="auto">
          <a:xfrm>
            <a:off x="512665" y="4682585"/>
            <a:ext cx="2538980" cy="1606586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2855" tIns="91428" rIns="182855" bIns="91428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2000"/>
              </a:spcAft>
            </a:pPr>
            <a:r>
              <a:rPr lang="en-US" sz="3600" b="1" dirty="0">
                <a:solidFill>
                  <a:srgbClr val="C00000"/>
                </a:solidFill>
              </a:rPr>
              <a:t>messaging friends</a:t>
            </a:r>
            <a:endParaRPr lang="vi-VN" sz="3600" b="1" dirty="0">
              <a:solidFill>
                <a:srgbClr val="C00000"/>
              </a:solidFill>
            </a:endParaRPr>
          </a:p>
        </p:txBody>
      </p:sp>
      <p:sp>
        <p:nvSpPr>
          <p:cNvPr id="53" name="AutoShape 2"/>
          <p:cNvSpPr>
            <a:spLocks noChangeArrowheads="1"/>
          </p:cNvSpPr>
          <p:nvPr/>
        </p:nvSpPr>
        <p:spPr bwMode="auto">
          <a:xfrm>
            <a:off x="3412406" y="4677720"/>
            <a:ext cx="2516016" cy="16114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2855" tIns="91428" rIns="182855" bIns="91428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2000"/>
              </a:spcAft>
            </a:pPr>
            <a:r>
              <a:rPr lang="en-US" sz="3600" b="1" dirty="0">
                <a:solidFill>
                  <a:srgbClr val="C00000"/>
                </a:solidFill>
                <a:cs typeface="Times New Roman" pitchFamily="18" charset="0"/>
              </a:rPr>
              <a:t>cooking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3536" y="2555579"/>
            <a:ext cx="2631494" cy="1652658"/>
          </a:xfrm>
          <a:prstGeom prst="roundRect">
            <a:avLst>
              <a:gd name="adj" fmla="val 16667"/>
            </a:avLst>
          </a:prstGeom>
          <a:ln w="12700">
            <a:solidFill>
              <a:schemeClr val="accent6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33068" y="2498084"/>
            <a:ext cx="2667137" cy="1737860"/>
          </a:xfrm>
          <a:prstGeom prst="rect">
            <a:avLst/>
          </a:prstGeom>
        </p:spPr>
      </p:pic>
      <p:pic>
        <p:nvPicPr>
          <p:cNvPr id="57" name="Picture 14" descr="Da Nhân Tạo: Phù Hợp Để Luyện Tập Bóng Rổ">
            <a:extLst>
              <a:ext uri="{FF2B5EF4-FFF2-40B4-BE49-F238E27FC236}">
                <a16:creationId xmlns:a16="http://schemas.microsoft.com/office/drawing/2014/main" id="{3CD8FF31-1226-31AE-AC86-FD10083FD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263" y="2549764"/>
            <a:ext cx="2636061" cy="1696808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>
            <a:extLst>
              <a:ext uri="{FF2B5EF4-FFF2-40B4-BE49-F238E27FC236}">
                <a16:creationId xmlns:a16="http://schemas.microsoft.com/office/drawing/2014/main" id="{CE8B5EDE-B16D-C8F1-46D3-C0F131AA2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r="5316"/>
          <a:stretch/>
        </p:blipFill>
        <p:spPr bwMode="auto">
          <a:xfrm>
            <a:off x="3357390" y="2511428"/>
            <a:ext cx="2620005" cy="1696808"/>
          </a:xfrm>
          <a:prstGeom prst="roundRect">
            <a:avLst/>
          </a:prstGeom>
          <a:noFill/>
          <a:ln w="127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 cstate="print"/>
          <a:srcRect l="1843" t="2880" r="2810" b="5023"/>
          <a:stretch/>
        </p:blipFill>
        <p:spPr>
          <a:xfrm>
            <a:off x="512664" y="2469323"/>
            <a:ext cx="2759922" cy="17145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662893" y="2561816"/>
            <a:ext cx="2647065" cy="1622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117638" y="377620"/>
            <a:ext cx="221323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ea typeface="Adobe Gothic Std B" panose="020B0800000000000000" pitchFamily="34" charset="-128"/>
              </a:rPr>
              <a:t>WARM-UP</a:t>
            </a:r>
            <a:endParaRPr lang="en-GB" sz="3600" b="1" dirty="0">
              <a:solidFill>
                <a:srgbClr val="C00000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59383" y="7232073"/>
            <a:ext cx="8077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I am </a:t>
            </a:r>
            <a:r>
              <a:rPr lang="en-US" sz="3600" b="1" i="1"/>
              <a:t>interested in cooking</a:t>
            </a:r>
            <a:r>
              <a:rPr lang="en-US" sz="3600" b="1" i="1" dirty="0"/>
              <a:t>.</a:t>
            </a:r>
          </a:p>
          <a:p>
            <a:r>
              <a:rPr lang="en-US" sz="3600" b="1" i="1" dirty="0"/>
              <a:t>How about you? Do you like cooking?</a:t>
            </a:r>
          </a:p>
        </p:txBody>
      </p:sp>
    </p:spTree>
    <p:extLst>
      <p:ext uri="{BB962C8B-B14F-4D97-AF65-F5344CB8AC3E}">
        <p14:creationId xmlns:p14="http://schemas.microsoft.com/office/powerpoint/2010/main" val="4149554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2782995" y="1697523"/>
            <a:ext cx="11414523" cy="6181881"/>
          </a:xfrm>
        </p:spPr>
        <p:txBody>
          <a:bodyPr>
            <a:normAutofit/>
          </a:bodyPr>
          <a:lstStyle/>
          <a:p>
            <a:pPr marL="578645" indent="-578645">
              <a:lnSpc>
                <a:spcPct val="150000"/>
              </a:lnSpc>
              <a:buAutoNum type="arabicPeriod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I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like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u="sng" dirty="0">
                <a:latin typeface="Arial" pitchFamily="34" charset="0"/>
                <a:cs typeface="Arial" pitchFamily="34" charset="0"/>
              </a:rPr>
              <a:t>___________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oranges.</a:t>
            </a:r>
          </a:p>
          <a:p>
            <a:pPr marL="578645" indent="-578645">
              <a:lnSpc>
                <a:spcPct val="150000"/>
              </a:lnSpc>
              <a:buAutoNum type="arabicPeriod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My sister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enjoys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u="sng" dirty="0">
                <a:latin typeface="Arial" pitchFamily="34" charset="0"/>
                <a:cs typeface="Arial" pitchFamily="34" charset="0"/>
              </a:rPr>
              <a:t>__________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meals.</a:t>
            </a:r>
          </a:p>
          <a:p>
            <a:pPr marL="578645" indent="-578645">
              <a:lnSpc>
                <a:spcPct val="150000"/>
              </a:lnSpc>
              <a:buAutoNum type="arabicPeriod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They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prefer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u="sng" dirty="0">
                <a:latin typeface="Arial" pitchFamily="34" charset="0"/>
                <a:cs typeface="Arial" pitchFamily="34" charset="0"/>
              </a:rPr>
              <a:t>_________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English.</a:t>
            </a:r>
          </a:p>
          <a:p>
            <a:pPr marL="578645" indent="-578645">
              <a:lnSpc>
                <a:spcPct val="150000"/>
              </a:lnSpc>
              <a:buAutoNum type="arabicPeriod"/>
            </a:pPr>
            <a:r>
              <a:rPr lang="en-US" sz="36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dislikes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u="sng" dirty="0">
                <a:latin typeface="Arial" pitchFamily="34" charset="0"/>
                <a:cs typeface="Arial" pitchFamily="34" charset="0"/>
              </a:rPr>
              <a:t>_________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books.</a:t>
            </a:r>
          </a:p>
          <a:p>
            <a:pPr marL="578645" indent="-578645">
              <a:lnSpc>
                <a:spcPct val="150000"/>
              </a:lnSpc>
              <a:buAutoNum type="arabicPeriod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We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hate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u="sng" dirty="0">
                <a:latin typeface="Arial" pitchFamily="34" charset="0"/>
                <a:cs typeface="Arial" pitchFamily="34" charset="0"/>
              </a:rPr>
              <a:t>_________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up early.</a:t>
            </a:r>
          </a:p>
          <a:p>
            <a:pPr marL="578645" indent="-578645">
              <a:lnSpc>
                <a:spcPct val="150000"/>
              </a:lnSpc>
              <a:buAutoNum type="arabicPeriod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 My sister is fond of </a:t>
            </a:r>
            <a:r>
              <a:rPr lang="en-US" sz="3600" u="sng" dirty="0">
                <a:latin typeface="Arial" pitchFamily="34" charset="0"/>
                <a:cs typeface="Arial" pitchFamily="34" charset="0"/>
              </a:rPr>
              <a:t>_________ to English music.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 marL="578645" indent="-578645">
              <a:lnSpc>
                <a:spcPct val="150000"/>
              </a:lnSpc>
              <a:buAutoNum type="arabicPeriod"/>
            </a:pP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55208" y="537500"/>
            <a:ext cx="8480206" cy="8090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indent="-137160" algn="ctr">
              <a:lnSpc>
                <a:spcPct val="90000"/>
              </a:lnSpc>
              <a:spcBef>
                <a:spcPts val="1800"/>
              </a:spcBef>
              <a:spcAft>
                <a:spcPts val="300"/>
              </a:spcAft>
              <a:buClr>
                <a:srgbClr val="E48312"/>
              </a:buClr>
              <a:buSzPct val="100000"/>
            </a:pPr>
            <a:r>
              <a:rPr lang="en-US" sz="5175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 Complete the sentences:</a:t>
            </a:r>
            <a:endParaRPr lang="en-US" sz="4950" b="1" dirty="0">
              <a:solidFill>
                <a:srgbClr val="0070C0"/>
              </a:solidFill>
            </a:endParaRPr>
          </a:p>
        </p:txBody>
      </p:sp>
      <p:sp>
        <p:nvSpPr>
          <p:cNvPr id="12" name="Flowchart: Merge 11"/>
          <p:cNvSpPr/>
          <p:nvPr/>
        </p:nvSpPr>
        <p:spPr>
          <a:xfrm>
            <a:off x="7850221" y="9615788"/>
            <a:ext cx="2261681" cy="75876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0070C0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97183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317089" y="2200073"/>
            <a:ext cx="7010400" cy="70104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700" r="16700"/>
          <a:stretch/>
        </p:blipFill>
        <p:spPr>
          <a:xfrm>
            <a:off x="762001" y="1648840"/>
            <a:ext cx="8120576" cy="8056934"/>
          </a:xfrm>
          <a:prstGeom prst="ellipse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0" y="5286173"/>
            <a:ext cx="1676400" cy="609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" name="Oval 1"/>
          <p:cNvSpPr/>
          <p:nvPr/>
        </p:nvSpPr>
        <p:spPr>
          <a:xfrm>
            <a:off x="4544744" y="5476673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/>
          </a:p>
        </p:txBody>
      </p:sp>
      <p:sp>
        <p:nvSpPr>
          <p:cNvPr id="7" name="TextBox 6"/>
          <p:cNvSpPr txBox="1"/>
          <p:nvPr/>
        </p:nvSpPr>
        <p:spPr>
          <a:xfrm>
            <a:off x="5648777" y="418136"/>
            <a:ext cx="6474811" cy="784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37141" tIns="68571" rIns="137141" bIns="68571" rtlCol="0">
            <a:spAutoFit/>
          </a:bodyPr>
          <a:lstStyle/>
          <a:p>
            <a:r>
              <a:rPr lang="en-US" sz="4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BIG WHEEL GAME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750920" y="2427885"/>
            <a:ext cx="3420450" cy="784812"/>
          </a:xfrm>
          <a:prstGeom prst="rect">
            <a:avLst/>
          </a:prstGeom>
          <a:noFill/>
        </p:spPr>
        <p:txBody>
          <a:bodyPr wrap="none" lIns="137141" tIns="68571" rIns="137141" bIns="68571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10" name="Heptagon 9">
            <a:hlinkClick r:id="rId3" action="ppaction://hlinksldjump"/>
          </p:cNvPr>
          <p:cNvSpPr/>
          <p:nvPr/>
        </p:nvSpPr>
        <p:spPr>
          <a:xfrm>
            <a:off x="11996324" y="5110637"/>
            <a:ext cx="1325034" cy="106785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37141" tIns="68571" rIns="137141" bIns="68571" rtlCol="0" anchor="ctr"/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Heptagon 10">
            <a:hlinkClick r:id="rId4" action="ppaction://hlinksldjump"/>
          </p:cNvPr>
          <p:cNvSpPr/>
          <p:nvPr/>
        </p:nvSpPr>
        <p:spPr>
          <a:xfrm>
            <a:off x="11996324" y="6285464"/>
            <a:ext cx="1325034" cy="106785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37141" tIns="68571" rIns="137141" bIns="68571" rtlCol="0" anchor="ctr"/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2" name="Heptagon 11">
            <a:hlinkClick r:id="rId5" action="ppaction://hlinksldjump"/>
          </p:cNvPr>
          <p:cNvSpPr/>
          <p:nvPr/>
        </p:nvSpPr>
        <p:spPr>
          <a:xfrm>
            <a:off x="13627796" y="6285465"/>
            <a:ext cx="1325034" cy="106785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37141" tIns="68571" rIns="137141" bIns="68571" rtlCol="0" anchor="ctr"/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Heptagon 12">
            <a:hlinkClick r:id="rId6" action="ppaction://hlinksldjump"/>
          </p:cNvPr>
          <p:cNvSpPr/>
          <p:nvPr/>
        </p:nvSpPr>
        <p:spPr>
          <a:xfrm>
            <a:off x="13627796" y="3935810"/>
            <a:ext cx="1325034" cy="106785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37141" tIns="68571" rIns="137141" bIns="68571" rtlCol="0" anchor="ctr"/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4" name="Heptagon 13">
            <a:hlinkClick r:id="rId7" action="ppaction://hlinksldjump"/>
          </p:cNvPr>
          <p:cNvSpPr/>
          <p:nvPr/>
        </p:nvSpPr>
        <p:spPr>
          <a:xfrm>
            <a:off x="11996324" y="3935810"/>
            <a:ext cx="1325034" cy="106785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37141" tIns="68571" rIns="137141" bIns="68571" rtlCol="0" anchor="ctr"/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Heptagon 14">
            <a:hlinkClick r:id="rId5" action="ppaction://hlinksldjump"/>
          </p:cNvPr>
          <p:cNvSpPr/>
          <p:nvPr/>
        </p:nvSpPr>
        <p:spPr>
          <a:xfrm>
            <a:off x="13627796" y="5110637"/>
            <a:ext cx="1325034" cy="106785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37141" tIns="68571" rIns="137141" bIns="68571" rtlCol="0" anchor="ctr"/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16444609" y="9705773"/>
            <a:ext cx="817124" cy="581228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8006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2885135" y="2923208"/>
            <a:ext cx="13442741" cy="6181881"/>
          </a:xfrm>
        </p:spPr>
        <p:txBody>
          <a:bodyPr>
            <a:normAutofit/>
          </a:bodyPr>
          <a:lstStyle/>
          <a:p>
            <a:pPr marL="578645" indent="-578645">
              <a:lnSpc>
                <a:spcPct val="150000"/>
              </a:lnSpc>
              <a:buAutoNum type="arabicPeriod"/>
            </a:pPr>
            <a:r>
              <a:rPr lang="en-US" sz="6600" dirty="0">
                <a:latin typeface="Bahnschrift Condensed" panose="020B0502040204020203" pitchFamily="34" charset="0"/>
                <a:cs typeface="Arial" pitchFamily="34" charset="0"/>
              </a:rPr>
              <a:t>I like </a:t>
            </a:r>
            <a:r>
              <a:rPr lang="en-US" sz="6600" u="sng" dirty="0">
                <a:latin typeface="Bahnschrift Condensed" panose="020B0502040204020203" pitchFamily="34" charset="0"/>
                <a:cs typeface="Arial" pitchFamily="34" charset="0"/>
              </a:rPr>
              <a:t>___________</a:t>
            </a:r>
            <a:r>
              <a:rPr lang="en-US" sz="6600" dirty="0">
                <a:latin typeface="Bahnschrift Condensed" panose="020B0502040204020203" pitchFamily="34" charset="0"/>
                <a:cs typeface="Arial" pitchFamily="34" charset="0"/>
              </a:rPr>
              <a:t> oranges.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1973" y="3128168"/>
            <a:ext cx="27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eating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5208" y="537500"/>
            <a:ext cx="8480206" cy="8090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indent="-137160" algn="ctr">
              <a:lnSpc>
                <a:spcPct val="90000"/>
              </a:lnSpc>
              <a:spcBef>
                <a:spcPts val="1800"/>
              </a:spcBef>
              <a:spcAft>
                <a:spcPts val="300"/>
              </a:spcAft>
              <a:buClr>
                <a:srgbClr val="E48312"/>
              </a:buClr>
              <a:buSzPct val="100000"/>
            </a:pPr>
            <a:r>
              <a:rPr lang="en-US" sz="5175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 Complete the sentences:</a:t>
            </a:r>
            <a:endParaRPr lang="en-US" sz="4950" b="1" dirty="0">
              <a:solidFill>
                <a:srgbClr val="0070C0"/>
              </a:solidFill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>
          <a:xfrm>
            <a:off x="17174183" y="8784077"/>
            <a:ext cx="642026" cy="627434"/>
          </a:xfrm>
          <a:prstGeom prst="actionButtonHome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70836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2928909" y="2915912"/>
            <a:ext cx="14245272" cy="618188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800" dirty="0">
                <a:latin typeface="Arial" pitchFamily="34" charset="0"/>
                <a:cs typeface="Arial" pitchFamily="34" charset="0"/>
              </a:rPr>
              <a:t>2. My sister enjoys </a:t>
            </a:r>
            <a:r>
              <a:rPr lang="en-US" sz="4800" u="sng" dirty="0">
                <a:latin typeface="Arial" pitchFamily="34" charset="0"/>
                <a:cs typeface="Arial" pitchFamily="34" charset="0"/>
              </a:rPr>
              <a:t>__________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meals.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4689" y="3135690"/>
            <a:ext cx="2342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</a:rPr>
              <a:t>cooking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5208" y="537500"/>
            <a:ext cx="8480206" cy="8090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indent="-137160" algn="ctr">
              <a:lnSpc>
                <a:spcPct val="90000"/>
              </a:lnSpc>
              <a:spcBef>
                <a:spcPts val="1800"/>
              </a:spcBef>
              <a:spcAft>
                <a:spcPts val="300"/>
              </a:spcAft>
              <a:buClr>
                <a:srgbClr val="E48312"/>
              </a:buClr>
              <a:buSzPct val="100000"/>
            </a:pPr>
            <a:r>
              <a:rPr lang="en-US" sz="5175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 Complete the sentences:</a:t>
            </a:r>
            <a:endParaRPr lang="en-US" sz="4950" b="1" dirty="0">
              <a:solidFill>
                <a:srgbClr val="0070C0"/>
              </a:solidFill>
            </a:endParaRPr>
          </a:p>
        </p:txBody>
      </p:sp>
      <p:sp>
        <p:nvSpPr>
          <p:cNvPr id="11" name="Action Button: Home 10">
            <a:hlinkClick r:id="rId2" action="ppaction://hlinksldjump" highlightClick="1"/>
          </p:cNvPr>
          <p:cNvSpPr/>
          <p:nvPr/>
        </p:nvSpPr>
        <p:spPr>
          <a:xfrm>
            <a:off x="17174183" y="8784077"/>
            <a:ext cx="642026" cy="627434"/>
          </a:xfrm>
          <a:prstGeom prst="actionButtonHome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3618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2928911" y="1916396"/>
            <a:ext cx="11414523" cy="6181881"/>
          </a:xfrm>
        </p:spPr>
        <p:txBody>
          <a:bodyPr>
            <a:normAutofit/>
          </a:bodyPr>
          <a:lstStyle/>
          <a:p>
            <a:pPr marL="578645" indent="-578645">
              <a:lnSpc>
                <a:spcPct val="150000"/>
              </a:lnSpc>
              <a:buAutoNum type="arabicPeriod"/>
            </a:pPr>
            <a:endParaRPr lang="en-US" sz="48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4800" dirty="0">
                <a:latin typeface="Arial" pitchFamily="34" charset="0"/>
                <a:cs typeface="Arial" pitchFamily="34" charset="0"/>
              </a:rPr>
              <a:t>3. They prefer </a:t>
            </a:r>
            <a:r>
              <a:rPr lang="en-US" sz="4800" u="sng" dirty="0">
                <a:latin typeface="Arial" pitchFamily="34" charset="0"/>
                <a:cs typeface="Arial" pitchFamily="34" charset="0"/>
              </a:rPr>
              <a:t>_________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English.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8451" y="3534924"/>
            <a:ext cx="2342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</a:rPr>
              <a:t>learning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5208" y="537500"/>
            <a:ext cx="8480206" cy="8090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indent="-137160" algn="ctr">
              <a:lnSpc>
                <a:spcPct val="90000"/>
              </a:lnSpc>
              <a:spcBef>
                <a:spcPts val="1800"/>
              </a:spcBef>
              <a:spcAft>
                <a:spcPts val="300"/>
              </a:spcAft>
              <a:buClr>
                <a:srgbClr val="E48312"/>
              </a:buClr>
              <a:buSzPct val="100000"/>
            </a:pPr>
            <a:r>
              <a:rPr lang="en-US" sz="5175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 Complete the sentences:</a:t>
            </a:r>
            <a:endParaRPr lang="en-US" sz="4950" b="1" dirty="0">
              <a:solidFill>
                <a:srgbClr val="0070C0"/>
              </a:solidFill>
            </a:endParaRPr>
          </a:p>
        </p:txBody>
      </p:sp>
      <p:sp>
        <p:nvSpPr>
          <p:cNvPr id="11" name="Action Button: Home 10">
            <a:hlinkClick r:id="rId2" action="ppaction://hlinksldjump" highlightClick="1"/>
          </p:cNvPr>
          <p:cNvSpPr/>
          <p:nvPr/>
        </p:nvSpPr>
        <p:spPr>
          <a:xfrm>
            <a:off x="17174183" y="8784077"/>
            <a:ext cx="642026" cy="627434"/>
          </a:xfrm>
          <a:prstGeom prst="actionButtonHome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70562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2928911" y="1916396"/>
            <a:ext cx="11414523" cy="6181881"/>
          </a:xfrm>
        </p:spPr>
        <p:txBody>
          <a:bodyPr>
            <a:normAutofit/>
          </a:bodyPr>
          <a:lstStyle/>
          <a:p>
            <a:pPr marL="578645" indent="-578645">
              <a:lnSpc>
                <a:spcPct val="150000"/>
              </a:lnSpc>
              <a:buAutoNum type="arabicPeriod"/>
            </a:pPr>
            <a:endParaRPr lang="en-US" sz="48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4800" dirty="0">
                <a:latin typeface="Arial" pitchFamily="34" charset="0"/>
                <a:cs typeface="Arial" pitchFamily="34" charset="0"/>
              </a:rPr>
              <a:t>4.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dislikes </a:t>
            </a:r>
            <a:r>
              <a:rPr lang="en-US" sz="4800" u="sng" dirty="0">
                <a:latin typeface="Arial" pitchFamily="34" charset="0"/>
                <a:cs typeface="Arial" pitchFamily="34" charset="0"/>
              </a:rPr>
              <a:t>_________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books.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5540" y="3394683"/>
            <a:ext cx="2953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C00000"/>
                </a:solidFill>
              </a:rPr>
              <a:t>reading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5208" y="537500"/>
            <a:ext cx="8480206" cy="8090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indent="-137160" algn="ctr">
              <a:lnSpc>
                <a:spcPct val="90000"/>
              </a:lnSpc>
              <a:spcBef>
                <a:spcPts val="1800"/>
              </a:spcBef>
              <a:spcAft>
                <a:spcPts val="300"/>
              </a:spcAft>
              <a:buClr>
                <a:srgbClr val="E48312"/>
              </a:buClr>
              <a:buSzPct val="100000"/>
            </a:pPr>
            <a:r>
              <a:rPr lang="en-US" sz="5175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 Complete the sentences:</a:t>
            </a:r>
            <a:endParaRPr lang="en-US" sz="4950" b="1" dirty="0">
              <a:solidFill>
                <a:srgbClr val="0070C0"/>
              </a:solidFill>
            </a:endParaRPr>
          </a:p>
        </p:txBody>
      </p:sp>
      <p:sp>
        <p:nvSpPr>
          <p:cNvPr id="11" name="Action Button: Home 10">
            <a:hlinkClick r:id="rId2" action="ppaction://hlinksldjump" highlightClick="1"/>
          </p:cNvPr>
          <p:cNvSpPr/>
          <p:nvPr/>
        </p:nvSpPr>
        <p:spPr>
          <a:xfrm>
            <a:off x="17174183" y="8784077"/>
            <a:ext cx="642026" cy="627434"/>
          </a:xfrm>
          <a:prstGeom prst="actionButtonHome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17528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2928911" y="1916396"/>
            <a:ext cx="11414523" cy="6181881"/>
          </a:xfrm>
        </p:spPr>
        <p:txBody>
          <a:bodyPr>
            <a:normAutofit/>
          </a:bodyPr>
          <a:lstStyle/>
          <a:p>
            <a:pPr marL="578645" indent="-578645">
              <a:lnSpc>
                <a:spcPct val="150000"/>
              </a:lnSpc>
              <a:buAutoNum type="arabicPeriod"/>
            </a:pPr>
            <a:endParaRPr lang="en-US" sz="5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5400" dirty="0">
                <a:latin typeface="Arial" pitchFamily="34" charset="0"/>
                <a:cs typeface="Arial" pitchFamily="34" charset="0"/>
              </a:rPr>
              <a:t>5. We hate </a:t>
            </a:r>
            <a:r>
              <a:rPr lang="en-US" sz="5400" u="sng" dirty="0">
                <a:latin typeface="Arial" pitchFamily="34" charset="0"/>
                <a:cs typeface="Arial" pitchFamily="34" charset="0"/>
              </a:rPr>
              <a:t>_________</a:t>
            </a:r>
            <a:r>
              <a:rPr lang="en-US" sz="5400" dirty="0">
                <a:latin typeface="Arial" pitchFamily="34" charset="0"/>
                <a:cs typeface="Arial" pitchFamily="34" charset="0"/>
              </a:rPr>
              <a:t>up early.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9473" y="3602900"/>
            <a:ext cx="27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C00000"/>
                </a:solidFill>
              </a:rPr>
              <a:t>to get 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5208" y="537500"/>
            <a:ext cx="8480206" cy="8090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indent="-137160" algn="ctr">
              <a:lnSpc>
                <a:spcPct val="90000"/>
              </a:lnSpc>
              <a:spcBef>
                <a:spcPts val="1800"/>
              </a:spcBef>
              <a:spcAft>
                <a:spcPts val="300"/>
              </a:spcAft>
              <a:buClr>
                <a:srgbClr val="E48312"/>
              </a:buClr>
              <a:buSzPct val="100000"/>
            </a:pPr>
            <a:r>
              <a:rPr lang="en-US" sz="5175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 Complete the sentences:</a:t>
            </a:r>
            <a:endParaRPr lang="en-US" sz="4950" b="1" dirty="0">
              <a:solidFill>
                <a:srgbClr val="0070C0"/>
              </a:solidFill>
            </a:endParaRPr>
          </a:p>
        </p:txBody>
      </p:sp>
      <p:sp>
        <p:nvSpPr>
          <p:cNvPr id="11" name="Action Button: Home 10">
            <a:hlinkClick r:id="rId2" action="ppaction://hlinksldjump" highlightClick="1"/>
          </p:cNvPr>
          <p:cNvSpPr/>
          <p:nvPr/>
        </p:nvSpPr>
        <p:spPr>
          <a:xfrm>
            <a:off x="17174183" y="8784077"/>
            <a:ext cx="642026" cy="627434"/>
          </a:xfrm>
          <a:prstGeom prst="actionButtonHome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05251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2928911" y="1916396"/>
            <a:ext cx="11414523" cy="6181881"/>
          </a:xfrm>
        </p:spPr>
        <p:txBody>
          <a:bodyPr>
            <a:normAutofit/>
          </a:bodyPr>
          <a:lstStyle/>
          <a:p>
            <a:pPr marL="578645" indent="-578645">
              <a:lnSpc>
                <a:spcPct val="150000"/>
              </a:lnSpc>
              <a:buAutoNum type="arabicPeriod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I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like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u="sng" dirty="0">
                <a:latin typeface="Arial" pitchFamily="34" charset="0"/>
                <a:cs typeface="Arial" pitchFamily="34" charset="0"/>
              </a:rPr>
              <a:t>___________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oranges.</a:t>
            </a:r>
          </a:p>
          <a:p>
            <a:pPr marL="578645" indent="-578645">
              <a:lnSpc>
                <a:spcPct val="150000"/>
              </a:lnSpc>
              <a:buAutoNum type="arabicPeriod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My sister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enjoys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u="sng" dirty="0">
                <a:latin typeface="Arial" pitchFamily="34" charset="0"/>
                <a:cs typeface="Arial" pitchFamily="34" charset="0"/>
              </a:rPr>
              <a:t>__________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meals.</a:t>
            </a:r>
          </a:p>
          <a:p>
            <a:pPr marL="578645" indent="-578645">
              <a:lnSpc>
                <a:spcPct val="150000"/>
              </a:lnSpc>
              <a:buAutoNum type="arabicPeriod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They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prefer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u="sng" dirty="0">
                <a:latin typeface="Arial" pitchFamily="34" charset="0"/>
                <a:cs typeface="Arial" pitchFamily="34" charset="0"/>
              </a:rPr>
              <a:t>_________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English.</a:t>
            </a:r>
          </a:p>
          <a:p>
            <a:pPr marL="578645" indent="-578645">
              <a:lnSpc>
                <a:spcPct val="150000"/>
              </a:lnSpc>
              <a:buAutoNum type="arabicPeriod"/>
            </a:pPr>
            <a:r>
              <a:rPr lang="en-US" sz="36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dislikes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u="sng" dirty="0">
                <a:latin typeface="Arial" pitchFamily="34" charset="0"/>
                <a:cs typeface="Arial" pitchFamily="34" charset="0"/>
              </a:rPr>
              <a:t>_________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books.</a:t>
            </a:r>
          </a:p>
          <a:p>
            <a:pPr marL="578645" indent="-578645">
              <a:lnSpc>
                <a:spcPct val="150000"/>
              </a:lnSpc>
              <a:buAutoNum type="arabicPeriod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We 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hate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u="sng" dirty="0">
                <a:latin typeface="Arial" pitchFamily="34" charset="0"/>
                <a:cs typeface="Arial" pitchFamily="34" charset="0"/>
              </a:rPr>
              <a:t>_________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up early.</a:t>
            </a:r>
          </a:p>
          <a:p>
            <a:pPr marL="578645" indent="-578645">
              <a:lnSpc>
                <a:spcPct val="150000"/>
              </a:lnSpc>
              <a:buAutoNum type="arabicPeriod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 My sister is fond of </a:t>
            </a:r>
            <a:r>
              <a:rPr lang="en-US" sz="3600" u="sng" dirty="0">
                <a:latin typeface="Arial" pitchFamily="34" charset="0"/>
                <a:cs typeface="Arial" pitchFamily="34" charset="0"/>
              </a:rPr>
              <a:t>_________ to English music.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 marL="578645" indent="-578645">
              <a:lnSpc>
                <a:spcPct val="150000"/>
              </a:lnSpc>
              <a:buAutoNum type="arabicPeriod"/>
            </a:pP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8623" y="1990033"/>
            <a:ext cx="234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50"/>
                </a:solidFill>
              </a:rPr>
              <a:t>eating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1129" y="3004370"/>
            <a:ext cx="234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50"/>
                </a:solidFill>
              </a:rPr>
              <a:t>cooking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54593" y="4074952"/>
            <a:ext cx="234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50"/>
                </a:solidFill>
              </a:rPr>
              <a:t>learning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5724" y="5028830"/>
            <a:ext cx="234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50"/>
                </a:solidFill>
              </a:rPr>
              <a:t>reading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6561" y="6090512"/>
            <a:ext cx="1756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50"/>
                </a:solidFill>
              </a:rPr>
              <a:t>to get 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5208" y="537500"/>
            <a:ext cx="8480206" cy="8090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indent="-137160" algn="ctr">
              <a:lnSpc>
                <a:spcPct val="90000"/>
              </a:lnSpc>
              <a:spcBef>
                <a:spcPts val="1800"/>
              </a:spcBef>
              <a:spcAft>
                <a:spcPts val="300"/>
              </a:spcAft>
              <a:buClr>
                <a:srgbClr val="E48312"/>
              </a:buClr>
              <a:buSzPct val="100000"/>
            </a:pPr>
            <a:r>
              <a:rPr lang="en-US" sz="5175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 Complete the sentences:</a:t>
            </a:r>
            <a:endParaRPr lang="en-US" sz="495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05612" y="7228397"/>
            <a:ext cx="234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50"/>
                </a:solidFill>
              </a:rPr>
              <a:t>listening</a:t>
            </a:r>
          </a:p>
        </p:txBody>
      </p:sp>
      <p:sp>
        <p:nvSpPr>
          <p:cNvPr id="11" name="Action Button: Home 10">
            <a:hlinkClick r:id="rId2" action="ppaction://hlinksldjump" highlightClick="1"/>
          </p:cNvPr>
          <p:cNvSpPr/>
          <p:nvPr/>
        </p:nvSpPr>
        <p:spPr>
          <a:xfrm>
            <a:off x="17174183" y="8784077"/>
            <a:ext cx="642026" cy="627434"/>
          </a:xfrm>
          <a:prstGeom prst="actionButtonHome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84214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858" y="2858"/>
            <a:ext cx="18288000" cy="1624964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30601" y="311498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5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92055" y="3352080"/>
            <a:ext cx="14655339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/>
              <a:t>What have we learnt in this lesson?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/>
              <a:t>How to use verbs of liking and disliking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896" y="1374460"/>
            <a:ext cx="4805913" cy="322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858" y="2858"/>
            <a:ext cx="18288000" cy="1624964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24917" y="1997870"/>
            <a:ext cx="1622297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4297" y="1936457"/>
            <a:ext cx="753909" cy="753909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4905" y="1793090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0601" y="311498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5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2680" y="2690366"/>
            <a:ext cx="12224778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5400" dirty="0"/>
              <a:t>- Prepare lesson 4: </a:t>
            </a:r>
            <a:r>
              <a:rPr lang="en-US" sz="5400" b="1" dirty="0"/>
              <a:t>COMMUNICATION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691" y="6075764"/>
            <a:ext cx="4617294" cy="363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16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453833" y="381417"/>
            <a:ext cx="15397871" cy="25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27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opika" panose="020B0604020202020204" charset="0"/>
              </a:rPr>
              <a:t>CHAIN GAME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6B1519-BE49-5FD0-936F-7FBABF4520F2}"/>
              </a:ext>
            </a:extLst>
          </p:cNvPr>
          <p:cNvSpPr txBox="1"/>
          <p:nvPr/>
        </p:nvSpPr>
        <p:spPr>
          <a:xfrm>
            <a:off x="2547030" y="2857500"/>
            <a:ext cx="14304674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7200" b="0" dirty="0">
                <a:solidFill>
                  <a:srgbClr val="4CAFFF"/>
                </a:solidFill>
                <a:effectLst/>
              </a:rPr>
              <a:t>Example: </a:t>
            </a:r>
            <a:r>
              <a:rPr lang="en-US" sz="7200" dirty="0">
                <a:effectLst/>
              </a:rPr>
              <a:t>I’m interested in </a:t>
            </a:r>
            <a:r>
              <a:rPr lang="en-US" sz="7200" dirty="0">
                <a:solidFill>
                  <a:srgbClr val="C00000"/>
                </a:solidFill>
                <a:effectLst/>
              </a:rPr>
              <a:t>doing DIY</a:t>
            </a:r>
            <a:r>
              <a:rPr lang="en-US" sz="7200" dirty="0">
                <a:effectLst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7200" dirty="0">
                <a:effectLst/>
              </a:rPr>
              <a:t>I’m crazy about </a:t>
            </a:r>
            <a:r>
              <a:rPr lang="en-US" sz="7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7200" dirty="0">
                <a:effectLst/>
              </a:rPr>
              <a:t>.</a:t>
            </a:r>
            <a:br>
              <a:rPr lang="en-US" sz="7200" dirty="0">
                <a:effectLst/>
              </a:rPr>
            </a:br>
            <a:r>
              <a:rPr lang="en-US" sz="7200" dirty="0">
                <a:effectLst/>
              </a:rPr>
              <a:t>I’m keen on </a:t>
            </a:r>
            <a:r>
              <a:rPr lang="en-US" sz="7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7200" dirty="0">
                <a:effectLst/>
              </a:rPr>
              <a:t>.</a:t>
            </a:r>
            <a:br>
              <a:rPr lang="en-US" sz="7200" dirty="0">
                <a:effectLst/>
              </a:rPr>
            </a:br>
            <a:r>
              <a:rPr lang="en-US" sz="7200" dirty="0">
                <a:effectLst/>
              </a:rPr>
              <a:t>I’m fond of </a:t>
            </a:r>
            <a:r>
              <a:rPr lang="en-US" sz="7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7200" dirty="0">
                <a:effectLst/>
              </a:rPr>
              <a:t>. </a:t>
            </a:r>
            <a:endParaRPr lang="en-US" sz="7200" dirty="0"/>
          </a:p>
          <a:p>
            <a:pPr>
              <a:spcAft>
                <a:spcPts val="600"/>
              </a:spcAft>
            </a:pPr>
            <a:r>
              <a:rPr lang="en-US" sz="7200" dirty="0">
                <a:effectLst/>
              </a:rPr>
              <a:t>I’m not interested in </a:t>
            </a:r>
            <a:r>
              <a:rPr lang="en-US" sz="7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7200" dirty="0">
                <a:effectLst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7200" dirty="0">
                <a:effectLst/>
              </a:rPr>
              <a:t>I’m not into </a:t>
            </a:r>
            <a:r>
              <a:rPr lang="en-US" sz="7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7200" dirty="0">
                <a:effectLst/>
              </a:rPr>
              <a:t>.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6988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51CAF0-F9FC-187D-8904-1051AD755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arn Free Time Activities Vocabulary for Kids! Fun Quiz Included!">
            <a:hlinkClick r:id="" action="ppaction://media"/>
            <a:extLst>
              <a:ext uri="{FF2B5EF4-FFF2-40B4-BE49-F238E27FC236}">
                <a16:creationId xmlns:a16="http://schemas.microsoft.com/office/drawing/2014/main" id="{1D07CC0E-1D7D-9EAE-270D-D607CD5B01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827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9BE35625-B308-E168-1AFE-0ECF9BB108E9}"/>
              </a:ext>
            </a:extLst>
          </p:cNvPr>
          <p:cNvSpPr txBox="1"/>
          <p:nvPr/>
        </p:nvSpPr>
        <p:spPr>
          <a:xfrm>
            <a:off x="3505200" y="694760"/>
            <a:ext cx="10979535" cy="2740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9900" dirty="0">
                <a:solidFill>
                  <a:schemeClr val="accent6">
                    <a:lumMod val="75000"/>
                  </a:schemeClr>
                </a:solidFill>
                <a:latin typeface="Tropika"/>
              </a:rPr>
              <a:t>Homework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3AE1C-CA72-C1A2-AF74-7504DC192099}"/>
              </a:ext>
            </a:extLst>
          </p:cNvPr>
          <p:cNvSpPr txBox="1"/>
          <p:nvPr/>
        </p:nvSpPr>
        <p:spPr>
          <a:xfrm>
            <a:off x="1524000" y="3695700"/>
            <a:ext cx="15544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8000" dirty="0">
                <a:latin typeface="Sniglet" panose="020B0604020202020204" charset="0"/>
              </a:rPr>
              <a:t>Review the grammar point</a:t>
            </a:r>
          </a:p>
          <a:p>
            <a:pPr marL="285750" indent="-285750">
              <a:buFontTx/>
              <a:buChar char="-"/>
            </a:pPr>
            <a:r>
              <a:rPr lang="en-US" sz="8000" dirty="0">
                <a:latin typeface="Sniglet" panose="020B0604020202020204" charset="0"/>
              </a:rPr>
              <a:t>Make 5 sentences with verbs of liking/ disliking</a:t>
            </a:r>
          </a:p>
          <a:p>
            <a:pPr marL="285750" indent="-285750">
              <a:buFontTx/>
              <a:buChar char="-"/>
            </a:pPr>
            <a:r>
              <a:rPr lang="en-US" sz="8000" dirty="0">
                <a:latin typeface="Sniglet" panose="020B0604020202020204" charset="0"/>
              </a:rPr>
              <a:t>Prepare: Lesson: Communication</a:t>
            </a:r>
          </a:p>
        </p:txBody>
      </p:sp>
    </p:spTree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934585" y="3353129"/>
            <a:ext cx="14541661" cy="280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21600" dirty="0">
                <a:solidFill>
                  <a:srgbClr val="764640"/>
                </a:solidFill>
                <a:latin typeface="Tropika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04A3B4-F3E0-FD6C-00AA-18C59A4FC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706ED170-CFE6-7A5F-AE8E-A7E4EA9614CF}"/>
              </a:ext>
            </a:extLst>
          </p:cNvPr>
          <p:cNvSpPr txBox="1"/>
          <p:nvPr/>
        </p:nvSpPr>
        <p:spPr>
          <a:xfrm>
            <a:off x="1453831" y="-723900"/>
            <a:ext cx="15397871" cy="2472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opika" panose="020B0604020202020204" charset="0"/>
                <a:ea typeface="+mn-ea"/>
                <a:cs typeface="+mn-cs"/>
              </a:rPr>
              <a:t>Let’s sing!</a:t>
            </a:r>
          </a:p>
        </p:txBody>
      </p:sp>
      <p:pic>
        <p:nvPicPr>
          <p:cNvPr id="2" name="I Like To Draw - Colors And Shapes Song - Super Simple Songs">
            <a:hlinkClick r:id="" action="ppaction://media"/>
            <a:extLst>
              <a:ext uri="{FF2B5EF4-FFF2-40B4-BE49-F238E27FC236}">
                <a16:creationId xmlns:a16="http://schemas.microsoft.com/office/drawing/2014/main" id="{E3D0C6D9-4A7F-705E-EB16-CF03B992A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5064" y="1625698"/>
            <a:ext cx="15397871" cy="86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1430" y="-11430"/>
            <a:ext cx="18288000" cy="1624964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92672" y="168285"/>
            <a:ext cx="1068479" cy="1063821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849157" y="2007361"/>
            <a:ext cx="5923329" cy="938462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13" y="1754766"/>
            <a:ext cx="1446678" cy="137473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400191" y="2176508"/>
            <a:ext cx="48396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92658" y="199394"/>
            <a:ext cx="1878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25377" y="132419"/>
            <a:ext cx="9781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LEISURE TIME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914450" y="5690105"/>
            <a:ext cx="1083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65559" y="163591"/>
            <a:ext cx="1095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6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4" descr="1.Free Time Activity - Free Time Activity">
            <a:extLst>
              <a:ext uri="{FF2B5EF4-FFF2-40B4-BE49-F238E27FC236}">
                <a16:creationId xmlns:a16="http://schemas.microsoft.com/office/drawing/2014/main" id="{019BD0AE-3A67-78BA-67DD-D48C0B750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14" y="3198416"/>
            <a:ext cx="8108630" cy="573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38400" y="3742539"/>
            <a:ext cx="13664826" cy="2801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Leisure Time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38400" y="7378484"/>
            <a:ext cx="12893040" cy="1016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niglet"/>
                <a:ea typeface="+mn-ea"/>
                <a:cs typeface="+mn-cs"/>
              </a:rPr>
              <a:t>Lesson 3: A Closer Look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06DE8-4987-C9E6-19B6-A9757D9969A6}"/>
              </a:ext>
            </a:extLst>
          </p:cNvPr>
          <p:cNvSpPr txBox="1"/>
          <p:nvPr/>
        </p:nvSpPr>
        <p:spPr>
          <a:xfrm>
            <a:off x="6858000" y="2400300"/>
            <a:ext cx="7442809" cy="1112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niglet"/>
                <a:ea typeface="+mn-ea"/>
                <a:cs typeface="+mn-cs"/>
              </a:rPr>
              <a:t>Unit 1:</a:t>
            </a:r>
          </a:p>
        </p:txBody>
      </p:sp>
    </p:spTree>
    <p:extLst>
      <p:ext uri="{BB962C8B-B14F-4D97-AF65-F5344CB8AC3E}">
        <p14:creationId xmlns:p14="http://schemas.microsoft.com/office/powerpoint/2010/main" val="138116017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3B913E30-D4A8-22AD-E9A8-66622A65D2E0}"/>
              </a:ext>
            </a:extLst>
          </p:cNvPr>
          <p:cNvSpPr/>
          <p:nvPr/>
        </p:nvSpPr>
        <p:spPr>
          <a:xfrm>
            <a:off x="1167182" y="1067531"/>
            <a:ext cx="8557604" cy="166334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VN" sz="8800" dirty="0">
                <a:solidFill>
                  <a:srgbClr val="C00000"/>
                </a:solidFill>
                <a:latin typeface="Sniglet" panose="020B0604020202020204" charset="0"/>
              </a:rPr>
              <a:t>Verbs of liking</a:t>
            </a:r>
          </a:p>
        </p:txBody>
      </p:sp>
      <p:pic>
        <p:nvPicPr>
          <p:cNvPr id="7" name="Picture 2" descr="Pink, like, thumb up Icon in Gesture">
            <a:extLst>
              <a:ext uri="{FF2B5EF4-FFF2-40B4-BE49-F238E27FC236}">
                <a16:creationId xmlns:a16="http://schemas.microsoft.com/office/drawing/2014/main" id="{80E948E8-F8F0-C779-F839-94954BA68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14" y="2730873"/>
            <a:ext cx="3280474" cy="328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2D023B45-9E85-35B2-A022-B3EC81D1F4BB}"/>
              </a:ext>
            </a:extLst>
          </p:cNvPr>
          <p:cNvSpPr/>
          <p:nvPr/>
        </p:nvSpPr>
        <p:spPr>
          <a:xfrm>
            <a:off x="9748232" y="342899"/>
            <a:ext cx="4339547" cy="75438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Sniglet" panose="020B0604020202020204" charset="0"/>
              </a:rPr>
              <a:t>love</a:t>
            </a:r>
          </a:p>
          <a:p>
            <a:pPr algn="ctr">
              <a:lnSpc>
                <a:spcPct val="150000"/>
              </a:lnSpc>
            </a:pPr>
            <a:r>
              <a:rPr lang="en-VN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Sniglet" panose="020B0604020202020204" charset="0"/>
              </a:rPr>
              <a:t>prefer</a:t>
            </a:r>
          </a:p>
          <a:p>
            <a:pPr algn="ctr">
              <a:lnSpc>
                <a:spcPct val="150000"/>
              </a:lnSpc>
            </a:pPr>
            <a:r>
              <a:rPr lang="en-VN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Sniglet" panose="020B0604020202020204" charset="0"/>
              </a:rPr>
              <a:t>like</a:t>
            </a:r>
          </a:p>
          <a:p>
            <a:pPr algn="ctr">
              <a:lnSpc>
                <a:spcPct val="150000"/>
              </a:lnSpc>
            </a:pPr>
            <a:r>
              <a:rPr lang="en-VN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Sniglet" panose="020B0604020202020204" charset="0"/>
              </a:rPr>
              <a:t>enjoy</a:t>
            </a:r>
          </a:p>
          <a:p>
            <a:pPr algn="ctr">
              <a:lnSpc>
                <a:spcPct val="150000"/>
              </a:lnSpc>
            </a:pPr>
            <a:r>
              <a:rPr lang="en-VN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Sniglet" panose="020B0604020202020204" charset="0"/>
              </a:rPr>
              <a:t>fancy</a:t>
            </a:r>
          </a:p>
        </p:txBody>
      </p:sp>
      <p:sp>
        <p:nvSpPr>
          <p:cNvPr id="9" name="Notched Right Arrow 7">
            <a:extLst>
              <a:ext uri="{FF2B5EF4-FFF2-40B4-BE49-F238E27FC236}">
                <a16:creationId xmlns:a16="http://schemas.microsoft.com/office/drawing/2014/main" id="{BD218314-D776-9883-9DD5-EC249EE7C07F}"/>
              </a:ext>
            </a:extLst>
          </p:cNvPr>
          <p:cNvSpPr/>
          <p:nvPr/>
        </p:nvSpPr>
        <p:spPr>
          <a:xfrm>
            <a:off x="7622751" y="3892689"/>
            <a:ext cx="1802581" cy="956841"/>
          </a:xfrm>
          <a:prstGeom prst="notched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Sniglet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8A87DB-CE37-623D-CB61-342BA13EF524}"/>
              </a:ext>
            </a:extLst>
          </p:cNvPr>
          <p:cNvSpPr txBox="1"/>
          <p:nvPr/>
        </p:nvSpPr>
        <p:spPr>
          <a:xfrm>
            <a:off x="1600200" y="7810500"/>
            <a:ext cx="15087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Sniglet" panose="020B0604020202020204" charset="0"/>
              </a:rPr>
              <a:t>Verbs of liking are used to express </a:t>
            </a:r>
            <a:r>
              <a:rPr lang="en-US" sz="6000" b="1" dirty="0">
                <a:solidFill>
                  <a:srgbClr val="C00000"/>
                </a:solidFill>
                <a:latin typeface="Sniglet" panose="020B0604020202020204" charset="0"/>
              </a:rPr>
              <a:t>positive</a:t>
            </a:r>
            <a:r>
              <a:rPr lang="en-US" sz="6000" dirty="0">
                <a:latin typeface="Sniglet" panose="020B0604020202020204" charset="0"/>
              </a:rPr>
              <a:t> attitudes towards people or things.</a:t>
            </a:r>
            <a:endParaRPr lang="en-VN" sz="6000" dirty="0">
              <a:latin typeface="Snigle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049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902F875-40BE-069B-7074-214628103C0E}"/>
              </a:ext>
            </a:extLst>
          </p:cNvPr>
          <p:cNvSpPr/>
          <p:nvPr/>
        </p:nvSpPr>
        <p:spPr>
          <a:xfrm>
            <a:off x="4476195" y="529545"/>
            <a:ext cx="8543001" cy="42295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VN" sz="8800" dirty="0">
                <a:solidFill>
                  <a:srgbClr val="C00000"/>
                </a:solidFill>
                <a:latin typeface="Sniglet" panose="020B0604020202020204" charset="0"/>
              </a:rPr>
              <a:t>Verbs of disliking</a:t>
            </a:r>
          </a:p>
        </p:txBody>
      </p:sp>
      <p:pic>
        <p:nvPicPr>
          <p:cNvPr id="8" name="Picture 4" descr="Pink, unlike Icon">
            <a:extLst>
              <a:ext uri="{FF2B5EF4-FFF2-40B4-BE49-F238E27FC236}">
                <a16:creationId xmlns:a16="http://schemas.microsoft.com/office/drawing/2014/main" id="{D4D15834-1A74-7B3A-F61C-8691BEEF6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73283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BC84BE62-F48E-0C44-6654-6BA12BAF2B15}"/>
              </a:ext>
            </a:extLst>
          </p:cNvPr>
          <p:cNvSpPr/>
          <p:nvPr/>
        </p:nvSpPr>
        <p:spPr>
          <a:xfrm>
            <a:off x="8385145" y="3784754"/>
            <a:ext cx="1517710" cy="737572"/>
          </a:xfrm>
          <a:prstGeom prst="notched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200">
              <a:latin typeface="Sniglet" panose="020B060402020202020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B4753B7-0396-F8C6-0AE8-6D4D4AF8511B}"/>
              </a:ext>
            </a:extLst>
          </p:cNvPr>
          <p:cNvSpPr/>
          <p:nvPr/>
        </p:nvSpPr>
        <p:spPr>
          <a:xfrm>
            <a:off x="10954930" y="2138735"/>
            <a:ext cx="4128533" cy="44525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niglet" panose="020B0604020202020204" charset="0"/>
              </a:rPr>
              <a:t>detest</a:t>
            </a:r>
          </a:p>
          <a:p>
            <a:pPr algn="ctr">
              <a:lnSpc>
                <a:spcPct val="150000"/>
              </a:lnSpc>
            </a:pPr>
            <a:r>
              <a:rPr lang="en-V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niglet" panose="020B0604020202020204" charset="0"/>
              </a:rPr>
              <a:t>hate </a:t>
            </a:r>
          </a:p>
          <a:p>
            <a:pPr algn="ctr">
              <a:lnSpc>
                <a:spcPct val="150000"/>
              </a:lnSpc>
            </a:pPr>
            <a:r>
              <a:rPr lang="en-V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niglet" panose="020B0604020202020204" charset="0"/>
              </a:rPr>
              <a:t>dislike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C036D1-C67F-7487-008F-153F68C685E3}"/>
              </a:ext>
            </a:extLst>
          </p:cNvPr>
          <p:cNvSpPr txBox="1"/>
          <p:nvPr/>
        </p:nvSpPr>
        <p:spPr>
          <a:xfrm>
            <a:off x="1368883" y="7334594"/>
            <a:ext cx="15582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Sniglet" panose="020B0604020202020204" charset="0"/>
              </a:rPr>
              <a:t>Verbs of disliking are used to express </a:t>
            </a:r>
            <a:r>
              <a:rPr lang="en-US" sz="5400" b="1" dirty="0">
                <a:solidFill>
                  <a:srgbClr val="C00000"/>
                </a:solidFill>
                <a:latin typeface="Sniglet" panose="020B0604020202020204" charset="0"/>
              </a:rPr>
              <a:t>negative</a:t>
            </a:r>
            <a:r>
              <a:rPr lang="en-US" sz="5400" dirty="0">
                <a:latin typeface="Sniglet" panose="020B0604020202020204" charset="0"/>
              </a:rPr>
              <a:t> attitudes towards people or things.</a:t>
            </a:r>
            <a:endParaRPr lang="en-VN" sz="5400" dirty="0">
              <a:latin typeface="Snigle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8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The English School: Week: 16/01 to 20/01 Reminders">
            <a:extLst>
              <a:ext uri="{FF2B5EF4-FFF2-40B4-BE49-F238E27FC236}">
                <a16:creationId xmlns:a16="http://schemas.microsoft.com/office/drawing/2014/main" id="{24E3BC67-3708-8494-B510-0AEE62905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67" y="145183"/>
            <a:ext cx="4003524" cy="287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245818-08B0-E032-0A9A-953046BF0A77}"/>
              </a:ext>
            </a:extLst>
          </p:cNvPr>
          <p:cNvSpPr/>
          <p:nvPr/>
        </p:nvSpPr>
        <p:spPr>
          <a:xfrm>
            <a:off x="4548632" y="0"/>
            <a:ext cx="13739368" cy="910590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Some verbs of liking and disliking can be followed by 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gerunds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 only. 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6000" dirty="0">
                <a:solidFill>
                  <a:schemeClr val="accent1"/>
                </a:solidFill>
                <a:latin typeface="ChronicaPro"/>
              </a:rPr>
              <a:t>Example: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 They 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dislike</a:t>
            </a:r>
            <a:r>
              <a:rPr lang="en-US" sz="6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 surfing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 the net. </a:t>
            </a:r>
          </a:p>
          <a:p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Some are followed by both 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gerunds 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and </a:t>
            </a:r>
            <a:endParaRPr lang="vi-VN" sz="6000" dirty="0">
              <a:solidFill>
                <a:schemeClr val="tx1">
                  <a:lumMod val="95000"/>
                  <a:lumOff val="5000"/>
                </a:schemeClr>
              </a:solidFill>
              <a:latin typeface="ChronicaPro"/>
            </a:endParaRPr>
          </a:p>
          <a:p>
            <a:r>
              <a:rPr lang="vi-VN" sz="6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     </a:t>
            </a:r>
            <a:r>
              <a:rPr lang="en-US" sz="6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BookIt"/>
              </a:rPr>
              <a:t>to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-infinitives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. 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6000" dirty="0">
                <a:solidFill>
                  <a:schemeClr val="accent1"/>
                </a:solidFill>
                <a:latin typeface="ChronicaPro"/>
              </a:rPr>
              <a:t>Example: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 I 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love</a:t>
            </a:r>
            <a:r>
              <a:rPr lang="en-US" sz="6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 going / to go 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to the cinema. 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1398</Words>
  <Application>Microsoft Office PowerPoint</Application>
  <PresentationFormat>Custom</PresentationFormat>
  <Paragraphs>253</Paragraphs>
  <Slides>43</Slides>
  <Notes>6</Notes>
  <HiddenSlides>0</HiddenSlides>
  <MMClips>23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2" baseType="lpstr">
      <vt:lpstr>Public Sans Bold</vt:lpstr>
      <vt:lpstr>Tropika</vt:lpstr>
      <vt:lpstr>Times New Roman</vt:lpstr>
      <vt:lpstr>Bahnschrift Condensed</vt:lpstr>
      <vt:lpstr>Sniglet</vt:lpstr>
      <vt:lpstr>Arial Black</vt:lpstr>
      <vt:lpstr>Adobe Gothic Std B</vt:lpstr>
      <vt:lpstr>Calibri</vt:lpstr>
      <vt:lpstr>.VnBodoniH</vt:lpstr>
      <vt:lpstr>Broadway</vt:lpstr>
      <vt:lpstr>Bauhaus 93</vt:lpstr>
      <vt:lpstr>Arial</vt:lpstr>
      <vt:lpstr>Arial Narrow</vt:lpstr>
      <vt:lpstr>Wedges</vt:lpstr>
      <vt:lpstr>ChronicaProBookIt</vt:lpstr>
      <vt:lpstr>Wingdings</vt:lpstr>
      <vt:lpstr>ChronicaPro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13</cp:revision>
  <dcterms:created xsi:type="dcterms:W3CDTF">2006-08-16T00:00:00Z</dcterms:created>
  <dcterms:modified xsi:type="dcterms:W3CDTF">2025-09-15T08:20:31Z</dcterms:modified>
  <dc:identifier>DAFkjmT9Gqo</dc:identifier>
</cp:coreProperties>
</file>