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5" r:id="rId2"/>
  </p:sldMasterIdLst>
  <p:notesMasterIdLst>
    <p:notesMasterId r:id="rId33"/>
  </p:notesMasterIdLst>
  <p:sldIdLst>
    <p:sldId id="256" r:id="rId3"/>
    <p:sldId id="307" r:id="rId4"/>
    <p:sldId id="296" r:id="rId5"/>
    <p:sldId id="292" r:id="rId6"/>
    <p:sldId id="293" r:id="rId7"/>
    <p:sldId id="291" r:id="rId8"/>
    <p:sldId id="294" r:id="rId9"/>
    <p:sldId id="295" r:id="rId10"/>
    <p:sldId id="298" r:id="rId11"/>
    <p:sldId id="305" r:id="rId12"/>
    <p:sldId id="306" r:id="rId13"/>
    <p:sldId id="267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97" r:id="rId22"/>
    <p:sldId id="262" r:id="rId23"/>
    <p:sldId id="299" r:id="rId24"/>
    <p:sldId id="301" r:id="rId25"/>
    <p:sldId id="303" r:id="rId26"/>
    <p:sldId id="302" r:id="rId27"/>
    <p:sldId id="274" r:id="rId28"/>
    <p:sldId id="265" r:id="rId29"/>
    <p:sldId id="289" r:id="rId30"/>
    <p:sldId id="276" r:id="rId31"/>
    <p:sldId id="277" r:id="rId32"/>
  </p:sldIdLst>
  <p:sldSz cx="9144000" cy="5143500" type="screen16x9"/>
  <p:notesSz cx="6858000" cy="9144000"/>
  <p:embeddedFontLst>
    <p:embeddedFont>
      <p:font typeface="Anaheim" panose="020B0604020202020204" charset="0"/>
      <p:regular r:id="rId34"/>
      <p:bold r:id="rId35"/>
      <p:italic r:id="rId36"/>
      <p:boldItalic r:id="rId37"/>
    </p:embeddedFont>
    <p:embeddedFont>
      <p:font typeface="Barlow" panose="00000500000000000000" pitchFamily="2" charset="0"/>
      <p:regular r:id="rId38"/>
      <p:bold r:id="rId39"/>
      <p:italic r:id="rId40"/>
      <p:boldItalic r:id="rId41"/>
    </p:embeddedFont>
    <p:embeddedFont>
      <p:font typeface="Bebas Neue" panose="020B0606020202050201" pitchFamily="34" charset="0"/>
      <p:regular r:id="rId42"/>
    </p:embeddedFont>
    <p:embeddedFont>
      <p:font typeface="Century Gothic" panose="020B0502020202020204" pitchFamily="34" charset="0"/>
      <p:regular r:id="rId43"/>
      <p:bold r:id="rId44"/>
      <p:italic r:id="rId45"/>
      <p:boldItalic r:id="rId46"/>
    </p:embeddedFont>
    <p:embeddedFont>
      <p:font typeface="Londrina Solid" panose="020B0604020202020204" charset="0"/>
      <p:regular r:id="rId47"/>
    </p:embeddedFont>
    <p:embeddedFont>
      <p:font typeface="Open Sans" panose="020B0606030504020204" pitchFamily="3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6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B211D7-CC6D-4284-84A7-21FD6A0435C2}">
  <a:tblStyle styleId="{56B211D7-CC6D-4284-84A7-21FD6A0435C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84"/>
    <p:restoredTop sz="93213"/>
  </p:normalViewPr>
  <p:slideViewPr>
    <p:cSldViewPr snapToGrid="0">
      <p:cViewPr varScale="1">
        <p:scale>
          <a:sx n="78" d="100"/>
          <a:sy n="78" d="100"/>
        </p:scale>
        <p:origin x="604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8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401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ge1d838b627_4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5" name="Google Shape;1945;ge1d838b627_4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640545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587081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6519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509088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087860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51902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203148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>
          <a:extLst>
            <a:ext uri="{FF2B5EF4-FFF2-40B4-BE49-F238E27FC236}">
              <a16:creationId xmlns:a16="http://schemas.microsoft.com/office/drawing/2014/main" id="{86BFD24F-2169-3CE3-5151-655CB685E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e1d838b627_0_25:notes">
            <a:extLst>
              <a:ext uri="{FF2B5EF4-FFF2-40B4-BE49-F238E27FC236}">
                <a16:creationId xmlns:a16="http://schemas.microsoft.com/office/drawing/2014/main" id="{CF3D8195-4B12-9029-5BF7-DFA5E916D3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e1d838b627_0_25:notes">
            <a:extLst>
              <a:ext uri="{FF2B5EF4-FFF2-40B4-BE49-F238E27FC236}">
                <a16:creationId xmlns:a16="http://schemas.microsoft.com/office/drawing/2014/main" id="{E2D59986-9242-299E-0C52-28DD283CC1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-</a:t>
            </a: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-</a:t>
            </a: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- Pronounce and distinguish stress in two-syllable words.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95281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98925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8" name="Google Shape;1548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54095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8" name="Google Shape;1548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92443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3" name="Google Shape;2393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2" name="Google Shape;1852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62473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Right-click</a:t>
            </a:r>
            <a:r>
              <a:rPr lang="en-GB" baseline="0" dirty="0"/>
              <a:t> on an image and select change picture.</a:t>
            </a:r>
          </a:p>
          <a:p>
            <a:r>
              <a:rPr lang="en-GB" baseline="0" dirty="0"/>
              <a:t>Select your picture. Click on insert.</a:t>
            </a:r>
          </a:p>
          <a:p>
            <a:r>
              <a:rPr lang="en-GB" baseline="0" dirty="0"/>
              <a:t>Start your presentation.</a:t>
            </a:r>
          </a:p>
          <a:p>
            <a:r>
              <a:rPr lang="en-GB" baseline="0" dirty="0"/>
              <a:t>Click on Fast, Medium or Slow to show the series </a:t>
            </a:r>
            <a:r>
              <a:rPr lang="en-GB" baseline="0"/>
              <a:t>of images.</a:t>
            </a:r>
            <a:endParaRPr lang="en-GB" baseline="0" dirty="0"/>
          </a:p>
          <a:p>
            <a:r>
              <a:rPr lang="en-GB" baseline="0" dirty="0"/>
              <a:t>Click Show All to see all the images.</a:t>
            </a:r>
          </a:p>
          <a:p>
            <a:r>
              <a:rPr lang="en-GB" baseline="0" dirty="0"/>
              <a:t>Click Hide All to hide all the images.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F98A1-E7D4-4844-929D-EDB2E0984A4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3871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g126222bd905_0_9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4" name="Google Shape;2524;g126222bd905_0_9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" name="Google Shape;3225;ge207fd22f2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6" name="Google Shape;3226;ge207fd22f2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6532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1658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7112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3970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5906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0619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698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10" name="Google Shape;10;p2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0" y="2217805"/>
            <a:ext cx="9144065" cy="2836239"/>
            <a:chOff x="0" y="2323518"/>
            <a:chExt cx="9144065" cy="2836239"/>
          </a:xfrm>
        </p:grpSpPr>
        <p:sp>
          <p:nvSpPr>
            <p:cNvPr id="23" name="Google Shape;23;p2"/>
            <p:cNvSpPr/>
            <p:nvPr/>
          </p:nvSpPr>
          <p:spPr>
            <a:xfrm>
              <a:off x="0" y="3769125"/>
              <a:ext cx="9144065" cy="1390632"/>
            </a:xfrm>
            <a:custGeom>
              <a:avLst/>
              <a:gdLst/>
              <a:ahLst/>
              <a:cxnLst/>
              <a:rect l="l" t="t" r="r" b="b"/>
              <a:pathLst>
                <a:path w="77307" h="20860" extrusionOk="0">
                  <a:moveTo>
                    <a:pt x="20717" y="0"/>
                  </a:moveTo>
                  <a:cubicBezTo>
                    <a:pt x="13642" y="0"/>
                    <a:pt x="6566" y="1324"/>
                    <a:pt x="1" y="3964"/>
                  </a:cubicBezTo>
                  <a:lnTo>
                    <a:pt x="1" y="20860"/>
                  </a:lnTo>
                  <a:lnTo>
                    <a:pt x="77306" y="20860"/>
                  </a:lnTo>
                  <a:lnTo>
                    <a:pt x="77306" y="1685"/>
                  </a:lnTo>
                  <a:cubicBezTo>
                    <a:pt x="73164" y="644"/>
                    <a:pt x="68892" y="217"/>
                    <a:pt x="64614" y="217"/>
                  </a:cubicBezTo>
                  <a:cubicBezTo>
                    <a:pt x="62682" y="217"/>
                    <a:pt x="60749" y="304"/>
                    <a:pt x="58826" y="461"/>
                  </a:cubicBezTo>
                  <a:cubicBezTo>
                    <a:pt x="52544" y="974"/>
                    <a:pt x="46342" y="2147"/>
                    <a:pt x="40185" y="3492"/>
                  </a:cubicBezTo>
                  <a:cubicBezTo>
                    <a:pt x="33976" y="1162"/>
                    <a:pt x="27347" y="0"/>
                    <a:pt x="2071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272357" y="2323518"/>
              <a:ext cx="721290" cy="1612105"/>
            </a:xfrm>
            <a:custGeom>
              <a:avLst/>
              <a:gdLst/>
              <a:ahLst/>
              <a:cxnLst/>
              <a:rect l="l" t="t" r="r" b="b"/>
              <a:pathLst>
                <a:path w="6646" h="14854" extrusionOk="0">
                  <a:moveTo>
                    <a:pt x="1846" y="1"/>
                  </a:moveTo>
                  <a:cubicBezTo>
                    <a:pt x="1491" y="1"/>
                    <a:pt x="1144" y="93"/>
                    <a:pt x="854" y="302"/>
                  </a:cubicBezTo>
                  <a:cubicBezTo>
                    <a:pt x="415" y="616"/>
                    <a:pt x="167" y="1146"/>
                    <a:pt x="83" y="1679"/>
                  </a:cubicBezTo>
                  <a:cubicBezTo>
                    <a:pt x="0" y="2215"/>
                    <a:pt x="63" y="2760"/>
                    <a:pt x="142" y="3294"/>
                  </a:cubicBezTo>
                  <a:cubicBezTo>
                    <a:pt x="729" y="7272"/>
                    <a:pt x="2121" y="11079"/>
                    <a:pt x="3504" y="14854"/>
                  </a:cubicBezTo>
                  <a:lnTo>
                    <a:pt x="6645" y="14299"/>
                  </a:lnTo>
                  <a:cubicBezTo>
                    <a:pt x="6585" y="12268"/>
                    <a:pt x="6525" y="10233"/>
                    <a:pt x="6257" y="8219"/>
                  </a:cubicBezTo>
                  <a:cubicBezTo>
                    <a:pt x="5987" y="6205"/>
                    <a:pt x="5503" y="4205"/>
                    <a:pt x="4631" y="2370"/>
                  </a:cubicBezTo>
                  <a:cubicBezTo>
                    <a:pt x="4278" y="1628"/>
                    <a:pt x="3842" y="890"/>
                    <a:pt x="3164" y="422"/>
                  </a:cubicBezTo>
                  <a:cubicBezTo>
                    <a:pt x="2782" y="158"/>
                    <a:pt x="2307" y="1"/>
                    <a:pt x="184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887617" y="2953531"/>
              <a:ext cx="621551" cy="441934"/>
            </a:xfrm>
            <a:custGeom>
              <a:avLst/>
              <a:gdLst/>
              <a:ahLst/>
              <a:cxnLst/>
              <a:rect l="l" t="t" r="r" b="b"/>
              <a:pathLst>
                <a:path w="5727" h="4072" extrusionOk="0">
                  <a:moveTo>
                    <a:pt x="1116" y="1"/>
                  </a:moveTo>
                  <a:cubicBezTo>
                    <a:pt x="1098" y="1"/>
                    <a:pt x="1080" y="1"/>
                    <a:pt x="1063" y="3"/>
                  </a:cubicBezTo>
                  <a:cubicBezTo>
                    <a:pt x="767" y="27"/>
                    <a:pt x="523" y="253"/>
                    <a:pt x="367" y="504"/>
                  </a:cubicBezTo>
                  <a:cubicBezTo>
                    <a:pt x="12" y="1072"/>
                    <a:pt x="1" y="1818"/>
                    <a:pt x="275" y="2429"/>
                  </a:cubicBezTo>
                  <a:cubicBezTo>
                    <a:pt x="547" y="3039"/>
                    <a:pt x="1084" y="3513"/>
                    <a:pt x="1698" y="3778"/>
                  </a:cubicBezTo>
                  <a:cubicBezTo>
                    <a:pt x="2172" y="3984"/>
                    <a:pt x="2691" y="4071"/>
                    <a:pt x="3209" y="4071"/>
                  </a:cubicBezTo>
                  <a:cubicBezTo>
                    <a:pt x="3361" y="4071"/>
                    <a:pt x="3513" y="4064"/>
                    <a:pt x="3664" y="4050"/>
                  </a:cubicBezTo>
                  <a:cubicBezTo>
                    <a:pt x="4331" y="3985"/>
                    <a:pt x="4979" y="3794"/>
                    <a:pt x="5604" y="3557"/>
                  </a:cubicBezTo>
                  <a:lnTo>
                    <a:pt x="5726" y="2683"/>
                  </a:lnTo>
                  <a:lnTo>
                    <a:pt x="5726" y="2683"/>
                  </a:lnTo>
                  <a:cubicBezTo>
                    <a:pt x="5589" y="2703"/>
                    <a:pt x="5452" y="2713"/>
                    <a:pt x="5315" y="2713"/>
                  </a:cubicBezTo>
                  <a:cubicBezTo>
                    <a:pt x="4689" y="2713"/>
                    <a:pt x="4077" y="2506"/>
                    <a:pt x="3577" y="2118"/>
                  </a:cubicBezTo>
                  <a:cubicBezTo>
                    <a:pt x="2862" y="1558"/>
                    <a:pt x="2440" y="667"/>
                    <a:pt x="1668" y="188"/>
                  </a:cubicBezTo>
                  <a:cubicBezTo>
                    <a:pt x="1501" y="84"/>
                    <a:pt x="1311" y="1"/>
                    <a:pt x="111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467528" y="2993183"/>
              <a:ext cx="437146" cy="1045651"/>
            </a:xfrm>
            <a:custGeom>
              <a:avLst/>
              <a:gdLst/>
              <a:ahLst/>
              <a:cxnLst/>
              <a:rect l="l" t="t" r="r" b="b"/>
              <a:pathLst>
                <a:path w="4044" h="9673" extrusionOk="0">
                  <a:moveTo>
                    <a:pt x="2842" y="0"/>
                  </a:moveTo>
                  <a:cubicBezTo>
                    <a:pt x="2527" y="0"/>
                    <a:pt x="2203" y="115"/>
                    <a:pt x="1950" y="306"/>
                  </a:cubicBezTo>
                  <a:cubicBezTo>
                    <a:pt x="1522" y="624"/>
                    <a:pt x="1255" y="1114"/>
                    <a:pt x="1044" y="1603"/>
                  </a:cubicBezTo>
                  <a:cubicBezTo>
                    <a:pt x="522" y="2813"/>
                    <a:pt x="255" y="4122"/>
                    <a:pt x="127" y="5435"/>
                  </a:cubicBezTo>
                  <a:cubicBezTo>
                    <a:pt x="1" y="6746"/>
                    <a:pt x="10" y="8068"/>
                    <a:pt x="20" y="9387"/>
                  </a:cubicBezTo>
                  <a:lnTo>
                    <a:pt x="2069" y="9672"/>
                  </a:lnTo>
                  <a:cubicBezTo>
                    <a:pt x="2877" y="7192"/>
                    <a:pt x="3690" y="4690"/>
                    <a:pt x="3977" y="2097"/>
                  </a:cubicBezTo>
                  <a:cubicBezTo>
                    <a:pt x="4015" y="1748"/>
                    <a:pt x="4043" y="1392"/>
                    <a:pt x="3977" y="1048"/>
                  </a:cubicBezTo>
                  <a:cubicBezTo>
                    <a:pt x="3911" y="703"/>
                    <a:pt x="3736" y="366"/>
                    <a:pt x="3445" y="172"/>
                  </a:cubicBezTo>
                  <a:cubicBezTo>
                    <a:pt x="3265" y="53"/>
                    <a:pt x="3056" y="0"/>
                    <a:pt x="2842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767609" y="3389260"/>
              <a:ext cx="399204" cy="291005"/>
            </a:xfrm>
            <a:custGeom>
              <a:avLst/>
              <a:gdLst/>
              <a:ahLst/>
              <a:cxnLst/>
              <a:rect l="l" t="t" r="r" b="b"/>
              <a:pathLst>
                <a:path w="3693" h="2692" extrusionOk="0">
                  <a:moveTo>
                    <a:pt x="2940" y="1"/>
                  </a:moveTo>
                  <a:cubicBezTo>
                    <a:pt x="2809" y="1"/>
                    <a:pt x="2683" y="61"/>
                    <a:pt x="2573" y="135"/>
                  </a:cubicBezTo>
                  <a:cubicBezTo>
                    <a:pt x="2084" y="465"/>
                    <a:pt x="1831" y="1052"/>
                    <a:pt x="1381" y="1432"/>
                  </a:cubicBezTo>
                  <a:cubicBezTo>
                    <a:pt x="1048" y="1710"/>
                    <a:pt x="630" y="1860"/>
                    <a:pt x="201" y="1860"/>
                  </a:cubicBezTo>
                  <a:cubicBezTo>
                    <a:pt x="134" y="1860"/>
                    <a:pt x="67" y="1857"/>
                    <a:pt x="0" y="1849"/>
                  </a:cubicBezTo>
                  <a:lnTo>
                    <a:pt x="0" y="1849"/>
                  </a:lnTo>
                  <a:lnTo>
                    <a:pt x="101" y="2412"/>
                  </a:lnTo>
                  <a:cubicBezTo>
                    <a:pt x="511" y="2551"/>
                    <a:pt x="936" y="2660"/>
                    <a:pt x="1369" y="2686"/>
                  </a:cubicBezTo>
                  <a:cubicBezTo>
                    <a:pt x="1431" y="2690"/>
                    <a:pt x="1494" y="2692"/>
                    <a:pt x="1556" y="2692"/>
                  </a:cubicBezTo>
                  <a:cubicBezTo>
                    <a:pt x="1929" y="2692"/>
                    <a:pt x="2302" y="2624"/>
                    <a:pt x="2639" y="2464"/>
                  </a:cubicBezTo>
                  <a:cubicBezTo>
                    <a:pt x="3031" y="2277"/>
                    <a:pt x="3367" y="1959"/>
                    <a:pt x="3530" y="1555"/>
                  </a:cubicBezTo>
                  <a:cubicBezTo>
                    <a:pt x="3692" y="1154"/>
                    <a:pt x="3668" y="670"/>
                    <a:pt x="3426" y="310"/>
                  </a:cubicBezTo>
                  <a:cubicBezTo>
                    <a:pt x="3318" y="149"/>
                    <a:pt x="3154" y="10"/>
                    <a:pt x="2962" y="1"/>
                  </a:cubicBezTo>
                  <a:cubicBezTo>
                    <a:pt x="2955" y="1"/>
                    <a:pt x="2948" y="1"/>
                    <a:pt x="2940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9630" y="2499926"/>
              <a:ext cx="693554" cy="1612095"/>
            </a:xfrm>
            <a:custGeom>
              <a:avLst/>
              <a:gdLst/>
              <a:ahLst/>
              <a:cxnLst/>
              <a:rect l="l" t="t" r="r" b="b"/>
              <a:pathLst>
                <a:path w="6416" h="14913" extrusionOk="0">
                  <a:moveTo>
                    <a:pt x="4562" y="1"/>
                  </a:moveTo>
                  <a:cubicBezTo>
                    <a:pt x="4087" y="1"/>
                    <a:pt x="3598" y="169"/>
                    <a:pt x="3210" y="451"/>
                  </a:cubicBezTo>
                  <a:cubicBezTo>
                    <a:pt x="2543" y="933"/>
                    <a:pt x="2119" y="1679"/>
                    <a:pt x="1781" y="2429"/>
                  </a:cubicBezTo>
                  <a:cubicBezTo>
                    <a:pt x="943" y="4285"/>
                    <a:pt x="498" y="6298"/>
                    <a:pt x="268" y="8320"/>
                  </a:cubicBezTo>
                  <a:cubicBezTo>
                    <a:pt x="39" y="10343"/>
                    <a:pt x="20" y="12383"/>
                    <a:pt x="0" y="14417"/>
                  </a:cubicBezTo>
                  <a:lnTo>
                    <a:pt x="3157" y="14912"/>
                  </a:lnTo>
                  <a:cubicBezTo>
                    <a:pt x="4467" y="11104"/>
                    <a:pt x="5786" y="7262"/>
                    <a:pt x="6294" y="3266"/>
                  </a:cubicBezTo>
                  <a:cubicBezTo>
                    <a:pt x="6363" y="2729"/>
                    <a:pt x="6416" y="2181"/>
                    <a:pt x="6321" y="1647"/>
                  </a:cubicBezTo>
                  <a:cubicBezTo>
                    <a:pt x="6228" y="1115"/>
                    <a:pt x="5968" y="590"/>
                    <a:pt x="5522" y="283"/>
                  </a:cubicBezTo>
                  <a:cubicBezTo>
                    <a:pt x="5237" y="88"/>
                    <a:pt x="4903" y="1"/>
                    <a:pt x="4562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181" y="3119444"/>
              <a:ext cx="618318" cy="445372"/>
            </a:xfrm>
            <a:custGeom>
              <a:avLst/>
              <a:gdLst/>
              <a:ahLst/>
              <a:cxnLst/>
              <a:rect l="l" t="t" r="r" b="b"/>
              <a:pathLst>
                <a:path w="5720" h="4120" extrusionOk="0">
                  <a:moveTo>
                    <a:pt x="4577" y="0"/>
                  </a:moveTo>
                  <a:cubicBezTo>
                    <a:pt x="4378" y="0"/>
                    <a:pt x="4186" y="90"/>
                    <a:pt x="4017" y="198"/>
                  </a:cubicBezTo>
                  <a:cubicBezTo>
                    <a:pt x="3254" y="695"/>
                    <a:pt x="2848" y="1595"/>
                    <a:pt x="2143" y="2170"/>
                  </a:cubicBezTo>
                  <a:cubicBezTo>
                    <a:pt x="1635" y="2582"/>
                    <a:pt x="1003" y="2802"/>
                    <a:pt x="355" y="2802"/>
                  </a:cubicBezTo>
                  <a:cubicBezTo>
                    <a:pt x="238" y="2802"/>
                    <a:pt x="119" y="2795"/>
                    <a:pt x="1" y="2780"/>
                  </a:cubicBezTo>
                  <a:lnTo>
                    <a:pt x="1" y="2780"/>
                  </a:lnTo>
                  <a:lnTo>
                    <a:pt x="141" y="3651"/>
                  </a:lnTo>
                  <a:cubicBezTo>
                    <a:pt x="773" y="3876"/>
                    <a:pt x="1426" y="4056"/>
                    <a:pt x="2094" y="4106"/>
                  </a:cubicBezTo>
                  <a:cubicBezTo>
                    <a:pt x="2216" y="4115"/>
                    <a:pt x="2338" y="4120"/>
                    <a:pt x="2460" y="4120"/>
                  </a:cubicBezTo>
                  <a:cubicBezTo>
                    <a:pt x="3009" y="4120"/>
                    <a:pt x="3560" y="4024"/>
                    <a:pt x="4059" y="3796"/>
                  </a:cubicBezTo>
                  <a:cubicBezTo>
                    <a:pt x="4669" y="3517"/>
                    <a:pt x="5195" y="3032"/>
                    <a:pt x="5458" y="2415"/>
                  </a:cubicBezTo>
                  <a:cubicBezTo>
                    <a:pt x="5719" y="1798"/>
                    <a:pt x="5693" y="1051"/>
                    <a:pt x="5327" y="490"/>
                  </a:cubicBezTo>
                  <a:cubicBezTo>
                    <a:pt x="5165" y="240"/>
                    <a:pt x="4917" y="20"/>
                    <a:pt x="4620" y="2"/>
                  </a:cubicBezTo>
                  <a:cubicBezTo>
                    <a:pt x="4605" y="1"/>
                    <a:pt x="4591" y="0"/>
                    <a:pt x="457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324778" y="3174171"/>
              <a:ext cx="358800" cy="815494"/>
            </a:xfrm>
            <a:custGeom>
              <a:avLst/>
              <a:gdLst/>
              <a:ahLst/>
              <a:cxnLst/>
              <a:rect l="l" t="t" r="r" b="b"/>
              <a:pathLst>
                <a:path w="3306" h="7514" extrusionOk="0">
                  <a:moveTo>
                    <a:pt x="934" y="0"/>
                  </a:moveTo>
                  <a:cubicBezTo>
                    <a:pt x="758" y="0"/>
                    <a:pt x="586" y="46"/>
                    <a:pt x="441" y="148"/>
                  </a:cubicBezTo>
                  <a:cubicBezTo>
                    <a:pt x="219" y="305"/>
                    <a:pt x="90" y="571"/>
                    <a:pt x="45" y="841"/>
                  </a:cubicBezTo>
                  <a:cubicBezTo>
                    <a:pt x="1" y="1111"/>
                    <a:pt x="31" y="1387"/>
                    <a:pt x="68" y="1658"/>
                  </a:cubicBezTo>
                  <a:cubicBezTo>
                    <a:pt x="348" y="3670"/>
                    <a:pt x="1034" y="5600"/>
                    <a:pt x="1717" y="7514"/>
                  </a:cubicBezTo>
                  <a:lnTo>
                    <a:pt x="3305" y="7247"/>
                  </a:lnTo>
                  <a:cubicBezTo>
                    <a:pt x="3284" y="6220"/>
                    <a:pt x="3262" y="5192"/>
                    <a:pt x="3136" y="4173"/>
                  </a:cubicBezTo>
                  <a:cubicBezTo>
                    <a:pt x="3008" y="3154"/>
                    <a:pt x="2773" y="2141"/>
                    <a:pt x="2340" y="1210"/>
                  </a:cubicBezTo>
                  <a:cubicBezTo>
                    <a:pt x="2165" y="833"/>
                    <a:pt x="1946" y="460"/>
                    <a:pt x="1608" y="220"/>
                  </a:cubicBezTo>
                  <a:cubicBezTo>
                    <a:pt x="1413" y="83"/>
                    <a:pt x="1170" y="0"/>
                    <a:pt x="93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127903" y="3490534"/>
              <a:ext cx="313760" cy="224223"/>
            </a:xfrm>
            <a:custGeom>
              <a:avLst/>
              <a:gdLst/>
              <a:ahLst/>
              <a:cxnLst/>
              <a:rect l="l" t="t" r="r" b="b"/>
              <a:pathLst>
                <a:path w="2891" h="2066" extrusionOk="0">
                  <a:moveTo>
                    <a:pt x="571" y="0"/>
                  </a:moveTo>
                  <a:cubicBezTo>
                    <a:pt x="562" y="0"/>
                    <a:pt x="553" y="1"/>
                    <a:pt x="545" y="1"/>
                  </a:cubicBezTo>
                  <a:cubicBezTo>
                    <a:pt x="395" y="11"/>
                    <a:pt x="272" y="125"/>
                    <a:pt x="192" y="251"/>
                  </a:cubicBezTo>
                  <a:cubicBezTo>
                    <a:pt x="9" y="536"/>
                    <a:pt x="1" y="914"/>
                    <a:pt x="136" y="1224"/>
                  </a:cubicBezTo>
                  <a:cubicBezTo>
                    <a:pt x="272" y="1532"/>
                    <a:pt x="540" y="1775"/>
                    <a:pt x="849" y="1911"/>
                  </a:cubicBezTo>
                  <a:cubicBezTo>
                    <a:pt x="1093" y="2020"/>
                    <a:pt x="1360" y="2066"/>
                    <a:pt x="1627" y="2066"/>
                  </a:cubicBezTo>
                  <a:cubicBezTo>
                    <a:pt x="1699" y="2066"/>
                    <a:pt x="1771" y="2063"/>
                    <a:pt x="1842" y="2056"/>
                  </a:cubicBezTo>
                  <a:cubicBezTo>
                    <a:pt x="2179" y="2027"/>
                    <a:pt x="2508" y="1934"/>
                    <a:pt x="2825" y="1817"/>
                  </a:cubicBezTo>
                  <a:lnTo>
                    <a:pt x="2891" y="1376"/>
                  </a:lnTo>
                  <a:lnTo>
                    <a:pt x="2891" y="1376"/>
                  </a:lnTo>
                  <a:cubicBezTo>
                    <a:pt x="2825" y="1385"/>
                    <a:pt x="2760" y="1389"/>
                    <a:pt x="2695" y="1389"/>
                  </a:cubicBezTo>
                  <a:cubicBezTo>
                    <a:pt x="2374" y="1389"/>
                    <a:pt x="2060" y="1282"/>
                    <a:pt x="1806" y="1080"/>
                  </a:cubicBezTo>
                  <a:cubicBezTo>
                    <a:pt x="1447" y="793"/>
                    <a:pt x="1238" y="343"/>
                    <a:pt x="849" y="97"/>
                  </a:cubicBezTo>
                  <a:cubicBezTo>
                    <a:pt x="765" y="43"/>
                    <a:pt x="669" y="0"/>
                    <a:pt x="571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572553" y="3271630"/>
              <a:ext cx="265030" cy="285325"/>
            </a:xfrm>
            <a:custGeom>
              <a:avLst/>
              <a:gdLst/>
              <a:ahLst/>
              <a:cxnLst/>
              <a:rect l="l" t="t" r="r" b="b"/>
              <a:pathLst>
                <a:path w="2442" h="2629" extrusionOk="0">
                  <a:moveTo>
                    <a:pt x="1674" y="0"/>
                  </a:moveTo>
                  <a:cubicBezTo>
                    <a:pt x="1632" y="0"/>
                    <a:pt x="1591" y="7"/>
                    <a:pt x="1550" y="22"/>
                  </a:cubicBezTo>
                  <a:cubicBezTo>
                    <a:pt x="1449" y="59"/>
                    <a:pt x="1373" y="146"/>
                    <a:pt x="1314" y="237"/>
                  </a:cubicBezTo>
                  <a:cubicBezTo>
                    <a:pt x="1065" y="623"/>
                    <a:pt x="1065" y="1121"/>
                    <a:pt x="860" y="1532"/>
                  </a:cubicBezTo>
                  <a:cubicBezTo>
                    <a:pt x="684" y="1880"/>
                    <a:pt x="374" y="2142"/>
                    <a:pt x="1" y="2256"/>
                  </a:cubicBezTo>
                  <a:lnTo>
                    <a:pt x="246" y="2628"/>
                  </a:lnTo>
                  <a:cubicBezTo>
                    <a:pt x="583" y="2601"/>
                    <a:pt x="920" y="2548"/>
                    <a:pt x="1238" y="2433"/>
                  </a:cubicBezTo>
                  <a:cubicBezTo>
                    <a:pt x="1556" y="2318"/>
                    <a:pt x="1855" y="2137"/>
                    <a:pt x="2077" y="1883"/>
                  </a:cubicBezTo>
                  <a:cubicBezTo>
                    <a:pt x="2301" y="1629"/>
                    <a:pt x="2442" y="1298"/>
                    <a:pt x="2436" y="959"/>
                  </a:cubicBezTo>
                  <a:cubicBezTo>
                    <a:pt x="2429" y="622"/>
                    <a:pt x="2261" y="283"/>
                    <a:pt x="1977" y="100"/>
                  </a:cubicBezTo>
                  <a:cubicBezTo>
                    <a:pt x="1886" y="42"/>
                    <a:pt x="1779" y="0"/>
                    <a:pt x="167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1193600" y="1243549"/>
            <a:ext cx="6757200" cy="201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2593500" y="3258588"/>
            <a:ext cx="3957000" cy="445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35" name="Google Shape;35;p2"/>
          <p:cNvGrpSpPr/>
          <p:nvPr/>
        </p:nvGrpSpPr>
        <p:grpSpPr>
          <a:xfrm>
            <a:off x="-354220" y="3769125"/>
            <a:ext cx="9616251" cy="2306677"/>
            <a:chOff x="-354220" y="3769125"/>
            <a:chExt cx="9616251" cy="2306677"/>
          </a:xfrm>
        </p:grpSpPr>
        <p:sp>
          <p:nvSpPr>
            <p:cNvPr id="36" name="Google Shape;36;p2"/>
            <p:cNvSpPr/>
            <p:nvPr/>
          </p:nvSpPr>
          <p:spPr>
            <a:xfrm>
              <a:off x="-354220" y="4248166"/>
              <a:ext cx="9616251" cy="1827636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98766" y="4308767"/>
              <a:ext cx="322265" cy="108790"/>
            </a:xfrm>
            <a:custGeom>
              <a:avLst/>
              <a:gdLst/>
              <a:ahLst/>
              <a:cxnLst/>
              <a:rect l="l" t="t" r="r" b="b"/>
              <a:pathLst>
                <a:path w="3297" h="1113" extrusionOk="0">
                  <a:moveTo>
                    <a:pt x="1649" y="1"/>
                  </a:moveTo>
                  <a:cubicBezTo>
                    <a:pt x="740" y="1"/>
                    <a:pt x="1" y="250"/>
                    <a:pt x="1" y="557"/>
                  </a:cubicBezTo>
                  <a:cubicBezTo>
                    <a:pt x="1" y="865"/>
                    <a:pt x="740" y="1113"/>
                    <a:pt x="1649" y="1113"/>
                  </a:cubicBezTo>
                  <a:cubicBezTo>
                    <a:pt x="2559" y="1113"/>
                    <a:pt x="3297" y="865"/>
                    <a:pt x="3297" y="557"/>
                  </a:cubicBezTo>
                  <a:cubicBezTo>
                    <a:pt x="3297" y="250"/>
                    <a:pt x="2559" y="1"/>
                    <a:pt x="1649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29814" y="446701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072435" y="518621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852878" y="4968537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910520" y="4533871"/>
              <a:ext cx="200280" cy="67737"/>
            </a:xfrm>
            <a:custGeom>
              <a:avLst/>
              <a:gdLst/>
              <a:ahLst/>
              <a:cxnLst/>
              <a:rect l="l" t="t" r="r" b="b"/>
              <a:pathLst>
                <a:path w="2049" h="693" extrusionOk="0">
                  <a:moveTo>
                    <a:pt x="1024" y="1"/>
                  </a:moveTo>
                  <a:cubicBezTo>
                    <a:pt x="458" y="1"/>
                    <a:pt x="1" y="156"/>
                    <a:pt x="1" y="347"/>
                  </a:cubicBezTo>
                  <a:cubicBezTo>
                    <a:pt x="1" y="538"/>
                    <a:pt x="458" y="693"/>
                    <a:pt x="1024" y="693"/>
                  </a:cubicBezTo>
                  <a:cubicBezTo>
                    <a:pt x="1591" y="693"/>
                    <a:pt x="2048" y="538"/>
                    <a:pt x="2048" y="347"/>
                  </a:cubicBezTo>
                  <a:cubicBezTo>
                    <a:pt x="2048" y="156"/>
                    <a:pt x="1591" y="1"/>
                    <a:pt x="102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102807" y="5075859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988481" y="406558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484984" y="3769125"/>
              <a:ext cx="744035" cy="681576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068525" y="40998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266293" y="3992274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754118" y="4582352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291954" y="49553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099029" y="5049468"/>
              <a:ext cx="225889" cy="171347"/>
            </a:xfrm>
            <a:custGeom>
              <a:avLst/>
              <a:gdLst/>
              <a:ahLst/>
              <a:cxnLst/>
              <a:rect l="l" t="t" r="r" b="b"/>
              <a:pathLst>
                <a:path w="2311" h="1753" extrusionOk="0">
                  <a:moveTo>
                    <a:pt x="1939" y="1"/>
                  </a:moveTo>
                  <a:cubicBezTo>
                    <a:pt x="1775" y="1"/>
                    <a:pt x="1619" y="130"/>
                    <a:pt x="1539" y="282"/>
                  </a:cubicBezTo>
                  <a:cubicBezTo>
                    <a:pt x="1447" y="460"/>
                    <a:pt x="1428" y="664"/>
                    <a:pt x="1371" y="856"/>
                  </a:cubicBezTo>
                  <a:cubicBezTo>
                    <a:pt x="1255" y="492"/>
                    <a:pt x="979" y="202"/>
                    <a:pt x="620" y="68"/>
                  </a:cubicBezTo>
                  <a:cubicBezTo>
                    <a:pt x="546" y="42"/>
                    <a:pt x="465" y="22"/>
                    <a:pt x="386" y="22"/>
                  </a:cubicBezTo>
                  <a:cubicBezTo>
                    <a:pt x="325" y="22"/>
                    <a:pt x="264" y="34"/>
                    <a:pt x="210" y="64"/>
                  </a:cubicBezTo>
                  <a:cubicBezTo>
                    <a:pt x="64" y="143"/>
                    <a:pt x="0" y="329"/>
                    <a:pt x="23" y="495"/>
                  </a:cubicBezTo>
                  <a:cubicBezTo>
                    <a:pt x="45" y="660"/>
                    <a:pt x="134" y="807"/>
                    <a:pt x="230" y="945"/>
                  </a:cubicBezTo>
                  <a:cubicBezTo>
                    <a:pt x="422" y="1223"/>
                    <a:pt x="655" y="1489"/>
                    <a:pt x="960" y="1637"/>
                  </a:cubicBezTo>
                  <a:cubicBezTo>
                    <a:pt x="1099" y="1705"/>
                    <a:pt x="1286" y="1753"/>
                    <a:pt x="1468" y="1753"/>
                  </a:cubicBezTo>
                  <a:cubicBezTo>
                    <a:pt x="1628" y="1753"/>
                    <a:pt x="1783" y="1716"/>
                    <a:pt x="1898" y="1622"/>
                  </a:cubicBezTo>
                  <a:cubicBezTo>
                    <a:pt x="2141" y="1423"/>
                    <a:pt x="2252" y="949"/>
                    <a:pt x="2291" y="652"/>
                  </a:cubicBezTo>
                  <a:cubicBezTo>
                    <a:pt x="2306" y="528"/>
                    <a:pt x="2311" y="397"/>
                    <a:pt x="2272" y="278"/>
                  </a:cubicBezTo>
                  <a:cubicBezTo>
                    <a:pt x="2233" y="157"/>
                    <a:pt x="2144" y="48"/>
                    <a:pt x="2022" y="12"/>
                  </a:cubicBezTo>
                  <a:cubicBezTo>
                    <a:pt x="1995" y="4"/>
                    <a:pt x="1967" y="1"/>
                    <a:pt x="1939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644880" y="4479526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009059" y="5161385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660153" y="47050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22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10" name="Google Shape;10;p2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0" y="2217805"/>
            <a:ext cx="9144065" cy="2836239"/>
            <a:chOff x="0" y="2323518"/>
            <a:chExt cx="9144065" cy="2836239"/>
          </a:xfrm>
        </p:grpSpPr>
        <p:sp>
          <p:nvSpPr>
            <p:cNvPr id="23" name="Google Shape;23;p2"/>
            <p:cNvSpPr/>
            <p:nvPr/>
          </p:nvSpPr>
          <p:spPr>
            <a:xfrm>
              <a:off x="0" y="3769125"/>
              <a:ext cx="9144065" cy="1390632"/>
            </a:xfrm>
            <a:custGeom>
              <a:avLst/>
              <a:gdLst/>
              <a:ahLst/>
              <a:cxnLst/>
              <a:rect l="l" t="t" r="r" b="b"/>
              <a:pathLst>
                <a:path w="77307" h="20860" extrusionOk="0">
                  <a:moveTo>
                    <a:pt x="20717" y="0"/>
                  </a:moveTo>
                  <a:cubicBezTo>
                    <a:pt x="13642" y="0"/>
                    <a:pt x="6566" y="1324"/>
                    <a:pt x="1" y="3964"/>
                  </a:cubicBezTo>
                  <a:lnTo>
                    <a:pt x="1" y="20860"/>
                  </a:lnTo>
                  <a:lnTo>
                    <a:pt x="77306" y="20860"/>
                  </a:lnTo>
                  <a:lnTo>
                    <a:pt x="77306" y="1685"/>
                  </a:lnTo>
                  <a:cubicBezTo>
                    <a:pt x="73164" y="644"/>
                    <a:pt x="68892" y="217"/>
                    <a:pt x="64614" y="217"/>
                  </a:cubicBezTo>
                  <a:cubicBezTo>
                    <a:pt x="62682" y="217"/>
                    <a:pt x="60749" y="304"/>
                    <a:pt x="58826" y="461"/>
                  </a:cubicBezTo>
                  <a:cubicBezTo>
                    <a:pt x="52544" y="974"/>
                    <a:pt x="46342" y="2147"/>
                    <a:pt x="40185" y="3492"/>
                  </a:cubicBezTo>
                  <a:cubicBezTo>
                    <a:pt x="33976" y="1162"/>
                    <a:pt x="27347" y="0"/>
                    <a:pt x="2071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272357" y="2323518"/>
              <a:ext cx="721290" cy="1612105"/>
            </a:xfrm>
            <a:custGeom>
              <a:avLst/>
              <a:gdLst/>
              <a:ahLst/>
              <a:cxnLst/>
              <a:rect l="l" t="t" r="r" b="b"/>
              <a:pathLst>
                <a:path w="6646" h="14854" extrusionOk="0">
                  <a:moveTo>
                    <a:pt x="1846" y="1"/>
                  </a:moveTo>
                  <a:cubicBezTo>
                    <a:pt x="1491" y="1"/>
                    <a:pt x="1144" y="93"/>
                    <a:pt x="854" y="302"/>
                  </a:cubicBezTo>
                  <a:cubicBezTo>
                    <a:pt x="415" y="616"/>
                    <a:pt x="167" y="1146"/>
                    <a:pt x="83" y="1679"/>
                  </a:cubicBezTo>
                  <a:cubicBezTo>
                    <a:pt x="0" y="2215"/>
                    <a:pt x="63" y="2760"/>
                    <a:pt x="142" y="3294"/>
                  </a:cubicBezTo>
                  <a:cubicBezTo>
                    <a:pt x="729" y="7272"/>
                    <a:pt x="2121" y="11079"/>
                    <a:pt x="3504" y="14854"/>
                  </a:cubicBezTo>
                  <a:lnTo>
                    <a:pt x="6645" y="14299"/>
                  </a:lnTo>
                  <a:cubicBezTo>
                    <a:pt x="6585" y="12268"/>
                    <a:pt x="6525" y="10233"/>
                    <a:pt x="6257" y="8219"/>
                  </a:cubicBezTo>
                  <a:cubicBezTo>
                    <a:pt x="5987" y="6205"/>
                    <a:pt x="5503" y="4205"/>
                    <a:pt x="4631" y="2370"/>
                  </a:cubicBezTo>
                  <a:cubicBezTo>
                    <a:pt x="4278" y="1628"/>
                    <a:pt x="3842" y="890"/>
                    <a:pt x="3164" y="422"/>
                  </a:cubicBezTo>
                  <a:cubicBezTo>
                    <a:pt x="2782" y="158"/>
                    <a:pt x="2307" y="1"/>
                    <a:pt x="184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887617" y="2953531"/>
              <a:ext cx="621551" cy="441934"/>
            </a:xfrm>
            <a:custGeom>
              <a:avLst/>
              <a:gdLst/>
              <a:ahLst/>
              <a:cxnLst/>
              <a:rect l="l" t="t" r="r" b="b"/>
              <a:pathLst>
                <a:path w="5727" h="4072" extrusionOk="0">
                  <a:moveTo>
                    <a:pt x="1116" y="1"/>
                  </a:moveTo>
                  <a:cubicBezTo>
                    <a:pt x="1098" y="1"/>
                    <a:pt x="1080" y="1"/>
                    <a:pt x="1063" y="3"/>
                  </a:cubicBezTo>
                  <a:cubicBezTo>
                    <a:pt x="767" y="27"/>
                    <a:pt x="523" y="253"/>
                    <a:pt x="367" y="504"/>
                  </a:cubicBezTo>
                  <a:cubicBezTo>
                    <a:pt x="12" y="1072"/>
                    <a:pt x="1" y="1818"/>
                    <a:pt x="275" y="2429"/>
                  </a:cubicBezTo>
                  <a:cubicBezTo>
                    <a:pt x="547" y="3039"/>
                    <a:pt x="1084" y="3513"/>
                    <a:pt x="1698" y="3778"/>
                  </a:cubicBezTo>
                  <a:cubicBezTo>
                    <a:pt x="2172" y="3984"/>
                    <a:pt x="2691" y="4071"/>
                    <a:pt x="3209" y="4071"/>
                  </a:cubicBezTo>
                  <a:cubicBezTo>
                    <a:pt x="3361" y="4071"/>
                    <a:pt x="3513" y="4064"/>
                    <a:pt x="3664" y="4050"/>
                  </a:cubicBezTo>
                  <a:cubicBezTo>
                    <a:pt x="4331" y="3985"/>
                    <a:pt x="4979" y="3794"/>
                    <a:pt x="5604" y="3557"/>
                  </a:cubicBezTo>
                  <a:lnTo>
                    <a:pt x="5726" y="2683"/>
                  </a:lnTo>
                  <a:lnTo>
                    <a:pt x="5726" y="2683"/>
                  </a:lnTo>
                  <a:cubicBezTo>
                    <a:pt x="5589" y="2703"/>
                    <a:pt x="5452" y="2713"/>
                    <a:pt x="5315" y="2713"/>
                  </a:cubicBezTo>
                  <a:cubicBezTo>
                    <a:pt x="4689" y="2713"/>
                    <a:pt x="4077" y="2506"/>
                    <a:pt x="3577" y="2118"/>
                  </a:cubicBezTo>
                  <a:cubicBezTo>
                    <a:pt x="2862" y="1558"/>
                    <a:pt x="2440" y="667"/>
                    <a:pt x="1668" y="188"/>
                  </a:cubicBezTo>
                  <a:cubicBezTo>
                    <a:pt x="1501" y="84"/>
                    <a:pt x="1311" y="1"/>
                    <a:pt x="111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467528" y="2993183"/>
              <a:ext cx="437146" cy="1045651"/>
            </a:xfrm>
            <a:custGeom>
              <a:avLst/>
              <a:gdLst/>
              <a:ahLst/>
              <a:cxnLst/>
              <a:rect l="l" t="t" r="r" b="b"/>
              <a:pathLst>
                <a:path w="4044" h="9673" extrusionOk="0">
                  <a:moveTo>
                    <a:pt x="2842" y="0"/>
                  </a:moveTo>
                  <a:cubicBezTo>
                    <a:pt x="2527" y="0"/>
                    <a:pt x="2203" y="115"/>
                    <a:pt x="1950" y="306"/>
                  </a:cubicBezTo>
                  <a:cubicBezTo>
                    <a:pt x="1522" y="624"/>
                    <a:pt x="1255" y="1114"/>
                    <a:pt x="1044" y="1603"/>
                  </a:cubicBezTo>
                  <a:cubicBezTo>
                    <a:pt x="522" y="2813"/>
                    <a:pt x="255" y="4122"/>
                    <a:pt x="127" y="5435"/>
                  </a:cubicBezTo>
                  <a:cubicBezTo>
                    <a:pt x="1" y="6746"/>
                    <a:pt x="10" y="8068"/>
                    <a:pt x="20" y="9387"/>
                  </a:cubicBezTo>
                  <a:lnTo>
                    <a:pt x="2069" y="9672"/>
                  </a:lnTo>
                  <a:cubicBezTo>
                    <a:pt x="2877" y="7192"/>
                    <a:pt x="3690" y="4690"/>
                    <a:pt x="3977" y="2097"/>
                  </a:cubicBezTo>
                  <a:cubicBezTo>
                    <a:pt x="4015" y="1748"/>
                    <a:pt x="4043" y="1392"/>
                    <a:pt x="3977" y="1048"/>
                  </a:cubicBezTo>
                  <a:cubicBezTo>
                    <a:pt x="3911" y="703"/>
                    <a:pt x="3736" y="366"/>
                    <a:pt x="3445" y="172"/>
                  </a:cubicBezTo>
                  <a:cubicBezTo>
                    <a:pt x="3265" y="53"/>
                    <a:pt x="3056" y="0"/>
                    <a:pt x="2842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767609" y="3389260"/>
              <a:ext cx="399204" cy="291005"/>
            </a:xfrm>
            <a:custGeom>
              <a:avLst/>
              <a:gdLst/>
              <a:ahLst/>
              <a:cxnLst/>
              <a:rect l="l" t="t" r="r" b="b"/>
              <a:pathLst>
                <a:path w="3693" h="2692" extrusionOk="0">
                  <a:moveTo>
                    <a:pt x="2940" y="1"/>
                  </a:moveTo>
                  <a:cubicBezTo>
                    <a:pt x="2809" y="1"/>
                    <a:pt x="2683" y="61"/>
                    <a:pt x="2573" y="135"/>
                  </a:cubicBezTo>
                  <a:cubicBezTo>
                    <a:pt x="2084" y="465"/>
                    <a:pt x="1831" y="1052"/>
                    <a:pt x="1381" y="1432"/>
                  </a:cubicBezTo>
                  <a:cubicBezTo>
                    <a:pt x="1048" y="1710"/>
                    <a:pt x="630" y="1860"/>
                    <a:pt x="201" y="1860"/>
                  </a:cubicBezTo>
                  <a:cubicBezTo>
                    <a:pt x="134" y="1860"/>
                    <a:pt x="67" y="1857"/>
                    <a:pt x="0" y="1849"/>
                  </a:cubicBezTo>
                  <a:lnTo>
                    <a:pt x="0" y="1849"/>
                  </a:lnTo>
                  <a:lnTo>
                    <a:pt x="101" y="2412"/>
                  </a:lnTo>
                  <a:cubicBezTo>
                    <a:pt x="511" y="2551"/>
                    <a:pt x="936" y="2660"/>
                    <a:pt x="1369" y="2686"/>
                  </a:cubicBezTo>
                  <a:cubicBezTo>
                    <a:pt x="1431" y="2690"/>
                    <a:pt x="1494" y="2692"/>
                    <a:pt x="1556" y="2692"/>
                  </a:cubicBezTo>
                  <a:cubicBezTo>
                    <a:pt x="1929" y="2692"/>
                    <a:pt x="2302" y="2624"/>
                    <a:pt x="2639" y="2464"/>
                  </a:cubicBezTo>
                  <a:cubicBezTo>
                    <a:pt x="3031" y="2277"/>
                    <a:pt x="3367" y="1959"/>
                    <a:pt x="3530" y="1555"/>
                  </a:cubicBezTo>
                  <a:cubicBezTo>
                    <a:pt x="3692" y="1154"/>
                    <a:pt x="3668" y="670"/>
                    <a:pt x="3426" y="310"/>
                  </a:cubicBezTo>
                  <a:cubicBezTo>
                    <a:pt x="3318" y="149"/>
                    <a:pt x="3154" y="10"/>
                    <a:pt x="2962" y="1"/>
                  </a:cubicBezTo>
                  <a:cubicBezTo>
                    <a:pt x="2955" y="1"/>
                    <a:pt x="2948" y="1"/>
                    <a:pt x="2940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9630" y="2499926"/>
              <a:ext cx="693554" cy="1612095"/>
            </a:xfrm>
            <a:custGeom>
              <a:avLst/>
              <a:gdLst/>
              <a:ahLst/>
              <a:cxnLst/>
              <a:rect l="l" t="t" r="r" b="b"/>
              <a:pathLst>
                <a:path w="6416" h="14913" extrusionOk="0">
                  <a:moveTo>
                    <a:pt x="4562" y="1"/>
                  </a:moveTo>
                  <a:cubicBezTo>
                    <a:pt x="4087" y="1"/>
                    <a:pt x="3598" y="169"/>
                    <a:pt x="3210" y="451"/>
                  </a:cubicBezTo>
                  <a:cubicBezTo>
                    <a:pt x="2543" y="933"/>
                    <a:pt x="2119" y="1679"/>
                    <a:pt x="1781" y="2429"/>
                  </a:cubicBezTo>
                  <a:cubicBezTo>
                    <a:pt x="943" y="4285"/>
                    <a:pt x="498" y="6298"/>
                    <a:pt x="268" y="8320"/>
                  </a:cubicBezTo>
                  <a:cubicBezTo>
                    <a:pt x="39" y="10343"/>
                    <a:pt x="20" y="12383"/>
                    <a:pt x="0" y="14417"/>
                  </a:cubicBezTo>
                  <a:lnTo>
                    <a:pt x="3157" y="14912"/>
                  </a:lnTo>
                  <a:cubicBezTo>
                    <a:pt x="4467" y="11104"/>
                    <a:pt x="5786" y="7262"/>
                    <a:pt x="6294" y="3266"/>
                  </a:cubicBezTo>
                  <a:cubicBezTo>
                    <a:pt x="6363" y="2729"/>
                    <a:pt x="6416" y="2181"/>
                    <a:pt x="6321" y="1647"/>
                  </a:cubicBezTo>
                  <a:cubicBezTo>
                    <a:pt x="6228" y="1115"/>
                    <a:pt x="5968" y="590"/>
                    <a:pt x="5522" y="283"/>
                  </a:cubicBezTo>
                  <a:cubicBezTo>
                    <a:pt x="5237" y="88"/>
                    <a:pt x="4903" y="1"/>
                    <a:pt x="4562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181" y="3119444"/>
              <a:ext cx="618318" cy="445372"/>
            </a:xfrm>
            <a:custGeom>
              <a:avLst/>
              <a:gdLst/>
              <a:ahLst/>
              <a:cxnLst/>
              <a:rect l="l" t="t" r="r" b="b"/>
              <a:pathLst>
                <a:path w="5720" h="4120" extrusionOk="0">
                  <a:moveTo>
                    <a:pt x="4577" y="0"/>
                  </a:moveTo>
                  <a:cubicBezTo>
                    <a:pt x="4378" y="0"/>
                    <a:pt x="4186" y="90"/>
                    <a:pt x="4017" y="198"/>
                  </a:cubicBezTo>
                  <a:cubicBezTo>
                    <a:pt x="3254" y="695"/>
                    <a:pt x="2848" y="1595"/>
                    <a:pt x="2143" y="2170"/>
                  </a:cubicBezTo>
                  <a:cubicBezTo>
                    <a:pt x="1635" y="2582"/>
                    <a:pt x="1003" y="2802"/>
                    <a:pt x="355" y="2802"/>
                  </a:cubicBezTo>
                  <a:cubicBezTo>
                    <a:pt x="238" y="2802"/>
                    <a:pt x="119" y="2795"/>
                    <a:pt x="1" y="2780"/>
                  </a:cubicBezTo>
                  <a:lnTo>
                    <a:pt x="1" y="2780"/>
                  </a:lnTo>
                  <a:lnTo>
                    <a:pt x="141" y="3651"/>
                  </a:lnTo>
                  <a:cubicBezTo>
                    <a:pt x="773" y="3876"/>
                    <a:pt x="1426" y="4056"/>
                    <a:pt x="2094" y="4106"/>
                  </a:cubicBezTo>
                  <a:cubicBezTo>
                    <a:pt x="2216" y="4115"/>
                    <a:pt x="2338" y="4120"/>
                    <a:pt x="2460" y="4120"/>
                  </a:cubicBezTo>
                  <a:cubicBezTo>
                    <a:pt x="3009" y="4120"/>
                    <a:pt x="3560" y="4024"/>
                    <a:pt x="4059" y="3796"/>
                  </a:cubicBezTo>
                  <a:cubicBezTo>
                    <a:pt x="4669" y="3517"/>
                    <a:pt x="5195" y="3032"/>
                    <a:pt x="5458" y="2415"/>
                  </a:cubicBezTo>
                  <a:cubicBezTo>
                    <a:pt x="5719" y="1798"/>
                    <a:pt x="5693" y="1051"/>
                    <a:pt x="5327" y="490"/>
                  </a:cubicBezTo>
                  <a:cubicBezTo>
                    <a:pt x="5165" y="240"/>
                    <a:pt x="4917" y="20"/>
                    <a:pt x="4620" y="2"/>
                  </a:cubicBezTo>
                  <a:cubicBezTo>
                    <a:pt x="4605" y="1"/>
                    <a:pt x="4591" y="0"/>
                    <a:pt x="457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324778" y="3174171"/>
              <a:ext cx="358800" cy="815494"/>
            </a:xfrm>
            <a:custGeom>
              <a:avLst/>
              <a:gdLst/>
              <a:ahLst/>
              <a:cxnLst/>
              <a:rect l="l" t="t" r="r" b="b"/>
              <a:pathLst>
                <a:path w="3306" h="7514" extrusionOk="0">
                  <a:moveTo>
                    <a:pt x="934" y="0"/>
                  </a:moveTo>
                  <a:cubicBezTo>
                    <a:pt x="758" y="0"/>
                    <a:pt x="586" y="46"/>
                    <a:pt x="441" y="148"/>
                  </a:cubicBezTo>
                  <a:cubicBezTo>
                    <a:pt x="219" y="305"/>
                    <a:pt x="90" y="571"/>
                    <a:pt x="45" y="841"/>
                  </a:cubicBezTo>
                  <a:cubicBezTo>
                    <a:pt x="1" y="1111"/>
                    <a:pt x="31" y="1387"/>
                    <a:pt x="68" y="1658"/>
                  </a:cubicBezTo>
                  <a:cubicBezTo>
                    <a:pt x="348" y="3670"/>
                    <a:pt x="1034" y="5600"/>
                    <a:pt x="1717" y="7514"/>
                  </a:cubicBezTo>
                  <a:lnTo>
                    <a:pt x="3305" y="7247"/>
                  </a:lnTo>
                  <a:cubicBezTo>
                    <a:pt x="3284" y="6220"/>
                    <a:pt x="3262" y="5192"/>
                    <a:pt x="3136" y="4173"/>
                  </a:cubicBezTo>
                  <a:cubicBezTo>
                    <a:pt x="3008" y="3154"/>
                    <a:pt x="2773" y="2141"/>
                    <a:pt x="2340" y="1210"/>
                  </a:cubicBezTo>
                  <a:cubicBezTo>
                    <a:pt x="2165" y="833"/>
                    <a:pt x="1946" y="460"/>
                    <a:pt x="1608" y="220"/>
                  </a:cubicBezTo>
                  <a:cubicBezTo>
                    <a:pt x="1413" y="83"/>
                    <a:pt x="1170" y="0"/>
                    <a:pt x="93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127903" y="3490534"/>
              <a:ext cx="313760" cy="224223"/>
            </a:xfrm>
            <a:custGeom>
              <a:avLst/>
              <a:gdLst/>
              <a:ahLst/>
              <a:cxnLst/>
              <a:rect l="l" t="t" r="r" b="b"/>
              <a:pathLst>
                <a:path w="2891" h="2066" extrusionOk="0">
                  <a:moveTo>
                    <a:pt x="571" y="0"/>
                  </a:moveTo>
                  <a:cubicBezTo>
                    <a:pt x="562" y="0"/>
                    <a:pt x="553" y="1"/>
                    <a:pt x="545" y="1"/>
                  </a:cubicBezTo>
                  <a:cubicBezTo>
                    <a:pt x="395" y="11"/>
                    <a:pt x="272" y="125"/>
                    <a:pt x="192" y="251"/>
                  </a:cubicBezTo>
                  <a:cubicBezTo>
                    <a:pt x="9" y="536"/>
                    <a:pt x="1" y="914"/>
                    <a:pt x="136" y="1224"/>
                  </a:cubicBezTo>
                  <a:cubicBezTo>
                    <a:pt x="272" y="1532"/>
                    <a:pt x="540" y="1775"/>
                    <a:pt x="849" y="1911"/>
                  </a:cubicBezTo>
                  <a:cubicBezTo>
                    <a:pt x="1093" y="2020"/>
                    <a:pt x="1360" y="2066"/>
                    <a:pt x="1627" y="2066"/>
                  </a:cubicBezTo>
                  <a:cubicBezTo>
                    <a:pt x="1699" y="2066"/>
                    <a:pt x="1771" y="2063"/>
                    <a:pt x="1842" y="2056"/>
                  </a:cubicBezTo>
                  <a:cubicBezTo>
                    <a:pt x="2179" y="2027"/>
                    <a:pt x="2508" y="1934"/>
                    <a:pt x="2825" y="1817"/>
                  </a:cubicBezTo>
                  <a:lnTo>
                    <a:pt x="2891" y="1376"/>
                  </a:lnTo>
                  <a:lnTo>
                    <a:pt x="2891" y="1376"/>
                  </a:lnTo>
                  <a:cubicBezTo>
                    <a:pt x="2825" y="1385"/>
                    <a:pt x="2760" y="1389"/>
                    <a:pt x="2695" y="1389"/>
                  </a:cubicBezTo>
                  <a:cubicBezTo>
                    <a:pt x="2374" y="1389"/>
                    <a:pt x="2060" y="1282"/>
                    <a:pt x="1806" y="1080"/>
                  </a:cubicBezTo>
                  <a:cubicBezTo>
                    <a:pt x="1447" y="793"/>
                    <a:pt x="1238" y="343"/>
                    <a:pt x="849" y="97"/>
                  </a:cubicBezTo>
                  <a:cubicBezTo>
                    <a:pt x="765" y="43"/>
                    <a:pt x="669" y="0"/>
                    <a:pt x="571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572553" y="3271630"/>
              <a:ext cx="265030" cy="285325"/>
            </a:xfrm>
            <a:custGeom>
              <a:avLst/>
              <a:gdLst/>
              <a:ahLst/>
              <a:cxnLst/>
              <a:rect l="l" t="t" r="r" b="b"/>
              <a:pathLst>
                <a:path w="2442" h="2629" extrusionOk="0">
                  <a:moveTo>
                    <a:pt x="1674" y="0"/>
                  </a:moveTo>
                  <a:cubicBezTo>
                    <a:pt x="1632" y="0"/>
                    <a:pt x="1591" y="7"/>
                    <a:pt x="1550" y="22"/>
                  </a:cubicBezTo>
                  <a:cubicBezTo>
                    <a:pt x="1449" y="59"/>
                    <a:pt x="1373" y="146"/>
                    <a:pt x="1314" y="237"/>
                  </a:cubicBezTo>
                  <a:cubicBezTo>
                    <a:pt x="1065" y="623"/>
                    <a:pt x="1065" y="1121"/>
                    <a:pt x="860" y="1532"/>
                  </a:cubicBezTo>
                  <a:cubicBezTo>
                    <a:pt x="684" y="1880"/>
                    <a:pt x="374" y="2142"/>
                    <a:pt x="1" y="2256"/>
                  </a:cubicBezTo>
                  <a:lnTo>
                    <a:pt x="246" y="2628"/>
                  </a:lnTo>
                  <a:cubicBezTo>
                    <a:pt x="583" y="2601"/>
                    <a:pt x="920" y="2548"/>
                    <a:pt x="1238" y="2433"/>
                  </a:cubicBezTo>
                  <a:cubicBezTo>
                    <a:pt x="1556" y="2318"/>
                    <a:pt x="1855" y="2137"/>
                    <a:pt x="2077" y="1883"/>
                  </a:cubicBezTo>
                  <a:cubicBezTo>
                    <a:pt x="2301" y="1629"/>
                    <a:pt x="2442" y="1298"/>
                    <a:pt x="2436" y="959"/>
                  </a:cubicBezTo>
                  <a:cubicBezTo>
                    <a:pt x="2429" y="622"/>
                    <a:pt x="2261" y="283"/>
                    <a:pt x="1977" y="100"/>
                  </a:cubicBezTo>
                  <a:cubicBezTo>
                    <a:pt x="1886" y="42"/>
                    <a:pt x="1779" y="0"/>
                    <a:pt x="167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1193600" y="1243549"/>
            <a:ext cx="6757200" cy="201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2593500" y="3258588"/>
            <a:ext cx="3957000" cy="445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35" name="Google Shape;35;p2"/>
          <p:cNvGrpSpPr/>
          <p:nvPr/>
        </p:nvGrpSpPr>
        <p:grpSpPr>
          <a:xfrm>
            <a:off x="-354220" y="3769125"/>
            <a:ext cx="9616251" cy="2306677"/>
            <a:chOff x="-354220" y="3769125"/>
            <a:chExt cx="9616251" cy="2306677"/>
          </a:xfrm>
        </p:grpSpPr>
        <p:sp>
          <p:nvSpPr>
            <p:cNvPr id="36" name="Google Shape;36;p2"/>
            <p:cNvSpPr/>
            <p:nvPr/>
          </p:nvSpPr>
          <p:spPr>
            <a:xfrm>
              <a:off x="-354220" y="4248166"/>
              <a:ext cx="9616251" cy="1827636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98766" y="4308767"/>
              <a:ext cx="322265" cy="108790"/>
            </a:xfrm>
            <a:custGeom>
              <a:avLst/>
              <a:gdLst/>
              <a:ahLst/>
              <a:cxnLst/>
              <a:rect l="l" t="t" r="r" b="b"/>
              <a:pathLst>
                <a:path w="3297" h="1113" extrusionOk="0">
                  <a:moveTo>
                    <a:pt x="1649" y="1"/>
                  </a:moveTo>
                  <a:cubicBezTo>
                    <a:pt x="740" y="1"/>
                    <a:pt x="1" y="250"/>
                    <a:pt x="1" y="557"/>
                  </a:cubicBezTo>
                  <a:cubicBezTo>
                    <a:pt x="1" y="865"/>
                    <a:pt x="740" y="1113"/>
                    <a:pt x="1649" y="1113"/>
                  </a:cubicBezTo>
                  <a:cubicBezTo>
                    <a:pt x="2559" y="1113"/>
                    <a:pt x="3297" y="865"/>
                    <a:pt x="3297" y="557"/>
                  </a:cubicBezTo>
                  <a:cubicBezTo>
                    <a:pt x="3297" y="250"/>
                    <a:pt x="2559" y="1"/>
                    <a:pt x="1649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29814" y="446701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072435" y="518621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852878" y="4968537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910520" y="4533871"/>
              <a:ext cx="200280" cy="67737"/>
            </a:xfrm>
            <a:custGeom>
              <a:avLst/>
              <a:gdLst/>
              <a:ahLst/>
              <a:cxnLst/>
              <a:rect l="l" t="t" r="r" b="b"/>
              <a:pathLst>
                <a:path w="2049" h="693" extrusionOk="0">
                  <a:moveTo>
                    <a:pt x="1024" y="1"/>
                  </a:moveTo>
                  <a:cubicBezTo>
                    <a:pt x="458" y="1"/>
                    <a:pt x="1" y="156"/>
                    <a:pt x="1" y="347"/>
                  </a:cubicBezTo>
                  <a:cubicBezTo>
                    <a:pt x="1" y="538"/>
                    <a:pt x="458" y="693"/>
                    <a:pt x="1024" y="693"/>
                  </a:cubicBezTo>
                  <a:cubicBezTo>
                    <a:pt x="1591" y="693"/>
                    <a:pt x="2048" y="538"/>
                    <a:pt x="2048" y="347"/>
                  </a:cubicBezTo>
                  <a:cubicBezTo>
                    <a:pt x="2048" y="156"/>
                    <a:pt x="1591" y="1"/>
                    <a:pt x="102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102807" y="5075859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988481" y="406558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484984" y="3769125"/>
              <a:ext cx="744035" cy="681576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068525" y="40998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266293" y="3992274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754118" y="4582352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291954" y="49553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099029" y="5049468"/>
              <a:ext cx="225889" cy="171347"/>
            </a:xfrm>
            <a:custGeom>
              <a:avLst/>
              <a:gdLst/>
              <a:ahLst/>
              <a:cxnLst/>
              <a:rect l="l" t="t" r="r" b="b"/>
              <a:pathLst>
                <a:path w="2311" h="1753" extrusionOk="0">
                  <a:moveTo>
                    <a:pt x="1939" y="1"/>
                  </a:moveTo>
                  <a:cubicBezTo>
                    <a:pt x="1775" y="1"/>
                    <a:pt x="1619" y="130"/>
                    <a:pt x="1539" y="282"/>
                  </a:cubicBezTo>
                  <a:cubicBezTo>
                    <a:pt x="1447" y="460"/>
                    <a:pt x="1428" y="664"/>
                    <a:pt x="1371" y="856"/>
                  </a:cubicBezTo>
                  <a:cubicBezTo>
                    <a:pt x="1255" y="492"/>
                    <a:pt x="979" y="202"/>
                    <a:pt x="620" y="68"/>
                  </a:cubicBezTo>
                  <a:cubicBezTo>
                    <a:pt x="546" y="42"/>
                    <a:pt x="465" y="22"/>
                    <a:pt x="386" y="22"/>
                  </a:cubicBezTo>
                  <a:cubicBezTo>
                    <a:pt x="325" y="22"/>
                    <a:pt x="264" y="34"/>
                    <a:pt x="210" y="64"/>
                  </a:cubicBezTo>
                  <a:cubicBezTo>
                    <a:pt x="64" y="143"/>
                    <a:pt x="0" y="329"/>
                    <a:pt x="23" y="495"/>
                  </a:cubicBezTo>
                  <a:cubicBezTo>
                    <a:pt x="45" y="660"/>
                    <a:pt x="134" y="807"/>
                    <a:pt x="230" y="945"/>
                  </a:cubicBezTo>
                  <a:cubicBezTo>
                    <a:pt x="422" y="1223"/>
                    <a:pt x="655" y="1489"/>
                    <a:pt x="960" y="1637"/>
                  </a:cubicBezTo>
                  <a:cubicBezTo>
                    <a:pt x="1099" y="1705"/>
                    <a:pt x="1286" y="1753"/>
                    <a:pt x="1468" y="1753"/>
                  </a:cubicBezTo>
                  <a:cubicBezTo>
                    <a:pt x="1628" y="1753"/>
                    <a:pt x="1783" y="1716"/>
                    <a:pt x="1898" y="1622"/>
                  </a:cubicBezTo>
                  <a:cubicBezTo>
                    <a:pt x="2141" y="1423"/>
                    <a:pt x="2252" y="949"/>
                    <a:pt x="2291" y="652"/>
                  </a:cubicBezTo>
                  <a:cubicBezTo>
                    <a:pt x="2306" y="528"/>
                    <a:pt x="2311" y="397"/>
                    <a:pt x="2272" y="278"/>
                  </a:cubicBezTo>
                  <a:cubicBezTo>
                    <a:pt x="2233" y="157"/>
                    <a:pt x="2144" y="48"/>
                    <a:pt x="2022" y="12"/>
                  </a:cubicBezTo>
                  <a:cubicBezTo>
                    <a:pt x="1995" y="4"/>
                    <a:pt x="1967" y="1"/>
                    <a:pt x="1939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644880" y="4479526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009059" y="5161385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660153" y="47050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72835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4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139" name="Google Shape;139;p4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"/>
          <p:cNvSpPr txBox="1">
            <a:spLocks noGrp="1"/>
          </p:cNvSpPr>
          <p:nvPr>
            <p:ph type="body" idx="1"/>
          </p:nvPr>
        </p:nvSpPr>
        <p:spPr>
          <a:xfrm>
            <a:off x="720000" y="1051650"/>
            <a:ext cx="7704000" cy="3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53" name="Google Shape;153;p4"/>
          <p:cNvGrpSpPr/>
          <p:nvPr/>
        </p:nvGrpSpPr>
        <p:grpSpPr>
          <a:xfrm>
            <a:off x="-354225" y="4363536"/>
            <a:ext cx="9616251" cy="861157"/>
            <a:chOff x="-354225" y="4363536"/>
            <a:chExt cx="9616251" cy="861157"/>
          </a:xfrm>
        </p:grpSpPr>
        <p:sp>
          <p:nvSpPr>
            <p:cNvPr id="154" name="Google Shape;154;p4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2280149" y="4961360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2885945" y="47614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64256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398952" y="4363536"/>
              <a:ext cx="489125" cy="473929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8522550" y="43705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480746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4198784" y="481052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97778" y="4680995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" name="Google Shape;170;p4"/>
          <p:cNvSpPr/>
          <p:nvPr/>
        </p:nvSpPr>
        <p:spPr>
          <a:xfrm>
            <a:off x="7797625" y="341334"/>
            <a:ext cx="1567138" cy="528357"/>
          </a:xfrm>
          <a:custGeom>
            <a:avLst/>
            <a:gdLst/>
            <a:ahLst/>
            <a:cxnLst/>
            <a:rect l="l" t="t" r="r" b="b"/>
            <a:pathLst>
              <a:path w="21759" h="7336" extrusionOk="0">
                <a:moveTo>
                  <a:pt x="8545" y="0"/>
                </a:moveTo>
                <a:cubicBezTo>
                  <a:pt x="7779" y="0"/>
                  <a:pt x="7016" y="152"/>
                  <a:pt x="6315" y="463"/>
                </a:cubicBezTo>
                <a:cubicBezTo>
                  <a:pt x="4446" y="1295"/>
                  <a:pt x="3143" y="3251"/>
                  <a:pt x="3037" y="5296"/>
                </a:cubicBezTo>
                <a:cubicBezTo>
                  <a:pt x="2830" y="5280"/>
                  <a:pt x="2621" y="5268"/>
                  <a:pt x="2412" y="5268"/>
                </a:cubicBezTo>
                <a:cubicBezTo>
                  <a:pt x="1953" y="5268"/>
                  <a:pt x="1498" y="5325"/>
                  <a:pt x="1085" y="5514"/>
                </a:cubicBezTo>
                <a:cubicBezTo>
                  <a:pt x="482" y="5791"/>
                  <a:pt x="0" y="6677"/>
                  <a:pt x="79" y="7335"/>
                </a:cubicBezTo>
                <a:lnTo>
                  <a:pt x="21340" y="6979"/>
                </a:lnTo>
                <a:cubicBezTo>
                  <a:pt x="21759" y="6019"/>
                  <a:pt x="21671" y="4701"/>
                  <a:pt x="20860" y="4039"/>
                </a:cubicBezTo>
                <a:cubicBezTo>
                  <a:pt x="20435" y="3693"/>
                  <a:pt x="19887" y="3519"/>
                  <a:pt x="19339" y="3519"/>
                </a:cubicBezTo>
                <a:cubicBezTo>
                  <a:pt x="18840" y="3519"/>
                  <a:pt x="18340" y="3663"/>
                  <a:pt x="17932" y="3950"/>
                </a:cubicBezTo>
                <a:cubicBezTo>
                  <a:pt x="17666" y="3460"/>
                  <a:pt x="17087" y="3142"/>
                  <a:pt x="16529" y="3142"/>
                </a:cubicBezTo>
                <a:cubicBezTo>
                  <a:pt x="16321" y="3142"/>
                  <a:pt x="16116" y="3186"/>
                  <a:pt x="15931" y="3283"/>
                </a:cubicBezTo>
                <a:cubicBezTo>
                  <a:pt x="15775" y="2472"/>
                  <a:pt x="15231" y="1745"/>
                  <a:pt x="14499" y="1364"/>
                </a:cubicBezTo>
                <a:cubicBezTo>
                  <a:pt x="14078" y="1145"/>
                  <a:pt x="13597" y="1023"/>
                  <a:pt x="13121" y="1023"/>
                </a:cubicBezTo>
                <a:cubicBezTo>
                  <a:pt x="12769" y="1023"/>
                  <a:pt x="12421" y="1090"/>
                  <a:pt x="12101" y="1232"/>
                </a:cubicBezTo>
                <a:cubicBezTo>
                  <a:pt x="11107" y="424"/>
                  <a:pt x="9824" y="0"/>
                  <a:pt x="85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"/>
          <p:cNvSpPr/>
          <p:nvPr/>
        </p:nvSpPr>
        <p:spPr>
          <a:xfrm rot="-835192">
            <a:off x="-227597" y="177360"/>
            <a:ext cx="1579057" cy="856319"/>
          </a:xfrm>
          <a:custGeom>
            <a:avLst/>
            <a:gdLst/>
            <a:ahLst/>
            <a:cxnLst/>
            <a:rect l="l" t="t" r="r" b="b"/>
            <a:pathLst>
              <a:path w="16326" h="8854" extrusionOk="0">
                <a:moveTo>
                  <a:pt x="6678" y="1"/>
                </a:moveTo>
                <a:cubicBezTo>
                  <a:pt x="6158" y="1"/>
                  <a:pt x="5645" y="148"/>
                  <a:pt x="5229" y="464"/>
                </a:cubicBezTo>
                <a:cubicBezTo>
                  <a:pt x="4689" y="873"/>
                  <a:pt x="4355" y="1509"/>
                  <a:pt x="4198" y="2168"/>
                </a:cubicBezTo>
                <a:cubicBezTo>
                  <a:pt x="4043" y="2828"/>
                  <a:pt x="4052" y="3514"/>
                  <a:pt x="4096" y="4190"/>
                </a:cubicBezTo>
                <a:cubicBezTo>
                  <a:pt x="3898" y="3963"/>
                  <a:pt x="3595" y="3843"/>
                  <a:pt x="3296" y="3843"/>
                </a:cubicBezTo>
                <a:cubicBezTo>
                  <a:pt x="3089" y="3843"/>
                  <a:pt x="2883" y="3900"/>
                  <a:pt x="2713" y="4017"/>
                </a:cubicBezTo>
                <a:cubicBezTo>
                  <a:pt x="2294" y="4306"/>
                  <a:pt x="2143" y="4923"/>
                  <a:pt x="2382" y="5372"/>
                </a:cubicBezTo>
                <a:cubicBezTo>
                  <a:pt x="1558" y="5421"/>
                  <a:pt x="823" y="5444"/>
                  <a:pt x="1" y="5492"/>
                </a:cubicBezTo>
                <a:cubicBezTo>
                  <a:pt x="5541" y="6064"/>
                  <a:pt x="11010" y="7190"/>
                  <a:pt x="16325" y="8853"/>
                </a:cubicBezTo>
                <a:cubicBezTo>
                  <a:pt x="15202" y="7908"/>
                  <a:pt x="14210" y="7075"/>
                  <a:pt x="12838" y="6552"/>
                </a:cubicBezTo>
                <a:cubicBezTo>
                  <a:pt x="13388" y="6021"/>
                  <a:pt x="13606" y="5171"/>
                  <a:pt x="13379" y="4441"/>
                </a:cubicBezTo>
                <a:cubicBezTo>
                  <a:pt x="13151" y="3709"/>
                  <a:pt x="12491" y="3132"/>
                  <a:pt x="11736" y="3007"/>
                </a:cubicBezTo>
                <a:cubicBezTo>
                  <a:pt x="11629" y="2989"/>
                  <a:pt x="11521" y="2980"/>
                  <a:pt x="11412" y="2980"/>
                </a:cubicBezTo>
                <a:cubicBezTo>
                  <a:pt x="10758" y="2980"/>
                  <a:pt x="10105" y="3299"/>
                  <a:pt x="9717" y="3828"/>
                </a:cubicBezTo>
                <a:cubicBezTo>
                  <a:pt x="9805" y="2654"/>
                  <a:pt x="9401" y="1407"/>
                  <a:pt x="8497" y="652"/>
                </a:cubicBezTo>
                <a:cubicBezTo>
                  <a:pt x="7994" y="232"/>
                  <a:pt x="7330" y="1"/>
                  <a:pt x="66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2264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174" name="Google Shape;174;p5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" name="Google Shape;186;p5"/>
          <p:cNvSpPr txBox="1">
            <a:spLocks noGrp="1"/>
          </p:cNvSpPr>
          <p:nvPr>
            <p:ph type="subTitle" idx="1"/>
          </p:nvPr>
        </p:nvSpPr>
        <p:spPr>
          <a:xfrm>
            <a:off x="1791100" y="2241975"/>
            <a:ext cx="2579100" cy="5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7" name="Google Shape;187;p5"/>
          <p:cNvSpPr txBox="1">
            <a:spLocks noGrp="1"/>
          </p:cNvSpPr>
          <p:nvPr>
            <p:ph type="subTitle" idx="2"/>
          </p:nvPr>
        </p:nvSpPr>
        <p:spPr>
          <a:xfrm>
            <a:off x="4773800" y="2241975"/>
            <a:ext cx="2579100" cy="5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8" name="Google Shape;188;p5"/>
          <p:cNvSpPr txBox="1">
            <a:spLocks noGrp="1"/>
          </p:cNvSpPr>
          <p:nvPr>
            <p:ph type="subTitle" idx="3"/>
          </p:nvPr>
        </p:nvSpPr>
        <p:spPr>
          <a:xfrm>
            <a:off x="1791100" y="2671575"/>
            <a:ext cx="2579100" cy="10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"/>
          <p:cNvSpPr txBox="1">
            <a:spLocks noGrp="1"/>
          </p:cNvSpPr>
          <p:nvPr>
            <p:ph type="subTitle" idx="4"/>
          </p:nvPr>
        </p:nvSpPr>
        <p:spPr>
          <a:xfrm>
            <a:off x="4773800" y="2671575"/>
            <a:ext cx="2579100" cy="10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1" name="Google Shape;191;p5"/>
          <p:cNvGrpSpPr/>
          <p:nvPr/>
        </p:nvGrpSpPr>
        <p:grpSpPr>
          <a:xfrm>
            <a:off x="-354225" y="3744524"/>
            <a:ext cx="9616251" cy="2232269"/>
            <a:chOff x="-354225" y="4087374"/>
            <a:chExt cx="9616251" cy="2232269"/>
          </a:xfrm>
        </p:grpSpPr>
        <p:sp>
          <p:nvSpPr>
            <p:cNvPr id="192" name="Google Shape;192;p5"/>
            <p:cNvSpPr/>
            <p:nvPr/>
          </p:nvSpPr>
          <p:spPr>
            <a:xfrm>
              <a:off x="-354225" y="4236125"/>
              <a:ext cx="9616251" cy="2083518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7319410" y="485757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5166178" y="449956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5416107" y="4606884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107706" y="4256319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 rot="562755">
              <a:off x="8286972" y="4130142"/>
              <a:ext cx="567507" cy="519884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8734150" y="4425514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 rot="-642694">
              <a:off x="890742" y="4346002"/>
              <a:ext cx="433111" cy="347193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3214218" y="4781464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6592704" y="4920879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6204605" y="4636463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4803059" y="4915660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8103403" y="4888195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3670248" y="4487241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5"/>
          <p:cNvSpPr/>
          <p:nvPr/>
        </p:nvSpPr>
        <p:spPr>
          <a:xfrm>
            <a:off x="8850650" y="27978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5"/>
          <p:cNvSpPr/>
          <p:nvPr/>
        </p:nvSpPr>
        <p:spPr>
          <a:xfrm>
            <a:off x="8580950" y="321458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5"/>
          <p:cNvSpPr/>
          <p:nvPr/>
        </p:nvSpPr>
        <p:spPr>
          <a:xfrm>
            <a:off x="293725" y="224196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5"/>
          <p:cNvSpPr/>
          <p:nvPr/>
        </p:nvSpPr>
        <p:spPr>
          <a:xfrm>
            <a:off x="581775" y="254011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5"/>
          <p:cNvSpPr/>
          <p:nvPr/>
        </p:nvSpPr>
        <p:spPr>
          <a:xfrm>
            <a:off x="8751700" y="2207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5"/>
          <p:cNvSpPr/>
          <p:nvPr/>
        </p:nvSpPr>
        <p:spPr>
          <a:xfrm>
            <a:off x="7628650" y="1357909"/>
            <a:ext cx="1746746" cy="1099750"/>
          </a:xfrm>
          <a:custGeom>
            <a:avLst/>
            <a:gdLst/>
            <a:ahLst/>
            <a:cxnLst/>
            <a:rect l="l" t="t" r="r" b="b"/>
            <a:pathLst>
              <a:path w="20926" h="13175" extrusionOk="0">
                <a:moveTo>
                  <a:pt x="13087" y="0"/>
                </a:moveTo>
                <a:cubicBezTo>
                  <a:pt x="12688" y="0"/>
                  <a:pt x="12290" y="62"/>
                  <a:pt x="11911" y="188"/>
                </a:cubicBezTo>
                <a:cubicBezTo>
                  <a:pt x="10657" y="607"/>
                  <a:pt x="9661" y="1724"/>
                  <a:pt x="9388" y="3018"/>
                </a:cubicBezTo>
                <a:cubicBezTo>
                  <a:pt x="8974" y="2540"/>
                  <a:pt x="8344" y="2305"/>
                  <a:pt x="7708" y="2305"/>
                </a:cubicBezTo>
                <a:cubicBezTo>
                  <a:pt x="7343" y="2305"/>
                  <a:pt x="6976" y="2382"/>
                  <a:pt x="6646" y="2536"/>
                </a:cubicBezTo>
                <a:cubicBezTo>
                  <a:pt x="5742" y="2958"/>
                  <a:pt x="5122" y="3855"/>
                  <a:pt x="4861" y="4816"/>
                </a:cubicBezTo>
                <a:cubicBezTo>
                  <a:pt x="4600" y="5777"/>
                  <a:pt x="4661" y="6801"/>
                  <a:pt x="4838" y="7781"/>
                </a:cubicBezTo>
                <a:cubicBezTo>
                  <a:pt x="4664" y="7692"/>
                  <a:pt x="4474" y="7651"/>
                  <a:pt x="4282" y="7651"/>
                </a:cubicBezTo>
                <a:cubicBezTo>
                  <a:pt x="3882" y="7651"/>
                  <a:pt x="3474" y="7827"/>
                  <a:pt x="3188" y="8112"/>
                </a:cubicBezTo>
                <a:cubicBezTo>
                  <a:pt x="2763" y="8537"/>
                  <a:pt x="2579" y="9155"/>
                  <a:pt x="2565" y="9754"/>
                </a:cubicBezTo>
                <a:cubicBezTo>
                  <a:pt x="2551" y="10354"/>
                  <a:pt x="2690" y="10946"/>
                  <a:pt x="2832" y="11529"/>
                </a:cubicBezTo>
                <a:cubicBezTo>
                  <a:pt x="1731" y="11977"/>
                  <a:pt x="929" y="12432"/>
                  <a:pt x="1" y="13175"/>
                </a:cubicBezTo>
                <a:cubicBezTo>
                  <a:pt x="6099" y="12143"/>
                  <a:pt x="12273" y="11625"/>
                  <a:pt x="18455" y="11625"/>
                </a:cubicBezTo>
                <a:cubicBezTo>
                  <a:pt x="19279" y="11625"/>
                  <a:pt x="20102" y="11634"/>
                  <a:pt x="20926" y="11652"/>
                </a:cubicBezTo>
                <a:cubicBezTo>
                  <a:pt x="19861" y="11123"/>
                  <a:pt x="18648" y="10737"/>
                  <a:pt x="17480" y="10507"/>
                </a:cubicBezTo>
                <a:cubicBezTo>
                  <a:pt x="17868" y="10004"/>
                  <a:pt x="17918" y="9224"/>
                  <a:pt x="17634" y="8656"/>
                </a:cubicBezTo>
                <a:cubicBezTo>
                  <a:pt x="17352" y="8093"/>
                  <a:pt x="16737" y="7715"/>
                  <a:pt x="16107" y="7715"/>
                </a:cubicBezTo>
                <a:cubicBezTo>
                  <a:pt x="16101" y="7715"/>
                  <a:pt x="16096" y="7715"/>
                  <a:pt x="16090" y="7715"/>
                </a:cubicBezTo>
                <a:cubicBezTo>
                  <a:pt x="16704" y="6651"/>
                  <a:pt x="17100" y="5439"/>
                  <a:pt x="17070" y="4210"/>
                </a:cubicBezTo>
                <a:cubicBezTo>
                  <a:pt x="17040" y="2984"/>
                  <a:pt x="16552" y="1744"/>
                  <a:pt x="15626" y="936"/>
                </a:cubicBezTo>
                <a:cubicBezTo>
                  <a:pt x="14932" y="328"/>
                  <a:pt x="14008" y="0"/>
                  <a:pt x="1308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5"/>
          <p:cNvSpPr/>
          <p:nvPr/>
        </p:nvSpPr>
        <p:spPr>
          <a:xfrm rot="838075">
            <a:off x="14049" y="573670"/>
            <a:ext cx="1605074" cy="1018802"/>
          </a:xfrm>
          <a:custGeom>
            <a:avLst/>
            <a:gdLst/>
            <a:ahLst/>
            <a:cxnLst/>
            <a:rect l="l" t="t" r="r" b="b"/>
            <a:pathLst>
              <a:path w="15942" h="10119" extrusionOk="0">
                <a:moveTo>
                  <a:pt x="8105" y="1"/>
                </a:moveTo>
                <a:cubicBezTo>
                  <a:pt x="7759" y="1"/>
                  <a:pt x="7412" y="68"/>
                  <a:pt x="7095" y="201"/>
                </a:cubicBezTo>
                <a:cubicBezTo>
                  <a:pt x="6205" y="573"/>
                  <a:pt x="5549" y="1389"/>
                  <a:pt x="5216" y="2295"/>
                </a:cubicBezTo>
                <a:cubicBezTo>
                  <a:pt x="4883" y="3200"/>
                  <a:pt x="4843" y="4190"/>
                  <a:pt x="4926" y="5150"/>
                </a:cubicBezTo>
                <a:cubicBezTo>
                  <a:pt x="4635" y="4689"/>
                  <a:pt x="4087" y="4433"/>
                  <a:pt x="3540" y="4433"/>
                </a:cubicBezTo>
                <a:cubicBezTo>
                  <a:pt x="3352" y="4433"/>
                  <a:pt x="3165" y="4464"/>
                  <a:pt x="2988" y="4526"/>
                </a:cubicBezTo>
                <a:cubicBezTo>
                  <a:pt x="2296" y="4769"/>
                  <a:pt x="1800" y="5444"/>
                  <a:pt x="1691" y="6169"/>
                </a:cubicBezTo>
                <a:cubicBezTo>
                  <a:pt x="1583" y="6895"/>
                  <a:pt x="1834" y="7649"/>
                  <a:pt x="2293" y="8221"/>
                </a:cubicBezTo>
                <a:cubicBezTo>
                  <a:pt x="1501" y="8766"/>
                  <a:pt x="716" y="9472"/>
                  <a:pt x="0" y="10118"/>
                </a:cubicBezTo>
                <a:cubicBezTo>
                  <a:pt x="5180" y="8366"/>
                  <a:pt x="10474" y="6595"/>
                  <a:pt x="15941" y="6595"/>
                </a:cubicBezTo>
                <a:cubicBezTo>
                  <a:pt x="14789" y="6422"/>
                  <a:pt x="13637" y="6186"/>
                  <a:pt x="12485" y="6013"/>
                </a:cubicBezTo>
                <a:cubicBezTo>
                  <a:pt x="12838" y="5443"/>
                  <a:pt x="12704" y="4624"/>
                  <a:pt x="12189" y="4195"/>
                </a:cubicBezTo>
                <a:cubicBezTo>
                  <a:pt x="11940" y="3988"/>
                  <a:pt x="11618" y="3886"/>
                  <a:pt x="11295" y="3886"/>
                </a:cubicBezTo>
                <a:cubicBezTo>
                  <a:pt x="10950" y="3886"/>
                  <a:pt x="10604" y="4003"/>
                  <a:pt x="10348" y="4236"/>
                </a:cubicBezTo>
                <a:cubicBezTo>
                  <a:pt x="10435" y="3618"/>
                  <a:pt x="10523" y="2992"/>
                  <a:pt x="10470" y="2371"/>
                </a:cubicBezTo>
                <a:cubicBezTo>
                  <a:pt x="10415" y="1748"/>
                  <a:pt x="10209" y="1119"/>
                  <a:pt x="9777" y="669"/>
                </a:cubicBezTo>
                <a:cubicBezTo>
                  <a:pt x="9347" y="220"/>
                  <a:pt x="8728" y="1"/>
                  <a:pt x="81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9509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6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219" name="Google Shape;219;p6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" name="Google Shape;23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32" name="Google Shape;232;p6"/>
          <p:cNvGrpSpPr/>
          <p:nvPr/>
        </p:nvGrpSpPr>
        <p:grpSpPr>
          <a:xfrm>
            <a:off x="-354225" y="4273231"/>
            <a:ext cx="9616251" cy="951462"/>
            <a:chOff x="-354225" y="4273231"/>
            <a:chExt cx="9616251" cy="951462"/>
          </a:xfrm>
        </p:grpSpPr>
        <p:sp>
          <p:nvSpPr>
            <p:cNvPr id="233" name="Google Shape;233;p6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2280149" y="4961360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2885945" y="47614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64256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205331" y="427323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8482250" y="4467014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480746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4198784" y="481052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7899078" y="45564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" name="Google Shape;249;p6"/>
          <p:cNvSpPr/>
          <p:nvPr/>
        </p:nvSpPr>
        <p:spPr>
          <a:xfrm>
            <a:off x="8430775" y="18632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6"/>
          <p:cNvSpPr/>
          <p:nvPr/>
        </p:nvSpPr>
        <p:spPr>
          <a:xfrm>
            <a:off x="8842275" y="61772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6"/>
          <p:cNvSpPr/>
          <p:nvPr/>
        </p:nvSpPr>
        <p:spPr>
          <a:xfrm>
            <a:off x="392350" y="12763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6"/>
          <p:cNvSpPr/>
          <p:nvPr/>
        </p:nvSpPr>
        <p:spPr>
          <a:xfrm>
            <a:off x="174625" y="88627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6"/>
          <p:cNvSpPr/>
          <p:nvPr/>
        </p:nvSpPr>
        <p:spPr>
          <a:xfrm rot="621580">
            <a:off x="151694" y="70175"/>
            <a:ext cx="1266838" cy="804111"/>
          </a:xfrm>
          <a:custGeom>
            <a:avLst/>
            <a:gdLst/>
            <a:ahLst/>
            <a:cxnLst/>
            <a:rect l="l" t="t" r="r" b="b"/>
            <a:pathLst>
              <a:path w="15942" h="10119" extrusionOk="0">
                <a:moveTo>
                  <a:pt x="8105" y="1"/>
                </a:moveTo>
                <a:cubicBezTo>
                  <a:pt x="7759" y="1"/>
                  <a:pt x="7412" y="68"/>
                  <a:pt x="7095" y="201"/>
                </a:cubicBezTo>
                <a:cubicBezTo>
                  <a:pt x="6205" y="573"/>
                  <a:pt x="5549" y="1389"/>
                  <a:pt x="5216" y="2295"/>
                </a:cubicBezTo>
                <a:cubicBezTo>
                  <a:pt x="4883" y="3200"/>
                  <a:pt x="4843" y="4190"/>
                  <a:pt x="4926" y="5150"/>
                </a:cubicBezTo>
                <a:cubicBezTo>
                  <a:pt x="4635" y="4689"/>
                  <a:pt x="4087" y="4433"/>
                  <a:pt x="3540" y="4433"/>
                </a:cubicBezTo>
                <a:cubicBezTo>
                  <a:pt x="3352" y="4433"/>
                  <a:pt x="3165" y="4464"/>
                  <a:pt x="2988" y="4526"/>
                </a:cubicBezTo>
                <a:cubicBezTo>
                  <a:pt x="2296" y="4769"/>
                  <a:pt x="1800" y="5444"/>
                  <a:pt x="1691" y="6169"/>
                </a:cubicBezTo>
                <a:cubicBezTo>
                  <a:pt x="1583" y="6895"/>
                  <a:pt x="1834" y="7649"/>
                  <a:pt x="2293" y="8221"/>
                </a:cubicBezTo>
                <a:cubicBezTo>
                  <a:pt x="1501" y="8766"/>
                  <a:pt x="716" y="9472"/>
                  <a:pt x="0" y="10118"/>
                </a:cubicBezTo>
                <a:cubicBezTo>
                  <a:pt x="5180" y="8366"/>
                  <a:pt x="10474" y="6595"/>
                  <a:pt x="15941" y="6595"/>
                </a:cubicBezTo>
                <a:cubicBezTo>
                  <a:pt x="14789" y="6422"/>
                  <a:pt x="13637" y="6186"/>
                  <a:pt x="12485" y="6013"/>
                </a:cubicBezTo>
                <a:cubicBezTo>
                  <a:pt x="12838" y="5443"/>
                  <a:pt x="12704" y="4624"/>
                  <a:pt x="12189" y="4195"/>
                </a:cubicBezTo>
                <a:cubicBezTo>
                  <a:pt x="11940" y="3988"/>
                  <a:pt x="11618" y="3886"/>
                  <a:pt x="11295" y="3886"/>
                </a:cubicBezTo>
                <a:cubicBezTo>
                  <a:pt x="10950" y="3886"/>
                  <a:pt x="10604" y="4003"/>
                  <a:pt x="10348" y="4236"/>
                </a:cubicBezTo>
                <a:cubicBezTo>
                  <a:pt x="10435" y="3618"/>
                  <a:pt x="10523" y="2992"/>
                  <a:pt x="10470" y="2371"/>
                </a:cubicBezTo>
                <a:cubicBezTo>
                  <a:pt x="10415" y="1748"/>
                  <a:pt x="10209" y="1119"/>
                  <a:pt x="9777" y="669"/>
                </a:cubicBezTo>
                <a:cubicBezTo>
                  <a:pt x="9347" y="220"/>
                  <a:pt x="8728" y="1"/>
                  <a:pt x="81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5705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7"/>
          <p:cNvSpPr/>
          <p:nvPr/>
        </p:nvSpPr>
        <p:spPr>
          <a:xfrm flipH="1">
            <a:off x="-354225" y="3743349"/>
            <a:ext cx="9616251" cy="1488875"/>
          </a:xfrm>
          <a:custGeom>
            <a:avLst/>
            <a:gdLst/>
            <a:ahLst/>
            <a:cxnLst/>
            <a:rect l="l" t="t" r="r" b="b"/>
            <a:pathLst>
              <a:path w="98381" h="18698" extrusionOk="0">
                <a:moveTo>
                  <a:pt x="55361" y="1"/>
                </a:moveTo>
                <a:cubicBezTo>
                  <a:pt x="37925" y="1"/>
                  <a:pt x="20489" y="2117"/>
                  <a:pt x="3572" y="6341"/>
                </a:cubicBezTo>
                <a:lnTo>
                  <a:pt x="1" y="16031"/>
                </a:lnTo>
                <a:cubicBezTo>
                  <a:pt x="3300" y="16008"/>
                  <a:pt x="6599" y="15996"/>
                  <a:pt x="9898" y="15996"/>
                </a:cubicBezTo>
                <a:cubicBezTo>
                  <a:pt x="38922" y="15996"/>
                  <a:pt x="67931" y="16897"/>
                  <a:pt x="96927" y="18697"/>
                </a:cubicBezTo>
                <a:cubicBezTo>
                  <a:pt x="97393" y="14008"/>
                  <a:pt x="97914" y="9051"/>
                  <a:pt x="98380" y="4362"/>
                </a:cubicBezTo>
                <a:cubicBezTo>
                  <a:pt x="84238" y="1452"/>
                  <a:pt x="69799" y="1"/>
                  <a:pt x="55361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7"/>
          <p:cNvSpPr/>
          <p:nvPr/>
        </p:nvSpPr>
        <p:spPr>
          <a:xfrm>
            <a:off x="0" y="3975425"/>
            <a:ext cx="5063779" cy="1168071"/>
          </a:xfrm>
          <a:custGeom>
            <a:avLst/>
            <a:gdLst/>
            <a:ahLst/>
            <a:cxnLst/>
            <a:rect l="l" t="t" r="r" b="b"/>
            <a:pathLst>
              <a:path w="91338" h="26415" extrusionOk="0">
                <a:moveTo>
                  <a:pt x="37265" y="1"/>
                </a:moveTo>
                <a:cubicBezTo>
                  <a:pt x="24504" y="1"/>
                  <a:pt x="11714" y="2114"/>
                  <a:pt x="159" y="7430"/>
                </a:cubicBezTo>
                <a:lnTo>
                  <a:pt x="1" y="26415"/>
                </a:lnTo>
                <a:lnTo>
                  <a:pt x="87865" y="26415"/>
                </a:lnTo>
                <a:cubicBezTo>
                  <a:pt x="89112" y="26415"/>
                  <a:pt x="90091" y="26356"/>
                  <a:pt x="91338" y="26356"/>
                </a:cubicBezTo>
                <a:lnTo>
                  <a:pt x="91153" y="9099"/>
                </a:lnTo>
                <a:cubicBezTo>
                  <a:pt x="76190" y="5077"/>
                  <a:pt x="61049" y="1350"/>
                  <a:pt x="45593" y="291"/>
                </a:cubicBezTo>
                <a:cubicBezTo>
                  <a:pt x="42827" y="101"/>
                  <a:pt x="40047" y="1"/>
                  <a:pt x="372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7"/>
          <p:cNvSpPr/>
          <p:nvPr/>
        </p:nvSpPr>
        <p:spPr>
          <a:xfrm>
            <a:off x="4028635" y="3724700"/>
            <a:ext cx="5115288" cy="1418779"/>
          </a:xfrm>
          <a:custGeom>
            <a:avLst/>
            <a:gdLst/>
            <a:ahLst/>
            <a:cxnLst/>
            <a:rect l="l" t="t" r="r" b="b"/>
            <a:pathLst>
              <a:path w="85863" h="23815" extrusionOk="0">
                <a:moveTo>
                  <a:pt x="66165" y="1"/>
                </a:moveTo>
                <a:cubicBezTo>
                  <a:pt x="42868" y="1"/>
                  <a:pt x="19556" y="6917"/>
                  <a:pt x="197" y="19903"/>
                </a:cubicBezTo>
                <a:lnTo>
                  <a:pt x="0" y="23815"/>
                </a:lnTo>
                <a:lnTo>
                  <a:pt x="85729" y="23815"/>
                </a:lnTo>
                <a:cubicBezTo>
                  <a:pt x="85774" y="23815"/>
                  <a:pt x="85818" y="23701"/>
                  <a:pt x="85863" y="23701"/>
                </a:cubicBezTo>
                <a:lnTo>
                  <a:pt x="85857" y="1683"/>
                </a:lnTo>
                <a:cubicBezTo>
                  <a:pt x="79354" y="555"/>
                  <a:pt x="72760" y="1"/>
                  <a:pt x="661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7"/>
          <p:cNvSpPr/>
          <p:nvPr/>
        </p:nvSpPr>
        <p:spPr>
          <a:xfrm>
            <a:off x="2332375" y="4186625"/>
            <a:ext cx="272414" cy="99810"/>
          </a:xfrm>
          <a:custGeom>
            <a:avLst/>
            <a:gdLst/>
            <a:ahLst/>
            <a:cxnLst/>
            <a:rect l="l" t="t" r="r" b="b"/>
            <a:pathLst>
              <a:path w="4921" h="1803" extrusionOk="0">
                <a:moveTo>
                  <a:pt x="2460" y="0"/>
                </a:moveTo>
                <a:cubicBezTo>
                  <a:pt x="1101" y="0"/>
                  <a:pt x="0" y="403"/>
                  <a:pt x="0" y="901"/>
                </a:cubicBezTo>
                <a:cubicBezTo>
                  <a:pt x="0" y="1399"/>
                  <a:pt x="1102" y="1803"/>
                  <a:pt x="2461" y="1803"/>
                </a:cubicBezTo>
                <a:cubicBezTo>
                  <a:pt x="3819" y="1803"/>
                  <a:pt x="4921" y="1399"/>
                  <a:pt x="4921" y="901"/>
                </a:cubicBezTo>
                <a:cubicBezTo>
                  <a:pt x="4921" y="403"/>
                  <a:pt x="3819" y="0"/>
                  <a:pt x="2460" y="0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7"/>
          <p:cNvSpPr/>
          <p:nvPr/>
        </p:nvSpPr>
        <p:spPr>
          <a:xfrm>
            <a:off x="2688317" y="4274919"/>
            <a:ext cx="194194" cy="71190"/>
          </a:xfrm>
          <a:custGeom>
            <a:avLst/>
            <a:gdLst/>
            <a:ahLst/>
            <a:cxnLst/>
            <a:rect l="l" t="t" r="r" b="b"/>
            <a:pathLst>
              <a:path w="3508" h="1286" extrusionOk="0">
                <a:moveTo>
                  <a:pt x="1754" y="1"/>
                </a:moveTo>
                <a:cubicBezTo>
                  <a:pt x="785" y="1"/>
                  <a:pt x="0" y="288"/>
                  <a:pt x="0" y="644"/>
                </a:cubicBezTo>
                <a:cubicBezTo>
                  <a:pt x="0" y="998"/>
                  <a:pt x="785" y="1285"/>
                  <a:pt x="1754" y="1285"/>
                </a:cubicBezTo>
                <a:cubicBezTo>
                  <a:pt x="2723" y="1285"/>
                  <a:pt x="3507" y="998"/>
                  <a:pt x="3507" y="644"/>
                </a:cubicBezTo>
                <a:cubicBezTo>
                  <a:pt x="3507" y="288"/>
                  <a:pt x="2723" y="1"/>
                  <a:pt x="1754" y="1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7"/>
          <p:cNvSpPr/>
          <p:nvPr/>
        </p:nvSpPr>
        <p:spPr>
          <a:xfrm>
            <a:off x="2613973" y="4387680"/>
            <a:ext cx="97097" cy="35540"/>
          </a:xfrm>
          <a:custGeom>
            <a:avLst/>
            <a:gdLst/>
            <a:ahLst/>
            <a:cxnLst/>
            <a:rect l="l" t="t" r="r" b="b"/>
            <a:pathLst>
              <a:path w="1754" h="642" extrusionOk="0">
                <a:moveTo>
                  <a:pt x="877" y="0"/>
                </a:moveTo>
                <a:cubicBezTo>
                  <a:pt x="392" y="0"/>
                  <a:pt x="0" y="144"/>
                  <a:pt x="0" y="320"/>
                </a:cubicBezTo>
                <a:cubicBezTo>
                  <a:pt x="0" y="498"/>
                  <a:pt x="392" y="642"/>
                  <a:pt x="877" y="642"/>
                </a:cubicBezTo>
                <a:cubicBezTo>
                  <a:pt x="1361" y="642"/>
                  <a:pt x="1754" y="498"/>
                  <a:pt x="1754" y="320"/>
                </a:cubicBezTo>
                <a:cubicBezTo>
                  <a:pt x="1754" y="144"/>
                  <a:pt x="1361" y="0"/>
                  <a:pt x="877" y="0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7"/>
          <p:cNvSpPr/>
          <p:nvPr/>
        </p:nvSpPr>
        <p:spPr>
          <a:xfrm>
            <a:off x="1644713" y="4652364"/>
            <a:ext cx="251791" cy="199693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2" name="Google Shape;262;p7"/>
          <p:cNvGrpSpPr/>
          <p:nvPr/>
        </p:nvGrpSpPr>
        <p:grpSpPr>
          <a:xfrm>
            <a:off x="3228566" y="4001077"/>
            <a:ext cx="3237124" cy="855132"/>
            <a:chOff x="3228566" y="4001077"/>
            <a:chExt cx="3237124" cy="855132"/>
          </a:xfrm>
        </p:grpSpPr>
        <p:sp>
          <p:nvSpPr>
            <p:cNvPr id="263" name="Google Shape;263;p7"/>
            <p:cNvSpPr/>
            <p:nvPr/>
          </p:nvSpPr>
          <p:spPr>
            <a:xfrm>
              <a:off x="6165418" y="4001077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3228566" y="4264104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4483816" y="4648208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6" name="Google Shape;266;p7"/>
          <p:cNvSpPr/>
          <p:nvPr/>
        </p:nvSpPr>
        <p:spPr>
          <a:xfrm>
            <a:off x="6952413" y="4603989"/>
            <a:ext cx="251791" cy="199693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7"/>
          <p:cNvSpPr/>
          <p:nvPr/>
        </p:nvSpPr>
        <p:spPr>
          <a:xfrm>
            <a:off x="461425" y="4387926"/>
            <a:ext cx="251791" cy="199693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8" name="Google Shape;268;p7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269" name="Google Shape;269;p7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7"/>
          <p:cNvSpPr txBox="1">
            <a:spLocks noGrp="1"/>
          </p:cNvSpPr>
          <p:nvPr>
            <p:ph type="body" idx="1"/>
          </p:nvPr>
        </p:nvSpPr>
        <p:spPr>
          <a:xfrm>
            <a:off x="1095900" y="1300150"/>
            <a:ext cx="3388500" cy="24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Anaheim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>
                <a:solidFill>
                  <a:srgbClr val="434343"/>
                </a:solidFill>
              </a:defRPr>
            </a:lvl2pPr>
            <a:lvl3pPr marL="1371600" lvl="2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>
                <a:solidFill>
                  <a:srgbClr val="434343"/>
                </a:solidFill>
              </a:defRPr>
            </a:lvl3pPr>
            <a:lvl4pPr marL="1828800" lvl="3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>
                <a:solidFill>
                  <a:srgbClr val="434343"/>
                </a:solidFill>
              </a:defRPr>
            </a:lvl6pPr>
            <a:lvl7pPr marL="3200400" lvl="6" indent="-2730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>
                <a:solidFill>
                  <a:srgbClr val="434343"/>
                </a:solidFill>
              </a:defRPr>
            </a:lvl7pPr>
            <a:lvl8pPr marL="3657600" lvl="7" indent="-2730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>
                <a:solidFill>
                  <a:srgbClr val="434343"/>
                </a:solidFill>
              </a:defRPr>
            </a:lvl8pPr>
            <a:lvl9pPr marL="4114800" lvl="8" indent="-266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7"/>
          <p:cNvSpPr/>
          <p:nvPr/>
        </p:nvSpPr>
        <p:spPr>
          <a:xfrm>
            <a:off x="181500" y="174776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7"/>
          <p:cNvSpPr/>
          <p:nvPr/>
        </p:nvSpPr>
        <p:spPr>
          <a:xfrm>
            <a:off x="394438" y="13284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1044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55;p9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356" name="Google Shape;356;p9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8" name="Google Shape;368;p9"/>
          <p:cNvSpPr txBox="1">
            <a:spLocks noGrp="1"/>
          </p:cNvSpPr>
          <p:nvPr>
            <p:ph type="title"/>
          </p:nvPr>
        </p:nvSpPr>
        <p:spPr>
          <a:xfrm>
            <a:off x="2298750" y="1139300"/>
            <a:ext cx="4546500" cy="695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9" name="Google Shape;369;p9"/>
          <p:cNvSpPr txBox="1">
            <a:spLocks noGrp="1"/>
          </p:cNvSpPr>
          <p:nvPr>
            <p:ph type="subTitle" idx="1"/>
          </p:nvPr>
        </p:nvSpPr>
        <p:spPr>
          <a:xfrm>
            <a:off x="2298750" y="1834425"/>
            <a:ext cx="4546500" cy="13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9"/>
          <p:cNvSpPr/>
          <p:nvPr/>
        </p:nvSpPr>
        <p:spPr>
          <a:xfrm>
            <a:off x="-354225" y="3422024"/>
            <a:ext cx="9616251" cy="1488875"/>
          </a:xfrm>
          <a:custGeom>
            <a:avLst/>
            <a:gdLst/>
            <a:ahLst/>
            <a:cxnLst/>
            <a:rect l="l" t="t" r="r" b="b"/>
            <a:pathLst>
              <a:path w="98381" h="18698" extrusionOk="0">
                <a:moveTo>
                  <a:pt x="55361" y="1"/>
                </a:moveTo>
                <a:cubicBezTo>
                  <a:pt x="37925" y="1"/>
                  <a:pt x="20489" y="2117"/>
                  <a:pt x="3572" y="6341"/>
                </a:cubicBezTo>
                <a:lnTo>
                  <a:pt x="1" y="16031"/>
                </a:lnTo>
                <a:cubicBezTo>
                  <a:pt x="3300" y="16008"/>
                  <a:pt x="6599" y="15996"/>
                  <a:pt x="9898" y="15996"/>
                </a:cubicBezTo>
                <a:cubicBezTo>
                  <a:pt x="38922" y="15996"/>
                  <a:pt x="67931" y="16897"/>
                  <a:pt x="96927" y="18697"/>
                </a:cubicBezTo>
                <a:cubicBezTo>
                  <a:pt x="97393" y="14008"/>
                  <a:pt x="97914" y="9051"/>
                  <a:pt x="98380" y="4362"/>
                </a:cubicBezTo>
                <a:cubicBezTo>
                  <a:pt x="84238" y="1452"/>
                  <a:pt x="69799" y="1"/>
                  <a:pt x="55361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9"/>
          <p:cNvSpPr/>
          <p:nvPr/>
        </p:nvSpPr>
        <p:spPr>
          <a:xfrm>
            <a:off x="0" y="3975425"/>
            <a:ext cx="5063779" cy="1168071"/>
          </a:xfrm>
          <a:custGeom>
            <a:avLst/>
            <a:gdLst/>
            <a:ahLst/>
            <a:cxnLst/>
            <a:rect l="l" t="t" r="r" b="b"/>
            <a:pathLst>
              <a:path w="91338" h="26415" extrusionOk="0">
                <a:moveTo>
                  <a:pt x="37265" y="1"/>
                </a:moveTo>
                <a:cubicBezTo>
                  <a:pt x="24504" y="1"/>
                  <a:pt x="11714" y="2114"/>
                  <a:pt x="159" y="7430"/>
                </a:cubicBezTo>
                <a:lnTo>
                  <a:pt x="1" y="26415"/>
                </a:lnTo>
                <a:lnTo>
                  <a:pt x="87865" y="26415"/>
                </a:lnTo>
                <a:cubicBezTo>
                  <a:pt x="89112" y="26415"/>
                  <a:pt x="90091" y="26356"/>
                  <a:pt x="91338" y="26356"/>
                </a:cubicBezTo>
                <a:lnTo>
                  <a:pt x="91153" y="9099"/>
                </a:lnTo>
                <a:cubicBezTo>
                  <a:pt x="76190" y="5077"/>
                  <a:pt x="61049" y="1350"/>
                  <a:pt x="45593" y="291"/>
                </a:cubicBezTo>
                <a:cubicBezTo>
                  <a:pt x="42827" y="101"/>
                  <a:pt x="40047" y="1"/>
                  <a:pt x="372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9"/>
          <p:cNvSpPr/>
          <p:nvPr/>
        </p:nvSpPr>
        <p:spPr>
          <a:xfrm>
            <a:off x="4028635" y="3724700"/>
            <a:ext cx="5115288" cy="1418779"/>
          </a:xfrm>
          <a:custGeom>
            <a:avLst/>
            <a:gdLst/>
            <a:ahLst/>
            <a:cxnLst/>
            <a:rect l="l" t="t" r="r" b="b"/>
            <a:pathLst>
              <a:path w="85863" h="23815" extrusionOk="0">
                <a:moveTo>
                  <a:pt x="66165" y="1"/>
                </a:moveTo>
                <a:cubicBezTo>
                  <a:pt x="42868" y="1"/>
                  <a:pt x="19556" y="6917"/>
                  <a:pt x="197" y="19903"/>
                </a:cubicBezTo>
                <a:lnTo>
                  <a:pt x="0" y="23815"/>
                </a:lnTo>
                <a:lnTo>
                  <a:pt x="85729" y="23815"/>
                </a:lnTo>
                <a:cubicBezTo>
                  <a:pt x="85774" y="23815"/>
                  <a:pt x="85818" y="23701"/>
                  <a:pt x="85863" y="23701"/>
                </a:cubicBezTo>
                <a:lnTo>
                  <a:pt x="85857" y="1683"/>
                </a:lnTo>
                <a:cubicBezTo>
                  <a:pt x="79354" y="555"/>
                  <a:pt x="72760" y="1"/>
                  <a:pt x="661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9"/>
          <p:cNvSpPr/>
          <p:nvPr/>
        </p:nvSpPr>
        <p:spPr>
          <a:xfrm>
            <a:off x="2332375" y="4186625"/>
            <a:ext cx="272414" cy="99810"/>
          </a:xfrm>
          <a:custGeom>
            <a:avLst/>
            <a:gdLst/>
            <a:ahLst/>
            <a:cxnLst/>
            <a:rect l="l" t="t" r="r" b="b"/>
            <a:pathLst>
              <a:path w="4921" h="1803" extrusionOk="0">
                <a:moveTo>
                  <a:pt x="2460" y="0"/>
                </a:moveTo>
                <a:cubicBezTo>
                  <a:pt x="1101" y="0"/>
                  <a:pt x="0" y="403"/>
                  <a:pt x="0" y="901"/>
                </a:cubicBezTo>
                <a:cubicBezTo>
                  <a:pt x="0" y="1399"/>
                  <a:pt x="1102" y="1803"/>
                  <a:pt x="2461" y="1803"/>
                </a:cubicBezTo>
                <a:cubicBezTo>
                  <a:pt x="3819" y="1803"/>
                  <a:pt x="4921" y="1399"/>
                  <a:pt x="4921" y="901"/>
                </a:cubicBezTo>
                <a:cubicBezTo>
                  <a:pt x="4921" y="403"/>
                  <a:pt x="3819" y="0"/>
                  <a:pt x="2460" y="0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9"/>
          <p:cNvSpPr/>
          <p:nvPr/>
        </p:nvSpPr>
        <p:spPr>
          <a:xfrm>
            <a:off x="2688317" y="4274919"/>
            <a:ext cx="194194" cy="71190"/>
          </a:xfrm>
          <a:custGeom>
            <a:avLst/>
            <a:gdLst/>
            <a:ahLst/>
            <a:cxnLst/>
            <a:rect l="l" t="t" r="r" b="b"/>
            <a:pathLst>
              <a:path w="3508" h="1286" extrusionOk="0">
                <a:moveTo>
                  <a:pt x="1754" y="1"/>
                </a:moveTo>
                <a:cubicBezTo>
                  <a:pt x="785" y="1"/>
                  <a:pt x="0" y="288"/>
                  <a:pt x="0" y="644"/>
                </a:cubicBezTo>
                <a:cubicBezTo>
                  <a:pt x="0" y="998"/>
                  <a:pt x="785" y="1285"/>
                  <a:pt x="1754" y="1285"/>
                </a:cubicBezTo>
                <a:cubicBezTo>
                  <a:pt x="2723" y="1285"/>
                  <a:pt x="3507" y="998"/>
                  <a:pt x="3507" y="644"/>
                </a:cubicBezTo>
                <a:cubicBezTo>
                  <a:pt x="3507" y="288"/>
                  <a:pt x="2723" y="1"/>
                  <a:pt x="1754" y="1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9"/>
          <p:cNvSpPr/>
          <p:nvPr/>
        </p:nvSpPr>
        <p:spPr>
          <a:xfrm>
            <a:off x="2613973" y="4387680"/>
            <a:ext cx="97097" cy="35540"/>
          </a:xfrm>
          <a:custGeom>
            <a:avLst/>
            <a:gdLst/>
            <a:ahLst/>
            <a:cxnLst/>
            <a:rect l="l" t="t" r="r" b="b"/>
            <a:pathLst>
              <a:path w="1754" h="642" extrusionOk="0">
                <a:moveTo>
                  <a:pt x="877" y="0"/>
                </a:moveTo>
                <a:cubicBezTo>
                  <a:pt x="392" y="0"/>
                  <a:pt x="0" y="144"/>
                  <a:pt x="0" y="320"/>
                </a:cubicBezTo>
                <a:cubicBezTo>
                  <a:pt x="0" y="498"/>
                  <a:pt x="392" y="642"/>
                  <a:pt x="877" y="642"/>
                </a:cubicBezTo>
                <a:cubicBezTo>
                  <a:pt x="1361" y="642"/>
                  <a:pt x="1754" y="498"/>
                  <a:pt x="1754" y="320"/>
                </a:cubicBezTo>
                <a:cubicBezTo>
                  <a:pt x="1754" y="144"/>
                  <a:pt x="1361" y="0"/>
                  <a:pt x="877" y="0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9"/>
          <p:cNvSpPr/>
          <p:nvPr/>
        </p:nvSpPr>
        <p:spPr>
          <a:xfrm>
            <a:off x="1644713" y="4652364"/>
            <a:ext cx="251791" cy="199693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7" name="Google Shape;377;p9"/>
          <p:cNvGrpSpPr/>
          <p:nvPr/>
        </p:nvGrpSpPr>
        <p:grpSpPr>
          <a:xfrm>
            <a:off x="3228566" y="4001077"/>
            <a:ext cx="3237124" cy="855132"/>
            <a:chOff x="3228566" y="4001077"/>
            <a:chExt cx="3237124" cy="855132"/>
          </a:xfrm>
        </p:grpSpPr>
        <p:sp>
          <p:nvSpPr>
            <p:cNvPr id="378" name="Google Shape;378;p9"/>
            <p:cNvSpPr/>
            <p:nvPr/>
          </p:nvSpPr>
          <p:spPr>
            <a:xfrm>
              <a:off x="6165418" y="4001077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3228566" y="4264104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4483816" y="4648208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1" name="Google Shape;381;p9"/>
          <p:cNvSpPr/>
          <p:nvPr/>
        </p:nvSpPr>
        <p:spPr>
          <a:xfrm>
            <a:off x="6952413" y="4603989"/>
            <a:ext cx="251791" cy="199693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9"/>
          <p:cNvSpPr/>
          <p:nvPr/>
        </p:nvSpPr>
        <p:spPr>
          <a:xfrm>
            <a:off x="461425" y="4387926"/>
            <a:ext cx="251791" cy="199693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3" name="Google Shape;383;p9"/>
          <p:cNvGrpSpPr/>
          <p:nvPr/>
        </p:nvGrpSpPr>
        <p:grpSpPr>
          <a:xfrm>
            <a:off x="-2987427" y="-670244"/>
            <a:ext cx="6242826" cy="2334058"/>
            <a:chOff x="-88239" y="-296571"/>
            <a:chExt cx="3615676" cy="1351823"/>
          </a:xfrm>
        </p:grpSpPr>
        <p:sp>
          <p:nvSpPr>
            <p:cNvPr id="384" name="Google Shape;384;p9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9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9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9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9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9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9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9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9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9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9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9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9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9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9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9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9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9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9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77425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noFill/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Google Shape;404;p10"/>
          <p:cNvGrpSpPr/>
          <p:nvPr/>
        </p:nvGrpSpPr>
        <p:grpSpPr>
          <a:xfrm>
            <a:off x="-354225" y="3490256"/>
            <a:ext cx="9616251" cy="2260324"/>
            <a:chOff x="-354225" y="4059319"/>
            <a:chExt cx="9616251" cy="2260324"/>
          </a:xfrm>
        </p:grpSpPr>
        <p:sp>
          <p:nvSpPr>
            <p:cNvPr id="405" name="Google Shape;405;p10"/>
            <p:cNvSpPr/>
            <p:nvPr/>
          </p:nvSpPr>
          <p:spPr>
            <a:xfrm>
              <a:off x="-354225" y="4236125"/>
              <a:ext cx="9616251" cy="2083518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0"/>
            <p:cNvSpPr/>
            <p:nvPr/>
          </p:nvSpPr>
          <p:spPr>
            <a:xfrm>
              <a:off x="955699" y="5156447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0"/>
            <p:cNvSpPr/>
            <p:nvPr/>
          </p:nvSpPr>
          <p:spPr>
            <a:xfrm>
              <a:off x="1220095" y="479078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0"/>
            <p:cNvSpPr/>
            <p:nvPr/>
          </p:nvSpPr>
          <p:spPr>
            <a:xfrm>
              <a:off x="894610" y="4907788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0"/>
            <p:cNvSpPr/>
            <p:nvPr/>
          </p:nvSpPr>
          <p:spPr>
            <a:xfrm>
              <a:off x="704856" y="4059319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0"/>
            <p:cNvSpPr/>
            <p:nvPr/>
          </p:nvSpPr>
          <p:spPr>
            <a:xfrm>
              <a:off x="8581125" y="42897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0"/>
            <p:cNvSpPr/>
            <p:nvPr/>
          </p:nvSpPr>
          <p:spPr>
            <a:xfrm rot="-642694">
              <a:off x="160692" y="4524477"/>
              <a:ext cx="433111" cy="347193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0"/>
            <p:cNvSpPr/>
            <p:nvPr/>
          </p:nvSpPr>
          <p:spPr>
            <a:xfrm>
              <a:off x="227105" y="5112489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0"/>
            <p:cNvSpPr/>
            <p:nvPr/>
          </p:nvSpPr>
          <p:spPr>
            <a:xfrm>
              <a:off x="8527480" y="5326688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0"/>
            <p:cNvSpPr/>
            <p:nvPr/>
          </p:nvSpPr>
          <p:spPr>
            <a:xfrm>
              <a:off x="7907128" y="5277745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0"/>
            <p:cNvSpPr/>
            <p:nvPr/>
          </p:nvSpPr>
          <p:spPr>
            <a:xfrm>
              <a:off x="8892298" y="4892354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" name="Google Shape;416;p10"/>
          <p:cNvSpPr txBox="1">
            <a:spLocks noGrp="1"/>
          </p:cNvSpPr>
          <p:nvPr>
            <p:ph type="title"/>
          </p:nvPr>
        </p:nvSpPr>
        <p:spPr>
          <a:xfrm>
            <a:off x="740550" y="4001900"/>
            <a:ext cx="7662900" cy="60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10"/>
          <p:cNvSpPr/>
          <p:nvPr/>
        </p:nvSpPr>
        <p:spPr>
          <a:xfrm>
            <a:off x="713225" y="105256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0"/>
          <p:cNvSpPr/>
          <p:nvPr/>
        </p:nvSpPr>
        <p:spPr>
          <a:xfrm>
            <a:off x="445413" y="47376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0"/>
          <p:cNvSpPr/>
          <p:nvPr/>
        </p:nvSpPr>
        <p:spPr>
          <a:xfrm>
            <a:off x="8369475" y="40112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0" name="Google Shape;420;p10"/>
          <p:cNvGrpSpPr/>
          <p:nvPr/>
        </p:nvGrpSpPr>
        <p:grpSpPr>
          <a:xfrm>
            <a:off x="7907129" y="496036"/>
            <a:ext cx="654195" cy="635660"/>
            <a:chOff x="1860550" y="3536650"/>
            <a:chExt cx="477375" cy="463850"/>
          </a:xfrm>
        </p:grpSpPr>
        <p:sp>
          <p:nvSpPr>
            <p:cNvPr id="421" name="Google Shape;421;p10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0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0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0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0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0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0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0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58046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1"/>
          <p:cNvSpPr/>
          <p:nvPr/>
        </p:nvSpPr>
        <p:spPr>
          <a:xfrm>
            <a:off x="7164926" y="246876"/>
            <a:ext cx="2178662" cy="1274082"/>
          </a:xfrm>
          <a:custGeom>
            <a:avLst/>
            <a:gdLst/>
            <a:ahLst/>
            <a:cxnLst/>
            <a:rect l="l" t="t" r="r" b="b"/>
            <a:pathLst>
              <a:path w="16252" h="9504" extrusionOk="0">
                <a:moveTo>
                  <a:pt x="6123" y="1"/>
                </a:moveTo>
                <a:cubicBezTo>
                  <a:pt x="5021" y="1"/>
                  <a:pt x="3918" y="535"/>
                  <a:pt x="3263" y="1426"/>
                </a:cubicBezTo>
                <a:cubicBezTo>
                  <a:pt x="2481" y="2493"/>
                  <a:pt x="2431" y="3919"/>
                  <a:pt x="3065" y="5080"/>
                </a:cubicBezTo>
                <a:cubicBezTo>
                  <a:pt x="2754" y="4966"/>
                  <a:pt x="2417" y="4902"/>
                  <a:pt x="2084" y="4902"/>
                </a:cubicBezTo>
                <a:cubicBezTo>
                  <a:pt x="1675" y="4902"/>
                  <a:pt x="1272" y="4999"/>
                  <a:pt x="932" y="5223"/>
                </a:cubicBezTo>
                <a:cubicBezTo>
                  <a:pt x="315" y="5629"/>
                  <a:pt x="0" y="6515"/>
                  <a:pt x="368" y="7155"/>
                </a:cubicBezTo>
                <a:cubicBezTo>
                  <a:pt x="589" y="7541"/>
                  <a:pt x="1009" y="7782"/>
                  <a:pt x="1444" y="7872"/>
                </a:cubicBezTo>
                <a:cubicBezTo>
                  <a:pt x="1619" y="7909"/>
                  <a:pt x="1797" y="7925"/>
                  <a:pt x="1976" y="7925"/>
                </a:cubicBezTo>
                <a:cubicBezTo>
                  <a:pt x="2240" y="7925"/>
                  <a:pt x="2506" y="7892"/>
                  <a:pt x="2767" y="7848"/>
                </a:cubicBezTo>
                <a:cubicBezTo>
                  <a:pt x="2972" y="8868"/>
                  <a:pt x="3893" y="9475"/>
                  <a:pt x="4932" y="9503"/>
                </a:cubicBezTo>
                <a:cubicBezTo>
                  <a:pt x="4959" y="9503"/>
                  <a:pt x="4985" y="9504"/>
                  <a:pt x="5011" y="9504"/>
                </a:cubicBezTo>
                <a:cubicBezTo>
                  <a:pt x="6021" y="9504"/>
                  <a:pt x="6980" y="8998"/>
                  <a:pt x="7766" y="8356"/>
                </a:cubicBezTo>
                <a:cubicBezTo>
                  <a:pt x="8273" y="9029"/>
                  <a:pt x="9109" y="9435"/>
                  <a:pt x="9949" y="9435"/>
                </a:cubicBezTo>
                <a:cubicBezTo>
                  <a:pt x="10049" y="9435"/>
                  <a:pt x="10149" y="9430"/>
                  <a:pt x="10249" y="9418"/>
                </a:cubicBezTo>
                <a:cubicBezTo>
                  <a:pt x="11185" y="9307"/>
                  <a:pt x="11992" y="8571"/>
                  <a:pt x="12368" y="7707"/>
                </a:cubicBezTo>
                <a:cubicBezTo>
                  <a:pt x="12695" y="7860"/>
                  <a:pt x="13051" y="7932"/>
                  <a:pt x="13410" y="7932"/>
                </a:cubicBezTo>
                <a:cubicBezTo>
                  <a:pt x="14241" y="7932"/>
                  <a:pt x="15080" y="7542"/>
                  <a:pt x="15561" y="6859"/>
                </a:cubicBezTo>
                <a:cubicBezTo>
                  <a:pt x="16251" y="5882"/>
                  <a:pt x="16131" y="4417"/>
                  <a:pt x="15290" y="3566"/>
                </a:cubicBezTo>
                <a:cubicBezTo>
                  <a:pt x="14780" y="3049"/>
                  <a:pt x="13960" y="2754"/>
                  <a:pt x="13173" y="2754"/>
                </a:cubicBezTo>
                <a:cubicBezTo>
                  <a:pt x="12666" y="2754"/>
                  <a:pt x="12172" y="2877"/>
                  <a:pt x="11784" y="3143"/>
                </a:cubicBezTo>
                <a:cubicBezTo>
                  <a:pt x="11988" y="2810"/>
                  <a:pt x="11823" y="2341"/>
                  <a:pt x="11497" y="2127"/>
                </a:cubicBezTo>
                <a:cubicBezTo>
                  <a:pt x="11319" y="2010"/>
                  <a:pt x="11109" y="1960"/>
                  <a:pt x="10895" y="1960"/>
                </a:cubicBezTo>
                <a:cubicBezTo>
                  <a:pt x="10719" y="1960"/>
                  <a:pt x="10540" y="1994"/>
                  <a:pt x="10374" y="2054"/>
                </a:cubicBezTo>
                <a:cubicBezTo>
                  <a:pt x="10008" y="2184"/>
                  <a:pt x="9794" y="2418"/>
                  <a:pt x="9484" y="2655"/>
                </a:cubicBezTo>
                <a:cubicBezTo>
                  <a:pt x="9166" y="1372"/>
                  <a:pt x="8062" y="319"/>
                  <a:pt x="6765" y="63"/>
                </a:cubicBezTo>
                <a:cubicBezTo>
                  <a:pt x="6553" y="21"/>
                  <a:pt x="6338" y="1"/>
                  <a:pt x="61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1" name="Google Shape;431;p11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432" name="Google Shape;432;p11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4" name="Google Shape;444;p11"/>
          <p:cNvSpPr txBox="1">
            <a:spLocks noGrp="1"/>
          </p:cNvSpPr>
          <p:nvPr>
            <p:ph type="title" hasCustomPrompt="1"/>
          </p:nvPr>
        </p:nvSpPr>
        <p:spPr>
          <a:xfrm>
            <a:off x="1843550" y="1384300"/>
            <a:ext cx="5457000" cy="114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45" name="Google Shape;445;p11"/>
          <p:cNvSpPr txBox="1">
            <a:spLocks noGrp="1"/>
          </p:cNvSpPr>
          <p:nvPr>
            <p:ph type="subTitle" idx="1"/>
          </p:nvPr>
        </p:nvSpPr>
        <p:spPr>
          <a:xfrm>
            <a:off x="1843550" y="2594450"/>
            <a:ext cx="5457000" cy="441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6" name="Google Shape;446;p11"/>
          <p:cNvSpPr/>
          <p:nvPr/>
        </p:nvSpPr>
        <p:spPr>
          <a:xfrm>
            <a:off x="-354225" y="3255487"/>
            <a:ext cx="9616251" cy="1488875"/>
          </a:xfrm>
          <a:custGeom>
            <a:avLst/>
            <a:gdLst/>
            <a:ahLst/>
            <a:cxnLst/>
            <a:rect l="l" t="t" r="r" b="b"/>
            <a:pathLst>
              <a:path w="98381" h="18698" extrusionOk="0">
                <a:moveTo>
                  <a:pt x="55361" y="1"/>
                </a:moveTo>
                <a:cubicBezTo>
                  <a:pt x="37925" y="1"/>
                  <a:pt x="20489" y="2117"/>
                  <a:pt x="3572" y="6341"/>
                </a:cubicBezTo>
                <a:lnTo>
                  <a:pt x="1" y="16031"/>
                </a:lnTo>
                <a:cubicBezTo>
                  <a:pt x="3300" y="16008"/>
                  <a:pt x="6599" y="15996"/>
                  <a:pt x="9898" y="15996"/>
                </a:cubicBezTo>
                <a:cubicBezTo>
                  <a:pt x="38922" y="15996"/>
                  <a:pt x="67931" y="16897"/>
                  <a:pt x="96927" y="18697"/>
                </a:cubicBezTo>
                <a:cubicBezTo>
                  <a:pt x="97393" y="14008"/>
                  <a:pt x="97914" y="9051"/>
                  <a:pt x="98380" y="4362"/>
                </a:cubicBezTo>
                <a:cubicBezTo>
                  <a:pt x="84238" y="1452"/>
                  <a:pt x="69799" y="1"/>
                  <a:pt x="55361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7" name="Google Shape;447;p11"/>
          <p:cNvGrpSpPr/>
          <p:nvPr/>
        </p:nvGrpSpPr>
        <p:grpSpPr>
          <a:xfrm>
            <a:off x="0" y="3618800"/>
            <a:ext cx="9143887" cy="1537035"/>
            <a:chOff x="0" y="3618800"/>
            <a:chExt cx="9143887" cy="1537035"/>
          </a:xfrm>
        </p:grpSpPr>
        <p:sp>
          <p:nvSpPr>
            <p:cNvPr id="448" name="Google Shape;448;p11"/>
            <p:cNvSpPr/>
            <p:nvPr/>
          </p:nvSpPr>
          <p:spPr>
            <a:xfrm>
              <a:off x="0" y="3835151"/>
              <a:ext cx="5725523" cy="1320684"/>
            </a:xfrm>
            <a:custGeom>
              <a:avLst/>
              <a:gdLst/>
              <a:ahLst/>
              <a:cxnLst/>
              <a:rect l="l" t="t" r="r" b="b"/>
              <a:pathLst>
                <a:path w="91338" h="26415" extrusionOk="0">
                  <a:moveTo>
                    <a:pt x="37265" y="1"/>
                  </a:moveTo>
                  <a:cubicBezTo>
                    <a:pt x="24504" y="1"/>
                    <a:pt x="11714" y="2114"/>
                    <a:pt x="159" y="7430"/>
                  </a:cubicBezTo>
                  <a:lnTo>
                    <a:pt x="1" y="26415"/>
                  </a:lnTo>
                  <a:lnTo>
                    <a:pt x="87865" y="26415"/>
                  </a:lnTo>
                  <a:cubicBezTo>
                    <a:pt x="89112" y="26415"/>
                    <a:pt x="90091" y="26356"/>
                    <a:pt x="91338" y="26356"/>
                  </a:cubicBezTo>
                  <a:lnTo>
                    <a:pt x="91153" y="9099"/>
                  </a:lnTo>
                  <a:cubicBezTo>
                    <a:pt x="76190" y="5077"/>
                    <a:pt x="61049" y="1350"/>
                    <a:pt x="45593" y="291"/>
                  </a:cubicBezTo>
                  <a:cubicBezTo>
                    <a:pt x="42827" y="101"/>
                    <a:pt x="40047" y="1"/>
                    <a:pt x="372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3676775" y="3618800"/>
              <a:ext cx="5467112" cy="1516361"/>
            </a:xfrm>
            <a:custGeom>
              <a:avLst/>
              <a:gdLst/>
              <a:ahLst/>
              <a:cxnLst/>
              <a:rect l="l" t="t" r="r" b="b"/>
              <a:pathLst>
                <a:path w="85863" h="23815" extrusionOk="0">
                  <a:moveTo>
                    <a:pt x="66165" y="1"/>
                  </a:moveTo>
                  <a:cubicBezTo>
                    <a:pt x="42868" y="1"/>
                    <a:pt x="19556" y="6917"/>
                    <a:pt x="197" y="19903"/>
                  </a:cubicBezTo>
                  <a:lnTo>
                    <a:pt x="0" y="23815"/>
                  </a:lnTo>
                  <a:lnTo>
                    <a:pt x="85729" y="23815"/>
                  </a:lnTo>
                  <a:cubicBezTo>
                    <a:pt x="85774" y="23815"/>
                    <a:pt x="85818" y="23701"/>
                    <a:pt x="85863" y="23701"/>
                  </a:cubicBezTo>
                  <a:lnTo>
                    <a:pt x="85857" y="1683"/>
                  </a:lnTo>
                  <a:cubicBezTo>
                    <a:pt x="79354" y="555"/>
                    <a:pt x="72760" y="1"/>
                    <a:pt x="661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438163" y="4644550"/>
              <a:ext cx="272414" cy="99810"/>
            </a:xfrm>
            <a:custGeom>
              <a:avLst/>
              <a:gdLst/>
              <a:ahLst/>
              <a:cxnLst/>
              <a:rect l="l" t="t" r="r" b="b"/>
              <a:pathLst>
                <a:path w="4921" h="1803" extrusionOk="0">
                  <a:moveTo>
                    <a:pt x="2460" y="0"/>
                  </a:moveTo>
                  <a:cubicBezTo>
                    <a:pt x="1101" y="0"/>
                    <a:pt x="0" y="403"/>
                    <a:pt x="0" y="901"/>
                  </a:cubicBezTo>
                  <a:cubicBezTo>
                    <a:pt x="0" y="1399"/>
                    <a:pt x="1102" y="1803"/>
                    <a:pt x="2461" y="1803"/>
                  </a:cubicBezTo>
                  <a:cubicBezTo>
                    <a:pt x="3819" y="1803"/>
                    <a:pt x="4921" y="1399"/>
                    <a:pt x="4921" y="901"/>
                  </a:cubicBezTo>
                  <a:cubicBezTo>
                    <a:pt x="4921" y="403"/>
                    <a:pt x="3819" y="0"/>
                    <a:pt x="2460" y="0"/>
                  </a:cubicBezTo>
                  <a:close/>
                </a:path>
              </a:pathLst>
            </a:custGeom>
            <a:solidFill>
              <a:srgbClr val="FFFFFF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794104" y="4732844"/>
              <a:ext cx="194194" cy="71190"/>
            </a:xfrm>
            <a:custGeom>
              <a:avLst/>
              <a:gdLst/>
              <a:ahLst/>
              <a:cxnLst/>
              <a:rect l="l" t="t" r="r" b="b"/>
              <a:pathLst>
                <a:path w="3508" h="1286" extrusionOk="0">
                  <a:moveTo>
                    <a:pt x="1754" y="1"/>
                  </a:moveTo>
                  <a:cubicBezTo>
                    <a:pt x="785" y="1"/>
                    <a:pt x="0" y="288"/>
                    <a:pt x="0" y="644"/>
                  </a:cubicBezTo>
                  <a:cubicBezTo>
                    <a:pt x="0" y="998"/>
                    <a:pt x="785" y="1285"/>
                    <a:pt x="1754" y="1285"/>
                  </a:cubicBezTo>
                  <a:cubicBezTo>
                    <a:pt x="2723" y="1285"/>
                    <a:pt x="3507" y="998"/>
                    <a:pt x="3507" y="644"/>
                  </a:cubicBezTo>
                  <a:cubicBezTo>
                    <a:pt x="3507" y="288"/>
                    <a:pt x="2723" y="1"/>
                    <a:pt x="1754" y="1"/>
                  </a:cubicBezTo>
                  <a:close/>
                </a:path>
              </a:pathLst>
            </a:custGeom>
            <a:solidFill>
              <a:srgbClr val="FFFFFF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19761" y="4845605"/>
              <a:ext cx="97097" cy="35540"/>
            </a:xfrm>
            <a:custGeom>
              <a:avLst/>
              <a:gdLst/>
              <a:ahLst/>
              <a:cxnLst/>
              <a:rect l="l" t="t" r="r" b="b"/>
              <a:pathLst>
                <a:path w="1754" h="642" extrusionOk="0">
                  <a:moveTo>
                    <a:pt x="877" y="0"/>
                  </a:moveTo>
                  <a:cubicBezTo>
                    <a:pt x="392" y="0"/>
                    <a:pt x="0" y="144"/>
                    <a:pt x="0" y="320"/>
                  </a:cubicBezTo>
                  <a:cubicBezTo>
                    <a:pt x="0" y="498"/>
                    <a:pt x="392" y="642"/>
                    <a:pt x="877" y="642"/>
                  </a:cubicBezTo>
                  <a:cubicBezTo>
                    <a:pt x="1361" y="642"/>
                    <a:pt x="1754" y="498"/>
                    <a:pt x="1754" y="320"/>
                  </a:cubicBezTo>
                  <a:cubicBezTo>
                    <a:pt x="1754" y="144"/>
                    <a:pt x="1361" y="0"/>
                    <a:pt x="877" y="0"/>
                  </a:cubicBezTo>
                  <a:close/>
                </a:path>
              </a:pathLst>
            </a:custGeom>
            <a:solidFill>
              <a:srgbClr val="FFFFFF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2080588" y="4504151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4" name="Google Shape;454;p11"/>
            <p:cNvGrpSpPr/>
            <p:nvPr/>
          </p:nvGrpSpPr>
          <p:grpSpPr>
            <a:xfrm>
              <a:off x="3676766" y="4108989"/>
              <a:ext cx="3237124" cy="855132"/>
              <a:chOff x="3228566" y="4001077"/>
              <a:chExt cx="3237124" cy="855132"/>
            </a:xfrm>
          </p:grpSpPr>
          <p:sp>
            <p:nvSpPr>
              <p:cNvPr id="455" name="Google Shape;455;p11"/>
              <p:cNvSpPr/>
              <p:nvPr/>
            </p:nvSpPr>
            <p:spPr>
              <a:xfrm>
                <a:off x="6165418" y="4001077"/>
                <a:ext cx="300273" cy="330769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384" extrusionOk="0">
                    <a:moveTo>
                      <a:pt x="2302" y="1"/>
                    </a:moveTo>
                    <a:cubicBezTo>
                      <a:pt x="2272" y="1"/>
                      <a:pt x="2241" y="4"/>
                      <a:pt x="2210" y="10"/>
                    </a:cubicBezTo>
                    <a:cubicBezTo>
                      <a:pt x="2006" y="52"/>
                      <a:pt x="1853" y="224"/>
                      <a:pt x="1748" y="405"/>
                    </a:cubicBezTo>
                    <a:cubicBezTo>
                      <a:pt x="1468" y="895"/>
                      <a:pt x="1431" y="1488"/>
                      <a:pt x="1645" y="2010"/>
                    </a:cubicBezTo>
                    <a:cubicBezTo>
                      <a:pt x="1398" y="1848"/>
                      <a:pt x="1181" y="1634"/>
                      <a:pt x="909" y="1520"/>
                    </a:cubicBezTo>
                    <a:cubicBezTo>
                      <a:pt x="807" y="1477"/>
                      <a:pt x="692" y="1454"/>
                      <a:pt x="579" y="1454"/>
                    </a:cubicBezTo>
                    <a:cubicBezTo>
                      <a:pt x="390" y="1454"/>
                      <a:pt x="208" y="1520"/>
                      <a:pt x="105" y="1673"/>
                    </a:cubicBezTo>
                    <a:cubicBezTo>
                      <a:pt x="0" y="1830"/>
                      <a:pt x="3" y="2038"/>
                      <a:pt x="72" y="2211"/>
                    </a:cubicBezTo>
                    <a:cubicBezTo>
                      <a:pt x="142" y="2386"/>
                      <a:pt x="271" y="2528"/>
                      <a:pt x="408" y="2655"/>
                    </a:cubicBezTo>
                    <a:cubicBezTo>
                      <a:pt x="732" y="2955"/>
                      <a:pt x="1303" y="3384"/>
                      <a:pt x="1768" y="3384"/>
                    </a:cubicBezTo>
                    <a:cubicBezTo>
                      <a:pt x="1771" y="3384"/>
                      <a:pt x="1773" y="3384"/>
                      <a:pt x="1775" y="3384"/>
                    </a:cubicBezTo>
                    <a:cubicBezTo>
                      <a:pt x="2242" y="3378"/>
                      <a:pt x="2679" y="2900"/>
                      <a:pt x="2854" y="2508"/>
                    </a:cubicBezTo>
                    <a:cubicBezTo>
                      <a:pt x="3058" y="2051"/>
                      <a:pt x="3071" y="1528"/>
                      <a:pt x="3025" y="1027"/>
                    </a:cubicBezTo>
                    <a:cubicBezTo>
                      <a:pt x="3002" y="782"/>
                      <a:pt x="2965" y="529"/>
                      <a:pt x="2833" y="321"/>
                    </a:cubicBezTo>
                    <a:cubicBezTo>
                      <a:pt x="2716" y="140"/>
                      <a:pt x="2513" y="1"/>
                      <a:pt x="2302" y="1"/>
                    </a:cubicBezTo>
                    <a:close/>
                  </a:path>
                </a:pathLst>
              </a:custGeom>
              <a:solidFill>
                <a:srgbClr val="007D69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1"/>
              <p:cNvSpPr/>
              <p:nvPr/>
            </p:nvSpPr>
            <p:spPr>
              <a:xfrm>
                <a:off x="3228566" y="4264104"/>
                <a:ext cx="282581" cy="282679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892" extrusionOk="0">
                    <a:moveTo>
                      <a:pt x="566" y="1"/>
                    </a:moveTo>
                    <a:cubicBezTo>
                      <a:pt x="565" y="1"/>
                      <a:pt x="564" y="1"/>
                      <a:pt x="563" y="1"/>
                    </a:cubicBezTo>
                    <a:cubicBezTo>
                      <a:pt x="342" y="4"/>
                      <a:pt x="152" y="185"/>
                      <a:pt x="76" y="393"/>
                    </a:cubicBezTo>
                    <a:cubicBezTo>
                      <a:pt x="0" y="601"/>
                      <a:pt x="16" y="830"/>
                      <a:pt x="43" y="1050"/>
                    </a:cubicBezTo>
                    <a:cubicBezTo>
                      <a:pt x="98" y="1499"/>
                      <a:pt x="208" y="1954"/>
                      <a:pt x="477" y="2317"/>
                    </a:cubicBezTo>
                    <a:cubicBezTo>
                      <a:pt x="681" y="2594"/>
                      <a:pt x="1082" y="2891"/>
                      <a:pt x="1458" y="2891"/>
                    </a:cubicBezTo>
                    <a:cubicBezTo>
                      <a:pt x="1503" y="2891"/>
                      <a:pt x="1548" y="2887"/>
                      <a:pt x="1592" y="2878"/>
                    </a:cubicBezTo>
                    <a:cubicBezTo>
                      <a:pt x="2002" y="2792"/>
                      <a:pt x="2424" y="2304"/>
                      <a:pt x="2652" y="1978"/>
                    </a:cubicBezTo>
                    <a:cubicBezTo>
                      <a:pt x="2748" y="1841"/>
                      <a:pt x="2834" y="1691"/>
                      <a:pt x="2862" y="1525"/>
                    </a:cubicBezTo>
                    <a:cubicBezTo>
                      <a:pt x="2890" y="1358"/>
                      <a:pt x="2852" y="1175"/>
                      <a:pt x="2731" y="1059"/>
                    </a:cubicBezTo>
                    <a:cubicBezTo>
                      <a:pt x="2645" y="976"/>
                      <a:pt x="2531" y="941"/>
                      <a:pt x="2413" y="941"/>
                    </a:cubicBezTo>
                    <a:cubicBezTo>
                      <a:pt x="2268" y="941"/>
                      <a:pt x="2115" y="994"/>
                      <a:pt x="1995" y="1077"/>
                    </a:cubicBezTo>
                    <a:cubicBezTo>
                      <a:pt x="1777" y="1229"/>
                      <a:pt x="1628" y="1459"/>
                      <a:pt x="1442" y="1648"/>
                    </a:cubicBezTo>
                    <a:cubicBezTo>
                      <a:pt x="1530" y="1149"/>
                      <a:pt x="1384" y="637"/>
                      <a:pt x="1045" y="259"/>
                    </a:cubicBezTo>
                    <a:cubicBezTo>
                      <a:pt x="918" y="122"/>
                      <a:pt x="753" y="1"/>
                      <a:pt x="566" y="1"/>
                    </a:cubicBezTo>
                    <a:close/>
                  </a:path>
                </a:pathLst>
              </a:custGeom>
              <a:solidFill>
                <a:srgbClr val="007D69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11"/>
              <p:cNvSpPr/>
              <p:nvPr/>
            </p:nvSpPr>
            <p:spPr>
              <a:xfrm>
                <a:off x="4483816" y="4648208"/>
                <a:ext cx="250325" cy="208001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128" extrusionOk="0">
                    <a:moveTo>
                      <a:pt x="2042" y="1"/>
                    </a:moveTo>
                    <a:cubicBezTo>
                      <a:pt x="2031" y="1"/>
                      <a:pt x="2020" y="2"/>
                      <a:pt x="2009" y="3"/>
                    </a:cubicBezTo>
                    <a:cubicBezTo>
                      <a:pt x="1922" y="18"/>
                      <a:pt x="1853" y="85"/>
                      <a:pt x="1798" y="156"/>
                    </a:cubicBezTo>
                    <a:cubicBezTo>
                      <a:pt x="1629" y="378"/>
                      <a:pt x="1548" y="655"/>
                      <a:pt x="1571" y="935"/>
                    </a:cubicBezTo>
                    <a:cubicBezTo>
                      <a:pt x="1405" y="794"/>
                      <a:pt x="1236" y="653"/>
                      <a:pt x="1039" y="557"/>
                    </a:cubicBezTo>
                    <a:cubicBezTo>
                      <a:pt x="906" y="493"/>
                      <a:pt x="758" y="452"/>
                      <a:pt x="611" y="452"/>
                    </a:cubicBezTo>
                    <a:cubicBezTo>
                      <a:pt x="542" y="452"/>
                      <a:pt x="473" y="461"/>
                      <a:pt x="406" y="481"/>
                    </a:cubicBezTo>
                    <a:cubicBezTo>
                      <a:pt x="198" y="543"/>
                      <a:pt x="20" y="731"/>
                      <a:pt x="12" y="948"/>
                    </a:cubicBezTo>
                    <a:cubicBezTo>
                      <a:pt x="0" y="1209"/>
                      <a:pt x="215" y="1421"/>
                      <a:pt x="431" y="1569"/>
                    </a:cubicBezTo>
                    <a:cubicBezTo>
                      <a:pt x="704" y="1755"/>
                      <a:pt x="1327" y="2128"/>
                      <a:pt x="1780" y="2128"/>
                    </a:cubicBezTo>
                    <a:cubicBezTo>
                      <a:pt x="1899" y="2128"/>
                      <a:pt x="2006" y="2102"/>
                      <a:pt x="2092" y="2041"/>
                    </a:cubicBezTo>
                    <a:cubicBezTo>
                      <a:pt x="2560" y="1711"/>
                      <a:pt x="2537" y="768"/>
                      <a:pt x="2359" y="306"/>
                    </a:cubicBezTo>
                    <a:cubicBezTo>
                      <a:pt x="2303" y="160"/>
                      <a:pt x="2191" y="1"/>
                      <a:pt x="2042" y="1"/>
                    </a:cubicBezTo>
                    <a:close/>
                  </a:path>
                </a:pathLst>
              </a:custGeom>
              <a:solidFill>
                <a:srgbClr val="007D69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8" name="Google Shape;458;p11"/>
            <p:cNvSpPr/>
            <p:nvPr/>
          </p:nvSpPr>
          <p:spPr>
            <a:xfrm>
              <a:off x="8631513" y="4222001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8066525" y="3727401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0" name="Google Shape;460;p11"/>
          <p:cNvGrpSpPr/>
          <p:nvPr/>
        </p:nvGrpSpPr>
        <p:grpSpPr>
          <a:xfrm>
            <a:off x="-2234240" y="-216952"/>
            <a:ext cx="5639370" cy="2108439"/>
            <a:chOff x="-88239" y="-296571"/>
            <a:chExt cx="3615676" cy="1351823"/>
          </a:xfrm>
        </p:grpSpPr>
        <p:sp>
          <p:nvSpPr>
            <p:cNvPr id="461" name="Google Shape;461;p11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1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1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1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1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1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1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1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1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1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 flipH="1">
            <a:off x="5502660" y="-216952"/>
            <a:ext cx="5639370" cy="2108439"/>
            <a:chOff x="-88239" y="-296571"/>
            <a:chExt cx="3615676" cy="1351823"/>
          </a:xfrm>
        </p:grpSpPr>
        <p:sp>
          <p:nvSpPr>
            <p:cNvPr id="481" name="Google Shape;481;p11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1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1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1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1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1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" name="Google Shape;500;p11"/>
          <p:cNvSpPr/>
          <p:nvPr/>
        </p:nvSpPr>
        <p:spPr>
          <a:xfrm>
            <a:off x="-246875" y="1520960"/>
            <a:ext cx="2032508" cy="685256"/>
          </a:xfrm>
          <a:custGeom>
            <a:avLst/>
            <a:gdLst/>
            <a:ahLst/>
            <a:cxnLst/>
            <a:rect l="l" t="t" r="r" b="b"/>
            <a:pathLst>
              <a:path w="21759" h="7336" extrusionOk="0">
                <a:moveTo>
                  <a:pt x="8545" y="0"/>
                </a:moveTo>
                <a:cubicBezTo>
                  <a:pt x="7779" y="0"/>
                  <a:pt x="7016" y="152"/>
                  <a:pt x="6315" y="463"/>
                </a:cubicBezTo>
                <a:cubicBezTo>
                  <a:pt x="4446" y="1295"/>
                  <a:pt x="3143" y="3251"/>
                  <a:pt x="3037" y="5296"/>
                </a:cubicBezTo>
                <a:cubicBezTo>
                  <a:pt x="2830" y="5280"/>
                  <a:pt x="2621" y="5268"/>
                  <a:pt x="2412" y="5268"/>
                </a:cubicBezTo>
                <a:cubicBezTo>
                  <a:pt x="1953" y="5268"/>
                  <a:pt x="1498" y="5325"/>
                  <a:pt x="1085" y="5514"/>
                </a:cubicBezTo>
                <a:cubicBezTo>
                  <a:pt x="482" y="5791"/>
                  <a:pt x="0" y="6677"/>
                  <a:pt x="79" y="7335"/>
                </a:cubicBezTo>
                <a:lnTo>
                  <a:pt x="21340" y="6979"/>
                </a:lnTo>
                <a:cubicBezTo>
                  <a:pt x="21759" y="6019"/>
                  <a:pt x="21671" y="4701"/>
                  <a:pt x="20860" y="4039"/>
                </a:cubicBezTo>
                <a:cubicBezTo>
                  <a:pt x="20435" y="3693"/>
                  <a:pt x="19887" y="3519"/>
                  <a:pt x="19339" y="3519"/>
                </a:cubicBezTo>
                <a:cubicBezTo>
                  <a:pt x="18840" y="3519"/>
                  <a:pt x="18340" y="3663"/>
                  <a:pt x="17932" y="3950"/>
                </a:cubicBezTo>
                <a:cubicBezTo>
                  <a:pt x="17666" y="3460"/>
                  <a:pt x="17087" y="3142"/>
                  <a:pt x="16529" y="3142"/>
                </a:cubicBezTo>
                <a:cubicBezTo>
                  <a:pt x="16321" y="3142"/>
                  <a:pt x="16116" y="3186"/>
                  <a:pt x="15931" y="3283"/>
                </a:cubicBezTo>
                <a:cubicBezTo>
                  <a:pt x="15775" y="2472"/>
                  <a:pt x="15231" y="1745"/>
                  <a:pt x="14499" y="1364"/>
                </a:cubicBezTo>
                <a:cubicBezTo>
                  <a:pt x="14078" y="1145"/>
                  <a:pt x="13597" y="1023"/>
                  <a:pt x="13121" y="1023"/>
                </a:cubicBezTo>
                <a:cubicBezTo>
                  <a:pt x="12769" y="1023"/>
                  <a:pt x="12421" y="1090"/>
                  <a:pt x="12101" y="1232"/>
                </a:cubicBezTo>
                <a:cubicBezTo>
                  <a:pt x="11107" y="424"/>
                  <a:pt x="9824" y="0"/>
                  <a:pt x="85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0359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227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6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219" name="Google Shape;219;p6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" name="Google Shape;23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32" name="Google Shape;232;p6"/>
          <p:cNvGrpSpPr/>
          <p:nvPr/>
        </p:nvGrpSpPr>
        <p:grpSpPr>
          <a:xfrm>
            <a:off x="-354225" y="4273231"/>
            <a:ext cx="9616251" cy="951462"/>
            <a:chOff x="-354225" y="4273231"/>
            <a:chExt cx="9616251" cy="951462"/>
          </a:xfrm>
        </p:grpSpPr>
        <p:sp>
          <p:nvSpPr>
            <p:cNvPr id="233" name="Google Shape;233;p6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2280149" y="4961360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2885945" y="47614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64256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205331" y="427323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8482250" y="4467014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480746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4198784" y="481052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7899078" y="45564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" name="Google Shape;249;p6"/>
          <p:cNvSpPr/>
          <p:nvPr/>
        </p:nvSpPr>
        <p:spPr>
          <a:xfrm>
            <a:off x="8430775" y="18632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6"/>
          <p:cNvSpPr/>
          <p:nvPr/>
        </p:nvSpPr>
        <p:spPr>
          <a:xfrm>
            <a:off x="8842275" y="61772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6"/>
          <p:cNvSpPr/>
          <p:nvPr/>
        </p:nvSpPr>
        <p:spPr>
          <a:xfrm>
            <a:off x="392350" y="12763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6"/>
          <p:cNvSpPr/>
          <p:nvPr/>
        </p:nvSpPr>
        <p:spPr>
          <a:xfrm>
            <a:off x="174625" y="88627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6"/>
          <p:cNvSpPr/>
          <p:nvPr/>
        </p:nvSpPr>
        <p:spPr>
          <a:xfrm rot="621580">
            <a:off x="151694" y="70175"/>
            <a:ext cx="1266838" cy="804111"/>
          </a:xfrm>
          <a:custGeom>
            <a:avLst/>
            <a:gdLst/>
            <a:ahLst/>
            <a:cxnLst/>
            <a:rect l="l" t="t" r="r" b="b"/>
            <a:pathLst>
              <a:path w="15942" h="10119" extrusionOk="0">
                <a:moveTo>
                  <a:pt x="8105" y="1"/>
                </a:moveTo>
                <a:cubicBezTo>
                  <a:pt x="7759" y="1"/>
                  <a:pt x="7412" y="68"/>
                  <a:pt x="7095" y="201"/>
                </a:cubicBezTo>
                <a:cubicBezTo>
                  <a:pt x="6205" y="573"/>
                  <a:pt x="5549" y="1389"/>
                  <a:pt x="5216" y="2295"/>
                </a:cubicBezTo>
                <a:cubicBezTo>
                  <a:pt x="4883" y="3200"/>
                  <a:pt x="4843" y="4190"/>
                  <a:pt x="4926" y="5150"/>
                </a:cubicBezTo>
                <a:cubicBezTo>
                  <a:pt x="4635" y="4689"/>
                  <a:pt x="4087" y="4433"/>
                  <a:pt x="3540" y="4433"/>
                </a:cubicBezTo>
                <a:cubicBezTo>
                  <a:pt x="3352" y="4433"/>
                  <a:pt x="3165" y="4464"/>
                  <a:pt x="2988" y="4526"/>
                </a:cubicBezTo>
                <a:cubicBezTo>
                  <a:pt x="2296" y="4769"/>
                  <a:pt x="1800" y="5444"/>
                  <a:pt x="1691" y="6169"/>
                </a:cubicBezTo>
                <a:cubicBezTo>
                  <a:pt x="1583" y="6895"/>
                  <a:pt x="1834" y="7649"/>
                  <a:pt x="2293" y="8221"/>
                </a:cubicBezTo>
                <a:cubicBezTo>
                  <a:pt x="1501" y="8766"/>
                  <a:pt x="716" y="9472"/>
                  <a:pt x="0" y="10118"/>
                </a:cubicBezTo>
                <a:cubicBezTo>
                  <a:pt x="5180" y="8366"/>
                  <a:pt x="10474" y="6595"/>
                  <a:pt x="15941" y="6595"/>
                </a:cubicBezTo>
                <a:cubicBezTo>
                  <a:pt x="14789" y="6422"/>
                  <a:pt x="13637" y="6186"/>
                  <a:pt x="12485" y="6013"/>
                </a:cubicBezTo>
                <a:cubicBezTo>
                  <a:pt x="12838" y="5443"/>
                  <a:pt x="12704" y="4624"/>
                  <a:pt x="12189" y="4195"/>
                </a:cubicBezTo>
                <a:cubicBezTo>
                  <a:pt x="11940" y="3988"/>
                  <a:pt x="11618" y="3886"/>
                  <a:pt x="11295" y="3886"/>
                </a:cubicBezTo>
                <a:cubicBezTo>
                  <a:pt x="10950" y="3886"/>
                  <a:pt x="10604" y="4003"/>
                  <a:pt x="10348" y="4236"/>
                </a:cubicBezTo>
                <a:cubicBezTo>
                  <a:pt x="10435" y="3618"/>
                  <a:pt x="10523" y="2992"/>
                  <a:pt x="10470" y="2371"/>
                </a:cubicBezTo>
                <a:cubicBezTo>
                  <a:pt x="10415" y="1748"/>
                  <a:pt x="10209" y="1119"/>
                  <a:pt x="9777" y="669"/>
                </a:cubicBezTo>
                <a:cubicBezTo>
                  <a:pt x="9347" y="220"/>
                  <a:pt x="8728" y="1"/>
                  <a:pt x="81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3" name="Google Shape;503;p13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504" name="Google Shape;504;p13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6" name="Google Shape;516;p13"/>
          <p:cNvSpPr txBox="1">
            <a:spLocks noGrp="1"/>
          </p:cNvSpPr>
          <p:nvPr>
            <p:ph type="title"/>
          </p:nvPr>
        </p:nvSpPr>
        <p:spPr>
          <a:xfrm>
            <a:off x="2152713" y="1498475"/>
            <a:ext cx="21975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1"/>
          </p:nvPr>
        </p:nvSpPr>
        <p:spPr>
          <a:xfrm>
            <a:off x="2152713" y="1882499"/>
            <a:ext cx="2197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title" idx="2"/>
          </p:nvPr>
        </p:nvSpPr>
        <p:spPr>
          <a:xfrm>
            <a:off x="5637869" y="1521325"/>
            <a:ext cx="21975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3"/>
          </p:nvPr>
        </p:nvSpPr>
        <p:spPr>
          <a:xfrm>
            <a:off x="5637869" y="1905350"/>
            <a:ext cx="2197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title" idx="4"/>
          </p:nvPr>
        </p:nvSpPr>
        <p:spPr>
          <a:xfrm>
            <a:off x="2152713" y="2897979"/>
            <a:ext cx="21975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5"/>
          </p:nvPr>
        </p:nvSpPr>
        <p:spPr>
          <a:xfrm>
            <a:off x="2152713" y="3281925"/>
            <a:ext cx="2197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title" idx="6"/>
          </p:nvPr>
        </p:nvSpPr>
        <p:spPr>
          <a:xfrm>
            <a:off x="5645669" y="2920831"/>
            <a:ext cx="21819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7"/>
          </p:nvPr>
        </p:nvSpPr>
        <p:spPr>
          <a:xfrm>
            <a:off x="5637869" y="3304778"/>
            <a:ext cx="2197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3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13"/>
          <p:cNvSpPr txBox="1">
            <a:spLocks noGrp="1"/>
          </p:cNvSpPr>
          <p:nvPr>
            <p:ph type="title" idx="9" hasCustomPrompt="1"/>
          </p:nvPr>
        </p:nvSpPr>
        <p:spPr>
          <a:xfrm>
            <a:off x="1072419" y="1734056"/>
            <a:ext cx="9279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26" name="Google Shape;526;p13"/>
          <p:cNvSpPr txBox="1">
            <a:spLocks noGrp="1"/>
          </p:cNvSpPr>
          <p:nvPr>
            <p:ph type="title" idx="13" hasCustomPrompt="1"/>
          </p:nvPr>
        </p:nvSpPr>
        <p:spPr>
          <a:xfrm>
            <a:off x="1072419" y="3135481"/>
            <a:ext cx="9279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27" name="Google Shape;527;p13"/>
          <p:cNvSpPr txBox="1">
            <a:spLocks noGrp="1"/>
          </p:cNvSpPr>
          <p:nvPr>
            <p:ph type="title" idx="14" hasCustomPrompt="1"/>
          </p:nvPr>
        </p:nvSpPr>
        <p:spPr>
          <a:xfrm>
            <a:off x="4546919" y="1734056"/>
            <a:ext cx="9279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28" name="Google Shape;528;p13"/>
          <p:cNvSpPr txBox="1">
            <a:spLocks noGrp="1"/>
          </p:cNvSpPr>
          <p:nvPr>
            <p:ph type="title" idx="15" hasCustomPrompt="1"/>
          </p:nvPr>
        </p:nvSpPr>
        <p:spPr>
          <a:xfrm>
            <a:off x="4546919" y="3135481"/>
            <a:ext cx="9279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529" name="Google Shape;529;p13"/>
          <p:cNvGrpSpPr/>
          <p:nvPr/>
        </p:nvGrpSpPr>
        <p:grpSpPr>
          <a:xfrm>
            <a:off x="-360850" y="3766725"/>
            <a:ext cx="9616251" cy="1884049"/>
            <a:chOff x="-354225" y="4022375"/>
            <a:chExt cx="9616251" cy="1884049"/>
          </a:xfrm>
        </p:grpSpPr>
        <p:sp>
          <p:nvSpPr>
            <p:cNvPr id="530" name="Google Shape;530;p13"/>
            <p:cNvSpPr/>
            <p:nvPr/>
          </p:nvSpPr>
          <p:spPr>
            <a:xfrm>
              <a:off x="-354225" y="4417549"/>
              <a:ext cx="9616251" cy="1488875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4312541" y="4692792"/>
              <a:ext cx="322265" cy="108790"/>
            </a:xfrm>
            <a:custGeom>
              <a:avLst/>
              <a:gdLst/>
              <a:ahLst/>
              <a:cxnLst/>
              <a:rect l="l" t="t" r="r" b="b"/>
              <a:pathLst>
                <a:path w="3297" h="1113" extrusionOk="0">
                  <a:moveTo>
                    <a:pt x="1649" y="1"/>
                  </a:moveTo>
                  <a:cubicBezTo>
                    <a:pt x="740" y="1"/>
                    <a:pt x="1" y="250"/>
                    <a:pt x="1" y="557"/>
                  </a:cubicBezTo>
                  <a:cubicBezTo>
                    <a:pt x="1" y="865"/>
                    <a:pt x="740" y="1113"/>
                    <a:pt x="1649" y="1113"/>
                  </a:cubicBezTo>
                  <a:cubicBezTo>
                    <a:pt x="2559" y="1113"/>
                    <a:pt x="3297" y="865"/>
                    <a:pt x="3297" y="557"/>
                  </a:cubicBezTo>
                  <a:cubicBezTo>
                    <a:pt x="3297" y="250"/>
                    <a:pt x="2559" y="1"/>
                    <a:pt x="1649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4743589" y="48510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8072435" y="518621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5852878" y="4968537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4024295" y="4917896"/>
              <a:ext cx="200280" cy="67737"/>
            </a:xfrm>
            <a:custGeom>
              <a:avLst/>
              <a:gdLst/>
              <a:ahLst/>
              <a:cxnLst/>
              <a:rect l="l" t="t" r="r" b="b"/>
              <a:pathLst>
                <a:path w="2049" h="693" extrusionOk="0">
                  <a:moveTo>
                    <a:pt x="1024" y="1"/>
                  </a:moveTo>
                  <a:cubicBezTo>
                    <a:pt x="458" y="1"/>
                    <a:pt x="1" y="156"/>
                    <a:pt x="1" y="347"/>
                  </a:cubicBezTo>
                  <a:cubicBezTo>
                    <a:pt x="1" y="538"/>
                    <a:pt x="458" y="693"/>
                    <a:pt x="1024" y="693"/>
                  </a:cubicBezTo>
                  <a:cubicBezTo>
                    <a:pt x="1591" y="693"/>
                    <a:pt x="2048" y="538"/>
                    <a:pt x="2048" y="347"/>
                  </a:cubicBezTo>
                  <a:cubicBezTo>
                    <a:pt x="2048" y="156"/>
                    <a:pt x="1591" y="1"/>
                    <a:pt x="102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6102807" y="5075859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163281" y="4236969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3"/>
            <p:cNvSpPr/>
            <p:nvPr/>
          </p:nvSpPr>
          <p:spPr>
            <a:xfrm>
              <a:off x="7686734" y="4022375"/>
              <a:ext cx="744035" cy="681576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8592800" y="4308764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 rot="-546563">
              <a:off x="970216" y="4413490"/>
              <a:ext cx="433109" cy="347191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2754118" y="4582352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7291954" y="49553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1099029" y="5049468"/>
              <a:ext cx="225889" cy="171347"/>
            </a:xfrm>
            <a:custGeom>
              <a:avLst/>
              <a:gdLst/>
              <a:ahLst/>
              <a:cxnLst/>
              <a:rect l="l" t="t" r="r" b="b"/>
              <a:pathLst>
                <a:path w="2311" h="1753" extrusionOk="0">
                  <a:moveTo>
                    <a:pt x="1939" y="1"/>
                  </a:moveTo>
                  <a:cubicBezTo>
                    <a:pt x="1775" y="1"/>
                    <a:pt x="1619" y="130"/>
                    <a:pt x="1539" y="282"/>
                  </a:cubicBezTo>
                  <a:cubicBezTo>
                    <a:pt x="1447" y="460"/>
                    <a:pt x="1428" y="664"/>
                    <a:pt x="1371" y="856"/>
                  </a:cubicBezTo>
                  <a:cubicBezTo>
                    <a:pt x="1255" y="492"/>
                    <a:pt x="979" y="202"/>
                    <a:pt x="620" y="68"/>
                  </a:cubicBezTo>
                  <a:cubicBezTo>
                    <a:pt x="546" y="42"/>
                    <a:pt x="465" y="22"/>
                    <a:pt x="386" y="22"/>
                  </a:cubicBezTo>
                  <a:cubicBezTo>
                    <a:pt x="325" y="22"/>
                    <a:pt x="264" y="34"/>
                    <a:pt x="210" y="64"/>
                  </a:cubicBezTo>
                  <a:cubicBezTo>
                    <a:pt x="64" y="143"/>
                    <a:pt x="0" y="329"/>
                    <a:pt x="23" y="495"/>
                  </a:cubicBezTo>
                  <a:cubicBezTo>
                    <a:pt x="45" y="660"/>
                    <a:pt x="134" y="807"/>
                    <a:pt x="230" y="945"/>
                  </a:cubicBezTo>
                  <a:cubicBezTo>
                    <a:pt x="422" y="1223"/>
                    <a:pt x="655" y="1489"/>
                    <a:pt x="960" y="1637"/>
                  </a:cubicBezTo>
                  <a:cubicBezTo>
                    <a:pt x="1099" y="1705"/>
                    <a:pt x="1286" y="1753"/>
                    <a:pt x="1468" y="1753"/>
                  </a:cubicBezTo>
                  <a:cubicBezTo>
                    <a:pt x="1628" y="1753"/>
                    <a:pt x="1783" y="1716"/>
                    <a:pt x="1898" y="1622"/>
                  </a:cubicBezTo>
                  <a:cubicBezTo>
                    <a:pt x="2141" y="1423"/>
                    <a:pt x="2252" y="949"/>
                    <a:pt x="2291" y="652"/>
                  </a:cubicBezTo>
                  <a:cubicBezTo>
                    <a:pt x="2306" y="528"/>
                    <a:pt x="2311" y="397"/>
                    <a:pt x="2272" y="278"/>
                  </a:cubicBezTo>
                  <a:cubicBezTo>
                    <a:pt x="2233" y="157"/>
                    <a:pt x="2144" y="48"/>
                    <a:pt x="2022" y="12"/>
                  </a:cubicBezTo>
                  <a:cubicBezTo>
                    <a:pt x="1995" y="4"/>
                    <a:pt x="1967" y="1"/>
                    <a:pt x="1939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644880" y="4479526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009059" y="5161385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7660153" y="47050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00874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14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555" name="Google Shape;555;p14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4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4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4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7" name="Google Shape;567;p14"/>
          <p:cNvSpPr txBox="1">
            <a:spLocks noGrp="1"/>
          </p:cNvSpPr>
          <p:nvPr>
            <p:ph type="subTitle" idx="1"/>
          </p:nvPr>
        </p:nvSpPr>
        <p:spPr>
          <a:xfrm>
            <a:off x="5187875" y="2218225"/>
            <a:ext cx="2740800" cy="11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4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4"/>
          <p:cNvSpPr/>
          <p:nvPr/>
        </p:nvSpPr>
        <p:spPr>
          <a:xfrm>
            <a:off x="-354225" y="227409"/>
            <a:ext cx="1567138" cy="528357"/>
          </a:xfrm>
          <a:custGeom>
            <a:avLst/>
            <a:gdLst/>
            <a:ahLst/>
            <a:cxnLst/>
            <a:rect l="l" t="t" r="r" b="b"/>
            <a:pathLst>
              <a:path w="21759" h="7336" extrusionOk="0">
                <a:moveTo>
                  <a:pt x="8545" y="0"/>
                </a:moveTo>
                <a:cubicBezTo>
                  <a:pt x="7779" y="0"/>
                  <a:pt x="7016" y="152"/>
                  <a:pt x="6315" y="463"/>
                </a:cubicBezTo>
                <a:cubicBezTo>
                  <a:pt x="4446" y="1295"/>
                  <a:pt x="3143" y="3251"/>
                  <a:pt x="3037" y="5296"/>
                </a:cubicBezTo>
                <a:cubicBezTo>
                  <a:pt x="2830" y="5280"/>
                  <a:pt x="2621" y="5268"/>
                  <a:pt x="2412" y="5268"/>
                </a:cubicBezTo>
                <a:cubicBezTo>
                  <a:pt x="1953" y="5268"/>
                  <a:pt x="1498" y="5325"/>
                  <a:pt x="1085" y="5514"/>
                </a:cubicBezTo>
                <a:cubicBezTo>
                  <a:pt x="482" y="5791"/>
                  <a:pt x="0" y="6677"/>
                  <a:pt x="79" y="7335"/>
                </a:cubicBezTo>
                <a:lnTo>
                  <a:pt x="21340" y="6979"/>
                </a:lnTo>
                <a:cubicBezTo>
                  <a:pt x="21759" y="6019"/>
                  <a:pt x="21671" y="4701"/>
                  <a:pt x="20860" y="4039"/>
                </a:cubicBezTo>
                <a:cubicBezTo>
                  <a:pt x="20435" y="3693"/>
                  <a:pt x="19887" y="3519"/>
                  <a:pt x="19339" y="3519"/>
                </a:cubicBezTo>
                <a:cubicBezTo>
                  <a:pt x="18840" y="3519"/>
                  <a:pt x="18340" y="3663"/>
                  <a:pt x="17932" y="3950"/>
                </a:cubicBezTo>
                <a:cubicBezTo>
                  <a:pt x="17666" y="3460"/>
                  <a:pt x="17087" y="3142"/>
                  <a:pt x="16529" y="3142"/>
                </a:cubicBezTo>
                <a:cubicBezTo>
                  <a:pt x="16321" y="3142"/>
                  <a:pt x="16116" y="3186"/>
                  <a:pt x="15931" y="3283"/>
                </a:cubicBezTo>
                <a:cubicBezTo>
                  <a:pt x="15775" y="2472"/>
                  <a:pt x="15231" y="1745"/>
                  <a:pt x="14499" y="1364"/>
                </a:cubicBezTo>
                <a:cubicBezTo>
                  <a:pt x="14078" y="1145"/>
                  <a:pt x="13597" y="1023"/>
                  <a:pt x="13121" y="1023"/>
                </a:cubicBezTo>
                <a:cubicBezTo>
                  <a:pt x="12769" y="1023"/>
                  <a:pt x="12421" y="1090"/>
                  <a:pt x="12101" y="1232"/>
                </a:cubicBezTo>
                <a:cubicBezTo>
                  <a:pt x="11107" y="424"/>
                  <a:pt x="9824" y="0"/>
                  <a:pt x="85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4"/>
          <p:cNvSpPr/>
          <p:nvPr/>
        </p:nvSpPr>
        <p:spPr>
          <a:xfrm>
            <a:off x="7127552" y="933782"/>
            <a:ext cx="2134461" cy="1157528"/>
          </a:xfrm>
          <a:custGeom>
            <a:avLst/>
            <a:gdLst/>
            <a:ahLst/>
            <a:cxnLst/>
            <a:rect l="l" t="t" r="r" b="b"/>
            <a:pathLst>
              <a:path w="16326" h="8854" extrusionOk="0">
                <a:moveTo>
                  <a:pt x="6678" y="1"/>
                </a:moveTo>
                <a:cubicBezTo>
                  <a:pt x="6158" y="1"/>
                  <a:pt x="5645" y="148"/>
                  <a:pt x="5229" y="464"/>
                </a:cubicBezTo>
                <a:cubicBezTo>
                  <a:pt x="4689" y="873"/>
                  <a:pt x="4355" y="1509"/>
                  <a:pt x="4198" y="2168"/>
                </a:cubicBezTo>
                <a:cubicBezTo>
                  <a:pt x="4043" y="2828"/>
                  <a:pt x="4052" y="3514"/>
                  <a:pt x="4096" y="4190"/>
                </a:cubicBezTo>
                <a:cubicBezTo>
                  <a:pt x="3898" y="3963"/>
                  <a:pt x="3595" y="3843"/>
                  <a:pt x="3296" y="3843"/>
                </a:cubicBezTo>
                <a:cubicBezTo>
                  <a:pt x="3089" y="3843"/>
                  <a:pt x="2883" y="3900"/>
                  <a:pt x="2713" y="4017"/>
                </a:cubicBezTo>
                <a:cubicBezTo>
                  <a:pt x="2294" y="4306"/>
                  <a:pt x="2143" y="4923"/>
                  <a:pt x="2382" y="5372"/>
                </a:cubicBezTo>
                <a:cubicBezTo>
                  <a:pt x="1558" y="5421"/>
                  <a:pt x="823" y="5444"/>
                  <a:pt x="1" y="5492"/>
                </a:cubicBezTo>
                <a:cubicBezTo>
                  <a:pt x="5541" y="6064"/>
                  <a:pt x="11010" y="7190"/>
                  <a:pt x="16325" y="8853"/>
                </a:cubicBezTo>
                <a:cubicBezTo>
                  <a:pt x="15202" y="7908"/>
                  <a:pt x="14210" y="7075"/>
                  <a:pt x="12838" y="6552"/>
                </a:cubicBezTo>
                <a:cubicBezTo>
                  <a:pt x="13388" y="6021"/>
                  <a:pt x="13606" y="5171"/>
                  <a:pt x="13379" y="4441"/>
                </a:cubicBezTo>
                <a:cubicBezTo>
                  <a:pt x="13151" y="3709"/>
                  <a:pt x="12491" y="3132"/>
                  <a:pt x="11736" y="3007"/>
                </a:cubicBezTo>
                <a:cubicBezTo>
                  <a:pt x="11629" y="2989"/>
                  <a:pt x="11521" y="2980"/>
                  <a:pt x="11412" y="2980"/>
                </a:cubicBezTo>
                <a:cubicBezTo>
                  <a:pt x="10758" y="2980"/>
                  <a:pt x="10105" y="3299"/>
                  <a:pt x="9717" y="3828"/>
                </a:cubicBezTo>
                <a:cubicBezTo>
                  <a:pt x="9805" y="2654"/>
                  <a:pt x="9401" y="1407"/>
                  <a:pt x="8497" y="652"/>
                </a:cubicBezTo>
                <a:cubicBezTo>
                  <a:pt x="7994" y="232"/>
                  <a:pt x="7330" y="1"/>
                  <a:pt x="66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1" name="Google Shape;571;p14"/>
          <p:cNvGrpSpPr/>
          <p:nvPr/>
        </p:nvGrpSpPr>
        <p:grpSpPr>
          <a:xfrm>
            <a:off x="-354225" y="3457424"/>
            <a:ext cx="9616251" cy="2293156"/>
            <a:chOff x="-354225" y="4026486"/>
            <a:chExt cx="9616251" cy="2293156"/>
          </a:xfrm>
        </p:grpSpPr>
        <p:sp>
          <p:nvSpPr>
            <p:cNvPr id="572" name="Google Shape;572;p14"/>
            <p:cNvSpPr/>
            <p:nvPr/>
          </p:nvSpPr>
          <p:spPr>
            <a:xfrm>
              <a:off x="-354225" y="4236125"/>
              <a:ext cx="9616251" cy="2083518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4"/>
            <p:cNvSpPr/>
            <p:nvPr/>
          </p:nvSpPr>
          <p:spPr>
            <a:xfrm>
              <a:off x="955699" y="5156447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4"/>
            <p:cNvSpPr/>
            <p:nvPr/>
          </p:nvSpPr>
          <p:spPr>
            <a:xfrm>
              <a:off x="1220095" y="479078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4"/>
            <p:cNvSpPr/>
            <p:nvPr/>
          </p:nvSpPr>
          <p:spPr>
            <a:xfrm>
              <a:off x="894610" y="4907788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4"/>
            <p:cNvSpPr/>
            <p:nvPr/>
          </p:nvSpPr>
          <p:spPr>
            <a:xfrm>
              <a:off x="63756" y="4236119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4"/>
            <p:cNvSpPr/>
            <p:nvPr/>
          </p:nvSpPr>
          <p:spPr>
            <a:xfrm rot="562755">
              <a:off x="7975047" y="4069254"/>
              <a:ext cx="567507" cy="519884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4"/>
            <p:cNvSpPr/>
            <p:nvPr/>
          </p:nvSpPr>
          <p:spPr>
            <a:xfrm>
              <a:off x="8581125" y="42897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4"/>
            <p:cNvSpPr/>
            <p:nvPr/>
          </p:nvSpPr>
          <p:spPr>
            <a:xfrm rot="-642694">
              <a:off x="778279" y="4393289"/>
              <a:ext cx="433111" cy="347193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4"/>
            <p:cNvSpPr/>
            <p:nvPr/>
          </p:nvSpPr>
          <p:spPr>
            <a:xfrm>
              <a:off x="227105" y="5112489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4"/>
            <p:cNvSpPr/>
            <p:nvPr/>
          </p:nvSpPr>
          <p:spPr>
            <a:xfrm>
              <a:off x="8527480" y="5326688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8103403" y="4888195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8892298" y="4892354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48320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" name="Google Shape;585;p15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586" name="Google Shape;586;p15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5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5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5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5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5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5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5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5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5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5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5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8" name="Google Shape;598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5"/>
          <p:cNvSpPr txBox="1">
            <a:spLocks noGrp="1"/>
          </p:cNvSpPr>
          <p:nvPr>
            <p:ph type="body" idx="1"/>
          </p:nvPr>
        </p:nvSpPr>
        <p:spPr>
          <a:xfrm>
            <a:off x="720000" y="1115950"/>
            <a:ext cx="7704000" cy="15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00" name="Google Shape;600;p15"/>
          <p:cNvGrpSpPr/>
          <p:nvPr/>
        </p:nvGrpSpPr>
        <p:grpSpPr>
          <a:xfrm>
            <a:off x="-354225" y="4175931"/>
            <a:ext cx="9616251" cy="1048762"/>
            <a:chOff x="-354225" y="4175931"/>
            <a:chExt cx="9616251" cy="1048762"/>
          </a:xfrm>
        </p:grpSpPr>
        <p:sp>
          <p:nvSpPr>
            <p:cNvPr id="601" name="Google Shape;601;p15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5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5"/>
            <p:cNvSpPr/>
            <p:nvPr/>
          </p:nvSpPr>
          <p:spPr>
            <a:xfrm>
              <a:off x="2280149" y="4961360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5"/>
            <p:cNvSpPr/>
            <p:nvPr/>
          </p:nvSpPr>
          <p:spPr>
            <a:xfrm>
              <a:off x="2885945" y="47614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5"/>
            <p:cNvSpPr/>
            <p:nvPr/>
          </p:nvSpPr>
          <p:spPr>
            <a:xfrm>
              <a:off x="64256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5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5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5"/>
            <p:cNvSpPr/>
            <p:nvPr/>
          </p:nvSpPr>
          <p:spPr>
            <a:xfrm>
              <a:off x="8404781" y="417593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5"/>
            <p:cNvSpPr/>
            <p:nvPr/>
          </p:nvSpPr>
          <p:spPr>
            <a:xfrm>
              <a:off x="224100" y="4466902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5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5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480746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4198784" y="481052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7899078" y="45564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497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oogle Shape;618;p16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619" name="Google Shape;619;p16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6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6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6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6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6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6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6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6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6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6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6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1" name="Google Shape;631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16"/>
          <p:cNvGrpSpPr/>
          <p:nvPr/>
        </p:nvGrpSpPr>
        <p:grpSpPr>
          <a:xfrm>
            <a:off x="-354225" y="4243756"/>
            <a:ext cx="9616251" cy="980937"/>
            <a:chOff x="-354225" y="4243756"/>
            <a:chExt cx="9616251" cy="980937"/>
          </a:xfrm>
        </p:grpSpPr>
        <p:sp>
          <p:nvSpPr>
            <p:cNvPr id="633" name="Google Shape;633;p16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6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6"/>
            <p:cNvSpPr/>
            <p:nvPr/>
          </p:nvSpPr>
          <p:spPr>
            <a:xfrm>
              <a:off x="1802124" y="4979185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6"/>
            <p:cNvSpPr/>
            <p:nvPr/>
          </p:nvSpPr>
          <p:spPr>
            <a:xfrm>
              <a:off x="2407920" y="47792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6"/>
            <p:cNvSpPr/>
            <p:nvPr/>
          </p:nvSpPr>
          <p:spPr>
            <a:xfrm>
              <a:off x="61388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6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6"/>
            <p:cNvSpPr/>
            <p:nvPr/>
          </p:nvSpPr>
          <p:spPr>
            <a:xfrm>
              <a:off x="1524935" y="4855288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6"/>
            <p:cNvSpPr/>
            <p:nvPr/>
          </p:nvSpPr>
          <p:spPr>
            <a:xfrm>
              <a:off x="8424006" y="4243756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6"/>
            <p:cNvSpPr/>
            <p:nvPr/>
          </p:nvSpPr>
          <p:spPr>
            <a:xfrm>
              <a:off x="132825" y="4427002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6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6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6"/>
            <p:cNvSpPr/>
            <p:nvPr/>
          </p:nvSpPr>
          <p:spPr>
            <a:xfrm>
              <a:off x="462261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6"/>
            <p:cNvSpPr/>
            <p:nvPr/>
          </p:nvSpPr>
          <p:spPr>
            <a:xfrm>
              <a:off x="3890434" y="490837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>
              <a:off x="659953" y="4644958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>
              <a:off x="2997123" y="4731816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>
              <a:off x="9102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9" name="Google Shape;649;p16"/>
          <p:cNvSpPr/>
          <p:nvPr/>
        </p:nvSpPr>
        <p:spPr>
          <a:xfrm>
            <a:off x="8299325" y="116572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16"/>
          <p:cNvSpPr/>
          <p:nvPr/>
        </p:nvSpPr>
        <p:spPr>
          <a:xfrm>
            <a:off x="8682925" y="15743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16"/>
          <p:cNvSpPr/>
          <p:nvPr/>
        </p:nvSpPr>
        <p:spPr>
          <a:xfrm>
            <a:off x="588550" y="66881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16"/>
          <p:cNvSpPr/>
          <p:nvPr/>
        </p:nvSpPr>
        <p:spPr>
          <a:xfrm>
            <a:off x="7572875" y="340300"/>
            <a:ext cx="1364991" cy="550443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16"/>
          <p:cNvSpPr/>
          <p:nvPr/>
        </p:nvSpPr>
        <p:spPr>
          <a:xfrm>
            <a:off x="370825" y="2787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6920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17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656" name="Google Shape;656;p17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7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7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7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7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7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7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7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7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7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7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7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8" name="Google Shape;668;p17"/>
          <p:cNvSpPr/>
          <p:nvPr/>
        </p:nvSpPr>
        <p:spPr>
          <a:xfrm>
            <a:off x="-423400" y="445024"/>
            <a:ext cx="1602514" cy="646199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9" name="Google Shape;669;p17"/>
          <p:cNvGrpSpPr/>
          <p:nvPr/>
        </p:nvGrpSpPr>
        <p:grpSpPr>
          <a:xfrm>
            <a:off x="53470" y="-18957"/>
            <a:ext cx="1125653" cy="2249130"/>
            <a:chOff x="4874700" y="1406200"/>
            <a:chExt cx="559025" cy="1117025"/>
          </a:xfrm>
        </p:grpSpPr>
        <p:sp>
          <p:nvSpPr>
            <p:cNvPr id="670" name="Google Shape;670;p17"/>
            <p:cNvSpPr/>
            <p:nvPr/>
          </p:nvSpPr>
          <p:spPr>
            <a:xfrm>
              <a:off x="5188525" y="1789125"/>
              <a:ext cx="69475" cy="106575"/>
            </a:xfrm>
            <a:custGeom>
              <a:avLst/>
              <a:gdLst/>
              <a:ahLst/>
              <a:cxnLst/>
              <a:rect l="l" t="t" r="r" b="b"/>
              <a:pathLst>
                <a:path w="2779" h="4263" fill="none" extrusionOk="0">
                  <a:moveTo>
                    <a:pt x="0" y="3408"/>
                  </a:moveTo>
                  <a:cubicBezTo>
                    <a:pt x="834" y="2299"/>
                    <a:pt x="1603" y="1111"/>
                    <a:pt x="2437" y="0"/>
                  </a:cubicBezTo>
                  <a:cubicBezTo>
                    <a:pt x="2470" y="1428"/>
                    <a:pt x="2573" y="2850"/>
                    <a:pt x="2779" y="426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7"/>
            <p:cNvSpPr/>
            <p:nvPr/>
          </p:nvSpPr>
          <p:spPr>
            <a:xfrm>
              <a:off x="5249725" y="1406200"/>
              <a:ext cx="184000" cy="383475"/>
            </a:xfrm>
            <a:custGeom>
              <a:avLst/>
              <a:gdLst/>
              <a:ahLst/>
              <a:cxnLst/>
              <a:rect l="l" t="t" r="r" b="b"/>
              <a:pathLst>
                <a:path w="7360" h="15339" fill="none" extrusionOk="0">
                  <a:moveTo>
                    <a:pt x="0" y="15339"/>
                  </a:moveTo>
                  <a:cubicBezTo>
                    <a:pt x="2885" y="10444"/>
                    <a:pt x="5346" y="5313"/>
                    <a:pt x="7359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7"/>
            <p:cNvSpPr/>
            <p:nvPr/>
          </p:nvSpPr>
          <p:spPr>
            <a:xfrm>
              <a:off x="5024500" y="2189400"/>
              <a:ext cx="147825" cy="330775"/>
            </a:xfrm>
            <a:custGeom>
              <a:avLst/>
              <a:gdLst/>
              <a:ahLst/>
              <a:cxnLst/>
              <a:rect l="l" t="t" r="r" b="b"/>
              <a:pathLst>
                <a:path w="5913" h="13231" extrusionOk="0">
                  <a:moveTo>
                    <a:pt x="5273" y="1"/>
                  </a:moveTo>
                  <a:cubicBezTo>
                    <a:pt x="4603" y="1862"/>
                    <a:pt x="3275" y="3257"/>
                    <a:pt x="2159" y="4890"/>
                  </a:cubicBezTo>
                  <a:cubicBezTo>
                    <a:pt x="489" y="7335"/>
                    <a:pt x="1" y="10347"/>
                    <a:pt x="685" y="13230"/>
                  </a:cubicBezTo>
                  <a:cubicBezTo>
                    <a:pt x="1493" y="12953"/>
                    <a:pt x="2376" y="12593"/>
                    <a:pt x="3183" y="12316"/>
                  </a:cubicBezTo>
                  <a:cubicBezTo>
                    <a:pt x="2255" y="11161"/>
                    <a:pt x="2047" y="9552"/>
                    <a:pt x="2317" y="8094"/>
                  </a:cubicBezTo>
                  <a:cubicBezTo>
                    <a:pt x="2586" y="6636"/>
                    <a:pt x="3282" y="5296"/>
                    <a:pt x="4017" y="4009"/>
                  </a:cubicBezTo>
                  <a:cubicBezTo>
                    <a:pt x="4753" y="2723"/>
                    <a:pt x="5431" y="1403"/>
                    <a:pt x="5913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7"/>
            <p:cNvSpPr/>
            <p:nvPr/>
          </p:nvSpPr>
          <p:spPr>
            <a:xfrm>
              <a:off x="5165575" y="2193600"/>
              <a:ext cx="159700" cy="329625"/>
            </a:xfrm>
            <a:custGeom>
              <a:avLst/>
              <a:gdLst/>
              <a:ahLst/>
              <a:cxnLst/>
              <a:rect l="l" t="t" r="r" b="b"/>
              <a:pathLst>
                <a:path w="6388" h="13185" extrusionOk="0">
                  <a:moveTo>
                    <a:pt x="763" y="1"/>
                  </a:moveTo>
                  <a:cubicBezTo>
                    <a:pt x="0" y="1846"/>
                    <a:pt x="0" y="3976"/>
                    <a:pt x="814" y="5801"/>
                  </a:cubicBezTo>
                  <a:cubicBezTo>
                    <a:pt x="1365" y="7039"/>
                    <a:pt x="2244" y="8100"/>
                    <a:pt x="2979" y="9239"/>
                  </a:cubicBezTo>
                  <a:cubicBezTo>
                    <a:pt x="3715" y="10380"/>
                    <a:pt x="4299" y="11829"/>
                    <a:pt x="4207" y="13184"/>
                  </a:cubicBezTo>
                  <a:cubicBezTo>
                    <a:pt x="4811" y="13008"/>
                    <a:pt x="5426" y="12897"/>
                    <a:pt x="6051" y="12897"/>
                  </a:cubicBezTo>
                  <a:cubicBezTo>
                    <a:pt x="6143" y="12897"/>
                    <a:pt x="6236" y="12899"/>
                    <a:pt x="6328" y="12904"/>
                  </a:cubicBezTo>
                  <a:cubicBezTo>
                    <a:pt x="6387" y="11528"/>
                    <a:pt x="5592" y="10257"/>
                    <a:pt x="4664" y="9241"/>
                  </a:cubicBezTo>
                  <a:cubicBezTo>
                    <a:pt x="3734" y="8223"/>
                    <a:pt x="2635" y="7352"/>
                    <a:pt x="1853" y="6219"/>
                  </a:cubicBezTo>
                  <a:cubicBezTo>
                    <a:pt x="614" y="4426"/>
                    <a:pt x="317" y="2054"/>
                    <a:pt x="1043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7"/>
            <p:cNvSpPr/>
            <p:nvPr/>
          </p:nvSpPr>
          <p:spPr>
            <a:xfrm>
              <a:off x="4874700" y="2191575"/>
              <a:ext cx="310650" cy="313475"/>
            </a:xfrm>
            <a:custGeom>
              <a:avLst/>
              <a:gdLst/>
              <a:ahLst/>
              <a:cxnLst/>
              <a:rect l="l" t="t" r="r" b="b"/>
              <a:pathLst>
                <a:path w="12426" h="12539" extrusionOk="0">
                  <a:moveTo>
                    <a:pt x="11863" y="0"/>
                  </a:moveTo>
                  <a:cubicBezTo>
                    <a:pt x="11233" y="1942"/>
                    <a:pt x="10282" y="3737"/>
                    <a:pt x="8610" y="4906"/>
                  </a:cubicBezTo>
                  <a:cubicBezTo>
                    <a:pt x="7517" y="5670"/>
                    <a:pt x="6278" y="6192"/>
                    <a:pt x="5073" y="6760"/>
                  </a:cubicBezTo>
                  <a:cubicBezTo>
                    <a:pt x="3867" y="7327"/>
                    <a:pt x="2665" y="7957"/>
                    <a:pt x="1712" y="8888"/>
                  </a:cubicBezTo>
                  <a:cubicBezTo>
                    <a:pt x="758" y="9820"/>
                    <a:pt x="0" y="11095"/>
                    <a:pt x="56" y="12427"/>
                  </a:cubicBezTo>
                  <a:cubicBezTo>
                    <a:pt x="982" y="12464"/>
                    <a:pt x="1962" y="12503"/>
                    <a:pt x="2889" y="12539"/>
                  </a:cubicBezTo>
                  <a:cubicBezTo>
                    <a:pt x="3001" y="11160"/>
                    <a:pt x="3833" y="9927"/>
                    <a:pt x="4856" y="8996"/>
                  </a:cubicBezTo>
                  <a:cubicBezTo>
                    <a:pt x="5879" y="8065"/>
                    <a:pt x="7096" y="7377"/>
                    <a:pt x="8248" y="6611"/>
                  </a:cubicBezTo>
                  <a:cubicBezTo>
                    <a:pt x="9402" y="5845"/>
                    <a:pt x="10524" y="4967"/>
                    <a:pt x="11236" y="3778"/>
                  </a:cubicBezTo>
                  <a:cubicBezTo>
                    <a:pt x="11899" y="2669"/>
                    <a:pt x="12180" y="1333"/>
                    <a:pt x="12426" y="65"/>
                  </a:cubicBezTo>
                  <a:lnTo>
                    <a:pt x="11863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7"/>
            <p:cNvSpPr/>
            <p:nvPr/>
          </p:nvSpPr>
          <p:spPr>
            <a:xfrm>
              <a:off x="5075150" y="1863875"/>
              <a:ext cx="244775" cy="337150"/>
            </a:xfrm>
            <a:custGeom>
              <a:avLst/>
              <a:gdLst/>
              <a:ahLst/>
              <a:cxnLst/>
              <a:rect l="l" t="t" r="r" b="b"/>
              <a:pathLst>
                <a:path w="9791" h="13486" extrusionOk="0">
                  <a:moveTo>
                    <a:pt x="4613" y="1"/>
                  </a:moveTo>
                  <a:cubicBezTo>
                    <a:pt x="3131" y="2004"/>
                    <a:pt x="1483" y="4089"/>
                    <a:pt x="1" y="6091"/>
                  </a:cubicBezTo>
                  <a:cubicBezTo>
                    <a:pt x="1007" y="8416"/>
                    <a:pt x="1839" y="10813"/>
                    <a:pt x="2562" y="13241"/>
                  </a:cubicBezTo>
                  <a:cubicBezTo>
                    <a:pt x="3307" y="13371"/>
                    <a:pt x="4188" y="13358"/>
                    <a:pt x="4933" y="13485"/>
                  </a:cubicBezTo>
                  <a:lnTo>
                    <a:pt x="9790" y="7103"/>
                  </a:lnTo>
                  <a:cubicBezTo>
                    <a:pt x="9790" y="7103"/>
                    <a:pt x="8210" y="3192"/>
                    <a:pt x="7321" y="692"/>
                  </a:cubicBezTo>
                  <a:lnTo>
                    <a:pt x="4613" y="1"/>
                  </a:ln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7"/>
            <p:cNvSpPr/>
            <p:nvPr/>
          </p:nvSpPr>
          <p:spPr>
            <a:xfrm>
              <a:off x="5075150" y="1863925"/>
              <a:ext cx="151850" cy="334700"/>
            </a:xfrm>
            <a:custGeom>
              <a:avLst/>
              <a:gdLst/>
              <a:ahLst/>
              <a:cxnLst/>
              <a:rect l="l" t="t" r="r" b="b"/>
              <a:pathLst>
                <a:path w="6074" h="13388" extrusionOk="0">
                  <a:moveTo>
                    <a:pt x="4614" y="0"/>
                  </a:moveTo>
                  <a:cubicBezTo>
                    <a:pt x="3131" y="2002"/>
                    <a:pt x="1483" y="4087"/>
                    <a:pt x="1" y="6089"/>
                  </a:cubicBezTo>
                  <a:cubicBezTo>
                    <a:pt x="1007" y="8414"/>
                    <a:pt x="1840" y="10811"/>
                    <a:pt x="2562" y="13239"/>
                  </a:cubicBezTo>
                  <a:cubicBezTo>
                    <a:pt x="3042" y="13323"/>
                    <a:pt x="3578" y="13347"/>
                    <a:pt x="4099" y="13387"/>
                  </a:cubicBezTo>
                  <a:cubicBezTo>
                    <a:pt x="4756" y="9049"/>
                    <a:pt x="5415" y="4711"/>
                    <a:pt x="6074" y="372"/>
                  </a:cubicBezTo>
                  <a:lnTo>
                    <a:pt x="4614" y="0"/>
                  </a:ln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7"/>
            <p:cNvSpPr/>
            <p:nvPr/>
          </p:nvSpPr>
          <p:spPr>
            <a:xfrm>
              <a:off x="5140675" y="1869700"/>
              <a:ext cx="117300" cy="329900"/>
            </a:xfrm>
            <a:custGeom>
              <a:avLst/>
              <a:gdLst/>
              <a:ahLst/>
              <a:cxnLst/>
              <a:rect l="l" t="t" r="r" b="b"/>
              <a:pathLst>
                <a:path w="4692" h="13196" extrusionOk="0">
                  <a:moveTo>
                    <a:pt x="2900" y="0"/>
                  </a:moveTo>
                  <a:lnTo>
                    <a:pt x="0" y="6278"/>
                  </a:lnTo>
                  <a:lnTo>
                    <a:pt x="471" y="13077"/>
                  </a:lnTo>
                  <a:cubicBezTo>
                    <a:pt x="934" y="13123"/>
                    <a:pt x="1422" y="13145"/>
                    <a:pt x="1883" y="13195"/>
                  </a:cubicBezTo>
                  <a:lnTo>
                    <a:pt x="4691" y="6133"/>
                  </a:lnTo>
                  <a:lnTo>
                    <a:pt x="4088" y="303"/>
                  </a:lnTo>
                  <a:lnTo>
                    <a:pt x="2900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7"/>
            <p:cNvSpPr/>
            <p:nvPr/>
          </p:nvSpPr>
          <p:spPr>
            <a:xfrm>
              <a:off x="5112875" y="1877400"/>
              <a:ext cx="89600" cy="123000"/>
            </a:xfrm>
            <a:custGeom>
              <a:avLst/>
              <a:gdLst/>
              <a:ahLst/>
              <a:cxnLst/>
              <a:rect l="l" t="t" r="r" b="b"/>
              <a:pathLst>
                <a:path w="3584" h="4920" extrusionOk="0">
                  <a:moveTo>
                    <a:pt x="3301" y="1"/>
                  </a:moveTo>
                  <a:cubicBezTo>
                    <a:pt x="3151" y="1"/>
                    <a:pt x="3015" y="148"/>
                    <a:pt x="2922" y="281"/>
                  </a:cubicBezTo>
                  <a:lnTo>
                    <a:pt x="1299" y="2581"/>
                  </a:lnTo>
                  <a:lnTo>
                    <a:pt x="495" y="3719"/>
                  </a:lnTo>
                  <a:cubicBezTo>
                    <a:pt x="466" y="3760"/>
                    <a:pt x="314" y="3993"/>
                    <a:pt x="162" y="4227"/>
                  </a:cubicBezTo>
                  <a:cubicBezTo>
                    <a:pt x="0" y="4475"/>
                    <a:pt x="151" y="4812"/>
                    <a:pt x="445" y="4848"/>
                  </a:cubicBezTo>
                  <a:cubicBezTo>
                    <a:pt x="828" y="4896"/>
                    <a:pt x="1212" y="4920"/>
                    <a:pt x="1597" y="4920"/>
                  </a:cubicBezTo>
                  <a:cubicBezTo>
                    <a:pt x="1741" y="4920"/>
                    <a:pt x="1886" y="4917"/>
                    <a:pt x="2031" y="4910"/>
                  </a:cubicBezTo>
                  <a:cubicBezTo>
                    <a:pt x="2312" y="4896"/>
                    <a:pt x="2619" y="4858"/>
                    <a:pt x="2820" y="4660"/>
                  </a:cubicBezTo>
                  <a:cubicBezTo>
                    <a:pt x="3001" y="4482"/>
                    <a:pt x="3055" y="4215"/>
                    <a:pt x="3098" y="3966"/>
                  </a:cubicBezTo>
                  <a:cubicBezTo>
                    <a:pt x="3305" y="2767"/>
                    <a:pt x="3463" y="1565"/>
                    <a:pt x="3572" y="357"/>
                  </a:cubicBezTo>
                  <a:cubicBezTo>
                    <a:pt x="3583" y="229"/>
                    <a:pt x="3530" y="96"/>
                    <a:pt x="3418" y="32"/>
                  </a:cubicBezTo>
                  <a:cubicBezTo>
                    <a:pt x="3378" y="10"/>
                    <a:pt x="3339" y="1"/>
                    <a:pt x="3301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9" name="Google Shape;679;p17"/>
          <p:cNvSpPr txBox="1">
            <a:spLocks noGrp="1"/>
          </p:cNvSpPr>
          <p:nvPr>
            <p:ph type="title"/>
          </p:nvPr>
        </p:nvSpPr>
        <p:spPr>
          <a:xfrm>
            <a:off x="720000" y="2230050"/>
            <a:ext cx="2336400" cy="4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80" name="Google Shape;680;p17"/>
          <p:cNvSpPr txBox="1">
            <a:spLocks noGrp="1"/>
          </p:cNvSpPr>
          <p:nvPr>
            <p:ph type="subTitle" idx="1"/>
          </p:nvPr>
        </p:nvSpPr>
        <p:spPr>
          <a:xfrm>
            <a:off x="720000" y="2581688"/>
            <a:ext cx="23364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7"/>
          <p:cNvSpPr txBox="1">
            <a:spLocks noGrp="1"/>
          </p:cNvSpPr>
          <p:nvPr>
            <p:ph type="title" idx="2"/>
          </p:nvPr>
        </p:nvSpPr>
        <p:spPr>
          <a:xfrm>
            <a:off x="3403800" y="2617200"/>
            <a:ext cx="2336400" cy="4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82" name="Google Shape;682;p17"/>
          <p:cNvSpPr txBox="1">
            <a:spLocks noGrp="1"/>
          </p:cNvSpPr>
          <p:nvPr>
            <p:ph type="subTitle" idx="3"/>
          </p:nvPr>
        </p:nvSpPr>
        <p:spPr>
          <a:xfrm>
            <a:off x="3403800" y="2968127"/>
            <a:ext cx="23364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17"/>
          <p:cNvSpPr txBox="1">
            <a:spLocks noGrp="1"/>
          </p:cNvSpPr>
          <p:nvPr>
            <p:ph type="title" idx="4"/>
          </p:nvPr>
        </p:nvSpPr>
        <p:spPr>
          <a:xfrm>
            <a:off x="6087600" y="2230050"/>
            <a:ext cx="2336400" cy="4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84" name="Google Shape;684;p17"/>
          <p:cNvSpPr txBox="1">
            <a:spLocks noGrp="1"/>
          </p:cNvSpPr>
          <p:nvPr>
            <p:ph type="subTitle" idx="5"/>
          </p:nvPr>
        </p:nvSpPr>
        <p:spPr>
          <a:xfrm>
            <a:off x="6087600" y="2581688"/>
            <a:ext cx="23364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17"/>
          <p:cNvSpPr/>
          <p:nvPr/>
        </p:nvSpPr>
        <p:spPr>
          <a:xfrm>
            <a:off x="7736925" y="23652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7" name="Google Shape;687;p17"/>
          <p:cNvGrpSpPr/>
          <p:nvPr/>
        </p:nvGrpSpPr>
        <p:grpSpPr>
          <a:xfrm>
            <a:off x="7973879" y="290286"/>
            <a:ext cx="654195" cy="635660"/>
            <a:chOff x="1860550" y="3536650"/>
            <a:chExt cx="477375" cy="463850"/>
          </a:xfrm>
        </p:grpSpPr>
        <p:sp>
          <p:nvSpPr>
            <p:cNvPr id="688" name="Google Shape;688;p17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7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7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7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7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7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7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7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6" name="Google Shape;696;p17"/>
          <p:cNvSpPr/>
          <p:nvPr/>
        </p:nvSpPr>
        <p:spPr>
          <a:xfrm>
            <a:off x="379625" y="232131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17"/>
          <p:cNvSpPr/>
          <p:nvPr/>
        </p:nvSpPr>
        <p:spPr>
          <a:xfrm>
            <a:off x="136813" y="126671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17"/>
          <p:cNvSpPr/>
          <p:nvPr/>
        </p:nvSpPr>
        <p:spPr>
          <a:xfrm>
            <a:off x="8628075" y="79448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17"/>
          <p:cNvSpPr/>
          <p:nvPr/>
        </p:nvSpPr>
        <p:spPr>
          <a:xfrm rot="621580">
            <a:off x="8207294" y="1033300"/>
            <a:ext cx="1266838" cy="804111"/>
          </a:xfrm>
          <a:custGeom>
            <a:avLst/>
            <a:gdLst/>
            <a:ahLst/>
            <a:cxnLst/>
            <a:rect l="l" t="t" r="r" b="b"/>
            <a:pathLst>
              <a:path w="15942" h="10119" extrusionOk="0">
                <a:moveTo>
                  <a:pt x="8105" y="1"/>
                </a:moveTo>
                <a:cubicBezTo>
                  <a:pt x="7759" y="1"/>
                  <a:pt x="7412" y="68"/>
                  <a:pt x="7095" y="201"/>
                </a:cubicBezTo>
                <a:cubicBezTo>
                  <a:pt x="6205" y="573"/>
                  <a:pt x="5549" y="1389"/>
                  <a:pt x="5216" y="2295"/>
                </a:cubicBezTo>
                <a:cubicBezTo>
                  <a:pt x="4883" y="3200"/>
                  <a:pt x="4843" y="4190"/>
                  <a:pt x="4926" y="5150"/>
                </a:cubicBezTo>
                <a:cubicBezTo>
                  <a:pt x="4635" y="4689"/>
                  <a:pt x="4087" y="4433"/>
                  <a:pt x="3540" y="4433"/>
                </a:cubicBezTo>
                <a:cubicBezTo>
                  <a:pt x="3352" y="4433"/>
                  <a:pt x="3165" y="4464"/>
                  <a:pt x="2988" y="4526"/>
                </a:cubicBezTo>
                <a:cubicBezTo>
                  <a:pt x="2296" y="4769"/>
                  <a:pt x="1800" y="5444"/>
                  <a:pt x="1691" y="6169"/>
                </a:cubicBezTo>
                <a:cubicBezTo>
                  <a:pt x="1583" y="6895"/>
                  <a:pt x="1834" y="7649"/>
                  <a:pt x="2293" y="8221"/>
                </a:cubicBezTo>
                <a:cubicBezTo>
                  <a:pt x="1501" y="8766"/>
                  <a:pt x="716" y="9472"/>
                  <a:pt x="0" y="10118"/>
                </a:cubicBezTo>
                <a:cubicBezTo>
                  <a:pt x="5180" y="8366"/>
                  <a:pt x="10474" y="6595"/>
                  <a:pt x="15941" y="6595"/>
                </a:cubicBezTo>
                <a:cubicBezTo>
                  <a:pt x="14789" y="6422"/>
                  <a:pt x="13637" y="6186"/>
                  <a:pt x="12485" y="6013"/>
                </a:cubicBezTo>
                <a:cubicBezTo>
                  <a:pt x="12838" y="5443"/>
                  <a:pt x="12704" y="4624"/>
                  <a:pt x="12189" y="4195"/>
                </a:cubicBezTo>
                <a:cubicBezTo>
                  <a:pt x="11940" y="3988"/>
                  <a:pt x="11618" y="3886"/>
                  <a:pt x="11295" y="3886"/>
                </a:cubicBezTo>
                <a:cubicBezTo>
                  <a:pt x="10950" y="3886"/>
                  <a:pt x="10604" y="4003"/>
                  <a:pt x="10348" y="4236"/>
                </a:cubicBezTo>
                <a:cubicBezTo>
                  <a:pt x="10435" y="3618"/>
                  <a:pt x="10523" y="2992"/>
                  <a:pt x="10470" y="2371"/>
                </a:cubicBezTo>
                <a:cubicBezTo>
                  <a:pt x="10415" y="1748"/>
                  <a:pt x="10209" y="1119"/>
                  <a:pt x="9777" y="669"/>
                </a:cubicBezTo>
                <a:cubicBezTo>
                  <a:pt x="9347" y="220"/>
                  <a:pt x="8728" y="1"/>
                  <a:pt x="81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0" name="Google Shape;700;p17"/>
          <p:cNvGrpSpPr/>
          <p:nvPr/>
        </p:nvGrpSpPr>
        <p:grpSpPr>
          <a:xfrm>
            <a:off x="-354225" y="3683636"/>
            <a:ext cx="9616251" cy="2293156"/>
            <a:chOff x="-354225" y="4026486"/>
            <a:chExt cx="9616251" cy="2293156"/>
          </a:xfrm>
        </p:grpSpPr>
        <p:sp>
          <p:nvSpPr>
            <p:cNvPr id="701" name="Google Shape;701;p17"/>
            <p:cNvSpPr/>
            <p:nvPr/>
          </p:nvSpPr>
          <p:spPr>
            <a:xfrm>
              <a:off x="-354225" y="4236125"/>
              <a:ext cx="9616251" cy="2083518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7"/>
            <p:cNvSpPr/>
            <p:nvPr/>
          </p:nvSpPr>
          <p:spPr>
            <a:xfrm>
              <a:off x="7319410" y="485757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7"/>
            <p:cNvSpPr/>
            <p:nvPr/>
          </p:nvSpPr>
          <p:spPr>
            <a:xfrm>
              <a:off x="5166178" y="449956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7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5416107" y="4606884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704856" y="4059319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7"/>
            <p:cNvSpPr/>
            <p:nvPr/>
          </p:nvSpPr>
          <p:spPr>
            <a:xfrm rot="562755">
              <a:off x="7975047" y="4069254"/>
              <a:ext cx="567507" cy="519884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8581125" y="42897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7"/>
            <p:cNvSpPr/>
            <p:nvPr/>
          </p:nvSpPr>
          <p:spPr>
            <a:xfrm rot="-642694">
              <a:off x="160692" y="4524477"/>
              <a:ext cx="433111" cy="347193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3214218" y="4781464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7"/>
            <p:cNvSpPr/>
            <p:nvPr/>
          </p:nvSpPr>
          <p:spPr>
            <a:xfrm>
              <a:off x="6592704" y="4920879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6204605" y="4636463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4803059" y="4915660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8103403" y="4888195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3670248" y="4487241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56537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0" name="Google Shape;720;p18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721" name="Google Shape;721;p18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8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8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8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8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8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8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8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8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8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8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8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3" name="Google Shape;733;p18"/>
          <p:cNvSpPr txBox="1">
            <a:spLocks noGrp="1"/>
          </p:cNvSpPr>
          <p:nvPr>
            <p:ph type="title"/>
          </p:nvPr>
        </p:nvSpPr>
        <p:spPr>
          <a:xfrm>
            <a:off x="719975" y="173525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34" name="Google Shape;734;p18"/>
          <p:cNvSpPr txBox="1">
            <a:spLocks noGrp="1"/>
          </p:cNvSpPr>
          <p:nvPr>
            <p:ph type="subTitle" idx="1"/>
          </p:nvPr>
        </p:nvSpPr>
        <p:spPr>
          <a:xfrm>
            <a:off x="719975" y="21439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18"/>
          <p:cNvSpPr txBox="1">
            <a:spLocks noGrp="1"/>
          </p:cNvSpPr>
          <p:nvPr>
            <p:ph type="title" idx="2"/>
          </p:nvPr>
        </p:nvSpPr>
        <p:spPr>
          <a:xfrm>
            <a:off x="3419246" y="173525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36" name="Google Shape;736;p18"/>
          <p:cNvSpPr txBox="1">
            <a:spLocks noGrp="1"/>
          </p:cNvSpPr>
          <p:nvPr>
            <p:ph type="subTitle" idx="3"/>
          </p:nvPr>
        </p:nvSpPr>
        <p:spPr>
          <a:xfrm>
            <a:off x="3419244" y="21439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18"/>
          <p:cNvSpPr txBox="1">
            <a:spLocks noGrp="1"/>
          </p:cNvSpPr>
          <p:nvPr>
            <p:ph type="title" idx="4"/>
          </p:nvPr>
        </p:nvSpPr>
        <p:spPr>
          <a:xfrm>
            <a:off x="719975" y="34981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38" name="Google Shape;738;p18"/>
          <p:cNvSpPr txBox="1">
            <a:spLocks noGrp="1"/>
          </p:cNvSpPr>
          <p:nvPr>
            <p:ph type="subTitle" idx="5"/>
          </p:nvPr>
        </p:nvSpPr>
        <p:spPr>
          <a:xfrm>
            <a:off x="719975" y="39068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8"/>
          <p:cNvSpPr txBox="1">
            <a:spLocks noGrp="1"/>
          </p:cNvSpPr>
          <p:nvPr>
            <p:ph type="title" idx="6"/>
          </p:nvPr>
        </p:nvSpPr>
        <p:spPr>
          <a:xfrm>
            <a:off x="3419246" y="34981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40" name="Google Shape;740;p18"/>
          <p:cNvSpPr txBox="1">
            <a:spLocks noGrp="1"/>
          </p:cNvSpPr>
          <p:nvPr>
            <p:ph type="subTitle" idx="7"/>
          </p:nvPr>
        </p:nvSpPr>
        <p:spPr>
          <a:xfrm>
            <a:off x="3419244" y="39068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18"/>
          <p:cNvSpPr txBox="1">
            <a:spLocks noGrp="1"/>
          </p:cNvSpPr>
          <p:nvPr>
            <p:ph type="title" idx="8"/>
          </p:nvPr>
        </p:nvSpPr>
        <p:spPr>
          <a:xfrm>
            <a:off x="6118525" y="173525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42" name="Google Shape;742;p18"/>
          <p:cNvSpPr txBox="1">
            <a:spLocks noGrp="1"/>
          </p:cNvSpPr>
          <p:nvPr>
            <p:ph type="subTitle" idx="9"/>
          </p:nvPr>
        </p:nvSpPr>
        <p:spPr>
          <a:xfrm>
            <a:off x="6118520" y="21439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8"/>
          <p:cNvSpPr txBox="1">
            <a:spLocks noGrp="1"/>
          </p:cNvSpPr>
          <p:nvPr>
            <p:ph type="title" idx="13"/>
          </p:nvPr>
        </p:nvSpPr>
        <p:spPr>
          <a:xfrm>
            <a:off x="6118525" y="34981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44" name="Google Shape;744;p18"/>
          <p:cNvSpPr txBox="1">
            <a:spLocks noGrp="1"/>
          </p:cNvSpPr>
          <p:nvPr>
            <p:ph type="subTitle" idx="14"/>
          </p:nvPr>
        </p:nvSpPr>
        <p:spPr>
          <a:xfrm>
            <a:off x="6118520" y="39068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18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46" name="Google Shape;746;p18"/>
          <p:cNvGrpSpPr/>
          <p:nvPr/>
        </p:nvGrpSpPr>
        <p:grpSpPr>
          <a:xfrm>
            <a:off x="-354225" y="4273231"/>
            <a:ext cx="9616251" cy="951462"/>
            <a:chOff x="-354225" y="4273231"/>
            <a:chExt cx="9616251" cy="951462"/>
          </a:xfrm>
        </p:grpSpPr>
        <p:sp>
          <p:nvSpPr>
            <p:cNvPr id="747" name="Google Shape;747;p18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8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8"/>
            <p:cNvSpPr/>
            <p:nvPr/>
          </p:nvSpPr>
          <p:spPr>
            <a:xfrm>
              <a:off x="2280149" y="4961360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8"/>
            <p:cNvSpPr/>
            <p:nvPr/>
          </p:nvSpPr>
          <p:spPr>
            <a:xfrm>
              <a:off x="2885945" y="47614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8"/>
            <p:cNvSpPr/>
            <p:nvPr/>
          </p:nvSpPr>
          <p:spPr>
            <a:xfrm>
              <a:off x="64256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8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8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8"/>
            <p:cNvSpPr/>
            <p:nvPr/>
          </p:nvSpPr>
          <p:spPr>
            <a:xfrm>
              <a:off x="205331" y="427323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8"/>
            <p:cNvSpPr/>
            <p:nvPr/>
          </p:nvSpPr>
          <p:spPr>
            <a:xfrm>
              <a:off x="8482250" y="4467014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480746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4198784" y="481052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7899078" y="45564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3" name="Google Shape;763;p18"/>
          <p:cNvGrpSpPr/>
          <p:nvPr/>
        </p:nvGrpSpPr>
        <p:grpSpPr>
          <a:xfrm rot="7690122" flipH="1">
            <a:off x="150322" y="189545"/>
            <a:ext cx="1336926" cy="1243149"/>
            <a:chOff x="932475" y="4800200"/>
            <a:chExt cx="567050" cy="527275"/>
          </a:xfrm>
        </p:grpSpPr>
        <p:sp>
          <p:nvSpPr>
            <p:cNvPr id="764" name="Google Shape;764;p18"/>
            <p:cNvSpPr/>
            <p:nvPr/>
          </p:nvSpPr>
          <p:spPr>
            <a:xfrm>
              <a:off x="1060500" y="4932325"/>
              <a:ext cx="439025" cy="395150"/>
            </a:xfrm>
            <a:custGeom>
              <a:avLst/>
              <a:gdLst/>
              <a:ahLst/>
              <a:cxnLst/>
              <a:rect l="l" t="t" r="r" b="b"/>
              <a:pathLst>
                <a:path w="17561" h="15806" extrusionOk="0">
                  <a:moveTo>
                    <a:pt x="253" y="0"/>
                  </a:moveTo>
                  <a:cubicBezTo>
                    <a:pt x="236" y="0"/>
                    <a:pt x="219" y="2"/>
                    <a:pt x="202" y="6"/>
                  </a:cubicBezTo>
                  <a:cubicBezTo>
                    <a:pt x="78" y="35"/>
                    <a:pt x="1" y="158"/>
                    <a:pt x="29" y="283"/>
                  </a:cubicBezTo>
                  <a:cubicBezTo>
                    <a:pt x="962" y="4289"/>
                    <a:pt x="3161" y="8010"/>
                    <a:pt x="6219" y="10761"/>
                  </a:cubicBezTo>
                  <a:cubicBezTo>
                    <a:pt x="9011" y="13271"/>
                    <a:pt x="12531" y="14982"/>
                    <a:pt x="16229" y="15643"/>
                  </a:cubicBezTo>
                  <a:cubicBezTo>
                    <a:pt x="16583" y="15706"/>
                    <a:pt x="16938" y="15761"/>
                    <a:pt x="17295" y="15804"/>
                  </a:cubicBezTo>
                  <a:cubicBezTo>
                    <a:pt x="17303" y="15805"/>
                    <a:pt x="17311" y="15805"/>
                    <a:pt x="17319" y="15805"/>
                  </a:cubicBezTo>
                  <a:cubicBezTo>
                    <a:pt x="17434" y="15805"/>
                    <a:pt x="17531" y="15718"/>
                    <a:pt x="17546" y="15603"/>
                  </a:cubicBezTo>
                  <a:cubicBezTo>
                    <a:pt x="17561" y="15480"/>
                    <a:pt x="17475" y="15366"/>
                    <a:pt x="17351" y="15348"/>
                  </a:cubicBezTo>
                  <a:cubicBezTo>
                    <a:pt x="13360" y="14857"/>
                    <a:pt x="9518" y="13107"/>
                    <a:pt x="6527" y="10418"/>
                  </a:cubicBezTo>
                  <a:cubicBezTo>
                    <a:pt x="3538" y="7731"/>
                    <a:pt x="1390" y="4094"/>
                    <a:pt x="479" y="178"/>
                  </a:cubicBezTo>
                  <a:cubicBezTo>
                    <a:pt x="453" y="72"/>
                    <a:pt x="358" y="0"/>
                    <a:pt x="253" y="0"/>
                  </a:cubicBezTo>
                  <a:close/>
                </a:path>
              </a:pathLst>
            </a:custGeom>
            <a:solidFill>
              <a:srgbClr val="088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1031225" y="4800200"/>
              <a:ext cx="86700" cy="205000"/>
            </a:xfrm>
            <a:custGeom>
              <a:avLst/>
              <a:gdLst/>
              <a:ahLst/>
              <a:cxnLst/>
              <a:rect l="l" t="t" r="r" b="b"/>
              <a:pathLst>
                <a:path w="3468" h="8200" extrusionOk="0">
                  <a:moveTo>
                    <a:pt x="1367" y="0"/>
                  </a:moveTo>
                  <a:cubicBezTo>
                    <a:pt x="614" y="1355"/>
                    <a:pt x="1" y="2846"/>
                    <a:pt x="27" y="4397"/>
                  </a:cubicBezTo>
                  <a:cubicBezTo>
                    <a:pt x="54" y="5948"/>
                    <a:pt x="842" y="7561"/>
                    <a:pt x="2255" y="8200"/>
                  </a:cubicBezTo>
                  <a:cubicBezTo>
                    <a:pt x="3149" y="7046"/>
                    <a:pt x="3468" y="5422"/>
                    <a:pt x="3171" y="3991"/>
                  </a:cubicBezTo>
                  <a:cubicBezTo>
                    <a:pt x="2875" y="2562"/>
                    <a:pt x="2175" y="1216"/>
                    <a:pt x="1367" y="0"/>
                  </a:cubicBezTo>
                  <a:close/>
                </a:path>
              </a:pathLst>
            </a:custGeom>
            <a:solidFill>
              <a:srgbClr val="088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1061125" y="4800200"/>
              <a:ext cx="28275" cy="205000"/>
            </a:xfrm>
            <a:custGeom>
              <a:avLst/>
              <a:gdLst/>
              <a:ahLst/>
              <a:cxnLst/>
              <a:rect l="l" t="t" r="r" b="b"/>
              <a:pathLst>
                <a:path w="1131" h="8200" extrusionOk="0">
                  <a:moveTo>
                    <a:pt x="169" y="0"/>
                  </a:moveTo>
                  <a:cubicBezTo>
                    <a:pt x="141" y="52"/>
                    <a:pt x="112" y="105"/>
                    <a:pt x="83" y="158"/>
                  </a:cubicBezTo>
                  <a:cubicBezTo>
                    <a:pt x="0" y="2318"/>
                    <a:pt x="299" y="4469"/>
                    <a:pt x="687" y="6588"/>
                  </a:cubicBezTo>
                  <a:cubicBezTo>
                    <a:pt x="784" y="7115"/>
                    <a:pt x="886" y="7640"/>
                    <a:pt x="989" y="8164"/>
                  </a:cubicBezTo>
                  <a:cubicBezTo>
                    <a:pt x="1012" y="8175"/>
                    <a:pt x="1035" y="8190"/>
                    <a:pt x="1059" y="8200"/>
                  </a:cubicBezTo>
                  <a:cubicBezTo>
                    <a:pt x="1084" y="8168"/>
                    <a:pt x="1106" y="8134"/>
                    <a:pt x="1131" y="8099"/>
                  </a:cubicBezTo>
                  <a:cubicBezTo>
                    <a:pt x="720" y="6000"/>
                    <a:pt x="324" y="3888"/>
                    <a:pt x="238" y="1745"/>
                  </a:cubicBezTo>
                  <a:cubicBezTo>
                    <a:pt x="215" y="1200"/>
                    <a:pt x="215" y="653"/>
                    <a:pt x="238" y="105"/>
                  </a:cubicBezTo>
                  <a:cubicBezTo>
                    <a:pt x="215" y="69"/>
                    <a:pt x="192" y="35"/>
                    <a:pt x="169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8"/>
            <p:cNvSpPr/>
            <p:nvPr/>
          </p:nvSpPr>
          <p:spPr>
            <a:xfrm>
              <a:off x="964725" y="5101000"/>
              <a:ext cx="204000" cy="82350"/>
            </a:xfrm>
            <a:custGeom>
              <a:avLst/>
              <a:gdLst/>
              <a:ahLst/>
              <a:cxnLst/>
              <a:rect l="l" t="t" r="r" b="b"/>
              <a:pathLst>
                <a:path w="8160" h="3294" extrusionOk="0">
                  <a:moveTo>
                    <a:pt x="3911" y="0"/>
                  </a:moveTo>
                  <a:cubicBezTo>
                    <a:pt x="2587" y="0"/>
                    <a:pt x="1253" y="319"/>
                    <a:pt x="0" y="748"/>
                  </a:cubicBezTo>
                  <a:cubicBezTo>
                    <a:pt x="1122" y="1820"/>
                    <a:pt x="2411" y="2792"/>
                    <a:pt x="3918" y="3156"/>
                  </a:cubicBezTo>
                  <a:cubicBezTo>
                    <a:pt x="4292" y="3247"/>
                    <a:pt x="4681" y="3293"/>
                    <a:pt x="5070" y="3293"/>
                  </a:cubicBezTo>
                  <a:cubicBezTo>
                    <a:pt x="6249" y="3293"/>
                    <a:pt x="7426" y="2867"/>
                    <a:pt x="8160" y="1961"/>
                  </a:cubicBezTo>
                  <a:cubicBezTo>
                    <a:pt x="7269" y="804"/>
                    <a:pt x="5778" y="87"/>
                    <a:pt x="4320" y="11"/>
                  </a:cubicBezTo>
                  <a:cubicBezTo>
                    <a:pt x="4184" y="4"/>
                    <a:pt x="4048" y="0"/>
                    <a:pt x="3911" y="0"/>
                  </a:cubicBezTo>
                  <a:close/>
                </a:path>
              </a:pathLst>
            </a:custGeom>
            <a:solidFill>
              <a:srgbClr val="088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8"/>
            <p:cNvSpPr/>
            <p:nvPr/>
          </p:nvSpPr>
          <p:spPr>
            <a:xfrm>
              <a:off x="964750" y="5118725"/>
              <a:ext cx="203975" cy="32750"/>
            </a:xfrm>
            <a:custGeom>
              <a:avLst/>
              <a:gdLst/>
              <a:ahLst/>
              <a:cxnLst/>
              <a:rect l="l" t="t" r="r" b="b"/>
              <a:pathLst>
                <a:path w="8159" h="1310" extrusionOk="0">
                  <a:moveTo>
                    <a:pt x="120" y="1"/>
                  </a:moveTo>
                  <a:cubicBezTo>
                    <a:pt x="81" y="13"/>
                    <a:pt x="41" y="26"/>
                    <a:pt x="1" y="39"/>
                  </a:cubicBezTo>
                  <a:cubicBezTo>
                    <a:pt x="44" y="81"/>
                    <a:pt x="88" y="122"/>
                    <a:pt x="131" y="163"/>
                  </a:cubicBezTo>
                  <a:cubicBezTo>
                    <a:pt x="2201" y="790"/>
                    <a:pt x="4357" y="1044"/>
                    <a:pt x="6507" y="1203"/>
                  </a:cubicBezTo>
                  <a:cubicBezTo>
                    <a:pt x="7039" y="1243"/>
                    <a:pt x="7573" y="1276"/>
                    <a:pt x="8107" y="1309"/>
                  </a:cubicBezTo>
                  <a:cubicBezTo>
                    <a:pt x="8126" y="1291"/>
                    <a:pt x="8143" y="1272"/>
                    <a:pt x="8159" y="1252"/>
                  </a:cubicBezTo>
                  <a:cubicBezTo>
                    <a:pt x="8134" y="1219"/>
                    <a:pt x="8107" y="1187"/>
                    <a:pt x="8080" y="1156"/>
                  </a:cubicBezTo>
                  <a:cubicBezTo>
                    <a:pt x="5944" y="1024"/>
                    <a:pt x="3801" y="873"/>
                    <a:pt x="1707" y="415"/>
                  </a:cubicBezTo>
                  <a:cubicBezTo>
                    <a:pt x="1173" y="299"/>
                    <a:pt x="644" y="160"/>
                    <a:pt x="120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1078950" y="5207800"/>
              <a:ext cx="205700" cy="80825"/>
            </a:xfrm>
            <a:custGeom>
              <a:avLst/>
              <a:gdLst/>
              <a:ahLst/>
              <a:cxnLst/>
              <a:rect l="l" t="t" r="r" b="b"/>
              <a:pathLst>
                <a:path w="8228" h="3233" extrusionOk="0">
                  <a:moveTo>
                    <a:pt x="4373" y="1"/>
                  </a:moveTo>
                  <a:cubicBezTo>
                    <a:pt x="4332" y="1"/>
                    <a:pt x="4291" y="1"/>
                    <a:pt x="4249" y="2"/>
                  </a:cubicBezTo>
                  <a:cubicBezTo>
                    <a:pt x="2790" y="39"/>
                    <a:pt x="1341" y="488"/>
                    <a:pt x="0" y="1067"/>
                  </a:cubicBezTo>
                  <a:cubicBezTo>
                    <a:pt x="1199" y="2050"/>
                    <a:pt x="2559" y="2919"/>
                    <a:pt x="4089" y="3169"/>
                  </a:cubicBezTo>
                  <a:cubicBezTo>
                    <a:pt x="4346" y="3211"/>
                    <a:pt x="4608" y="3232"/>
                    <a:pt x="4871" y="3232"/>
                  </a:cubicBezTo>
                  <a:cubicBezTo>
                    <a:pt x="6175" y="3232"/>
                    <a:pt x="7494" y="2715"/>
                    <a:pt x="8227" y="1654"/>
                  </a:cubicBezTo>
                  <a:cubicBezTo>
                    <a:pt x="7277" y="598"/>
                    <a:pt x="5797" y="1"/>
                    <a:pt x="4373" y="1"/>
                  </a:cubicBezTo>
                  <a:close/>
                </a:path>
              </a:pathLst>
            </a:custGeom>
            <a:solidFill>
              <a:srgbClr val="088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1078900" y="5233225"/>
              <a:ext cx="205700" cy="17875"/>
            </a:xfrm>
            <a:custGeom>
              <a:avLst/>
              <a:gdLst/>
              <a:ahLst/>
              <a:cxnLst/>
              <a:rect l="l" t="t" r="r" b="b"/>
              <a:pathLst>
                <a:path w="8228" h="715" extrusionOk="0">
                  <a:moveTo>
                    <a:pt x="117" y="1"/>
                  </a:moveTo>
                  <a:cubicBezTo>
                    <a:pt x="78" y="18"/>
                    <a:pt x="40" y="34"/>
                    <a:pt x="1" y="50"/>
                  </a:cubicBezTo>
                  <a:cubicBezTo>
                    <a:pt x="47" y="89"/>
                    <a:pt x="94" y="126"/>
                    <a:pt x="141" y="163"/>
                  </a:cubicBezTo>
                  <a:cubicBezTo>
                    <a:pt x="2204" y="619"/>
                    <a:pt x="4324" y="714"/>
                    <a:pt x="6433" y="714"/>
                  </a:cubicBezTo>
                  <a:cubicBezTo>
                    <a:pt x="6481" y="714"/>
                    <a:pt x="6529" y="714"/>
                    <a:pt x="6577" y="714"/>
                  </a:cubicBezTo>
                  <a:cubicBezTo>
                    <a:pt x="7111" y="714"/>
                    <a:pt x="7646" y="707"/>
                    <a:pt x="8180" y="698"/>
                  </a:cubicBezTo>
                  <a:cubicBezTo>
                    <a:pt x="8196" y="678"/>
                    <a:pt x="8213" y="658"/>
                    <a:pt x="8228" y="637"/>
                  </a:cubicBezTo>
                  <a:cubicBezTo>
                    <a:pt x="8200" y="605"/>
                    <a:pt x="8170" y="576"/>
                    <a:pt x="8143" y="546"/>
                  </a:cubicBezTo>
                  <a:cubicBezTo>
                    <a:pt x="7561" y="555"/>
                    <a:pt x="6979" y="562"/>
                    <a:pt x="6397" y="562"/>
                  </a:cubicBezTo>
                  <a:cubicBezTo>
                    <a:pt x="4837" y="562"/>
                    <a:pt x="3278" y="510"/>
                    <a:pt x="1731" y="295"/>
                  </a:cubicBezTo>
                  <a:cubicBezTo>
                    <a:pt x="1190" y="219"/>
                    <a:pt x="652" y="122"/>
                    <a:pt x="117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932475" y="4970375"/>
              <a:ext cx="181000" cy="110600"/>
            </a:xfrm>
            <a:custGeom>
              <a:avLst/>
              <a:gdLst/>
              <a:ahLst/>
              <a:cxnLst/>
              <a:rect l="l" t="t" r="r" b="b"/>
              <a:pathLst>
                <a:path w="7240" h="4424" extrusionOk="0">
                  <a:moveTo>
                    <a:pt x="0" y="1"/>
                  </a:moveTo>
                  <a:lnTo>
                    <a:pt x="0" y="1"/>
                  </a:lnTo>
                  <a:cubicBezTo>
                    <a:pt x="685" y="1393"/>
                    <a:pt x="1557" y="2749"/>
                    <a:pt x="2846" y="3611"/>
                  </a:cubicBezTo>
                  <a:cubicBezTo>
                    <a:pt x="3606" y="4120"/>
                    <a:pt x="4536" y="4424"/>
                    <a:pt x="5444" y="4424"/>
                  </a:cubicBezTo>
                  <a:cubicBezTo>
                    <a:pt x="6074" y="4424"/>
                    <a:pt x="6694" y="4277"/>
                    <a:pt x="7240" y="3951"/>
                  </a:cubicBezTo>
                  <a:cubicBezTo>
                    <a:pt x="6804" y="2558"/>
                    <a:pt x="5651" y="1371"/>
                    <a:pt x="4308" y="797"/>
                  </a:cubicBezTo>
                  <a:cubicBezTo>
                    <a:pt x="2965" y="225"/>
                    <a:pt x="1461" y="31"/>
                    <a:pt x="0" y="1"/>
                  </a:cubicBezTo>
                  <a:close/>
                </a:path>
              </a:pathLst>
            </a:custGeom>
            <a:solidFill>
              <a:srgbClr val="088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932550" y="4970375"/>
              <a:ext cx="180975" cy="99775"/>
            </a:xfrm>
            <a:custGeom>
              <a:avLst/>
              <a:gdLst/>
              <a:ahLst/>
              <a:cxnLst/>
              <a:rect l="l" t="t" r="r" b="b"/>
              <a:pathLst>
                <a:path w="7239" h="3991" extrusionOk="0">
                  <a:moveTo>
                    <a:pt x="0" y="1"/>
                  </a:moveTo>
                  <a:cubicBezTo>
                    <a:pt x="26" y="54"/>
                    <a:pt x="53" y="108"/>
                    <a:pt x="80" y="162"/>
                  </a:cubicBezTo>
                  <a:cubicBezTo>
                    <a:pt x="1805" y="1463"/>
                    <a:pt x="3741" y="2446"/>
                    <a:pt x="5704" y="3337"/>
                  </a:cubicBezTo>
                  <a:cubicBezTo>
                    <a:pt x="6191" y="3558"/>
                    <a:pt x="6680" y="3775"/>
                    <a:pt x="7169" y="3990"/>
                  </a:cubicBezTo>
                  <a:cubicBezTo>
                    <a:pt x="7192" y="3977"/>
                    <a:pt x="7217" y="3966"/>
                    <a:pt x="7238" y="3953"/>
                  </a:cubicBezTo>
                  <a:cubicBezTo>
                    <a:pt x="7227" y="3913"/>
                    <a:pt x="7211" y="3874"/>
                    <a:pt x="7198" y="3835"/>
                  </a:cubicBezTo>
                  <a:cubicBezTo>
                    <a:pt x="5238" y="2974"/>
                    <a:pt x="3278" y="2093"/>
                    <a:pt x="1471" y="941"/>
                  </a:cubicBezTo>
                  <a:cubicBezTo>
                    <a:pt x="1009" y="648"/>
                    <a:pt x="561" y="335"/>
                    <a:pt x="125" y="4"/>
                  </a:cubicBezTo>
                  <a:cubicBezTo>
                    <a:pt x="83" y="2"/>
                    <a:pt x="42" y="1"/>
                    <a:pt x="0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1116875" y="4899575"/>
              <a:ext cx="89425" cy="203825"/>
            </a:xfrm>
            <a:custGeom>
              <a:avLst/>
              <a:gdLst/>
              <a:ahLst/>
              <a:cxnLst/>
              <a:rect l="l" t="t" r="r" b="b"/>
              <a:pathLst>
                <a:path w="3577" h="8153" extrusionOk="0">
                  <a:moveTo>
                    <a:pt x="2336" y="0"/>
                  </a:moveTo>
                  <a:cubicBezTo>
                    <a:pt x="1475" y="1180"/>
                    <a:pt x="718" y="2494"/>
                    <a:pt x="359" y="3909"/>
                  </a:cubicBezTo>
                  <a:cubicBezTo>
                    <a:pt x="0" y="5325"/>
                    <a:pt x="245" y="6961"/>
                    <a:pt x="1089" y="8152"/>
                  </a:cubicBezTo>
                  <a:cubicBezTo>
                    <a:pt x="2529" y="7577"/>
                    <a:pt x="3388" y="6000"/>
                    <a:pt x="3483" y="4453"/>
                  </a:cubicBezTo>
                  <a:cubicBezTo>
                    <a:pt x="3576" y="2905"/>
                    <a:pt x="3029" y="1388"/>
                    <a:pt x="2336" y="0"/>
                  </a:cubicBezTo>
                  <a:close/>
                </a:path>
              </a:pathLst>
            </a:custGeom>
            <a:solidFill>
              <a:srgbClr val="088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1142375" y="4899575"/>
              <a:ext cx="34925" cy="203825"/>
            </a:xfrm>
            <a:custGeom>
              <a:avLst/>
              <a:gdLst/>
              <a:ahLst/>
              <a:cxnLst/>
              <a:rect l="l" t="t" r="r" b="b"/>
              <a:pathLst>
                <a:path w="1397" h="8153" extrusionOk="0">
                  <a:moveTo>
                    <a:pt x="1318" y="0"/>
                  </a:moveTo>
                  <a:cubicBezTo>
                    <a:pt x="1293" y="33"/>
                    <a:pt x="1269" y="68"/>
                    <a:pt x="1244" y="102"/>
                  </a:cubicBezTo>
                  <a:cubicBezTo>
                    <a:pt x="1243" y="650"/>
                    <a:pt x="1219" y="1196"/>
                    <a:pt x="1173" y="1741"/>
                  </a:cubicBezTo>
                  <a:cubicBezTo>
                    <a:pt x="992" y="3878"/>
                    <a:pt x="504" y="5970"/>
                    <a:pt x="0" y="8049"/>
                  </a:cubicBezTo>
                  <a:cubicBezTo>
                    <a:pt x="23" y="8083"/>
                    <a:pt x="45" y="8118"/>
                    <a:pt x="69" y="8152"/>
                  </a:cubicBezTo>
                  <a:cubicBezTo>
                    <a:pt x="94" y="8142"/>
                    <a:pt x="117" y="8131"/>
                    <a:pt x="141" y="8119"/>
                  </a:cubicBezTo>
                  <a:cubicBezTo>
                    <a:pt x="267" y="7600"/>
                    <a:pt x="392" y="7080"/>
                    <a:pt x="511" y="6560"/>
                  </a:cubicBezTo>
                  <a:cubicBezTo>
                    <a:pt x="993" y="4459"/>
                    <a:pt x="1385" y="2322"/>
                    <a:pt x="1397" y="161"/>
                  </a:cubicBezTo>
                  <a:cubicBezTo>
                    <a:pt x="1371" y="108"/>
                    <a:pt x="1345" y="53"/>
                    <a:pt x="1318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1209500" y="5006700"/>
              <a:ext cx="84000" cy="200700"/>
            </a:xfrm>
            <a:custGeom>
              <a:avLst/>
              <a:gdLst/>
              <a:ahLst/>
              <a:cxnLst/>
              <a:rect l="l" t="t" r="r" b="b"/>
              <a:pathLst>
                <a:path w="3360" h="8028" extrusionOk="0">
                  <a:moveTo>
                    <a:pt x="1488" y="0"/>
                  </a:moveTo>
                  <a:cubicBezTo>
                    <a:pt x="830" y="1260"/>
                    <a:pt x="287" y="2632"/>
                    <a:pt x="144" y="4047"/>
                  </a:cubicBezTo>
                  <a:cubicBezTo>
                    <a:pt x="0" y="5460"/>
                    <a:pt x="474" y="7000"/>
                    <a:pt x="1455" y="8027"/>
                  </a:cubicBezTo>
                  <a:cubicBezTo>
                    <a:pt x="2758" y="7265"/>
                    <a:pt x="3360" y="5625"/>
                    <a:pt x="3229" y="4121"/>
                  </a:cubicBezTo>
                  <a:cubicBezTo>
                    <a:pt x="3098" y="2619"/>
                    <a:pt x="2355" y="1236"/>
                    <a:pt x="1488" y="0"/>
                  </a:cubicBezTo>
                  <a:close/>
                </a:path>
              </a:pathLst>
            </a:custGeom>
            <a:solidFill>
              <a:srgbClr val="088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1243850" y="5006700"/>
              <a:ext cx="12850" cy="200650"/>
            </a:xfrm>
            <a:custGeom>
              <a:avLst/>
              <a:gdLst/>
              <a:ahLst/>
              <a:cxnLst/>
              <a:rect l="l" t="t" r="r" b="b"/>
              <a:pathLst>
                <a:path w="514" h="8026" extrusionOk="0">
                  <a:moveTo>
                    <a:pt x="114" y="0"/>
                  </a:moveTo>
                  <a:cubicBezTo>
                    <a:pt x="96" y="37"/>
                    <a:pt x="77" y="73"/>
                    <a:pt x="58" y="109"/>
                  </a:cubicBezTo>
                  <a:cubicBezTo>
                    <a:pt x="136" y="637"/>
                    <a:pt x="192" y="1165"/>
                    <a:pt x="225" y="1698"/>
                  </a:cubicBezTo>
                  <a:cubicBezTo>
                    <a:pt x="357" y="3778"/>
                    <a:pt x="187" y="5863"/>
                    <a:pt x="1" y="7937"/>
                  </a:cubicBezTo>
                  <a:cubicBezTo>
                    <a:pt x="28" y="7966"/>
                    <a:pt x="54" y="7997"/>
                    <a:pt x="81" y="8026"/>
                  </a:cubicBezTo>
                  <a:cubicBezTo>
                    <a:pt x="103" y="8013"/>
                    <a:pt x="124" y="7999"/>
                    <a:pt x="146" y="7984"/>
                  </a:cubicBezTo>
                  <a:cubicBezTo>
                    <a:pt x="192" y="7466"/>
                    <a:pt x="238" y="6948"/>
                    <a:pt x="278" y="6429"/>
                  </a:cubicBezTo>
                  <a:cubicBezTo>
                    <a:pt x="441" y="4338"/>
                    <a:pt x="513" y="2226"/>
                    <a:pt x="215" y="144"/>
                  </a:cubicBezTo>
                  <a:cubicBezTo>
                    <a:pt x="182" y="96"/>
                    <a:pt x="149" y="49"/>
                    <a:pt x="114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1300475" y="5078825"/>
              <a:ext cx="87950" cy="198175"/>
            </a:xfrm>
            <a:custGeom>
              <a:avLst/>
              <a:gdLst/>
              <a:ahLst/>
              <a:cxnLst/>
              <a:rect l="l" t="t" r="r" b="b"/>
              <a:pathLst>
                <a:path w="3518" h="7927" extrusionOk="0">
                  <a:moveTo>
                    <a:pt x="759" y="1"/>
                  </a:moveTo>
                  <a:cubicBezTo>
                    <a:pt x="313" y="1350"/>
                    <a:pt x="0" y="2793"/>
                    <a:pt x="89" y="4211"/>
                  </a:cubicBezTo>
                  <a:cubicBezTo>
                    <a:pt x="178" y="5630"/>
                    <a:pt x="893" y="7074"/>
                    <a:pt x="2029" y="7926"/>
                  </a:cubicBezTo>
                  <a:cubicBezTo>
                    <a:pt x="3192" y="6965"/>
                    <a:pt x="3517" y="5249"/>
                    <a:pt x="3146" y="3786"/>
                  </a:cubicBezTo>
                  <a:cubicBezTo>
                    <a:pt x="2773" y="2324"/>
                    <a:pt x="1814" y="1080"/>
                    <a:pt x="759" y="1"/>
                  </a:cubicBezTo>
                  <a:close/>
                </a:path>
              </a:pathLst>
            </a:custGeom>
            <a:solidFill>
              <a:srgbClr val="088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8"/>
            <p:cNvSpPr/>
            <p:nvPr/>
          </p:nvSpPr>
          <p:spPr>
            <a:xfrm>
              <a:off x="1318525" y="5078875"/>
              <a:ext cx="34100" cy="198125"/>
            </a:xfrm>
            <a:custGeom>
              <a:avLst/>
              <a:gdLst/>
              <a:ahLst/>
              <a:cxnLst/>
              <a:rect l="l" t="t" r="r" b="b"/>
              <a:pathLst>
                <a:path w="1364" h="7925" extrusionOk="0">
                  <a:moveTo>
                    <a:pt x="37" y="0"/>
                  </a:moveTo>
                  <a:cubicBezTo>
                    <a:pt x="25" y="39"/>
                    <a:pt x="13" y="78"/>
                    <a:pt x="0" y="116"/>
                  </a:cubicBezTo>
                  <a:cubicBezTo>
                    <a:pt x="162" y="624"/>
                    <a:pt x="303" y="1137"/>
                    <a:pt x="422" y="1656"/>
                  </a:cubicBezTo>
                  <a:cubicBezTo>
                    <a:pt x="890" y="3688"/>
                    <a:pt x="1061" y="5773"/>
                    <a:pt x="1213" y="7848"/>
                  </a:cubicBezTo>
                  <a:cubicBezTo>
                    <a:pt x="1244" y="7874"/>
                    <a:pt x="1274" y="7900"/>
                    <a:pt x="1307" y="7924"/>
                  </a:cubicBezTo>
                  <a:cubicBezTo>
                    <a:pt x="1327" y="7908"/>
                    <a:pt x="1345" y="7890"/>
                    <a:pt x="1363" y="7873"/>
                  </a:cubicBezTo>
                  <a:cubicBezTo>
                    <a:pt x="1326" y="7355"/>
                    <a:pt x="1287" y="6835"/>
                    <a:pt x="1243" y="6317"/>
                  </a:cubicBezTo>
                  <a:cubicBezTo>
                    <a:pt x="1063" y="4226"/>
                    <a:pt x="792" y="2131"/>
                    <a:pt x="159" y="125"/>
                  </a:cubicBezTo>
                  <a:cubicBezTo>
                    <a:pt x="119" y="83"/>
                    <a:pt x="79" y="42"/>
                    <a:pt x="37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9" name="Google Shape;779;p18"/>
          <p:cNvSpPr/>
          <p:nvPr/>
        </p:nvSpPr>
        <p:spPr>
          <a:xfrm>
            <a:off x="194750" y="20401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8"/>
          <p:cNvSpPr/>
          <p:nvPr/>
        </p:nvSpPr>
        <p:spPr>
          <a:xfrm>
            <a:off x="445438" y="16590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18"/>
          <p:cNvSpPr/>
          <p:nvPr/>
        </p:nvSpPr>
        <p:spPr>
          <a:xfrm>
            <a:off x="8745050" y="95490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2" name="Google Shape;782;p18"/>
          <p:cNvGrpSpPr/>
          <p:nvPr/>
        </p:nvGrpSpPr>
        <p:grpSpPr>
          <a:xfrm>
            <a:off x="8172979" y="230136"/>
            <a:ext cx="654195" cy="635660"/>
            <a:chOff x="1860550" y="3536650"/>
            <a:chExt cx="477375" cy="463850"/>
          </a:xfrm>
        </p:grpSpPr>
        <p:sp>
          <p:nvSpPr>
            <p:cNvPr id="783" name="Google Shape;783;p18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8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8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8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8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8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8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8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58054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9"/>
          <p:cNvSpPr/>
          <p:nvPr/>
        </p:nvSpPr>
        <p:spPr>
          <a:xfrm>
            <a:off x="-354225" y="4021027"/>
            <a:ext cx="9616251" cy="1203684"/>
          </a:xfrm>
          <a:custGeom>
            <a:avLst/>
            <a:gdLst/>
            <a:ahLst/>
            <a:cxnLst/>
            <a:rect l="l" t="t" r="r" b="b"/>
            <a:pathLst>
              <a:path w="98381" h="18698" extrusionOk="0">
                <a:moveTo>
                  <a:pt x="55361" y="1"/>
                </a:moveTo>
                <a:cubicBezTo>
                  <a:pt x="37925" y="1"/>
                  <a:pt x="20489" y="2117"/>
                  <a:pt x="3572" y="6341"/>
                </a:cubicBezTo>
                <a:lnTo>
                  <a:pt x="1" y="16031"/>
                </a:lnTo>
                <a:cubicBezTo>
                  <a:pt x="3300" y="16008"/>
                  <a:pt x="6599" y="15996"/>
                  <a:pt x="9898" y="15996"/>
                </a:cubicBezTo>
                <a:cubicBezTo>
                  <a:pt x="38922" y="15996"/>
                  <a:pt x="67931" y="16897"/>
                  <a:pt x="96927" y="18697"/>
                </a:cubicBezTo>
                <a:cubicBezTo>
                  <a:pt x="97393" y="14008"/>
                  <a:pt x="97914" y="9051"/>
                  <a:pt x="98380" y="4362"/>
                </a:cubicBezTo>
                <a:cubicBezTo>
                  <a:pt x="84238" y="1452"/>
                  <a:pt x="69799" y="1"/>
                  <a:pt x="55361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3" name="Google Shape;793;p19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794" name="Google Shape;794;p19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9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9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9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9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9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9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9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9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9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9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9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6" name="Google Shape;806;p19"/>
          <p:cNvSpPr txBox="1">
            <a:spLocks noGrp="1"/>
          </p:cNvSpPr>
          <p:nvPr>
            <p:ph type="title" hasCustomPrompt="1"/>
          </p:nvPr>
        </p:nvSpPr>
        <p:spPr>
          <a:xfrm>
            <a:off x="2341300" y="539500"/>
            <a:ext cx="4461300" cy="7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07" name="Google Shape;807;p19"/>
          <p:cNvSpPr txBox="1">
            <a:spLocks noGrp="1"/>
          </p:cNvSpPr>
          <p:nvPr>
            <p:ph type="subTitle" idx="1"/>
          </p:nvPr>
        </p:nvSpPr>
        <p:spPr>
          <a:xfrm>
            <a:off x="2341300" y="1294361"/>
            <a:ext cx="4461300" cy="391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9"/>
          <p:cNvSpPr txBox="1">
            <a:spLocks noGrp="1"/>
          </p:cNvSpPr>
          <p:nvPr>
            <p:ph type="title" idx="2" hasCustomPrompt="1"/>
          </p:nvPr>
        </p:nvSpPr>
        <p:spPr>
          <a:xfrm>
            <a:off x="2341300" y="1846193"/>
            <a:ext cx="4461300" cy="7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09" name="Google Shape;809;p19"/>
          <p:cNvSpPr txBox="1">
            <a:spLocks noGrp="1"/>
          </p:cNvSpPr>
          <p:nvPr>
            <p:ph type="subTitle" idx="3"/>
          </p:nvPr>
        </p:nvSpPr>
        <p:spPr>
          <a:xfrm>
            <a:off x="2341300" y="2601030"/>
            <a:ext cx="4461300" cy="391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19"/>
          <p:cNvSpPr txBox="1">
            <a:spLocks noGrp="1"/>
          </p:cNvSpPr>
          <p:nvPr>
            <p:ph type="title" idx="4" hasCustomPrompt="1"/>
          </p:nvPr>
        </p:nvSpPr>
        <p:spPr>
          <a:xfrm>
            <a:off x="2341300" y="3152885"/>
            <a:ext cx="4461300" cy="7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11" name="Google Shape;811;p19"/>
          <p:cNvSpPr txBox="1">
            <a:spLocks noGrp="1"/>
          </p:cNvSpPr>
          <p:nvPr>
            <p:ph type="subTitle" idx="5"/>
          </p:nvPr>
        </p:nvSpPr>
        <p:spPr>
          <a:xfrm>
            <a:off x="2341300" y="3907699"/>
            <a:ext cx="4461300" cy="391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19"/>
          <p:cNvGrpSpPr/>
          <p:nvPr/>
        </p:nvGrpSpPr>
        <p:grpSpPr>
          <a:xfrm>
            <a:off x="-354225" y="4175931"/>
            <a:ext cx="9616251" cy="1048762"/>
            <a:chOff x="-354225" y="4175931"/>
            <a:chExt cx="9616251" cy="1048762"/>
          </a:xfrm>
        </p:grpSpPr>
        <p:sp>
          <p:nvSpPr>
            <p:cNvPr id="813" name="Google Shape;813;p19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9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9"/>
            <p:cNvSpPr/>
            <p:nvPr/>
          </p:nvSpPr>
          <p:spPr>
            <a:xfrm>
              <a:off x="2280149" y="4961360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9"/>
            <p:cNvSpPr/>
            <p:nvPr/>
          </p:nvSpPr>
          <p:spPr>
            <a:xfrm>
              <a:off x="2885945" y="47614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64256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8404781" y="417593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224100" y="4466902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9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9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480746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4198784" y="481052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7899078" y="45564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" name="Google Shape;829;p19"/>
          <p:cNvSpPr/>
          <p:nvPr/>
        </p:nvSpPr>
        <p:spPr>
          <a:xfrm>
            <a:off x="7322475" y="206475"/>
            <a:ext cx="2008134" cy="1274615"/>
          </a:xfrm>
          <a:custGeom>
            <a:avLst/>
            <a:gdLst/>
            <a:ahLst/>
            <a:cxnLst/>
            <a:rect l="l" t="t" r="r" b="b"/>
            <a:pathLst>
              <a:path w="15942" h="10119" extrusionOk="0">
                <a:moveTo>
                  <a:pt x="8105" y="1"/>
                </a:moveTo>
                <a:cubicBezTo>
                  <a:pt x="7759" y="1"/>
                  <a:pt x="7412" y="68"/>
                  <a:pt x="7095" y="201"/>
                </a:cubicBezTo>
                <a:cubicBezTo>
                  <a:pt x="6205" y="573"/>
                  <a:pt x="5549" y="1389"/>
                  <a:pt x="5216" y="2295"/>
                </a:cubicBezTo>
                <a:cubicBezTo>
                  <a:pt x="4883" y="3200"/>
                  <a:pt x="4843" y="4190"/>
                  <a:pt x="4926" y="5150"/>
                </a:cubicBezTo>
                <a:cubicBezTo>
                  <a:pt x="4635" y="4689"/>
                  <a:pt x="4087" y="4433"/>
                  <a:pt x="3540" y="4433"/>
                </a:cubicBezTo>
                <a:cubicBezTo>
                  <a:pt x="3352" y="4433"/>
                  <a:pt x="3165" y="4464"/>
                  <a:pt x="2988" y="4526"/>
                </a:cubicBezTo>
                <a:cubicBezTo>
                  <a:pt x="2296" y="4769"/>
                  <a:pt x="1800" y="5444"/>
                  <a:pt x="1691" y="6169"/>
                </a:cubicBezTo>
                <a:cubicBezTo>
                  <a:pt x="1583" y="6895"/>
                  <a:pt x="1834" y="7649"/>
                  <a:pt x="2293" y="8221"/>
                </a:cubicBezTo>
                <a:cubicBezTo>
                  <a:pt x="1501" y="8766"/>
                  <a:pt x="716" y="9472"/>
                  <a:pt x="0" y="10118"/>
                </a:cubicBezTo>
                <a:cubicBezTo>
                  <a:pt x="5180" y="8366"/>
                  <a:pt x="10474" y="6595"/>
                  <a:pt x="15941" y="6595"/>
                </a:cubicBezTo>
                <a:cubicBezTo>
                  <a:pt x="14789" y="6422"/>
                  <a:pt x="13637" y="6186"/>
                  <a:pt x="12485" y="6013"/>
                </a:cubicBezTo>
                <a:cubicBezTo>
                  <a:pt x="12838" y="5443"/>
                  <a:pt x="12704" y="4624"/>
                  <a:pt x="12189" y="4195"/>
                </a:cubicBezTo>
                <a:cubicBezTo>
                  <a:pt x="11940" y="3988"/>
                  <a:pt x="11618" y="3886"/>
                  <a:pt x="11295" y="3886"/>
                </a:cubicBezTo>
                <a:cubicBezTo>
                  <a:pt x="10950" y="3886"/>
                  <a:pt x="10604" y="4003"/>
                  <a:pt x="10348" y="4236"/>
                </a:cubicBezTo>
                <a:cubicBezTo>
                  <a:pt x="10435" y="3618"/>
                  <a:pt x="10523" y="2992"/>
                  <a:pt x="10470" y="2371"/>
                </a:cubicBezTo>
                <a:cubicBezTo>
                  <a:pt x="10415" y="1748"/>
                  <a:pt x="10209" y="1119"/>
                  <a:pt x="9777" y="669"/>
                </a:cubicBezTo>
                <a:cubicBezTo>
                  <a:pt x="9347" y="220"/>
                  <a:pt x="8728" y="1"/>
                  <a:pt x="81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9"/>
          <p:cNvSpPr/>
          <p:nvPr/>
        </p:nvSpPr>
        <p:spPr>
          <a:xfrm>
            <a:off x="-261200" y="340300"/>
            <a:ext cx="1364991" cy="550443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19"/>
          <p:cNvSpPr/>
          <p:nvPr/>
        </p:nvSpPr>
        <p:spPr>
          <a:xfrm>
            <a:off x="8365050" y="215790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19"/>
          <p:cNvSpPr/>
          <p:nvPr/>
        </p:nvSpPr>
        <p:spPr>
          <a:xfrm>
            <a:off x="588550" y="37762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19"/>
          <p:cNvSpPr/>
          <p:nvPr/>
        </p:nvSpPr>
        <p:spPr>
          <a:xfrm>
            <a:off x="370825" y="338616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19"/>
          <p:cNvSpPr/>
          <p:nvPr/>
        </p:nvSpPr>
        <p:spPr>
          <a:xfrm>
            <a:off x="8682925" y="15743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5493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6" name="Google Shape;836;p20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837" name="Google Shape;837;p20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0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0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0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0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0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0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0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0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0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0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0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9" name="Google Shape;849;p20"/>
          <p:cNvGrpSpPr/>
          <p:nvPr/>
        </p:nvGrpSpPr>
        <p:grpSpPr>
          <a:xfrm>
            <a:off x="-37" y="2007480"/>
            <a:ext cx="9144065" cy="2836239"/>
            <a:chOff x="0" y="2323518"/>
            <a:chExt cx="9144065" cy="2836239"/>
          </a:xfrm>
        </p:grpSpPr>
        <p:sp>
          <p:nvSpPr>
            <p:cNvPr id="850" name="Google Shape;850;p20"/>
            <p:cNvSpPr/>
            <p:nvPr/>
          </p:nvSpPr>
          <p:spPr>
            <a:xfrm>
              <a:off x="0" y="3769125"/>
              <a:ext cx="9144065" cy="1390632"/>
            </a:xfrm>
            <a:custGeom>
              <a:avLst/>
              <a:gdLst/>
              <a:ahLst/>
              <a:cxnLst/>
              <a:rect l="l" t="t" r="r" b="b"/>
              <a:pathLst>
                <a:path w="77307" h="20860" extrusionOk="0">
                  <a:moveTo>
                    <a:pt x="20717" y="0"/>
                  </a:moveTo>
                  <a:cubicBezTo>
                    <a:pt x="13642" y="0"/>
                    <a:pt x="6566" y="1324"/>
                    <a:pt x="1" y="3964"/>
                  </a:cubicBezTo>
                  <a:lnTo>
                    <a:pt x="1" y="20860"/>
                  </a:lnTo>
                  <a:lnTo>
                    <a:pt x="77306" y="20860"/>
                  </a:lnTo>
                  <a:lnTo>
                    <a:pt x="77306" y="1685"/>
                  </a:lnTo>
                  <a:cubicBezTo>
                    <a:pt x="73164" y="644"/>
                    <a:pt x="68892" y="217"/>
                    <a:pt x="64614" y="217"/>
                  </a:cubicBezTo>
                  <a:cubicBezTo>
                    <a:pt x="62682" y="217"/>
                    <a:pt x="60749" y="304"/>
                    <a:pt x="58826" y="461"/>
                  </a:cubicBezTo>
                  <a:cubicBezTo>
                    <a:pt x="52544" y="974"/>
                    <a:pt x="46342" y="2147"/>
                    <a:pt x="40185" y="3492"/>
                  </a:cubicBezTo>
                  <a:cubicBezTo>
                    <a:pt x="33976" y="1162"/>
                    <a:pt x="27347" y="0"/>
                    <a:pt x="2071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0"/>
            <p:cNvSpPr/>
            <p:nvPr/>
          </p:nvSpPr>
          <p:spPr>
            <a:xfrm>
              <a:off x="8272357" y="2323518"/>
              <a:ext cx="721290" cy="1612105"/>
            </a:xfrm>
            <a:custGeom>
              <a:avLst/>
              <a:gdLst/>
              <a:ahLst/>
              <a:cxnLst/>
              <a:rect l="l" t="t" r="r" b="b"/>
              <a:pathLst>
                <a:path w="6646" h="14854" extrusionOk="0">
                  <a:moveTo>
                    <a:pt x="1846" y="1"/>
                  </a:moveTo>
                  <a:cubicBezTo>
                    <a:pt x="1491" y="1"/>
                    <a:pt x="1144" y="93"/>
                    <a:pt x="854" y="302"/>
                  </a:cubicBezTo>
                  <a:cubicBezTo>
                    <a:pt x="415" y="616"/>
                    <a:pt x="167" y="1146"/>
                    <a:pt x="83" y="1679"/>
                  </a:cubicBezTo>
                  <a:cubicBezTo>
                    <a:pt x="0" y="2215"/>
                    <a:pt x="63" y="2760"/>
                    <a:pt x="142" y="3294"/>
                  </a:cubicBezTo>
                  <a:cubicBezTo>
                    <a:pt x="729" y="7272"/>
                    <a:pt x="2121" y="11079"/>
                    <a:pt x="3504" y="14854"/>
                  </a:cubicBezTo>
                  <a:lnTo>
                    <a:pt x="6645" y="14299"/>
                  </a:lnTo>
                  <a:cubicBezTo>
                    <a:pt x="6585" y="12268"/>
                    <a:pt x="6525" y="10233"/>
                    <a:pt x="6257" y="8219"/>
                  </a:cubicBezTo>
                  <a:cubicBezTo>
                    <a:pt x="5987" y="6205"/>
                    <a:pt x="5503" y="4205"/>
                    <a:pt x="4631" y="2370"/>
                  </a:cubicBezTo>
                  <a:cubicBezTo>
                    <a:pt x="4278" y="1628"/>
                    <a:pt x="3842" y="890"/>
                    <a:pt x="3164" y="422"/>
                  </a:cubicBezTo>
                  <a:cubicBezTo>
                    <a:pt x="2782" y="158"/>
                    <a:pt x="2307" y="1"/>
                    <a:pt x="184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0"/>
            <p:cNvSpPr/>
            <p:nvPr/>
          </p:nvSpPr>
          <p:spPr>
            <a:xfrm>
              <a:off x="7887617" y="2953531"/>
              <a:ext cx="621551" cy="441934"/>
            </a:xfrm>
            <a:custGeom>
              <a:avLst/>
              <a:gdLst/>
              <a:ahLst/>
              <a:cxnLst/>
              <a:rect l="l" t="t" r="r" b="b"/>
              <a:pathLst>
                <a:path w="5727" h="4072" extrusionOk="0">
                  <a:moveTo>
                    <a:pt x="1116" y="1"/>
                  </a:moveTo>
                  <a:cubicBezTo>
                    <a:pt x="1098" y="1"/>
                    <a:pt x="1080" y="1"/>
                    <a:pt x="1063" y="3"/>
                  </a:cubicBezTo>
                  <a:cubicBezTo>
                    <a:pt x="767" y="27"/>
                    <a:pt x="523" y="253"/>
                    <a:pt x="367" y="504"/>
                  </a:cubicBezTo>
                  <a:cubicBezTo>
                    <a:pt x="12" y="1072"/>
                    <a:pt x="1" y="1818"/>
                    <a:pt x="275" y="2429"/>
                  </a:cubicBezTo>
                  <a:cubicBezTo>
                    <a:pt x="547" y="3039"/>
                    <a:pt x="1084" y="3513"/>
                    <a:pt x="1698" y="3778"/>
                  </a:cubicBezTo>
                  <a:cubicBezTo>
                    <a:pt x="2172" y="3984"/>
                    <a:pt x="2691" y="4071"/>
                    <a:pt x="3209" y="4071"/>
                  </a:cubicBezTo>
                  <a:cubicBezTo>
                    <a:pt x="3361" y="4071"/>
                    <a:pt x="3513" y="4064"/>
                    <a:pt x="3664" y="4050"/>
                  </a:cubicBezTo>
                  <a:cubicBezTo>
                    <a:pt x="4331" y="3985"/>
                    <a:pt x="4979" y="3794"/>
                    <a:pt x="5604" y="3557"/>
                  </a:cubicBezTo>
                  <a:lnTo>
                    <a:pt x="5726" y="2683"/>
                  </a:lnTo>
                  <a:lnTo>
                    <a:pt x="5726" y="2683"/>
                  </a:lnTo>
                  <a:cubicBezTo>
                    <a:pt x="5589" y="2703"/>
                    <a:pt x="5452" y="2713"/>
                    <a:pt x="5315" y="2713"/>
                  </a:cubicBezTo>
                  <a:cubicBezTo>
                    <a:pt x="4689" y="2713"/>
                    <a:pt x="4077" y="2506"/>
                    <a:pt x="3577" y="2118"/>
                  </a:cubicBezTo>
                  <a:cubicBezTo>
                    <a:pt x="2862" y="1558"/>
                    <a:pt x="2440" y="667"/>
                    <a:pt x="1668" y="188"/>
                  </a:cubicBezTo>
                  <a:cubicBezTo>
                    <a:pt x="1501" y="84"/>
                    <a:pt x="1311" y="1"/>
                    <a:pt x="111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0"/>
            <p:cNvSpPr/>
            <p:nvPr/>
          </p:nvSpPr>
          <p:spPr>
            <a:xfrm>
              <a:off x="1467528" y="2993183"/>
              <a:ext cx="437146" cy="1045651"/>
            </a:xfrm>
            <a:custGeom>
              <a:avLst/>
              <a:gdLst/>
              <a:ahLst/>
              <a:cxnLst/>
              <a:rect l="l" t="t" r="r" b="b"/>
              <a:pathLst>
                <a:path w="4044" h="9673" extrusionOk="0">
                  <a:moveTo>
                    <a:pt x="2842" y="0"/>
                  </a:moveTo>
                  <a:cubicBezTo>
                    <a:pt x="2527" y="0"/>
                    <a:pt x="2203" y="115"/>
                    <a:pt x="1950" y="306"/>
                  </a:cubicBezTo>
                  <a:cubicBezTo>
                    <a:pt x="1522" y="624"/>
                    <a:pt x="1255" y="1114"/>
                    <a:pt x="1044" y="1603"/>
                  </a:cubicBezTo>
                  <a:cubicBezTo>
                    <a:pt x="522" y="2813"/>
                    <a:pt x="255" y="4122"/>
                    <a:pt x="127" y="5435"/>
                  </a:cubicBezTo>
                  <a:cubicBezTo>
                    <a:pt x="1" y="6746"/>
                    <a:pt x="10" y="8068"/>
                    <a:pt x="20" y="9387"/>
                  </a:cubicBezTo>
                  <a:lnTo>
                    <a:pt x="2069" y="9672"/>
                  </a:lnTo>
                  <a:cubicBezTo>
                    <a:pt x="2877" y="7192"/>
                    <a:pt x="3690" y="4690"/>
                    <a:pt x="3977" y="2097"/>
                  </a:cubicBezTo>
                  <a:cubicBezTo>
                    <a:pt x="4015" y="1748"/>
                    <a:pt x="4043" y="1392"/>
                    <a:pt x="3977" y="1048"/>
                  </a:cubicBezTo>
                  <a:cubicBezTo>
                    <a:pt x="3911" y="703"/>
                    <a:pt x="3736" y="366"/>
                    <a:pt x="3445" y="172"/>
                  </a:cubicBezTo>
                  <a:cubicBezTo>
                    <a:pt x="3265" y="53"/>
                    <a:pt x="3056" y="0"/>
                    <a:pt x="2842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0"/>
            <p:cNvSpPr/>
            <p:nvPr/>
          </p:nvSpPr>
          <p:spPr>
            <a:xfrm>
              <a:off x="1767609" y="3389260"/>
              <a:ext cx="399204" cy="291005"/>
            </a:xfrm>
            <a:custGeom>
              <a:avLst/>
              <a:gdLst/>
              <a:ahLst/>
              <a:cxnLst/>
              <a:rect l="l" t="t" r="r" b="b"/>
              <a:pathLst>
                <a:path w="3693" h="2692" extrusionOk="0">
                  <a:moveTo>
                    <a:pt x="2940" y="1"/>
                  </a:moveTo>
                  <a:cubicBezTo>
                    <a:pt x="2809" y="1"/>
                    <a:pt x="2683" y="61"/>
                    <a:pt x="2573" y="135"/>
                  </a:cubicBezTo>
                  <a:cubicBezTo>
                    <a:pt x="2084" y="465"/>
                    <a:pt x="1831" y="1052"/>
                    <a:pt x="1381" y="1432"/>
                  </a:cubicBezTo>
                  <a:cubicBezTo>
                    <a:pt x="1048" y="1710"/>
                    <a:pt x="630" y="1860"/>
                    <a:pt x="201" y="1860"/>
                  </a:cubicBezTo>
                  <a:cubicBezTo>
                    <a:pt x="134" y="1860"/>
                    <a:pt x="67" y="1857"/>
                    <a:pt x="0" y="1849"/>
                  </a:cubicBezTo>
                  <a:lnTo>
                    <a:pt x="0" y="1849"/>
                  </a:lnTo>
                  <a:lnTo>
                    <a:pt x="101" y="2412"/>
                  </a:lnTo>
                  <a:cubicBezTo>
                    <a:pt x="511" y="2551"/>
                    <a:pt x="936" y="2660"/>
                    <a:pt x="1369" y="2686"/>
                  </a:cubicBezTo>
                  <a:cubicBezTo>
                    <a:pt x="1431" y="2690"/>
                    <a:pt x="1494" y="2692"/>
                    <a:pt x="1556" y="2692"/>
                  </a:cubicBezTo>
                  <a:cubicBezTo>
                    <a:pt x="1929" y="2692"/>
                    <a:pt x="2302" y="2624"/>
                    <a:pt x="2639" y="2464"/>
                  </a:cubicBezTo>
                  <a:cubicBezTo>
                    <a:pt x="3031" y="2277"/>
                    <a:pt x="3367" y="1959"/>
                    <a:pt x="3530" y="1555"/>
                  </a:cubicBezTo>
                  <a:cubicBezTo>
                    <a:pt x="3692" y="1154"/>
                    <a:pt x="3668" y="670"/>
                    <a:pt x="3426" y="310"/>
                  </a:cubicBezTo>
                  <a:cubicBezTo>
                    <a:pt x="3318" y="149"/>
                    <a:pt x="3154" y="10"/>
                    <a:pt x="2962" y="1"/>
                  </a:cubicBezTo>
                  <a:cubicBezTo>
                    <a:pt x="2955" y="1"/>
                    <a:pt x="2948" y="1"/>
                    <a:pt x="2940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0"/>
            <p:cNvSpPr/>
            <p:nvPr/>
          </p:nvSpPr>
          <p:spPr>
            <a:xfrm>
              <a:off x="379630" y="2499926"/>
              <a:ext cx="693554" cy="1612095"/>
            </a:xfrm>
            <a:custGeom>
              <a:avLst/>
              <a:gdLst/>
              <a:ahLst/>
              <a:cxnLst/>
              <a:rect l="l" t="t" r="r" b="b"/>
              <a:pathLst>
                <a:path w="6416" h="14913" extrusionOk="0">
                  <a:moveTo>
                    <a:pt x="4562" y="1"/>
                  </a:moveTo>
                  <a:cubicBezTo>
                    <a:pt x="4087" y="1"/>
                    <a:pt x="3598" y="169"/>
                    <a:pt x="3210" y="451"/>
                  </a:cubicBezTo>
                  <a:cubicBezTo>
                    <a:pt x="2543" y="933"/>
                    <a:pt x="2119" y="1679"/>
                    <a:pt x="1781" y="2429"/>
                  </a:cubicBezTo>
                  <a:cubicBezTo>
                    <a:pt x="943" y="4285"/>
                    <a:pt x="498" y="6298"/>
                    <a:pt x="268" y="8320"/>
                  </a:cubicBezTo>
                  <a:cubicBezTo>
                    <a:pt x="39" y="10343"/>
                    <a:pt x="20" y="12383"/>
                    <a:pt x="0" y="14417"/>
                  </a:cubicBezTo>
                  <a:lnTo>
                    <a:pt x="3157" y="14912"/>
                  </a:lnTo>
                  <a:cubicBezTo>
                    <a:pt x="4467" y="11104"/>
                    <a:pt x="5786" y="7262"/>
                    <a:pt x="6294" y="3266"/>
                  </a:cubicBezTo>
                  <a:cubicBezTo>
                    <a:pt x="6363" y="2729"/>
                    <a:pt x="6416" y="2181"/>
                    <a:pt x="6321" y="1647"/>
                  </a:cubicBezTo>
                  <a:cubicBezTo>
                    <a:pt x="6228" y="1115"/>
                    <a:pt x="5968" y="590"/>
                    <a:pt x="5522" y="283"/>
                  </a:cubicBezTo>
                  <a:cubicBezTo>
                    <a:pt x="5237" y="88"/>
                    <a:pt x="4903" y="1"/>
                    <a:pt x="4562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0"/>
            <p:cNvSpPr/>
            <p:nvPr/>
          </p:nvSpPr>
          <p:spPr>
            <a:xfrm>
              <a:off x="850181" y="3119444"/>
              <a:ext cx="618318" cy="445372"/>
            </a:xfrm>
            <a:custGeom>
              <a:avLst/>
              <a:gdLst/>
              <a:ahLst/>
              <a:cxnLst/>
              <a:rect l="l" t="t" r="r" b="b"/>
              <a:pathLst>
                <a:path w="5720" h="4120" extrusionOk="0">
                  <a:moveTo>
                    <a:pt x="4577" y="0"/>
                  </a:moveTo>
                  <a:cubicBezTo>
                    <a:pt x="4378" y="0"/>
                    <a:pt x="4186" y="90"/>
                    <a:pt x="4017" y="198"/>
                  </a:cubicBezTo>
                  <a:cubicBezTo>
                    <a:pt x="3254" y="695"/>
                    <a:pt x="2848" y="1595"/>
                    <a:pt x="2143" y="2170"/>
                  </a:cubicBezTo>
                  <a:cubicBezTo>
                    <a:pt x="1635" y="2582"/>
                    <a:pt x="1003" y="2802"/>
                    <a:pt x="355" y="2802"/>
                  </a:cubicBezTo>
                  <a:cubicBezTo>
                    <a:pt x="238" y="2802"/>
                    <a:pt x="119" y="2795"/>
                    <a:pt x="1" y="2780"/>
                  </a:cubicBezTo>
                  <a:lnTo>
                    <a:pt x="1" y="2780"/>
                  </a:lnTo>
                  <a:lnTo>
                    <a:pt x="141" y="3651"/>
                  </a:lnTo>
                  <a:cubicBezTo>
                    <a:pt x="773" y="3876"/>
                    <a:pt x="1426" y="4056"/>
                    <a:pt x="2094" y="4106"/>
                  </a:cubicBezTo>
                  <a:cubicBezTo>
                    <a:pt x="2216" y="4115"/>
                    <a:pt x="2338" y="4120"/>
                    <a:pt x="2460" y="4120"/>
                  </a:cubicBezTo>
                  <a:cubicBezTo>
                    <a:pt x="3009" y="4120"/>
                    <a:pt x="3560" y="4024"/>
                    <a:pt x="4059" y="3796"/>
                  </a:cubicBezTo>
                  <a:cubicBezTo>
                    <a:pt x="4669" y="3517"/>
                    <a:pt x="5195" y="3032"/>
                    <a:pt x="5458" y="2415"/>
                  </a:cubicBezTo>
                  <a:cubicBezTo>
                    <a:pt x="5719" y="1798"/>
                    <a:pt x="5693" y="1051"/>
                    <a:pt x="5327" y="490"/>
                  </a:cubicBezTo>
                  <a:cubicBezTo>
                    <a:pt x="5165" y="240"/>
                    <a:pt x="4917" y="20"/>
                    <a:pt x="4620" y="2"/>
                  </a:cubicBezTo>
                  <a:cubicBezTo>
                    <a:pt x="4605" y="1"/>
                    <a:pt x="4591" y="0"/>
                    <a:pt x="457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0"/>
            <p:cNvSpPr/>
            <p:nvPr/>
          </p:nvSpPr>
          <p:spPr>
            <a:xfrm>
              <a:off x="7324778" y="3174171"/>
              <a:ext cx="358800" cy="815494"/>
            </a:xfrm>
            <a:custGeom>
              <a:avLst/>
              <a:gdLst/>
              <a:ahLst/>
              <a:cxnLst/>
              <a:rect l="l" t="t" r="r" b="b"/>
              <a:pathLst>
                <a:path w="3306" h="7514" extrusionOk="0">
                  <a:moveTo>
                    <a:pt x="934" y="0"/>
                  </a:moveTo>
                  <a:cubicBezTo>
                    <a:pt x="758" y="0"/>
                    <a:pt x="586" y="46"/>
                    <a:pt x="441" y="148"/>
                  </a:cubicBezTo>
                  <a:cubicBezTo>
                    <a:pt x="219" y="305"/>
                    <a:pt x="90" y="571"/>
                    <a:pt x="45" y="841"/>
                  </a:cubicBezTo>
                  <a:cubicBezTo>
                    <a:pt x="1" y="1111"/>
                    <a:pt x="31" y="1387"/>
                    <a:pt x="68" y="1658"/>
                  </a:cubicBezTo>
                  <a:cubicBezTo>
                    <a:pt x="348" y="3670"/>
                    <a:pt x="1034" y="5600"/>
                    <a:pt x="1717" y="7514"/>
                  </a:cubicBezTo>
                  <a:lnTo>
                    <a:pt x="3305" y="7247"/>
                  </a:lnTo>
                  <a:cubicBezTo>
                    <a:pt x="3284" y="6220"/>
                    <a:pt x="3262" y="5192"/>
                    <a:pt x="3136" y="4173"/>
                  </a:cubicBezTo>
                  <a:cubicBezTo>
                    <a:pt x="3008" y="3154"/>
                    <a:pt x="2773" y="2141"/>
                    <a:pt x="2340" y="1210"/>
                  </a:cubicBezTo>
                  <a:cubicBezTo>
                    <a:pt x="2165" y="833"/>
                    <a:pt x="1946" y="460"/>
                    <a:pt x="1608" y="220"/>
                  </a:cubicBezTo>
                  <a:cubicBezTo>
                    <a:pt x="1413" y="83"/>
                    <a:pt x="1170" y="0"/>
                    <a:pt x="93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0"/>
            <p:cNvSpPr/>
            <p:nvPr/>
          </p:nvSpPr>
          <p:spPr>
            <a:xfrm>
              <a:off x="7127903" y="3490534"/>
              <a:ext cx="313760" cy="224223"/>
            </a:xfrm>
            <a:custGeom>
              <a:avLst/>
              <a:gdLst/>
              <a:ahLst/>
              <a:cxnLst/>
              <a:rect l="l" t="t" r="r" b="b"/>
              <a:pathLst>
                <a:path w="2891" h="2066" extrusionOk="0">
                  <a:moveTo>
                    <a:pt x="571" y="0"/>
                  </a:moveTo>
                  <a:cubicBezTo>
                    <a:pt x="562" y="0"/>
                    <a:pt x="553" y="1"/>
                    <a:pt x="545" y="1"/>
                  </a:cubicBezTo>
                  <a:cubicBezTo>
                    <a:pt x="395" y="11"/>
                    <a:pt x="272" y="125"/>
                    <a:pt x="192" y="251"/>
                  </a:cubicBezTo>
                  <a:cubicBezTo>
                    <a:pt x="9" y="536"/>
                    <a:pt x="1" y="914"/>
                    <a:pt x="136" y="1224"/>
                  </a:cubicBezTo>
                  <a:cubicBezTo>
                    <a:pt x="272" y="1532"/>
                    <a:pt x="540" y="1775"/>
                    <a:pt x="849" y="1911"/>
                  </a:cubicBezTo>
                  <a:cubicBezTo>
                    <a:pt x="1093" y="2020"/>
                    <a:pt x="1360" y="2066"/>
                    <a:pt x="1627" y="2066"/>
                  </a:cubicBezTo>
                  <a:cubicBezTo>
                    <a:pt x="1699" y="2066"/>
                    <a:pt x="1771" y="2063"/>
                    <a:pt x="1842" y="2056"/>
                  </a:cubicBezTo>
                  <a:cubicBezTo>
                    <a:pt x="2179" y="2027"/>
                    <a:pt x="2508" y="1934"/>
                    <a:pt x="2825" y="1817"/>
                  </a:cubicBezTo>
                  <a:lnTo>
                    <a:pt x="2891" y="1376"/>
                  </a:lnTo>
                  <a:lnTo>
                    <a:pt x="2891" y="1376"/>
                  </a:lnTo>
                  <a:cubicBezTo>
                    <a:pt x="2825" y="1385"/>
                    <a:pt x="2760" y="1389"/>
                    <a:pt x="2695" y="1389"/>
                  </a:cubicBezTo>
                  <a:cubicBezTo>
                    <a:pt x="2374" y="1389"/>
                    <a:pt x="2060" y="1282"/>
                    <a:pt x="1806" y="1080"/>
                  </a:cubicBezTo>
                  <a:cubicBezTo>
                    <a:pt x="1447" y="793"/>
                    <a:pt x="1238" y="343"/>
                    <a:pt x="849" y="97"/>
                  </a:cubicBezTo>
                  <a:cubicBezTo>
                    <a:pt x="765" y="43"/>
                    <a:pt x="669" y="0"/>
                    <a:pt x="571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0"/>
            <p:cNvSpPr/>
            <p:nvPr/>
          </p:nvSpPr>
          <p:spPr>
            <a:xfrm>
              <a:off x="7572553" y="3271630"/>
              <a:ext cx="265030" cy="285325"/>
            </a:xfrm>
            <a:custGeom>
              <a:avLst/>
              <a:gdLst/>
              <a:ahLst/>
              <a:cxnLst/>
              <a:rect l="l" t="t" r="r" b="b"/>
              <a:pathLst>
                <a:path w="2442" h="2629" extrusionOk="0">
                  <a:moveTo>
                    <a:pt x="1674" y="0"/>
                  </a:moveTo>
                  <a:cubicBezTo>
                    <a:pt x="1632" y="0"/>
                    <a:pt x="1591" y="7"/>
                    <a:pt x="1550" y="22"/>
                  </a:cubicBezTo>
                  <a:cubicBezTo>
                    <a:pt x="1449" y="59"/>
                    <a:pt x="1373" y="146"/>
                    <a:pt x="1314" y="237"/>
                  </a:cubicBezTo>
                  <a:cubicBezTo>
                    <a:pt x="1065" y="623"/>
                    <a:pt x="1065" y="1121"/>
                    <a:pt x="860" y="1532"/>
                  </a:cubicBezTo>
                  <a:cubicBezTo>
                    <a:pt x="684" y="1880"/>
                    <a:pt x="374" y="2142"/>
                    <a:pt x="1" y="2256"/>
                  </a:cubicBezTo>
                  <a:lnTo>
                    <a:pt x="246" y="2628"/>
                  </a:lnTo>
                  <a:cubicBezTo>
                    <a:pt x="583" y="2601"/>
                    <a:pt x="920" y="2548"/>
                    <a:pt x="1238" y="2433"/>
                  </a:cubicBezTo>
                  <a:cubicBezTo>
                    <a:pt x="1556" y="2318"/>
                    <a:pt x="1855" y="2137"/>
                    <a:pt x="2077" y="1883"/>
                  </a:cubicBezTo>
                  <a:cubicBezTo>
                    <a:pt x="2301" y="1629"/>
                    <a:pt x="2442" y="1298"/>
                    <a:pt x="2436" y="959"/>
                  </a:cubicBezTo>
                  <a:cubicBezTo>
                    <a:pt x="2429" y="622"/>
                    <a:pt x="2261" y="283"/>
                    <a:pt x="1977" y="100"/>
                  </a:cubicBezTo>
                  <a:cubicBezTo>
                    <a:pt x="1886" y="42"/>
                    <a:pt x="1779" y="0"/>
                    <a:pt x="167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0" name="Google Shape;860;p20"/>
          <p:cNvSpPr txBox="1">
            <a:spLocks noGrp="1"/>
          </p:cNvSpPr>
          <p:nvPr>
            <p:ph type="ctrTitle"/>
          </p:nvPr>
        </p:nvSpPr>
        <p:spPr>
          <a:xfrm>
            <a:off x="2429950" y="609600"/>
            <a:ext cx="4284000" cy="82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61" name="Google Shape;861;p20"/>
          <p:cNvSpPr txBox="1">
            <a:spLocks noGrp="1"/>
          </p:cNvSpPr>
          <p:nvPr>
            <p:ph type="subTitle" idx="1"/>
          </p:nvPr>
        </p:nvSpPr>
        <p:spPr>
          <a:xfrm>
            <a:off x="2425050" y="1352100"/>
            <a:ext cx="4293900" cy="12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62" name="Google Shape;862;p20"/>
          <p:cNvSpPr txBox="1"/>
          <p:nvPr/>
        </p:nvSpPr>
        <p:spPr>
          <a:xfrm>
            <a:off x="2235650" y="3670325"/>
            <a:ext cx="4672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CRÉDITOS: Este modelo de apresentação foi criado pelo </a:t>
            </a:r>
            <a:r>
              <a:rPr lang="pt-BR" sz="12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pt-BR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e inclui ícones do </a:t>
            </a:r>
            <a:r>
              <a:rPr lang="pt-BR" sz="12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pt-BR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e infográficos e imagens da </a:t>
            </a:r>
            <a:r>
              <a:rPr lang="pt-BR" sz="12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highlight>
                <a:srgbClr val="DFDEFC"/>
              </a:highlight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863" name="Google Shape;863;p20"/>
          <p:cNvGrpSpPr/>
          <p:nvPr/>
        </p:nvGrpSpPr>
        <p:grpSpPr>
          <a:xfrm>
            <a:off x="147302" y="-592494"/>
            <a:ext cx="1265633" cy="2529056"/>
            <a:chOff x="4874700" y="1406200"/>
            <a:chExt cx="559025" cy="1117025"/>
          </a:xfrm>
        </p:grpSpPr>
        <p:sp>
          <p:nvSpPr>
            <p:cNvPr id="864" name="Google Shape;864;p20"/>
            <p:cNvSpPr/>
            <p:nvPr/>
          </p:nvSpPr>
          <p:spPr>
            <a:xfrm>
              <a:off x="5188525" y="1789125"/>
              <a:ext cx="69475" cy="106575"/>
            </a:xfrm>
            <a:custGeom>
              <a:avLst/>
              <a:gdLst/>
              <a:ahLst/>
              <a:cxnLst/>
              <a:rect l="l" t="t" r="r" b="b"/>
              <a:pathLst>
                <a:path w="2779" h="4263" fill="none" extrusionOk="0">
                  <a:moveTo>
                    <a:pt x="0" y="3408"/>
                  </a:moveTo>
                  <a:cubicBezTo>
                    <a:pt x="834" y="2299"/>
                    <a:pt x="1603" y="1111"/>
                    <a:pt x="2437" y="0"/>
                  </a:cubicBezTo>
                  <a:cubicBezTo>
                    <a:pt x="2470" y="1428"/>
                    <a:pt x="2573" y="2850"/>
                    <a:pt x="2779" y="426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5249725" y="1406200"/>
              <a:ext cx="184000" cy="383475"/>
            </a:xfrm>
            <a:custGeom>
              <a:avLst/>
              <a:gdLst/>
              <a:ahLst/>
              <a:cxnLst/>
              <a:rect l="l" t="t" r="r" b="b"/>
              <a:pathLst>
                <a:path w="7360" h="15339" fill="none" extrusionOk="0">
                  <a:moveTo>
                    <a:pt x="0" y="15339"/>
                  </a:moveTo>
                  <a:cubicBezTo>
                    <a:pt x="2885" y="10444"/>
                    <a:pt x="5346" y="5313"/>
                    <a:pt x="7359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5024500" y="2189400"/>
              <a:ext cx="147825" cy="330775"/>
            </a:xfrm>
            <a:custGeom>
              <a:avLst/>
              <a:gdLst/>
              <a:ahLst/>
              <a:cxnLst/>
              <a:rect l="l" t="t" r="r" b="b"/>
              <a:pathLst>
                <a:path w="5913" h="13231" extrusionOk="0">
                  <a:moveTo>
                    <a:pt x="5273" y="1"/>
                  </a:moveTo>
                  <a:cubicBezTo>
                    <a:pt x="4603" y="1862"/>
                    <a:pt x="3275" y="3257"/>
                    <a:pt x="2159" y="4890"/>
                  </a:cubicBezTo>
                  <a:cubicBezTo>
                    <a:pt x="489" y="7335"/>
                    <a:pt x="1" y="10347"/>
                    <a:pt x="685" y="13230"/>
                  </a:cubicBezTo>
                  <a:cubicBezTo>
                    <a:pt x="1493" y="12953"/>
                    <a:pt x="2376" y="12593"/>
                    <a:pt x="3183" y="12316"/>
                  </a:cubicBezTo>
                  <a:cubicBezTo>
                    <a:pt x="2255" y="11161"/>
                    <a:pt x="2047" y="9552"/>
                    <a:pt x="2317" y="8094"/>
                  </a:cubicBezTo>
                  <a:cubicBezTo>
                    <a:pt x="2586" y="6636"/>
                    <a:pt x="3282" y="5296"/>
                    <a:pt x="4017" y="4009"/>
                  </a:cubicBezTo>
                  <a:cubicBezTo>
                    <a:pt x="4753" y="2723"/>
                    <a:pt x="5431" y="1403"/>
                    <a:pt x="5913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5165575" y="2193600"/>
              <a:ext cx="159700" cy="329625"/>
            </a:xfrm>
            <a:custGeom>
              <a:avLst/>
              <a:gdLst/>
              <a:ahLst/>
              <a:cxnLst/>
              <a:rect l="l" t="t" r="r" b="b"/>
              <a:pathLst>
                <a:path w="6388" h="13185" extrusionOk="0">
                  <a:moveTo>
                    <a:pt x="763" y="1"/>
                  </a:moveTo>
                  <a:cubicBezTo>
                    <a:pt x="0" y="1846"/>
                    <a:pt x="0" y="3976"/>
                    <a:pt x="814" y="5801"/>
                  </a:cubicBezTo>
                  <a:cubicBezTo>
                    <a:pt x="1365" y="7039"/>
                    <a:pt x="2244" y="8100"/>
                    <a:pt x="2979" y="9239"/>
                  </a:cubicBezTo>
                  <a:cubicBezTo>
                    <a:pt x="3715" y="10380"/>
                    <a:pt x="4299" y="11829"/>
                    <a:pt x="4207" y="13184"/>
                  </a:cubicBezTo>
                  <a:cubicBezTo>
                    <a:pt x="4811" y="13008"/>
                    <a:pt x="5426" y="12897"/>
                    <a:pt x="6051" y="12897"/>
                  </a:cubicBezTo>
                  <a:cubicBezTo>
                    <a:pt x="6143" y="12897"/>
                    <a:pt x="6236" y="12899"/>
                    <a:pt x="6328" y="12904"/>
                  </a:cubicBezTo>
                  <a:cubicBezTo>
                    <a:pt x="6387" y="11528"/>
                    <a:pt x="5592" y="10257"/>
                    <a:pt x="4664" y="9241"/>
                  </a:cubicBezTo>
                  <a:cubicBezTo>
                    <a:pt x="3734" y="8223"/>
                    <a:pt x="2635" y="7352"/>
                    <a:pt x="1853" y="6219"/>
                  </a:cubicBezTo>
                  <a:cubicBezTo>
                    <a:pt x="614" y="4426"/>
                    <a:pt x="317" y="2054"/>
                    <a:pt x="1043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4874700" y="2191575"/>
              <a:ext cx="310650" cy="313475"/>
            </a:xfrm>
            <a:custGeom>
              <a:avLst/>
              <a:gdLst/>
              <a:ahLst/>
              <a:cxnLst/>
              <a:rect l="l" t="t" r="r" b="b"/>
              <a:pathLst>
                <a:path w="12426" h="12539" extrusionOk="0">
                  <a:moveTo>
                    <a:pt x="11863" y="0"/>
                  </a:moveTo>
                  <a:cubicBezTo>
                    <a:pt x="11233" y="1942"/>
                    <a:pt x="10282" y="3737"/>
                    <a:pt x="8610" y="4906"/>
                  </a:cubicBezTo>
                  <a:cubicBezTo>
                    <a:pt x="7517" y="5670"/>
                    <a:pt x="6278" y="6192"/>
                    <a:pt x="5073" y="6760"/>
                  </a:cubicBezTo>
                  <a:cubicBezTo>
                    <a:pt x="3867" y="7327"/>
                    <a:pt x="2665" y="7957"/>
                    <a:pt x="1712" y="8888"/>
                  </a:cubicBezTo>
                  <a:cubicBezTo>
                    <a:pt x="758" y="9820"/>
                    <a:pt x="0" y="11095"/>
                    <a:pt x="56" y="12427"/>
                  </a:cubicBezTo>
                  <a:cubicBezTo>
                    <a:pt x="982" y="12464"/>
                    <a:pt x="1962" y="12503"/>
                    <a:pt x="2889" y="12539"/>
                  </a:cubicBezTo>
                  <a:cubicBezTo>
                    <a:pt x="3001" y="11160"/>
                    <a:pt x="3833" y="9927"/>
                    <a:pt x="4856" y="8996"/>
                  </a:cubicBezTo>
                  <a:cubicBezTo>
                    <a:pt x="5879" y="8065"/>
                    <a:pt x="7096" y="7377"/>
                    <a:pt x="8248" y="6611"/>
                  </a:cubicBezTo>
                  <a:cubicBezTo>
                    <a:pt x="9402" y="5845"/>
                    <a:pt x="10524" y="4967"/>
                    <a:pt x="11236" y="3778"/>
                  </a:cubicBezTo>
                  <a:cubicBezTo>
                    <a:pt x="11899" y="2669"/>
                    <a:pt x="12180" y="1333"/>
                    <a:pt x="12426" y="65"/>
                  </a:cubicBezTo>
                  <a:lnTo>
                    <a:pt x="11863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5075150" y="1863875"/>
              <a:ext cx="244775" cy="337150"/>
            </a:xfrm>
            <a:custGeom>
              <a:avLst/>
              <a:gdLst/>
              <a:ahLst/>
              <a:cxnLst/>
              <a:rect l="l" t="t" r="r" b="b"/>
              <a:pathLst>
                <a:path w="9791" h="13486" extrusionOk="0">
                  <a:moveTo>
                    <a:pt x="4613" y="1"/>
                  </a:moveTo>
                  <a:cubicBezTo>
                    <a:pt x="3131" y="2004"/>
                    <a:pt x="1483" y="4089"/>
                    <a:pt x="1" y="6091"/>
                  </a:cubicBezTo>
                  <a:cubicBezTo>
                    <a:pt x="1007" y="8416"/>
                    <a:pt x="1839" y="10813"/>
                    <a:pt x="2562" y="13241"/>
                  </a:cubicBezTo>
                  <a:cubicBezTo>
                    <a:pt x="3307" y="13371"/>
                    <a:pt x="4188" y="13358"/>
                    <a:pt x="4933" y="13485"/>
                  </a:cubicBezTo>
                  <a:lnTo>
                    <a:pt x="9790" y="7103"/>
                  </a:lnTo>
                  <a:cubicBezTo>
                    <a:pt x="9790" y="7103"/>
                    <a:pt x="8210" y="3192"/>
                    <a:pt x="7321" y="692"/>
                  </a:cubicBezTo>
                  <a:lnTo>
                    <a:pt x="4613" y="1"/>
                  </a:ln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0"/>
            <p:cNvSpPr/>
            <p:nvPr/>
          </p:nvSpPr>
          <p:spPr>
            <a:xfrm>
              <a:off x="5075150" y="1863925"/>
              <a:ext cx="151850" cy="334700"/>
            </a:xfrm>
            <a:custGeom>
              <a:avLst/>
              <a:gdLst/>
              <a:ahLst/>
              <a:cxnLst/>
              <a:rect l="l" t="t" r="r" b="b"/>
              <a:pathLst>
                <a:path w="6074" h="13388" extrusionOk="0">
                  <a:moveTo>
                    <a:pt x="4614" y="0"/>
                  </a:moveTo>
                  <a:cubicBezTo>
                    <a:pt x="3131" y="2002"/>
                    <a:pt x="1483" y="4087"/>
                    <a:pt x="1" y="6089"/>
                  </a:cubicBezTo>
                  <a:cubicBezTo>
                    <a:pt x="1007" y="8414"/>
                    <a:pt x="1840" y="10811"/>
                    <a:pt x="2562" y="13239"/>
                  </a:cubicBezTo>
                  <a:cubicBezTo>
                    <a:pt x="3042" y="13323"/>
                    <a:pt x="3578" y="13347"/>
                    <a:pt x="4099" y="13387"/>
                  </a:cubicBezTo>
                  <a:cubicBezTo>
                    <a:pt x="4756" y="9049"/>
                    <a:pt x="5415" y="4711"/>
                    <a:pt x="6074" y="372"/>
                  </a:cubicBezTo>
                  <a:lnTo>
                    <a:pt x="4614" y="0"/>
                  </a:ln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0"/>
            <p:cNvSpPr/>
            <p:nvPr/>
          </p:nvSpPr>
          <p:spPr>
            <a:xfrm>
              <a:off x="5140675" y="1869700"/>
              <a:ext cx="117300" cy="329900"/>
            </a:xfrm>
            <a:custGeom>
              <a:avLst/>
              <a:gdLst/>
              <a:ahLst/>
              <a:cxnLst/>
              <a:rect l="l" t="t" r="r" b="b"/>
              <a:pathLst>
                <a:path w="4692" h="13196" extrusionOk="0">
                  <a:moveTo>
                    <a:pt x="2900" y="0"/>
                  </a:moveTo>
                  <a:lnTo>
                    <a:pt x="0" y="6278"/>
                  </a:lnTo>
                  <a:lnTo>
                    <a:pt x="471" y="13077"/>
                  </a:lnTo>
                  <a:cubicBezTo>
                    <a:pt x="934" y="13123"/>
                    <a:pt x="1422" y="13145"/>
                    <a:pt x="1883" y="13195"/>
                  </a:cubicBezTo>
                  <a:lnTo>
                    <a:pt x="4691" y="6133"/>
                  </a:lnTo>
                  <a:lnTo>
                    <a:pt x="4088" y="303"/>
                  </a:lnTo>
                  <a:lnTo>
                    <a:pt x="2900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5112875" y="1877400"/>
              <a:ext cx="89600" cy="123000"/>
            </a:xfrm>
            <a:custGeom>
              <a:avLst/>
              <a:gdLst/>
              <a:ahLst/>
              <a:cxnLst/>
              <a:rect l="l" t="t" r="r" b="b"/>
              <a:pathLst>
                <a:path w="3584" h="4920" extrusionOk="0">
                  <a:moveTo>
                    <a:pt x="3301" y="1"/>
                  </a:moveTo>
                  <a:cubicBezTo>
                    <a:pt x="3151" y="1"/>
                    <a:pt x="3015" y="148"/>
                    <a:pt x="2922" y="281"/>
                  </a:cubicBezTo>
                  <a:lnTo>
                    <a:pt x="1299" y="2581"/>
                  </a:lnTo>
                  <a:lnTo>
                    <a:pt x="495" y="3719"/>
                  </a:lnTo>
                  <a:cubicBezTo>
                    <a:pt x="466" y="3760"/>
                    <a:pt x="314" y="3993"/>
                    <a:pt x="162" y="4227"/>
                  </a:cubicBezTo>
                  <a:cubicBezTo>
                    <a:pt x="0" y="4475"/>
                    <a:pt x="151" y="4812"/>
                    <a:pt x="445" y="4848"/>
                  </a:cubicBezTo>
                  <a:cubicBezTo>
                    <a:pt x="828" y="4896"/>
                    <a:pt x="1212" y="4920"/>
                    <a:pt x="1597" y="4920"/>
                  </a:cubicBezTo>
                  <a:cubicBezTo>
                    <a:pt x="1741" y="4920"/>
                    <a:pt x="1886" y="4917"/>
                    <a:pt x="2031" y="4910"/>
                  </a:cubicBezTo>
                  <a:cubicBezTo>
                    <a:pt x="2312" y="4896"/>
                    <a:pt x="2619" y="4858"/>
                    <a:pt x="2820" y="4660"/>
                  </a:cubicBezTo>
                  <a:cubicBezTo>
                    <a:pt x="3001" y="4482"/>
                    <a:pt x="3055" y="4215"/>
                    <a:pt x="3098" y="3966"/>
                  </a:cubicBezTo>
                  <a:cubicBezTo>
                    <a:pt x="3305" y="2767"/>
                    <a:pt x="3463" y="1565"/>
                    <a:pt x="3572" y="357"/>
                  </a:cubicBezTo>
                  <a:cubicBezTo>
                    <a:pt x="3583" y="229"/>
                    <a:pt x="3530" y="96"/>
                    <a:pt x="3418" y="32"/>
                  </a:cubicBezTo>
                  <a:cubicBezTo>
                    <a:pt x="3378" y="10"/>
                    <a:pt x="3339" y="1"/>
                    <a:pt x="3301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3" name="Google Shape;873;p20"/>
          <p:cNvGrpSpPr/>
          <p:nvPr/>
        </p:nvGrpSpPr>
        <p:grpSpPr>
          <a:xfrm rot="-697597">
            <a:off x="1049469" y="-134791"/>
            <a:ext cx="754411" cy="1522340"/>
            <a:chOff x="3744025" y="3745525"/>
            <a:chExt cx="433900" cy="875575"/>
          </a:xfrm>
        </p:grpSpPr>
        <p:sp>
          <p:nvSpPr>
            <p:cNvPr id="874" name="Google Shape;874;p20"/>
            <p:cNvSpPr/>
            <p:nvPr/>
          </p:nvSpPr>
          <p:spPr>
            <a:xfrm>
              <a:off x="3966100" y="3866125"/>
              <a:ext cx="83325" cy="83250"/>
            </a:xfrm>
            <a:custGeom>
              <a:avLst/>
              <a:gdLst/>
              <a:ahLst/>
              <a:cxnLst/>
              <a:rect l="l" t="t" r="r" b="b"/>
              <a:pathLst>
                <a:path w="3333" h="3330" fill="none" extrusionOk="0">
                  <a:moveTo>
                    <a:pt x="0" y="2758"/>
                  </a:moveTo>
                  <a:cubicBezTo>
                    <a:pt x="714" y="1875"/>
                    <a:pt x="1382" y="953"/>
                    <a:pt x="2002" y="0"/>
                  </a:cubicBezTo>
                  <a:cubicBezTo>
                    <a:pt x="2456" y="1111"/>
                    <a:pt x="2879" y="2219"/>
                    <a:pt x="3332" y="333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4016150" y="3745525"/>
              <a:ext cx="10125" cy="120625"/>
            </a:xfrm>
            <a:custGeom>
              <a:avLst/>
              <a:gdLst/>
              <a:ahLst/>
              <a:cxnLst/>
              <a:rect l="l" t="t" r="r" b="b"/>
              <a:pathLst>
                <a:path w="405" h="4825" fill="none" extrusionOk="0">
                  <a:moveTo>
                    <a:pt x="0" y="4824"/>
                  </a:moveTo>
                  <a:cubicBezTo>
                    <a:pt x="370" y="3245"/>
                    <a:pt x="405" y="1614"/>
                    <a:pt x="22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3744025" y="4282925"/>
              <a:ext cx="241925" cy="252750"/>
            </a:xfrm>
            <a:custGeom>
              <a:avLst/>
              <a:gdLst/>
              <a:ahLst/>
              <a:cxnLst/>
              <a:rect l="l" t="t" r="r" b="b"/>
              <a:pathLst>
                <a:path w="9677" h="10110" extrusionOk="0">
                  <a:moveTo>
                    <a:pt x="9254" y="0"/>
                  </a:moveTo>
                  <a:cubicBezTo>
                    <a:pt x="9089" y="0"/>
                    <a:pt x="8938" y="105"/>
                    <a:pt x="8886" y="268"/>
                  </a:cubicBezTo>
                  <a:lnTo>
                    <a:pt x="8883" y="276"/>
                  </a:lnTo>
                  <a:cubicBezTo>
                    <a:pt x="8589" y="1178"/>
                    <a:pt x="7864" y="1889"/>
                    <a:pt x="7035" y="2422"/>
                  </a:cubicBezTo>
                  <a:cubicBezTo>
                    <a:pt x="6203" y="2963"/>
                    <a:pt x="5236" y="3325"/>
                    <a:pt x="4241" y="3768"/>
                  </a:cubicBezTo>
                  <a:cubicBezTo>
                    <a:pt x="3743" y="3989"/>
                    <a:pt x="3237" y="4233"/>
                    <a:pt x="2740" y="4533"/>
                  </a:cubicBezTo>
                  <a:cubicBezTo>
                    <a:pt x="2488" y="4687"/>
                    <a:pt x="2242" y="4855"/>
                    <a:pt x="2008" y="5037"/>
                  </a:cubicBezTo>
                  <a:cubicBezTo>
                    <a:pt x="1769" y="5228"/>
                    <a:pt x="1543" y="5436"/>
                    <a:pt x="1334" y="5658"/>
                  </a:cubicBezTo>
                  <a:cubicBezTo>
                    <a:pt x="915" y="6109"/>
                    <a:pt x="550" y="6636"/>
                    <a:pt x="302" y="7251"/>
                  </a:cubicBezTo>
                  <a:cubicBezTo>
                    <a:pt x="177" y="7568"/>
                    <a:pt x="90" y="7900"/>
                    <a:pt x="44" y="8238"/>
                  </a:cubicBezTo>
                  <a:cubicBezTo>
                    <a:pt x="1" y="8591"/>
                    <a:pt x="7" y="8950"/>
                    <a:pt x="60" y="9302"/>
                  </a:cubicBezTo>
                  <a:cubicBezTo>
                    <a:pt x="64" y="9329"/>
                    <a:pt x="70" y="9358"/>
                    <a:pt x="77" y="9385"/>
                  </a:cubicBezTo>
                  <a:cubicBezTo>
                    <a:pt x="182" y="9819"/>
                    <a:pt x="571" y="10110"/>
                    <a:pt x="998" y="10110"/>
                  </a:cubicBezTo>
                  <a:cubicBezTo>
                    <a:pt x="1073" y="10110"/>
                    <a:pt x="1149" y="10101"/>
                    <a:pt x="1225" y="10082"/>
                  </a:cubicBezTo>
                  <a:cubicBezTo>
                    <a:pt x="1736" y="9959"/>
                    <a:pt x="2049" y="9444"/>
                    <a:pt x="1924" y="8934"/>
                  </a:cubicBezTo>
                  <a:cubicBezTo>
                    <a:pt x="1882" y="8762"/>
                    <a:pt x="1862" y="8587"/>
                    <a:pt x="1865" y="8411"/>
                  </a:cubicBezTo>
                  <a:cubicBezTo>
                    <a:pt x="1873" y="8218"/>
                    <a:pt x="1905" y="8029"/>
                    <a:pt x="1958" y="7845"/>
                  </a:cubicBezTo>
                  <a:cubicBezTo>
                    <a:pt x="2073" y="7459"/>
                    <a:pt x="2284" y="7070"/>
                    <a:pt x="2556" y="6716"/>
                  </a:cubicBezTo>
                  <a:cubicBezTo>
                    <a:pt x="3095" y="6007"/>
                    <a:pt x="3928" y="5469"/>
                    <a:pt x="4835" y="4964"/>
                  </a:cubicBezTo>
                  <a:cubicBezTo>
                    <a:pt x="5739" y="4457"/>
                    <a:pt x="6745" y="3984"/>
                    <a:pt x="7646" y="3279"/>
                  </a:cubicBezTo>
                  <a:cubicBezTo>
                    <a:pt x="8094" y="2929"/>
                    <a:pt x="8513" y="2530"/>
                    <a:pt x="8865" y="2064"/>
                  </a:cubicBezTo>
                  <a:cubicBezTo>
                    <a:pt x="9041" y="1828"/>
                    <a:pt x="9195" y="1577"/>
                    <a:pt x="9327" y="1315"/>
                  </a:cubicBezTo>
                  <a:cubicBezTo>
                    <a:pt x="9454" y="1046"/>
                    <a:pt x="9555" y="766"/>
                    <a:pt x="9625" y="479"/>
                  </a:cubicBezTo>
                  <a:lnTo>
                    <a:pt x="9625" y="478"/>
                  </a:lnTo>
                  <a:cubicBezTo>
                    <a:pt x="9677" y="277"/>
                    <a:pt x="9558" y="72"/>
                    <a:pt x="9358" y="14"/>
                  </a:cubicBezTo>
                  <a:cubicBezTo>
                    <a:pt x="9323" y="5"/>
                    <a:pt x="9288" y="0"/>
                    <a:pt x="9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>
              <a:off x="3844075" y="4252125"/>
              <a:ext cx="150600" cy="368975"/>
            </a:xfrm>
            <a:custGeom>
              <a:avLst/>
              <a:gdLst/>
              <a:ahLst/>
              <a:cxnLst/>
              <a:rect l="l" t="t" r="r" b="b"/>
              <a:pathLst>
                <a:path w="6024" h="14759" extrusionOk="0">
                  <a:moveTo>
                    <a:pt x="5115" y="1"/>
                  </a:moveTo>
                  <a:cubicBezTo>
                    <a:pt x="5084" y="1"/>
                    <a:pt x="5052" y="6"/>
                    <a:pt x="5021" y="18"/>
                  </a:cubicBezTo>
                  <a:cubicBezTo>
                    <a:pt x="4881" y="70"/>
                    <a:pt x="4811" y="225"/>
                    <a:pt x="4863" y="364"/>
                  </a:cubicBezTo>
                  <a:lnTo>
                    <a:pt x="4864" y="367"/>
                  </a:lnTo>
                  <a:cubicBezTo>
                    <a:pt x="5236" y="1498"/>
                    <a:pt x="5279" y="2710"/>
                    <a:pt x="4992" y="3865"/>
                  </a:cubicBezTo>
                  <a:cubicBezTo>
                    <a:pt x="4854" y="4429"/>
                    <a:pt x="4635" y="4970"/>
                    <a:pt x="4340" y="5473"/>
                  </a:cubicBezTo>
                  <a:cubicBezTo>
                    <a:pt x="4049" y="5969"/>
                    <a:pt x="3677" y="6430"/>
                    <a:pt x="3277" y="6886"/>
                  </a:cubicBezTo>
                  <a:cubicBezTo>
                    <a:pt x="2482" y="7796"/>
                    <a:pt x="1526" y="8697"/>
                    <a:pt x="879" y="9950"/>
                  </a:cubicBezTo>
                  <a:cubicBezTo>
                    <a:pt x="238" y="11214"/>
                    <a:pt x="1" y="12645"/>
                    <a:pt x="203" y="14047"/>
                  </a:cubicBezTo>
                  <a:lnTo>
                    <a:pt x="205" y="14057"/>
                  </a:lnTo>
                  <a:cubicBezTo>
                    <a:pt x="208" y="14078"/>
                    <a:pt x="212" y="14100"/>
                    <a:pt x="216" y="14121"/>
                  </a:cubicBezTo>
                  <a:cubicBezTo>
                    <a:pt x="314" y="14503"/>
                    <a:pt x="657" y="14758"/>
                    <a:pt x="1035" y="14758"/>
                  </a:cubicBezTo>
                  <a:cubicBezTo>
                    <a:pt x="1097" y="14758"/>
                    <a:pt x="1160" y="14751"/>
                    <a:pt x="1224" y="14737"/>
                  </a:cubicBezTo>
                  <a:cubicBezTo>
                    <a:pt x="1671" y="14636"/>
                    <a:pt x="1957" y="14196"/>
                    <a:pt x="1866" y="13745"/>
                  </a:cubicBezTo>
                  <a:cubicBezTo>
                    <a:pt x="1630" y="12705"/>
                    <a:pt x="1726" y="11561"/>
                    <a:pt x="2149" y="10547"/>
                  </a:cubicBezTo>
                  <a:cubicBezTo>
                    <a:pt x="2568" y="9528"/>
                    <a:pt x="3372" y="8605"/>
                    <a:pt x="4141" y="7588"/>
                  </a:cubicBezTo>
                  <a:cubicBezTo>
                    <a:pt x="4524" y="7077"/>
                    <a:pt x="4901" y="6534"/>
                    <a:pt x="5196" y="5929"/>
                  </a:cubicBezTo>
                  <a:cubicBezTo>
                    <a:pt x="5488" y="5329"/>
                    <a:pt x="5692" y="4690"/>
                    <a:pt x="5801" y="4030"/>
                  </a:cubicBezTo>
                  <a:cubicBezTo>
                    <a:pt x="6024" y="2726"/>
                    <a:pt x="5869" y="1374"/>
                    <a:pt x="5366" y="175"/>
                  </a:cubicBezTo>
                  <a:lnTo>
                    <a:pt x="5366" y="176"/>
                  </a:lnTo>
                  <a:cubicBezTo>
                    <a:pt x="5326" y="68"/>
                    <a:pt x="5224" y="1"/>
                    <a:pt x="5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>
              <a:off x="3981525" y="4261100"/>
              <a:ext cx="196400" cy="333800"/>
            </a:xfrm>
            <a:custGeom>
              <a:avLst/>
              <a:gdLst/>
              <a:ahLst/>
              <a:cxnLst/>
              <a:rect l="l" t="t" r="r" b="b"/>
              <a:pathLst>
                <a:path w="7856" h="13352" extrusionOk="0">
                  <a:moveTo>
                    <a:pt x="292" y="0"/>
                  </a:moveTo>
                  <a:cubicBezTo>
                    <a:pt x="179" y="0"/>
                    <a:pt x="83" y="85"/>
                    <a:pt x="71" y="197"/>
                  </a:cubicBezTo>
                  <a:cubicBezTo>
                    <a:pt x="0" y="833"/>
                    <a:pt x="99" y="1489"/>
                    <a:pt x="325" y="2084"/>
                  </a:cubicBezTo>
                  <a:cubicBezTo>
                    <a:pt x="544" y="2686"/>
                    <a:pt x="874" y="3232"/>
                    <a:pt x="1249" y="3737"/>
                  </a:cubicBezTo>
                  <a:cubicBezTo>
                    <a:pt x="2009" y="4755"/>
                    <a:pt x="2959" y="5543"/>
                    <a:pt x="3766" y="6376"/>
                  </a:cubicBezTo>
                  <a:cubicBezTo>
                    <a:pt x="4172" y="6791"/>
                    <a:pt x="4541" y="7216"/>
                    <a:pt x="4843" y="7664"/>
                  </a:cubicBezTo>
                  <a:cubicBezTo>
                    <a:pt x="5139" y="8111"/>
                    <a:pt x="5386" y="8592"/>
                    <a:pt x="5555" y="9097"/>
                  </a:cubicBezTo>
                  <a:cubicBezTo>
                    <a:pt x="5904" y="10090"/>
                    <a:pt x="5994" y="11156"/>
                    <a:pt x="5818" y="12195"/>
                  </a:cubicBezTo>
                  <a:cubicBezTo>
                    <a:pt x="5719" y="12752"/>
                    <a:pt x="6109" y="13279"/>
                    <a:pt x="6673" y="13345"/>
                  </a:cubicBezTo>
                  <a:cubicBezTo>
                    <a:pt x="6711" y="13349"/>
                    <a:pt x="6749" y="13351"/>
                    <a:pt x="6787" y="13351"/>
                  </a:cubicBezTo>
                  <a:cubicBezTo>
                    <a:pt x="7302" y="13351"/>
                    <a:pt x="7740" y="12949"/>
                    <a:pt x="7769" y="12422"/>
                  </a:cubicBezTo>
                  <a:lnTo>
                    <a:pt x="7769" y="12416"/>
                  </a:lnTo>
                  <a:cubicBezTo>
                    <a:pt x="7855" y="11064"/>
                    <a:pt x="7597" y="9713"/>
                    <a:pt x="7019" y="8487"/>
                  </a:cubicBezTo>
                  <a:cubicBezTo>
                    <a:pt x="6739" y="7884"/>
                    <a:pt x="6373" y="7325"/>
                    <a:pt x="5953" y="6817"/>
                  </a:cubicBezTo>
                  <a:cubicBezTo>
                    <a:pt x="5528" y="6315"/>
                    <a:pt x="5056" y="5883"/>
                    <a:pt x="4581" y="5490"/>
                  </a:cubicBezTo>
                  <a:cubicBezTo>
                    <a:pt x="3634" y="4702"/>
                    <a:pt x="2651" y="4043"/>
                    <a:pt x="1882" y="3211"/>
                  </a:cubicBezTo>
                  <a:cubicBezTo>
                    <a:pt x="1499" y="2793"/>
                    <a:pt x="1154" y="2337"/>
                    <a:pt x="907" y="1835"/>
                  </a:cubicBezTo>
                  <a:cubicBezTo>
                    <a:pt x="656" y="1335"/>
                    <a:pt x="513" y="787"/>
                    <a:pt x="513" y="226"/>
                  </a:cubicBezTo>
                  <a:lnTo>
                    <a:pt x="513" y="222"/>
                  </a:lnTo>
                  <a:cubicBezTo>
                    <a:pt x="511" y="104"/>
                    <a:pt x="419" y="8"/>
                    <a:pt x="303" y="1"/>
                  </a:cubicBezTo>
                  <a:cubicBezTo>
                    <a:pt x="299" y="0"/>
                    <a:pt x="296" y="0"/>
                    <a:pt x="2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3843950" y="3922650"/>
              <a:ext cx="280675" cy="374525"/>
            </a:xfrm>
            <a:custGeom>
              <a:avLst/>
              <a:gdLst/>
              <a:ahLst/>
              <a:cxnLst/>
              <a:rect l="l" t="t" r="r" b="b"/>
              <a:pathLst>
                <a:path w="11227" h="14981" extrusionOk="0">
                  <a:moveTo>
                    <a:pt x="5142" y="1"/>
                  </a:moveTo>
                  <a:cubicBezTo>
                    <a:pt x="3325" y="2199"/>
                    <a:pt x="1514" y="4507"/>
                    <a:pt x="0" y="6925"/>
                  </a:cubicBezTo>
                  <a:lnTo>
                    <a:pt x="3903" y="14819"/>
                  </a:lnTo>
                  <a:lnTo>
                    <a:pt x="6778" y="14981"/>
                  </a:lnTo>
                  <a:cubicBezTo>
                    <a:pt x="8594" y="12404"/>
                    <a:pt x="10229" y="9910"/>
                    <a:pt x="11226" y="7714"/>
                  </a:cubicBezTo>
                  <a:cubicBezTo>
                    <a:pt x="10377" y="5108"/>
                    <a:pt x="9328" y="2624"/>
                    <a:pt x="8078" y="262"/>
                  </a:cubicBezTo>
                  <a:lnTo>
                    <a:pt x="5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3843950" y="3922650"/>
              <a:ext cx="167050" cy="372375"/>
            </a:xfrm>
            <a:custGeom>
              <a:avLst/>
              <a:gdLst/>
              <a:ahLst/>
              <a:cxnLst/>
              <a:rect l="l" t="t" r="r" b="b"/>
              <a:pathLst>
                <a:path w="6682" h="14895" extrusionOk="0">
                  <a:moveTo>
                    <a:pt x="5142" y="1"/>
                  </a:moveTo>
                  <a:cubicBezTo>
                    <a:pt x="3200" y="2199"/>
                    <a:pt x="1392" y="4507"/>
                    <a:pt x="0" y="6925"/>
                  </a:cubicBezTo>
                  <a:cubicBezTo>
                    <a:pt x="975" y="9541"/>
                    <a:pt x="2316" y="12174"/>
                    <a:pt x="3903" y="14817"/>
                  </a:cubicBezTo>
                  <a:lnTo>
                    <a:pt x="5245" y="14895"/>
                  </a:lnTo>
                  <a:lnTo>
                    <a:pt x="6682" y="137"/>
                  </a:lnTo>
                  <a:lnTo>
                    <a:pt x="51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3923475" y="3924575"/>
              <a:ext cx="131675" cy="371825"/>
            </a:xfrm>
            <a:custGeom>
              <a:avLst/>
              <a:gdLst/>
              <a:ahLst/>
              <a:cxnLst/>
              <a:rect l="l" t="t" r="r" b="b"/>
              <a:pathLst>
                <a:path w="5267" h="14873" extrusionOk="0">
                  <a:moveTo>
                    <a:pt x="2827" y="0"/>
                  </a:moveTo>
                  <a:lnTo>
                    <a:pt x="1" y="6686"/>
                  </a:lnTo>
                  <a:lnTo>
                    <a:pt x="1285" y="14773"/>
                  </a:lnTo>
                  <a:lnTo>
                    <a:pt x="3031" y="14872"/>
                  </a:lnTo>
                  <a:cubicBezTo>
                    <a:pt x="3697" y="12720"/>
                    <a:pt x="5238" y="7733"/>
                    <a:pt x="5253" y="7614"/>
                  </a:cubicBezTo>
                  <a:cubicBezTo>
                    <a:pt x="5267" y="7491"/>
                    <a:pt x="4537" y="2150"/>
                    <a:pt x="4258" y="128"/>
                  </a:cubicBezTo>
                  <a:lnTo>
                    <a:pt x="28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3877050" y="3938800"/>
              <a:ext cx="107450" cy="140650"/>
            </a:xfrm>
            <a:custGeom>
              <a:avLst/>
              <a:gdLst/>
              <a:ahLst/>
              <a:cxnLst/>
              <a:rect l="l" t="t" r="r" b="b"/>
              <a:pathLst>
                <a:path w="4298" h="5626" extrusionOk="0">
                  <a:moveTo>
                    <a:pt x="3894" y="0"/>
                  </a:moveTo>
                  <a:cubicBezTo>
                    <a:pt x="3797" y="0"/>
                    <a:pt x="3697" y="32"/>
                    <a:pt x="3614" y="84"/>
                  </a:cubicBezTo>
                  <a:cubicBezTo>
                    <a:pt x="3468" y="176"/>
                    <a:pt x="3363" y="321"/>
                    <a:pt x="3264" y="463"/>
                  </a:cubicBezTo>
                  <a:cubicBezTo>
                    <a:pt x="2554" y="1466"/>
                    <a:pt x="1868" y="2486"/>
                    <a:pt x="1209" y="3524"/>
                  </a:cubicBezTo>
                  <a:cubicBezTo>
                    <a:pt x="899" y="4009"/>
                    <a:pt x="572" y="4491"/>
                    <a:pt x="278" y="4984"/>
                  </a:cubicBezTo>
                  <a:cubicBezTo>
                    <a:pt x="1" y="5448"/>
                    <a:pt x="315" y="5576"/>
                    <a:pt x="796" y="5601"/>
                  </a:cubicBezTo>
                  <a:cubicBezTo>
                    <a:pt x="1021" y="5613"/>
                    <a:pt x="1248" y="5625"/>
                    <a:pt x="1473" y="5625"/>
                  </a:cubicBezTo>
                  <a:cubicBezTo>
                    <a:pt x="1741" y="5625"/>
                    <a:pt x="2008" y="5609"/>
                    <a:pt x="2269" y="5556"/>
                  </a:cubicBezTo>
                  <a:cubicBezTo>
                    <a:pt x="2753" y="5459"/>
                    <a:pt x="3227" y="5223"/>
                    <a:pt x="3511" y="4818"/>
                  </a:cubicBezTo>
                  <a:cubicBezTo>
                    <a:pt x="3757" y="4465"/>
                    <a:pt x="3836" y="4024"/>
                    <a:pt x="3904" y="3598"/>
                  </a:cubicBezTo>
                  <a:cubicBezTo>
                    <a:pt x="4055" y="2640"/>
                    <a:pt x="4178" y="1678"/>
                    <a:pt x="4273" y="712"/>
                  </a:cubicBezTo>
                  <a:cubicBezTo>
                    <a:pt x="4296" y="479"/>
                    <a:pt x="4297" y="196"/>
                    <a:pt x="4103" y="62"/>
                  </a:cubicBezTo>
                  <a:cubicBezTo>
                    <a:pt x="4041" y="19"/>
                    <a:pt x="3968" y="0"/>
                    <a:pt x="3894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3962625" y="3907425"/>
              <a:ext cx="92525" cy="29050"/>
            </a:xfrm>
            <a:custGeom>
              <a:avLst/>
              <a:gdLst/>
              <a:ahLst/>
              <a:cxnLst/>
              <a:rect l="l" t="t" r="r" b="b"/>
              <a:pathLst>
                <a:path w="3701" h="1162" extrusionOk="0">
                  <a:moveTo>
                    <a:pt x="478" y="1"/>
                  </a:moveTo>
                  <a:cubicBezTo>
                    <a:pt x="257" y="1"/>
                    <a:pt x="36" y="166"/>
                    <a:pt x="19" y="398"/>
                  </a:cubicBezTo>
                  <a:cubicBezTo>
                    <a:pt x="0" y="636"/>
                    <a:pt x="162" y="875"/>
                    <a:pt x="413" y="900"/>
                  </a:cubicBezTo>
                  <a:lnTo>
                    <a:pt x="3180" y="1160"/>
                  </a:lnTo>
                  <a:cubicBezTo>
                    <a:pt x="3194" y="1161"/>
                    <a:pt x="3207" y="1161"/>
                    <a:pt x="3221" y="1161"/>
                  </a:cubicBezTo>
                  <a:cubicBezTo>
                    <a:pt x="3443" y="1161"/>
                    <a:pt x="3665" y="998"/>
                    <a:pt x="3682" y="765"/>
                  </a:cubicBezTo>
                  <a:cubicBezTo>
                    <a:pt x="3701" y="524"/>
                    <a:pt x="3540" y="286"/>
                    <a:pt x="3288" y="263"/>
                  </a:cubicBezTo>
                  <a:lnTo>
                    <a:pt x="521" y="3"/>
                  </a:lnTo>
                  <a:cubicBezTo>
                    <a:pt x="507" y="2"/>
                    <a:pt x="493" y="1"/>
                    <a:pt x="478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3929575" y="4283125"/>
              <a:ext cx="93375" cy="26800"/>
            </a:xfrm>
            <a:custGeom>
              <a:avLst/>
              <a:gdLst/>
              <a:ahLst/>
              <a:cxnLst/>
              <a:rect l="l" t="t" r="r" b="b"/>
              <a:pathLst>
                <a:path w="3735" h="1072" extrusionOk="0">
                  <a:moveTo>
                    <a:pt x="470" y="0"/>
                  </a:moveTo>
                  <a:cubicBezTo>
                    <a:pt x="252" y="0"/>
                    <a:pt x="35" y="175"/>
                    <a:pt x="19" y="398"/>
                  </a:cubicBezTo>
                  <a:cubicBezTo>
                    <a:pt x="1" y="645"/>
                    <a:pt x="163" y="866"/>
                    <a:pt x="414" y="900"/>
                  </a:cubicBezTo>
                  <a:cubicBezTo>
                    <a:pt x="1291" y="1014"/>
                    <a:pt x="2175" y="1072"/>
                    <a:pt x="3060" y="1072"/>
                  </a:cubicBezTo>
                  <a:cubicBezTo>
                    <a:pt x="3112" y="1072"/>
                    <a:pt x="3164" y="1072"/>
                    <a:pt x="3216" y="1071"/>
                  </a:cubicBezTo>
                  <a:cubicBezTo>
                    <a:pt x="3450" y="1070"/>
                    <a:pt x="3698" y="941"/>
                    <a:pt x="3719" y="677"/>
                  </a:cubicBezTo>
                  <a:cubicBezTo>
                    <a:pt x="3734" y="457"/>
                    <a:pt x="3578" y="174"/>
                    <a:pt x="3328" y="174"/>
                  </a:cubicBezTo>
                  <a:cubicBezTo>
                    <a:pt x="3326" y="174"/>
                    <a:pt x="3325" y="174"/>
                    <a:pt x="3324" y="174"/>
                  </a:cubicBezTo>
                  <a:cubicBezTo>
                    <a:pt x="3272" y="175"/>
                    <a:pt x="3220" y="175"/>
                    <a:pt x="3168" y="175"/>
                  </a:cubicBezTo>
                  <a:cubicBezTo>
                    <a:pt x="2283" y="175"/>
                    <a:pt x="1398" y="117"/>
                    <a:pt x="521" y="4"/>
                  </a:cubicBezTo>
                  <a:cubicBezTo>
                    <a:pt x="504" y="1"/>
                    <a:pt x="487" y="0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20"/>
          <p:cNvGrpSpPr/>
          <p:nvPr/>
        </p:nvGrpSpPr>
        <p:grpSpPr>
          <a:xfrm rot="697597" flipH="1">
            <a:off x="7103965" y="-134750"/>
            <a:ext cx="754411" cy="1522340"/>
            <a:chOff x="3744025" y="3745525"/>
            <a:chExt cx="433900" cy="875575"/>
          </a:xfrm>
        </p:grpSpPr>
        <p:sp>
          <p:nvSpPr>
            <p:cNvPr id="886" name="Google Shape;886;p20"/>
            <p:cNvSpPr/>
            <p:nvPr/>
          </p:nvSpPr>
          <p:spPr>
            <a:xfrm>
              <a:off x="3966100" y="3866125"/>
              <a:ext cx="83325" cy="83250"/>
            </a:xfrm>
            <a:custGeom>
              <a:avLst/>
              <a:gdLst/>
              <a:ahLst/>
              <a:cxnLst/>
              <a:rect l="l" t="t" r="r" b="b"/>
              <a:pathLst>
                <a:path w="3333" h="3330" fill="none" extrusionOk="0">
                  <a:moveTo>
                    <a:pt x="0" y="2758"/>
                  </a:moveTo>
                  <a:cubicBezTo>
                    <a:pt x="714" y="1875"/>
                    <a:pt x="1382" y="953"/>
                    <a:pt x="2002" y="0"/>
                  </a:cubicBezTo>
                  <a:cubicBezTo>
                    <a:pt x="2456" y="1111"/>
                    <a:pt x="2879" y="2219"/>
                    <a:pt x="3332" y="333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4016150" y="3745525"/>
              <a:ext cx="10125" cy="120625"/>
            </a:xfrm>
            <a:custGeom>
              <a:avLst/>
              <a:gdLst/>
              <a:ahLst/>
              <a:cxnLst/>
              <a:rect l="l" t="t" r="r" b="b"/>
              <a:pathLst>
                <a:path w="405" h="4825" fill="none" extrusionOk="0">
                  <a:moveTo>
                    <a:pt x="0" y="4824"/>
                  </a:moveTo>
                  <a:cubicBezTo>
                    <a:pt x="370" y="3245"/>
                    <a:pt x="405" y="1614"/>
                    <a:pt x="22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3744025" y="4282925"/>
              <a:ext cx="241925" cy="252750"/>
            </a:xfrm>
            <a:custGeom>
              <a:avLst/>
              <a:gdLst/>
              <a:ahLst/>
              <a:cxnLst/>
              <a:rect l="l" t="t" r="r" b="b"/>
              <a:pathLst>
                <a:path w="9677" h="10110" extrusionOk="0">
                  <a:moveTo>
                    <a:pt x="9254" y="0"/>
                  </a:moveTo>
                  <a:cubicBezTo>
                    <a:pt x="9089" y="0"/>
                    <a:pt x="8938" y="105"/>
                    <a:pt x="8886" y="268"/>
                  </a:cubicBezTo>
                  <a:lnTo>
                    <a:pt x="8883" y="276"/>
                  </a:lnTo>
                  <a:cubicBezTo>
                    <a:pt x="8589" y="1178"/>
                    <a:pt x="7864" y="1889"/>
                    <a:pt x="7035" y="2422"/>
                  </a:cubicBezTo>
                  <a:cubicBezTo>
                    <a:pt x="6203" y="2963"/>
                    <a:pt x="5236" y="3325"/>
                    <a:pt x="4241" y="3768"/>
                  </a:cubicBezTo>
                  <a:cubicBezTo>
                    <a:pt x="3743" y="3989"/>
                    <a:pt x="3237" y="4233"/>
                    <a:pt x="2740" y="4533"/>
                  </a:cubicBezTo>
                  <a:cubicBezTo>
                    <a:pt x="2488" y="4687"/>
                    <a:pt x="2242" y="4855"/>
                    <a:pt x="2008" y="5037"/>
                  </a:cubicBezTo>
                  <a:cubicBezTo>
                    <a:pt x="1769" y="5228"/>
                    <a:pt x="1543" y="5436"/>
                    <a:pt x="1334" y="5658"/>
                  </a:cubicBezTo>
                  <a:cubicBezTo>
                    <a:pt x="915" y="6109"/>
                    <a:pt x="550" y="6636"/>
                    <a:pt x="302" y="7251"/>
                  </a:cubicBezTo>
                  <a:cubicBezTo>
                    <a:pt x="177" y="7568"/>
                    <a:pt x="90" y="7900"/>
                    <a:pt x="44" y="8238"/>
                  </a:cubicBezTo>
                  <a:cubicBezTo>
                    <a:pt x="1" y="8591"/>
                    <a:pt x="7" y="8950"/>
                    <a:pt x="60" y="9302"/>
                  </a:cubicBezTo>
                  <a:cubicBezTo>
                    <a:pt x="64" y="9329"/>
                    <a:pt x="70" y="9358"/>
                    <a:pt x="77" y="9385"/>
                  </a:cubicBezTo>
                  <a:cubicBezTo>
                    <a:pt x="182" y="9819"/>
                    <a:pt x="571" y="10110"/>
                    <a:pt x="998" y="10110"/>
                  </a:cubicBezTo>
                  <a:cubicBezTo>
                    <a:pt x="1073" y="10110"/>
                    <a:pt x="1149" y="10101"/>
                    <a:pt x="1225" y="10082"/>
                  </a:cubicBezTo>
                  <a:cubicBezTo>
                    <a:pt x="1736" y="9959"/>
                    <a:pt x="2049" y="9444"/>
                    <a:pt x="1924" y="8934"/>
                  </a:cubicBezTo>
                  <a:cubicBezTo>
                    <a:pt x="1882" y="8762"/>
                    <a:pt x="1862" y="8587"/>
                    <a:pt x="1865" y="8411"/>
                  </a:cubicBezTo>
                  <a:cubicBezTo>
                    <a:pt x="1873" y="8218"/>
                    <a:pt x="1905" y="8029"/>
                    <a:pt x="1958" y="7845"/>
                  </a:cubicBezTo>
                  <a:cubicBezTo>
                    <a:pt x="2073" y="7459"/>
                    <a:pt x="2284" y="7070"/>
                    <a:pt x="2556" y="6716"/>
                  </a:cubicBezTo>
                  <a:cubicBezTo>
                    <a:pt x="3095" y="6007"/>
                    <a:pt x="3928" y="5469"/>
                    <a:pt x="4835" y="4964"/>
                  </a:cubicBezTo>
                  <a:cubicBezTo>
                    <a:pt x="5739" y="4457"/>
                    <a:pt x="6745" y="3984"/>
                    <a:pt x="7646" y="3279"/>
                  </a:cubicBezTo>
                  <a:cubicBezTo>
                    <a:pt x="8094" y="2929"/>
                    <a:pt x="8513" y="2530"/>
                    <a:pt x="8865" y="2064"/>
                  </a:cubicBezTo>
                  <a:cubicBezTo>
                    <a:pt x="9041" y="1828"/>
                    <a:pt x="9195" y="1577"/>
                    <a:pt x="9327" y="1315"/>
                  </a:cubicBezTo>
                  <a:cubicBezTo>
                    <a:pt x="9454" y="1046"/>
                    <a:pt x="9555" y="766"/>
                    <a:pt x="9625" y="479"/>
                  </a:cubicBezTo>
                  <a:lnTo>
                    <a:pt x="9625" y="478"/>
                  </a:lnTo>
                  <a:cubicBezTo>
                    <a:pt x="9677" y="277"/>
                    <a:pt x="9558" y="72"/>
                    <a:pt x="9358" y="14"/>
                  </a:cubicBezTo>
                  <a:cubicBezTo>
                    <a:pt x="9323" y="5"/>
                    <a:pt x="9288" y="0"/>
                    <a:pt x="9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3844075" y="4252125"/>
              <a:ext cx="150600" cy="368975"/>
            </a:xfrm>
            <a:custGeom>
              <a:avLst/>
              <a:gdLst/>
              <a:ahLst/>
              <a:cxnLst/>
              <a:rect l="l" t="t" r="r" b="b"/>
              <a:pathLst>
                <a:path w="6024" h="14759" extrusionOk="0">
                  <a:moveTo>
                    <a:pt x="5115" y="1"/>
                  </a:moveTo>
                  <a:cubicBezTo>
                    <a:pt x="5084" y="1"/>
                    <a:pt x="5052" y="6"/>
                    <a:pt x="5021" y="18"/>
                  </a:cubicBezTo>
                  <a:cubicBezTo>
                    <a:pt x="4881" y="70"/>
                    <a:pt x="4811" y="225"/>
                    <a:pt x="4863" y="364"/>
                  </a:cubicBezTo>
                  <a:lnTo>
                    <a:pt x="4864" y="367"/>
                  </a:lnTo>
                  <a:cubicBezTo>
                    <a:pt x="5236" y="1498"/>
                    <a:pt x="5279" y="2710"/>
                    <a:pt x="4992" y="3865"/>
                  </a:cubicBezTo>
                  <a:cubicBezTo>
                    <a:pt x="4854" y="4429"/>
                    <a:pt x="4635" y="4970"/>
                    <a:pt x="4340" y="5473"/>
                  </a:cubicBezTo>
                  <a:cubicBezTo>
                    <a:pt x="4049" y="5969"/>
                    <a:pt x="3677" y="6430"/>
                    <a:pt x="3277" y="6886"/>
                  </a:cubicBezTo>
                  <a:cubicBezTo>
                    <a:pt x="2482" y="7796"/>
                    <a:pt x="1526" y="8697"/>
                    <a:pt x="879" y="9950"/>
                  </a:cubicBezTo>
                  <a:cubicBezTo>
                    <a:pt x="238" y="11214"/>
                    <a:pt x="1" y="12645"/>
                    <a:pt x="203" y="14047"/>
                  </a:cubicBezTo>
                  <a:lnTo>
                    <a:pt x="205" y="14057"/>
                  </a:lnTo>
                  <a:cubicBezTo>
                    <a:pt x="208" y="14078"/>
                    <a:pt x="212" y="14100"/>
                    <a:pt x="216" y="14121"/>
                  </a:cubicBezTo>
                  <a:cubicBezTo>
                    <a:pt x="314" y="14503"/>
                    <a:pt x="657" y="14758"/>
                    <a:pt x="1035" y="14758"/>
                  </a:cubicBezTo>
                  <a:cubicBezTo>
                    <a:pt x="1097" y="14758"/>
                    <a:pt x="1160" y="14751"/>
                    <a:pt x="1224" y="14737"/>
                  </a:cubicBezTo>
                  <a:cubicBezTo>
                    <a:pt x="1671" y="14636"/>
                    <a:pt x="1957" y="14196"/>
                    <a:pt x="1866" y="13745"/>
                  </a:cubicBezTo>
                  <a:cubicBezTo>
                    <a:pt x="1630" y="12705"/>
                    <a:pt x="1726" y="11561"/>
                    <a:pt x="2149" y="10547"/>
                  </a:cubicBezTo>
                  <a:cubicBezTo>
                    <a:pt x="2568" y="9528"/>
                    <a:pt x="3372" y="8605"/>
                    <a:pt x="4141" y="7588"/>
                  </a:cubicBezTo>
                  <a:cubicBezTo>
                    <a:pt x="4524" y="7077"/>
                    <a:pt x="4901" y="6534"/>
                    <a:pt x="5196" y="5929"/>
                  </a:cubicBezTo>
                  <a:cubicBezTo>
                    <a:pt x="5488" y="5329"/>
                    <a:pt x="5692" y="4690"/>
                    <a:pt x="5801" y="4030"/>
                  </a:cubicBezTo>
                  <a:cubicBezTo>
                    <a:pt x="6024" y="2726"/>
                    <a:pt x="5869" y="1374"/>
                    <a:pt x="5366" y="175"/>
                  </a:cubicBezTo>
                  <a:lnTo>
                    <a:pt x="5366" y="176"/>
                  </a:lnTo>
                  <a:cubicBezTo>
                    <a:pt x="5326" y="68"/>
                    <a:pt x="5224" y="1"/>
                    <a:pt x="5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981525" y="4261100"/>
              <a:ext cx="196400" cy="333800"/>
            </a:xfrm>
            <a:custGeom>
              <a:avLst/>
              <a:gdLst/>
              <a:ahLst/>
              <a:cxnLst/>
              <a:rect l="l" t="t" r="r" b="b"/>
              <a:pathLst>
                <a:path w="7856" h="13352" extrusionOk="0">
                  <a:moveTo>
                    <a:pt x="292" y="0"/>
                  </a:moveTo>
                  <a:cubicBezTo>
                    <a:pt x="179" y="0"/>
                    <a:pt x="83" y="85"/>
                    <a:pt x="71" y="197"/>
                  </a:cubicBezTo>
                  <a:cubicBezTo>
                    <a:pt x="0" y="833"/>
                    <a:pt x="99" y="1489"/>
                    <a:pt x="325" y="2084"/>
                  </a:cubicBezTo>
                  <a:cubicBezTo>
                    <a:pt x="544" y="2686"/>
                    <a:pt x="874" y="3232"/>
                    <a:pt x="1249" y="3737"/>
                  </a:cubicBezTo>
                  <a:cubicBezTo>
                    <a:pt x="2009" y="4755"/>
                    <a:pt x="2959" y="5543"/>
                    <a:pt x="3766" y="6376"/>
                  </a:cubicBezTo>
                  <a:cubicBezTo>
                    <a:pt x="4172" y="6791"/>
                    <a:pt x="4541" y="7216"/>
                    <a:pt x="4843" y="7664"/>
                  </a:cubicBezTo>
                  <a:cubicBezTo>
                    <a:pt x="5139" y="8111"/>
                    <a:pt x="5386" y="8592"/>
                    <a:pt x="5555" y="9097"/>
                  </a:cubicBezTo>
                  <a:cubicBezTo>
                    <a:pt x="5904" y="10090"/>
                    <a:pt x="5994" y="11156"/>
                    <a:pt x="5818" y="12195"/>
                  </a:cubicBezTo>
                  <a:cubicBezTo>
                    <a:pt x="5719" y="12752"/>
                    <a:pt x="6109" y="13279"/>
                    <a:pt x="6673" y="13345"/>
                  </a:cubicBezTo>
                  <a:cubicBezTo>
                    <a:pt x="6711" y="13349"/>
                    <a:pt x="6749" y="13351"/>
                    <a:pt x="6787" y="13351"/>
                  </a:cubicBezTo>
                  <a:cubicBezTo>
                    <a:pt x="7302" y="13351"/>
                    <a:pt x="7740" y="12949"/>
                    <a:pt x="7769" y="12422"/>
                  </a:cubicBezTo>
                  <a:lnTo>
                    <a:pt x="7769" y="12416"/>
                  </a:lnTo>
                  <a:cubicBezTo>
                    <a:pt x="7855" y="11064"/>
                    <a:pt x="7597" y="9713"/>
                    <a:pt x="7019" y="8487"/>
                  </a:cubicBezTo>
                  <a:cubicBezTo>
                    <a:pt x="6739" y="7884"/>
                    <a:pt x="6373" y="7325"/>
                    <a:pt x="5953" y="6817"/>
                  </a:cubicBezTo>
                  <a:cubicBezTo>
                    <a:pt x="5528" y="6315"/>
                    <a:pt x="5056" y="5883"/>
                    <a:pt x="4581" y="5490"/>
                  </a:cubicBezTo>
                  <a:cubicBezTo>
                    <a:pt x="3634" y="4702"/>
                    <a:pt x="2651" y="4043"/>
                    <a:pt x="1882" y="3211"/>
                  </a:cubicBezTo>
                  <a:cubicBezTo>
                    <a:pt x="1499" y="2793"/>
                    <a:pt x="1154" y="2337"/>
                    <a:pt x="907" y="1835"/>
                  </a:cubicBezTo>
                  <a:cubicBezTo>
                    <a:pt x="656" y="1335"/>
                    <a:pt x="513" y="787"/>
                    <a:pt x="513" y="226"/>
                  </a:cubicBezTo>
                  <a:lnTo>
                    <a:pt x="513" y="222"/>
                  </a:lnTo>
                  <a:cubicBezTo>
                    <a:pt x="511" y="104"/>
                    <a:pt x="419" y="8"/>
                    <a:pt x="303" y="1"/>
                  </a:cubicBezTo>
                  <a:cubicBezTo>
                    <a:pt x="299" y="0"/>
                    <a:pt x="296" y="0"/>
                    <a:pt x="2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3843950" y="3922650"/>
              <a:ext cx="280675" cy="374525"/>
            </a:xfrm>
            <a:custGeom>
              <a:avLst/>
              <a:gdLst/>
              <a:ahLst/>
              <a:cxnLst/>
              <a:rect l="l" t="t" r="r" b="b"/>
              <a:pathLst>
                <a:path w="11227" h="14981" extrusionOk="0">
                  <a:moveTo>
                    <a:pt x="5142" y="1"/>
                  </a:moveTo>
                  <a:cubicBezTo>
                    <a:pt x="3325" y="2199"/>
                    <a:pt x="1514" y="4507"/>
                    <a:pt x="0" y="6925"/>
                  </a:cubicBezTo>
                  <a:lnTo>
                    <a:pt x="3903" y="14819"/>
                  </a:lnTo>
                  <a:lnTo>
                    <a:pt x="6778" y="14981"/>
                  </a:lnTo>
                  <a:cubicBezTo>
                    <a:pt x="8594" y="12404"/>
                    <a:pt x="10229" y="9910"/>
                    <a:pt x="11226" y="7714"/>
                  </a:cubicBezTo>
                  <a:cubicBezTo>
                    <a:pt x="10377" y="5108"/>
                    <a:pt x="9328" y="2624"/>
                    <a:pt x="8078" y="262"/>
                  </a:cubicBezTo>
                  <a:lnTo>
                    <a:pt x="5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3843950" y="3922650"/>
              <a:ext cx="167050" cy="372375"/>
            </a:xfrm>
            <a:custGeom>
              <a:avLst/>
              <a:gdLst/>
              <a:ahLst/>
              <a:cxnLst/>
              <a:rect l="l" t="t" r="r" b="b"/>
              <a:pathLst>
                <a:path w="6682" h="14895" extrusionOk="0">
                  <a:moveTo>
                    <a:pt x="5142" y="1"/>
                  </a:moveTo>
                  <a:cubicBezTo>
                    <a:pt x="3200" y="2199"/>
                    <a:pt x="1392" y="4507"/>
                    <a:pt x="0" y="6925"/>
                  </a:cubicBezTo>
                  <a:cubicBezTo>
                    <a:pt x="975" y="9541"/>
                    <a:pt x="2316" y="12174"/>
                    <a:pt x="3903" y="14817"/>
                  </a:cubicBezTo>
                  <a:lnTo>
                    <a:pt x="5245" y="14895"/>
                  </a:lnTo>
                  <a:lnTo>
                    <a:pt x="6682" y="137"/>
                  </a:lnTo>
                  <a:lnTo>
                    <a:pt x="51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3923475" y="3924575"/>
              <a:ext cx="131675" cy="371825"/>
            </a:xfrm>
            <a:custGeom>
              <a:avLst/>
              <a:gdLst/>
              <a:ahLst/>
              <a:cxnLst/>
              <a:rect l="l" t="t" r="r" b="b"/>
              <a:pathLst>
                <a:path w="5267" h="14873" extrusionOk="0">
                  <a:moveTo>
                    <a:pt x="2827" y="0"/>
                  </a:moveTo>
                  <a:lnTo>
                    <a:pt x="1" y="6686"/>
                  </a:lnTo>
                  <a:lnTo>
                    <a:pt x="1285" y="14773"/>
                  </a:lnTo>
                  <a:lnTo>
                    <a:pt x="3031" y="14872"/>
                  </a:lnTo>
                  <a:cubicBezTo>
                    <a:pt x="3697" y="12720"/>
                    <a:pt x="5238" y="7733"/>
                    <a:pt x="5253" y="7614"/>
                  </a:cubicBezTo>
                  <a:cubicBezTo>
                    <a:pt x="5267" y="7491"/>
                    <a:pt x="4537" y="2150"/>
                    <a:pt x="4258" y="128"/>
                  </a:cubicBezTo>
                  <a:lnTo>
                    <a:pt x="28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3877050" y="3938800"/>
              <a:ext cx="107450" cy="140650"/>
            </a:xfrm>
            <a:custGeom>
              <a:avLst/>
              <a:gdLst/>
              <a:ahLst/>
              <a:cxnLst/>
              <a:rect l="l" t="t" r="r" b="b"/>
              <a:pathLst>
                <a:path w="4298" h="5626" extrusionOk="0">
                  <a:moveTo>
                    <a:pt x="3894" y="0"/>
                  </a:moveTo>
                  <a:cubicBezTo>
                    <a:pt x="3797" y="0"/>
                    <a:pt x="3697" y="32"/>
                    <a:pt x="3614" y="84"/>
                  </a:cubicBezTo>
                  <a:cubicBezTo>
                    <a:pt x="3468" y="176"/>
                    <a:pt x="3363" y="321"/>
                    <a:pt x="3264" y="463"/>
                  </a:cubicBezTo>
                  <a:cubicBezTo>
                    <a:pt x="2554" y="1466"/>
                    <a:pt x="1868" y="2486"/>
                    <a:pt x="1209" y="3524"/>
                  </a:cubicBezTo>
                  <a:cubicBezTo>
                    <a:pt x="899" y="4009"/>
                    <a:pt x="572" y="4491"/>
                    <a:pt x="278" y="4984"/>
                  </a:cubicBezTo>
                  <a:cubicBezTo>
                    <a:pt x="1" y="5448"/>
                    <a:pt x="315" y="5576"/>
                    <a:pt x="796" y="5601"/>
                  </a:cubicBezTo>
                  <a:cubicBezTo>
                    <a:pt x="1021" y="5613"/>
                    <a:pt x="1248" y="5625"/>
                    <a:pt x="1473" y="5625"/>
                  </a:cubicBezTo>
                  <a:cubicBezTo>
                    <a:pt x="1741" y="5625"/>
                    <a:pt x="2008" y="5609"/>
                    <a:pt x="2269" y="5556"/>
                  </a:cubicBezTo>
                  <a:cubicBezTo>
                    <a:pt x="2753" y="5459"/>
                    <a:pt x="3227" y="5223"/>
                    <a:pt x="3511" y="4818"/>
                  </a:cubicBezTo>
                  <a:cubicBezTo>
                    <a:pt x="3757" y="4465"/>
                    <a:pt x="3836" y="4024"/>
                    <a:pt x="3904" y="3598"/>
                  </a:cubicBezTo>
                  <a:cubicBezTo>
                    <a:pt x="4055" y="2640"/>
                    <a:pt x="4178" y="1678"/>
                    <a:pt x="4273" y="712"/>
                  </a:cubicBezTo>
                  <a:cubicBezTo>
                    <a:pt x="4296" y="479"/>
                    <a:pt x="4297" y="196"/>
                    <a:pt x="4103" y="62"/>
                  </a:cubicBezTo>
                  <a:cubicBezTo>
                    <a:pt x="4041" y="19"/>
                    <a:pt x="3968" y="0"/>
                    <a:pt x="3894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3962625" y="3907425"/>
              <a:ext cx="92525" cy="29050"/>
            </a:xfrm>
            <a:custGeom>
              <a:avLst/>
              <a:gdLst/>
              <a:ahLst/>
              <a:cxnLst/>
              <a:rect l="l" t="t" r="r" b="b"/>
              <a:pathLst>
                <a:path w="3701" h="1162" extrusionOk="0">
                  <a:moveTo>
                    <a:pt x="478" y="1"/>
                  </a:moveTo>
                  <a:cubicBezTo>
                    <a:pt x="257" y="1"/>
                    <a:pt x="36" y="166"/>
                    <a:pt x="19" y="398"/>
                  </a:cubicBezTo>
                  <a:cubicBezTo>
                    <a:pt x="0" y="636"/>
                    <a:pt x="162" y="875"/>
                    <a:pt x="413" y="900"/>
                  </a:cubicBezTo>
                  <a:lnTo>
                    <a:pt x="3180" y="1160"/>
                  </a:lnTo>
                  <a:cubicBezTo>
                    <a:pt x="3194" y="1161"/>
                    <a:pt x="3207" y="1161"/>
                    <a:pt x="3221" y="1161"/>
                  </a:cubicBezTo>
                  <a:cubicBezTo>
                    <a:pt x="3443" y="1161"/>
                    <a:pt x="3665" y="998"/>
                    <a:pt x="3682" y="765"/>
                  </a:cubicBezTo>
                  <a:cubicBezTo>
                    <a:pt x="3701" y="524"/>
                    <a:pt x="3540" y="286"/>
                    <a:pt x="3288" y="263"/>
                  </a:cubicBezTo>
                  <a:lnTo>
                    <a:pt x="521" y="3"/>
                  </a:lnTo>
                  <a:cubicBezTo>
                    <a:pt x="507" y="2"/>
                    <a:pt x="493" y="1"/>
                    <a:pt x="478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>
              <a:off x="3929575" y="4283125"/>
              <a:ext cx="93375" cy="26800"/>
            </a:xfrm>
            <a:custGeom>
              <a:avLst/>
              <a:gdLst/>
              <a:ahLst/>
              <a:cxnLst/>
              <a:rect l="l" t="t" r="r" b="b"/>
              <a:pathLst>
                <a:path w="3735" h="1072" extrusionOk="0">
                  <a:moveTo>
                    <a:pt x="470" y="0"/>
                  </a:moveTo>
                  <a:cubicBezTo>
                    <a:pt x="252" y="0"/>
                    <a:pt x="35" y="175"/>
                    <a:pt x="19" y="398"/>
                  </a:cubicBezTo>
                  <a:cubicBezTo>
                    <a:pt x="1" y="645"/>
                    <a:pt x="163" y="866"/>
                    <a:pt x="414" y="900"/>
                  </a:cubicBezTo>
                  <a:cubicBezTo>
                    <a:pt x="1291" y="1014"/>
                    <a:pt x="2175" y="1072"/>
                    <a:pt x="3060" y="1072"/>
                  </a:cubicBezTo>
                  <a:cubicBezTo>
                    <a:pt x="3112" y="1072"/>
                    <a:pt x="3164" y="1072"/>
                    <a:pt x="3216" y="1071"/>
                  </a:cubicBezTo>
                  <a:cubicBezTo>
                    <a:pt x="3450" y="1070"/>
                    <a:pt x="3698" y="941"/>
                    <a:pt x="3719" y="677"/>
                  </a:cubicBezTo>
                  <a:cubicBezTo>
                    <a:pt x="3734" y="457"/>
                    <a:pt x="3578" y="174"/>
                    <a:pt x="3328" y="174"/>
                  </a:cubicBezTo>
                  <a:cubicBezTo>
                    <a:pt x="3326" y="174"/>
                    <a:pt x="3325" y="174"/>
                    <a:pt x="3324" y="174"/>
                  </a:cubicBezTo>
                  <a:cubicBezTo>
                    <a:pt x="3272" y="175"/>
                    <a:pt x="3220" y="175"/>
                    <a:pt x="3168" y="175"/>
                  </a:cubicBezTo>
                  <a:cubicBezTo>
                    <a:pt x="2283" y="175"/>
                    <a:pt x="1398" y="117"/>
                    <a:pt x="521" y="4"/>
                  </a:cubicBezTo>
                  <a:cubicBezTo>
                    <a:pt x="504" y="1"/>
                    <a:pt x="487" y="0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20"/>
          <p:cNvGrpSpPr/>
          <p:nvPr/>
        </p:nvGrpSpPr>
        <p:grpSpPr>
          <a:xfrm flipH="1">
            <a:off x="7494852" y="-592466"/>
            <a:ext cx="1265633" cy="2529056"/>
            <a:chOff x="4874700" y="1406200"/>
            <a:chExt cx="559025" cy="1117025"/>
          </a:xfrm>
        </p:grpSpPr>
        <p:sp>
          <p:nvSpPr>
            <p:cNvPr id="898" name="Google Shape;898;p20"/>
            <p:cNvSpPr/>
            <p:nvPr/>
          </p:nvSpPr>
          <p:spPr>
            <a:xfrm>
              <a:off x="5188525" y="1789125"/>
              <a:ext cx="69475" cy="106575"/>
            </a:xfrm>
            <a:custGeom>
              <a:avLst/>
              <a:gdLst/>
              <a:ahLst/>
              <a:cxnLst/>
              <a:rect l="l" t="t" r="r" b="b"/>
              <a:pathLst>
                <a:path w="2779" h="4263" fill="none" extrusionOk="0">
                  <a:moveTo>
                    <a:pt x="0" y="3408"/>
                  </a:moveTo>
                  <a:cubicBezTo>
                    <a:pt x="834" y="2299"/>
                    <a:pt x="1603" y="1111"/>
                    <a:pt x="2437" y="0"/>
                  </a:cubicBezTo>
                  <a:cubicBezTo>
                    <a:pt x="2470" y="1428"/>
                    <a:pt x="2573" y="2850"/>
                    <a:pt x="2779" y="426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249725" y="1406200"/>
              <a:ext cx="184000" cy="383475"/>
            </a:xfrm>
            <a:custGeom>
              <a:avLst/>
              <a:gdLst/>
              <a:ahLst/>
              <a:cxnLst/>
              <a:rect l="l" t="t" r="r" b="b"/>
              <a:pathLst>
                <a:path w="7360" h="15339" fill="none" extrusionOk="0">
                  <a:moveTo>
                    <a:pt x="0" y="15339"/>
                  </a:moveTo>
                  <a:cubicBezTo>
                    <a:pt x="2885" y="10444"/>
                    <a:pt x="5346" y="5313"/>
                    <a:pt x="7359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024500" y="2189400"/>
              <a:ext cx="147825" cy="330775"/>
            </a:xfrm>
            <a:custGeom>
              <a:avLst/>
              <a:gdLst/>
              <a:ahLst/>
              <a:cxnLst/>
              <a:rect l="l" t="t" r="r" b="b"/>
              <a:pathLst>
                <a:path w="5913" h="13231" extrusionOk="0">
                  <a:moveTo>
                    <a:pt x="5273" y="1"/>
                  </a:moveTo>
                  <a:cubicBezTo>
                    <a:pt x="4603" y="1862"/>
                    <a:pt x="3275" y="3257"/>
                    <a:pt x="2159" y="4890"/>
                  </a:cubicBezTo>
                  <a:cubicBezTo>
                    <a:pt x="489" y="7335"/>
                    <a:pt x="1" y="10347"/>
                    <a:pt x="685" y="13230"/>
                  </a:cubicBezTo>
                  <a:cubicBezTo>
                    <a:pt x="1493" y="12953"/>
                    <a:pt x="2376" y="12593"/>
                    <a:pt x="3183" y="12316"/>
                  </a:cubicBezTo>
                  <a:cubicBezTo>
                    <a:pt x="2255" y="11161"/>
                    <a:pt x="2047" y="9552"/>
                    <a:pt x="2317" y="8094"/>
                  </a:cubicBezTo>
                  <a:cubicBezTo>
                    <a:pt x="2586" y="6636"/>
                    <a:pt x="3282" y="5296"/>
                    <a:pt x="4017" y="4009"/>
                  </a:cubicBezTo>
                  <a:cubicBezTo>
                    <a:pt x="4753" y="2723"/>
                    <a:pt x="5431" y="1403"/>
                    <a:pt x="5913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165575" y="2193600"/>
              <a:ext cx="159700" cy="329625"/>
            </a:xfrm>
            <a:custGeom>
              <a:avLst/>
              <a:gdLst/>
              <a:ahLst/>
              <a:cxnLst/>
              <a:rect l="l" t="t" r="r" b="b"/>
              <a:pathLst>
                <a:path w="6388" h="13185" extrusionOk="0">
                  <a:moveTo>
                    <a:pt x="763" y="1"/>
                  </a:moveTo>
                  <a:cubicBezTo>
                    <a:pt x="0" y="1846"/>
                    <a:pt x="0" y="3976"/>
                    <a:pt x="814" y="5801"/>
                  </a:cubicBezTo>
                  <a:cubicBezTo>
                    <a:pt x="1365" y="7039"/>
                    <a:pt x="2244" y="8100"/>
                    <a:pt x="2979" y="9239"/>
                  </a:cubicBezTo>
                  <a:cubicBezTo>
                    <a:pt x="3715" y="10380"/>
                    <a:pt x="4299" y="11829"/>
                    <a:pt x="4207" y="13184"/>
                  </a:cubicBezTo>
                  <a:cubicBezTo>
                    <a:pt x="4811" y="13008"/>
                    <a:pt x="5426" y="12897"/>
                    <a:pt x="6051" y="12897"/>
                  </a:cubicBezTo>
                  <a:cubicBezTo>
                    <a:pt x="6143" y="12897"/>
                    <a:pt x="6236" y="12899"/>
                    <a:pt x="6328" y="12904"/>
                  </a:cubicBezTo>
                  <a:cubicBezTo>
                    <a:pt x="6387" y="11528"/>
                    <a:pt x="5592" y="10257"/>
                    <a:pt x="4664" y="9241"/>
                  </a:cubicBezTo>
                  <a:cubicBezTo>
                    <a:pt x="3734" y="8223"/>
                    <a:pt x="2635" y="7352"/>
                    <a:pt x="1853" y="6219"/>
                  </a:cubicBezTo>
                  <a:cubicBezTo>
                    <a:pt x="614" y="4426"/>
                    <a:pt x="317" y="2054"/>
                    <a:pt x="1043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4874700" y="2191575"/>
              <a:ext cx="310650" cy="313475"/>
            </a:xfrm>
            <a:custGeom>
              <a:avLst/>
              <a:gdLst/>
              <a:ahLst/>
              <a:cxnLst/>
              <a:rect l="l" t="t" r="r" b="b"/>
              <a:pathLst>
                <a:path w="12426" h="12539" extrusionOk="0">
                  <a:moveTo>
                    <a:pt x="11863" y="0"/>
                  </a:moveTo>
                  <a:cubicBezTo>
                    <a:pt x="11233" y="1942"/>
                    <a:pt x="10282" y="3737"/>
                    <a:pt x="8610" y="4906"/>
                  </a:cubicBezTo>
                  <a:cubicBezTo>
                    <a:pt x="7517" y="5670"/>
                    <a:pt x="6278" y="6192"/>
                    <a:pt x="5073" y="6760"/>
                  </a:cubicBezTo>
                  <a:cubicBezTo>
                    <a:pt x="3867" y="7327"/>
                    <a:pt x="2665" y="7957"/>
                    <a:pt x="1712" y="8888"/>
                  </a:cubicBezTo>
                  <a:cubicBezTo>
                    <a:pt x="758" y="9820"/>
                    <a:pt x="0" y="11095"/>
                    <a:pt x="56" y="12427"/>
                  </a:cubicBezTo>
                  <a:cubicBezTo>
                    <a:pt x="982" y="12464"/>
                    <a:pt x="1962" y="12503"/>
                    <a:pt x="2889" y="12539"/>
                  </a:cubicBezTo>
                  <a:cubicBezTo>
                    <a:pt x="3001" y="11160"/>
                    <a:pt x="3833" y="9927"/>
                    <a:pt x="4856" y="8996"/>
                  </a:cubicBezTo>
                  <a:cubicBezTo>
                    <a:pt x="5879" y="8065"/>
                    <a:pt x="7096" y="7377"/>
                    <a:pt x="8248" y="6611"/>
                  </a:cubicBezTo>
                  <a:cubicBezTo>
                    <a:pt x="9402" y="5845"/>
                    <a:pt x="10524" y="4967"/>
                    <a:pt x="11236" y="3778"/>
                  </a:cubicBezTo>
                  <a:cubicBezTo>
                    <a:pt x="11899" y="2669"/>
                    <a:pt x="12180" y="1333"/>
                    <a:pt x="12426" y="65"/>
                  </a:cubicBezTo>
                  <a:lnTo>
                    <a:pt x="11863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5075150" y="1863875"/>
              <a:ext cx="244775" cy="337150"/>
            </a:xfrm>
            <a:custGeom>
              <a:avLst/>
              <a:gdLst/>
              <a:ahLst/>
              <a:cxnLst/>
              <a:rect l="l" t="t" r="r" b="b"/>
              <a:pathLst>
                <a:path w="9791" h="13486" extrusionOk="0">
                  <a:moveTo>
                    <a:pt x="4613" y="1"/>
                  </a:moveTo>
                  <a:cubicBezTo>
                    <a:pt x="3131" y="2004"/>
                    <a:pt x="1483" y="4089"/>
                    <a:pt x="1" y="6091"/>
                  </a:cubicBezTo>
                  <a:cubicBezTo>
                    <a:pt x="1007" y="8416"/>
                    <a:pt x="1839" y="10813"/>
                    <a:pt x="2562" y="13241"/>
                  </a:cubicBezTo>
                  <a:cubicBezTo>
                    <a:pt x="3307" y="13371"/>
                    <a:pt x="4188" y="13358"/>
                    <a:pt x="4933" y="13485"/>
                  </a:cubicBezTo>
                  <a:lnTo>
                    <a:pt x="9790" y="7103"/>
                  </a:lnTo>
                  <a:cubicBezTo>
                    <a:pt x="9790" y="7103"/>
                    <a:pt x="8210" y="3192"/>
                    <a:pt x="7321" y="692"/>
                  </a:cubicBezTo>
                  <a:lnTo>
                    <a:pt x="4613" y="1"/>
                  </a:ln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5075150" y="1863925"/>
              <a:ext cx="151850" cy="334700"/>
            </a:xfrm>
            <a:custGeom>
              <a:avLst/>
              <a:gdLst/>
              <a:ahLst/>
              <a:cxnLst/>
              <a:rect l="l" t="t" r="r" b="b"/>
              <a:pathLst>
                <a:path w="6074" h="13388" extrusionOk="0">
                  <a:moveTo>
                    <a:pt x="4614" y="0"/>
                  </a:moveTo>
                  <a:cubicBezTo>
                    <a:pt x="3131" y="2002"/>
                    <a:pt x="1483" y="4087"/>
                    <a:pt x="1" y="6089"/>
                  </a:cubicBezTo>
                  <a:cubicBezTo>
                    <a:pt x="1007" y="8414"/>
                    <a:pt x="1840" y="10811"/>
                    <a:pt x="2562" y="13239"/>
                  </a:cubicBezTo>
                  <a:cubicBezTo>
                    <a:pt x="3042" y="13323"/>
                    <a:pt x="3578" y="13347"/>
                    <a:pt x="4099" y="13387"/>
                  </a:cubicBezTo>
                  <a:cubicBezTo>
                    <a:pt x="4756" y="9049"/>
                    <a:pt x="5415" y="4711"/>
                    <a:pt x="6074" y="372"/>
                  </a:cubicBezTo>
                  <a:lnTo>
                    <a:pt x="4614" y="0"/>
                  </a:ln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5140675" y="1869700"/>
              <a:ext cx="117300" cy="329900"/>
            </a:xfrm>
            <a:custGeom>
              <a:avLst/>
              <a:gdLst/>
              <a:ahLst/>
              <a:cxnLst/>
              <a:rect l="l" t="t" r="r" b="b"/>
              <a:pathLst>
                <a:path w="4692" h="13196" extrusionOk="0">
                  <a:moveTo>
                    <a:pt x="2900" y="0"/>
                  </a:moveTo>
                  <a:lnTo>
                    <a:pt x="0" y="6278"/>
                  </a:lnTo>
                  <a:lnTo>
                    <a:pt x="471" y="13077"/>
                  </a:lnTo>
                  <a:cubicBezTo>
                    <a:pt x="934" y="13123"/>
                    <a:pt x="1422" y="13145"/>
                    <a:pt x="1883" y="13195"/>
                  </a:cubicBezTo>
                  <a:lnTo>
                    <a:pt x="4691" y="6133"/>
                  </a:lnTo>
                  <a:lnTo>
                    <a:pt x="4088" y="303"/>
                  </a:lnTo>
                  <a:lnTo>
                    <a:pt x="2900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5112875" y="1877400"/>
              <a:ext cx="89600" cy="123000"/>
            </a:xfrm>
            <a:custGeom>
              <a:avLst/>
              <a:gdLst/>
              <a:ahLst/>
              <a:cxnLst/>
              <a:rect l="l" t="t" r="r" b="b"/>
              <a:pathLst>
                <a:path w="3584" h="4920" extrusionOk="0">
                  <a:moveTo>
                    <a:pt x="3301" y="1"/>
                  </a:moveTo>
                  <a:cubicBezTo>
                    <a:pt x="3151" y="1"/>
                    <a:pt x="3015" y="148"/>
                    <a:pt x="2922" y="281"/>
                  </a:cubicBezTo>
                  <a:lnTo>
                    <a:pt x="1299" y="2581"/>
                  </a:lnTo>
                  <a:lnTo>
                    <a:pt x="495" y="3719"/>
                  </a:lnTo>
                  <a:cubicBezTo>
                    <a:pt x="466" y="3760"/>
                    <a:pt x="314" y="3993"/>
                    <a:pt x="162" y="4227"/>
                  </a:cubicBezTo>
                  <a:cubicBezTo>
                    <a:pt x="0" y="4475"/>
                    <a:pt x="151" y="4812"/>
                    <a:pt x="445" y="4848"/>
                  </a:cubicBezTo>
                  <a:cubicBezTo>
                    <a:pt x="828" y="4896"/>
                    <a:pt x="1212" y="4920"/>
                    <a:pt x="1597" y="4920"/>
                  </a:cubicBezTo>
                  <a:cubicBezTo>
                    <a:pt x="1741" y="4920"/>
                    <a:pt x="1886" y="4917"/>
                    <a:pt x="2031" y="4910"/>
                  </a:cubicBezTo>
                  <a:cubicBezTo>
                    <a:pt x="2312" y="4896"/>
                    <a:pt x="2619" y="4858"/>
                    <a:pt x="2820" y="4660"/>
                  </a:cubicBezTo>
                  <a:cubicBezTo>
                    <a:pt x="3001" y="4482"/>
                    <a:pt x="3055" y="4215"/>
                    <a:pt x="3098" y="3966"/>
                  </a:cubicBezTo>
                  <a:cubicBezTo>
                    <a:pt x="3305" y="2767"/>
                    <a:pt x="3463" y="1565"/>
                    <a:pt x="3572" y="357"/>
                  </a:cubicBezTo>
                  <a:cubicBezTo>
                    <a:pt x="3583" y="229"/>
                    <a:pt x="3530" y="96"/>
                    <a:pt x="3418" y="32"/>
                  </a:cubicBezTo>
                  <a:cubicBezTo>
                    <a:pt x="3378" y="10"/>
                    <a:pt x="3339" y="1"/>
                    <a:pt x="3301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7" name="Google Shape;907;p20"/>
          <p:cNvGrpSpPr/>
          <p:nvPr/>
        </p:nvGrpSpPr>
        <p:grpSpPr>
          <a:xfrm>
            <a:off x="-354220" y="3769125"/>
            <a:ext cx="9616251" cy="2306677"/>
            <a:chOff x="-354220" y="3769125"/>
            <a:chExt cx="9616251" cy="2306677"/>
          </a:xfrm>
        </p:grpSpPr>
        <p:sp>
          <p:nvSpPr>
            <p:cNvPr id="908" name="Google Shape;908;p20"/>
            <p:cNvSpPr/>
            <p:nvPr/>
          </p:nvSpPr>
          <p:spPr>
            <a:xfrm>
              <a:off x="-354220" y="4248166"/>
              <a:ext cx="9616251" cy="1827636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4198766" y="4308767"/>
              <a:ext cx="322265" cy="108790"/>
            </a:xfrm>
            <a:custGeom>
              <a:avLst/>
              <a:gdLst/>
              <a:ahLst/>
              <a:cxnLst/>
              <a:rect l="l" t="t" r="r" b="b"/>
              <a:pathLst>
                <a:path w="3297" h="1113" extrusionOk="0">
                  <a:moveTo>
                    <a:pt x="1649" y="1"/>
                  </a:moveTo>
                  <a:cubicBezTo>
                    <a:pt x="740" y="1"/>
                    <a:pt x="1" y="250"/>
                    <a:pt x="1" y="557"/>
                  </a:cubicBezTo>
                  <a:cubicBezTo>
                    <a:pt x="1" y="865"/>
                    <a:pt x="740" y="1113"/>
                    <a:pt x="1649" y="1113"/>
                  </a:cubicBezTo>
                  <a:cubicBezTo>
                    <a:pt x="2559" y="1113"/>
                    <a:pt x="3297" y="865"/>
                    <a:pt x="3297" y="557"/>
                  </a:cubicBezTo>
                  <a:cubicBezTo>
                    <a:pt x="3297" y="250"/>
                    <a:pt x="2559" y="1"/>
                    <a:pt x="1649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4629814" y="446701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8072435" y="518621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852878" y="4968537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3910520" y="4533871"/>
              <a:ext cx="200280" cy="67737"/>
            </a:xfrm>
            <a:custGeom>
              <a:avLst/>
              <a:gdLst/>
              <a:ahLst/>
              <a:cxnLst/>
              <a:rect l="l" t="t" r="r" b="b"/>
              <a:pathLst>
                <a:path w="2049" h="693" extrusionOk="0">
                  <a:moveTo>
                    <a:pt x="1024" y="1"/>
                  </a:moveTo>
                  <a:cubicBezTo>
                    <a:pt x="458" y="1"/>
                    <a:pt x="1" y="156"/>
                    <a:pt x="1" y="347"/>
                  </a:cubicBezTo>
                  <a:cubicBezTo>
                    <a:pt x="1" y="538"/>
                    <a:pt x="458" y="693"/>
                    <a:pt x="1024" y="693"/>
                  </a:cubicBezTo>
                  <a:cubicBezTo>
                    <a:pt x="1591" y="693"/>
                    <a:pt x="2048" y="538"/>
                    <a:pt x="2048" y="347"/>
                  </a:cubicBezTo>
                  <a:cubicBezTo>
                    <a:pt x="2048" y="156"/>
                    <a:pt x="1591" y="1"/>
                    <a:pt x="102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02807" y="5075859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1601956" y="394253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7166434" y="3769125"/>
              <a:ext cx="744035" cy="681576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8068525" y="40998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294493" y="4443383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2754118" y="4582352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0"/>
            <p:cNvSpPr/>
            <p:nvPr/>
          </p:nvSpPr>
          <p:spPr>
            <a:xfrm>
              <a:off x="7291954" y="49553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0"/>
            <p:cNvSpPr/>
            <p:nvPr/>
          </p:nvSpPr>
          <p:spPr>
            <a:xfrm>
              <a:off x="1099029" y="5049468"/>
              <a:ext cx="225889" cy="171347"/>
            </a:xfrm>
            <a:custGeom>
              <a:avLst/>
              <a:gdLst/>
              <a:ahLst/>
              <a:cxnLst/>
              <a:rect l="l" t="t" r="r" b="b"/>
              <a:pathLst>
                <a:path w="2311" h="1753" extrusionOk="0">
                  <a:moveTo>
                    <a:pt x="1939" y="1"/>
                  </a:moveTo>
                  <a:cubicBezTo>
                    <a:pt x="1775" y="1"/>
                    <a:pt x="1619" y="130"/>
                    <a:pt x="1539" y="282"/>
                  </a:cubicBezTo>
                  <a:cubicBezTo>
                    <a:pt x="1447" y="460"/>
                    <a:pt x="1428" y="664"/>
                    <a:pt x="1371" y="856"/>
                  </a:cubicBezTo>
                  <a:cubicBezTo>
                    <a:pt x="1255" y="492"/>
                    <a:pt x="979" y="202"/>
                    <a:pt x="620" y="68"/>
                  </a:cubicBezTo>
                  <a:cubicBezTo>
                    <a:pt x="546" y="42"/>
                    <a:pt x="465" y="22"/>
                    <a:pt x="386" y="22"/>
                  </a:cubicBezTo>
                  <a:cubicBezTo>
                    <a:pt x="325" y="22"/>
                    <a:pt x="264" y="34"/>
                    <a:pt x="210" y="64"/>
                  </a:cubicBezTo>
                  <a:cubicBezTo>
                    <a:pt x="64" y="143"/>
                    <a:pt x="0" y="329"/>
                    <a:pt x="23" y="495"/>
                  </a:cubicBezTo>
                  <a:cubicBezTo>
                    <a:pt x="45" y="660"/>
                    <a:pt x="134" y="807"/>
                    <a:pt x="230" y="945"/>
                  </a:cubicBezTo>
                  <a:cubicBezTo>
                    <a:pt x="422" y="1223"/>
                    <a:pt x="655" y="1489"/>
                    <a:pt x="960" y="1637"/>
                  </a:cubicBezTo>
                  <a:cubicBezTo>
                    <a:pt x="1099" y="1705"/>
                    <a:pt x="1286" y="1753"/>
                    <a:pt x="1468" y="1753"/>
                  </a:cubicBezTo>
                  <a:cubicBezTo>
                    <a:pt x="1628" y="1753"/>
                    <a:pt x="1783" y="1716"/>
                    <a:pt x="1898" y="1622"/>
                  </a:cubicBezTo>
                  <a:cubicBezTo>
                    <a:pt x="2141" y="1423"/>
                    <a:pt x="2252" y="949"/>
                    <a:pt x="2291" y="652"/>
                  </a:cubicBezTo>
                  <a:cubicBezTo>
                    <a:pt x="2306" y="528"/>
                    <a:pt x="2311" y="397"/>
                    <a:pt x="2272" y="278"/>
                  </a:cubicBezTo>
                  <a:cubicBezTo>
                    <a:pt x="2233" y="157"/>
                    <a:pt x="2144" y="48"/>
                    <a:pt x="2022" y="12"/>
                  </a:cubicBezTo>
                  <a:cubicBezTo>
                    <a:pt x="1995" y="4"/>
                    <a:pt x="1967" y="1"/>
                    <a:pt x="1939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5644880" y="4479526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5009059" y="5161385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7660153" y="47050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0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50899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Google Shape;932;p21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933" name="Google Shape;933;p21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Google Shape;945;p21"/>
          <p:cNvGrpSpPr/>
          <p:nvPr/>
        </p:nvGrpSpPr>
        <p:grpSpPr>
          <a:xfrm>
            <a:off x="0" y="2217805"/>
            <a:ext cx="9144065" cy="2836239"/>
            <a:chOff x="0" y="2323518"/>
            <a:chExt cx="9144065" cy="2836239"/>
          </a:xfrm>
        </p:grpSpPr>
        <p:sp>
          <p:nvSpPr>
            <p:cNvPr id="946" name="Google Shape;946;p21"/>
            <p:cNvSpPr/>
            <p:nvPr/>
          </p:nvSpPr>
          <p:spPr>
            <a:xfrm>
              <a:off x="0" y="3769125"/>
              <a:ext cx="9144065" cy="1390632"/>
            </a:xfrm>
            <a:custGeom>
              <a:avLst/>
              <a:gdLst/>
              <a:ahLst/>
              <a:cxnLst/>
              <a:rect l="l" t="t" r="r" b="b"/>
              <a:pathLst>
                <a:path w="77307" h="20860" extrusionOk="0">
                  <a:moveTo>
                    <a:pt x="20717" y="0"/>
                  </a:moveTo>
                  <a:cubicBezTo>
                    <a:pt x="13642" y="0"/>
                    <a:pt x="6566" y="1324"/>
                    <a:pt x="1" y="3964"/>
                  </a:cubicBezTo>
                  <a:lnTo>
                    <a:pt x="1" y="20860"/>
                  </a:lnTo>
                  <a:lnTo>
                    <a:pt x="77306" y="20860"/>
                  </a:lnTo>
                  <a:lnTo>
                    <a:pt x="77306" y="1685"/>
                  </a:lnTo>
                  <a:cubicBezTo>
                    <a:pt x="73164" y="644"/>
                    <a:pt x="68892" y="217"/>
                    <a:pt x="64614" y="217"/>
                  </a:cubicBezTo>
                  <a:cubicBezTo>
                    <a:pt x="62682" y="217"/>
                    <a:pt x="60749" y="304"/>
                    <a:pt x="58826" y="461"/>
                  </a:cubicBezTo>
                  <a:cubicBezTo>
                    <a:pt x="52544" y="974"/>
                    <a:pt x="46342" y="2147"/>
                    <a:pt x="40185" y="3492"/>
                  </a:cubicBezTo>
                  <a:cubicBezTo>
                    <a:pt x="33976" y="1162"/>
                    <a:pt x="27347" y="0"/>
                    <a:pt x="2071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8272357" y="2323518"/>
              <a:ext cx="721290" cy="1612105"/>
            </a:xfrm>
            <a:custGeom>
              <a:avLst/>
              <a:gdLst/>
              <a:ahLst/>
              <a:cxnLst/>
              <a:rect l="l" t="t" r="r" b="b"/>
              <a:pathLst>
                <a:path w="6646" h="14854" extrusionOk="0">
                  <a:moveTo>
                    <a:pt x="1846" y="1"/>
                  </a:moveTo>
                  <a:cubicBezTo>
                    <a:pt x="1491" y="1"/>
                    <a:pt x="1144" y="93"/>
                    <a:pt x="854" y="302"/>
                  </a:cubicBezTo>
                  <a:cubicBezTo>
                    <a:pt x="415" y="616"/>
                    <a:pt x="167" y="1146"/>
                    <a:pt x="83" y="1679"/>
                  </a:cubicBezTo>
                  <a:cubicBezTo>
                    <a:pt x="0" y="2215"/>
                    <a:pt x="63" y="2760"/>
                    <a:pt x="142" y="3294"/>
                  </a:cubicBezTo>
                  <a:cubicBezTo>
                    <a:pt x="729" y="7272"/>
                    <a:pt x="2121" y="11079"/>
                    <a:pt x="3504" y="14854"/>
                  </a:cubicBezTo>
                  <a:lnTo>
                    <a:pt x="6645" y="14299"/>
                  </a:lnTo>
                  <a:cubicBezTo>
                    <a:pt x="6585" y="12268"/>
                    <a:pt x="6525" y="10233"/>
                    <a:pt x="6257" y="8219"/>
                  </a:cubicBezTo>
                  <a:cubicBezTo>
                    <a:pt x="5987" y="6205"/>
                    <a:pt x="5503" y="4205"/>
                    <a:pt x="4631" y="2370"/>
                  </a:cubicBezTo>
                  <a:cubicBezTo>
                    <a:pt x="4278" y="1628"/>
                    <a:pt x="3842" y="890"/>
                    <a:pt x="3164" y="422"/>
                  </a:cubicBezTo>
                  <a:cubicBezTo>
                    <a:pt x="2782" y="158"/>
                    <a:pt x="2307" y="1"/>
                    <a:pt x="184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7887617" y="2953531"/>
              <a:ext cx="621551" cy="441934"/>
            </a:xfrm>
            <a:custGeom>
              <a:avLst/>
              <a:gdLst/>
              <a:ahLst/>
              <a:cxnLst/>
              <a:rect l="l" t="t" r="r" b="b"/>
              <a:pathLst>
                <a:path w="5727" h="4072" extrusionOk="0">
                  <a:moveTo>
                    <a:pt x="1116" y="1"/>
                  </a:moveTo>
                  <a:cubicBezTo>
                    <a:pt x="1098" y="1"/>
                    <a:pt x="1080" y="1"/>
                    <a:pt x="1063" y="3"/>
                  </a:cubicBezTo>
                  <a:cubicBezTo>
                    <a:pt x="767" y="27"/>
                    <a:pt x="523" y="253"/>
                    <a:pt x="367" y="504"/>
                  </a:cubicBezTo>
                  <a:cubicBezTo>
                    <a:pt x="12" y="1072"/>
                    <a:pt x="1" y="1818"/>
                    <a:pt x="275" y="2429"/>
                  </a:cubicBezTo>
                  <a:cubicBezTo>
                    <a:pt x="547" y="3039"/>
                    <a:pt x="1084" y="3513"/>
                    <a:pt x="1698" y="3778"/>
                  </a:cubicBezTo>
                  <a:cubicBezTo>
                    <a:pt x="2172" y="3984"/>
                    <a:pt x="2691" y="4071"/>
                    <a:pt x="3209" y="4071"/>
                  </a:cubicBezTo>
                  <a:cubicBezTo>
                    <a:pt x="3361" y="4071"/>
                    <a:pt x="3513" y="4064"/>
                    <a:pt x="3664" y="4050"/>
                  </a:cubicBezTo>
                  <a:cubicBezTo>
                    <a:pt x="4331" y="3985"/>
                    <a:pt x="4979" y="3794"/>
                    <a:pt x="5604" y="3557"/>
                  </a:cubicBezTo>
                  <a:lnTo>
                    <a:pt x="5726" y="2683"/>
                  </a:lnTo>
                  <a:lnTo>
                    <a:pt x="5726" y="2683"/>
                  </a:lnTo>
                  <a:cubicBezTo>
                    <a:pt x="5589" y="2703"/>
                    <a:pt x="5452" y="2713"/>
                    <a:pt x="5315" y="2713"/>
                  </a:cubicBezTo>
                  <a:cubicBezTo>
                    <a:pt x="4689" y="2713"/>
                    <a:pt x="4077" y="2506"/>
                    <a:pt x="3577" y="2118"/>
                  </a:cubicBezTo>
                  <a:cubicBezTo>
                    <a:pt x="2862" y="1558"/>
                    <a:pt x="2440" y="667"/>
                    <a:pt x="1668" y="188"/>
                  </a:cubicBezTo>
                  <a:cubicBezTo>
                    <a:pt x="1501" y="84"/>
                    <a:pt x="1311" y="1"/>
                    <a:pt x="111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1467528" y="2993183"/>
              <a:ext cx="437146" cy="1045651"/>
            </a:xfrm>
            <a:custGeom>
              <a:avLst/>
              <a:gdLst/>
              <a:ahLst/>
              <a:cxnLst/>
              <a:rect l="l" t="t" r="r" b="b"/>
              <a:pathLst>
                <a:path w="4044" h="9673" extrusionOk="0">
                  <a:moveTo>
                    <a:pt x="2842" y="0"/>
                  </a:moveTo>
                  <a:cubicBezTo>
                    <a:pt x="2527" y="0"/>
                    <a:pt x="2203" y="115"/>
                    <a:pt x="1950" y="306"/>
                  </a:cubicBezTo>
                  <a:cubicBezTo>
                    <a:pt x="1522" y="624"/>
                    <a:pt x="1255" y="1114"/>
                    <a:pt x="1044" y="1603"/>
                  </a:cubicBezTo>
                  <a:cubicBezTo>
                    <a:pt x="522" y="2813"/>
                    <a:pt x="255" y="4122"/>
                    <a:pt x="127" y="5435"/>
                  </a:cubicBezTo>
                  <a:cubicBezTo>
                    <a:pt x="1" y="6746"/>
                    <a:pt x="10" y="8068"/>
                    <a:pt x="20" y="9387"/>
                  </a:cubicBezTo>
                  <a:lnTo>
                    <a:pt x="2069" y="9672"/>
                  </a:lnTo>
                  <a:cubicBezTo>
                    <a:pt x="2877" y="7192"/>
                    <a:pt x="3690" y="4690"/>
                    <a:pt x="3977" y="2097"/>
                  </a:cubicBezTo>
                  <a:cubicBezTo>
                    <a:pt x="4015" y="1748"/>
                    <a:pt x="4043" y="1392"/>
                    <a:pt x="3977" y="1048"/>
                  </a:cubicBezTo>
                  <a:cubicBezTo>
                    <a:pt x="3911" y="703"/>
                    <a:pt x="3736" y="366"/>
                    <a:pt x="3445" y="172"/>
                  </a:cubicBezTo>
                  <a:cubicBezTo>
                    <a:pt x="3265" y="53"/>
                    <a:pt x="3056" y="0"/>
                    <a:pt x="2842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1767609" y="3389260"/>
              <a:ext cx="399204" cy="291005"/>
            </a:xfrm>
            <a:custGeom>
              <a:avLst/>
              <a:gdLst/>
              <a:ahLst/>
              <a:cxnLst/>
              <a:rect l="l" t="t" r="r" b="b"/>
              <a:pathLst>
                <a:path w="3693" h="2692" extrusionOk="0">
                  <a:moveTo>
                    <a:pt x="2940" y="1"/>
                  </a:moveTo>
                  <a:cubicBezTo>
                    <a:pt x="2809" y="1"/>
                    <a:pt x="2683" y="61"/>
                    <a:pt x="2573" y="135"/>
                  </a:cubicBezTo>
                  <a:cubicBezTo>
                    <a:pt x="2084" y="465"/>
                    <a:pt x="1831" y="1052"/>
                    <a:pt x="1381" y="1432"/>
                  </a:cubicBezTo>
                  <a:cubicBezTo>
                    <a:pt x="1048" y="1710"/>
                    <a:pt x="630" y="1860"/>
                    <a:pt x="201" y="1860"/>
                  </a:cubicBezTo>
                  <a:cubicBezTo>
                    <a:pt x="134" y="1860"/>
                    <a:pt x="67" y="1857"/>
                    <a:pt x="0" y="1849"/>
                  </a:cubicBezTo>
                  <a:lnTo>
                    <a:pt x="0" y="1849"/>
                  </a:lnTo>
                  <a:lnTo>
                    <a:pt x="101" y="2412"/>
                  </a:lnTo>
                  <a:cubicBezTo>
                    <a:pt x="511" y="2551"/>
                    <a:pt x="936" y="2660"/>
                    <a:pt x="1369" y="2686"/>
                  </a:cubicBezTo>
                  <a:cubicBezTo>
                    <a:pt x="1431" y="2690"/>
                    <a:pt x="1494" y="2692"/>
                    <a:pt x="1556" y="2692"/>
                  </a:cubicBezTo>
                  <a:cubicBezTo>
                    <a:pt x="1929" y="2692"/>
                    <a:pt x="2302" y="2624"/>
                    <a:pt x="2639" y="2464"/>
                  </a:cubicBezTo>
                  <a:cubicBezTo>
                    <a:pt x="3031" y="2277"/>
                    <a:pt x="3367" y="1959"/>
                    <a:pt x="3530" y="1555"/>
                  </a:cubicBezTo>
                  <a:cubicBezTo>
                    <a:pt x="3692" y="1154"/>
                    <a:pt x="3668" y="670"/>
                    <a:pt x="3426" y="310"/>
                  </a:cubicBezTo>
                  <a:cubicBezTo>
                    <a:pt x="3318" y="149"/>
                    <a:pt x="3154" y="10"/>
                    <a:pt x="2962" y="1"/>
                  </a:cubicBezTo>
                  <a:cubicBezTo>
                    <a:pt x="2955" y="1"/>
                    <a:pt x="2948" y="1"/>
                    <a:pt x="2940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379630" y="2499926"/>
              <a:ext cx="693554" cy="1612095"/>
            </a:xfrm>
            <a:custGeom>
              <a:avLst/>
              <a:gdLst/>
              <a:ahLst/>
              <a:cxnLst/>
              <a:rect l="l" t="t" r="r" b="b"/>
              <a:pathLst>
                <a:path w="6416" h="14913" extrusionOk="0">
                  <a:moveTo>
                    <a:pt x="4562" y="1"/>
                  </a:moveTo>
                  <a:cubicBezTo>
                    <a:pt x="4087" y="1"/>
                    <a:pt x="3598" y="169"/>
                    <a:pt x="3210" y="451"/>
                  </a:cubicBezTo>
                  <a:cubicBezTo>
                    <a:pt x="2543" y="933"/>
                    <a:pt x="2119" y="1679"/>
                    <a:pt x="1781" y="2429"/>
                  </a:cubicBezTo>
                  <a:cubicBezTo>
                    <a:pt x="943" y="4285"/>
                    <a:pt x="498" y="6298"/>
                    <a:pt x="268" y="8320"/>
                  </a:cubicBezTo>
                  <a:cubicBezTo>
                    <a:pt x="39" y="10343"/>
                    <a:pt x="20" y="12383"/>
                    <a:pt x="0" y="14417"/>
                  </a:cubicBezTo>
                  <a:lnTo>
                    <a:pt x="3157" y="14912"/>
                  </a:lnTo>
                  <a:cubicBezTo>
                    <a:pt x="4467" y="11104"/>
                    <a:pt x="5786" y="7262"/>
                    <a:pt x="6294" y="3266"/>
                  </a:cubicBezTo>
                  <a:cubicBezTo>
                    <a:pt x="6363" y="2729"/>
                    <a:pt x="6416" y="2181"/>
                    <a:pt x="6321" y="1647"/>
                  </a:cubicBezTo>
                  <a:cubicBezTo>
                    <a:pt x="6228" y="1115"/>
                    <a:pt x="5968" y="590"/>
                    <a:pt x="5522" y="283"/>
                  </a:cubicBezTo>
                  <a:cubicBezTo>
                    <a:pt x="5237" y="88"/>
                    <a:pt x="4903" y="1"/>
                    <a:pt x="4562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850181" y="3119444"/>
              <a:ext cx="618318" cy="445372"/>
            </a:xfrm>
            <a:custGeom>
              <a:avLst/>
              <a:gdLst/>
              <a:ahLst/>
              <a:cxnLst/>
              <a:rect l="l" t="t" r="r" b="b"/>
              <a:pathLst>
                <a:path w="5720" h="4120" extrusionOk="0">
                  <a:moveTo>
                    <a:pt x="4577" y="0"/>
                  </a:moveTo>
                  <a:cubicBezTo>
                    <a:pt x="4378" y="0"/>
                    <a:pt x="4186" y="90"/>
                    <a:pt x="4017" y="198"/>
                  </a:cubicBezTo>
                  <a:cubicBezTo>
                    <a:pt x="3254" y="695"/>
                    <a:pt x="2848" y="1595"/>
                    <a:pt x="2143" y="2170"/>
                  </a:cubicBezTo>
                  <a:cubicBezTo>
                    <a:pt x="1635" y="2582"/>
                    <a:pt x="1003" y="2802"/>
                    <a:pt x="355" y="2802"/>
                  </a:cubicBezTo>
                  <a:cubicBezTo>
                    <a:pt x="238" y="2802"/>
                    <a:pt x="119" y="2795"/>
                    <a:pt x="1" y="2780"/>
                  </a:cubicBezTo>
                  <a:lnTo>
                    <a:pt x="1" y="2780"/>
                  </a:lnTo>
                  <a:lnTo>
                    <a:pt x="141" y="3651"/>
                  </a:lnTo>
                  <a:cubicBezTo>
                    <a:pt x="773" y="3876"/>
                    <a:pt x="1426" y="4056"/>
                    <a:pt x="2094" y="4106"/>
                  </a:cubicBezTo>
                  <a:cubicBezTo>
                    <a:pt x="2216" y="4115"/>
                    <a:pt x="2338" y="4120"/>
                    <a:pt x="2460" y="4120"/>
                  </a:cubicBezTo>
                  <a:cubicBezTo>
                    <a:pt x="3009" y="4120"/>
                    <a:pt x="3560" y="4024"/>
                    <a:pt x="4059" y="3796"/>
                  </a:cubicBezTo>
                  <a:cubicBezTo>
                    <a:pt x="4669" y="3517"/>
                    <a:pt x="5195" y="3032"/>
                    <a:pt x="5458" y="2415"/>
                  </a:cubicBezTo>
                  <a:cubicBezTo>
                    <a:pt x="5719" y="1798"/>
                    <a:pt x="5693" y="1051"/>
                    <a:pt x="5327" y="490"/>
                  </a:cubicBezTo>
                  <a:cubicBezTo>
                    <a:pt x="5165" y="240"/>
                    <a:pt x="4917" y="20"/>
                    <a:pt x="4620" y="2"/>
                  </a:cubicBezTo>
                  <a:cubicBezTo>
                    <a:pt x="4605" y="1"/>
                    <a:pt x="4591" y="0"/>
                    <a:pt x="457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7324778" y="3174171"/>
              <a:ext cx="358800" cy="815494"/>
            </a:xfrm>
            <a:custGeom>
              <a:avLst/>
              <a:gdLst/>
              <a:ahLst/>
              <a:cxnLst/>
              <a:rect l="l" t="t" r="r" b="b"/>
              <a:pathLst>
                <a:path w="3306" h="7514" extrusionOk="0">
                  <a:moveTo>
                    <a:pt x="934" y="0"/>
                  </a:moveTo>
                  <a:cubicBezTo>
                    <a:pt x="758" y="0"/>
                    <a:pt x="586" y="46"/>
                    <a:pt x="441" y="148"/>
                  </a:cubicBezTo>
                  <a:cubicBezTo>
                    <a:pt x="219" y="305"/>
                    <a:pt x="90" y="571"/>
                    <a:pt x="45" y="841"/>
                  </a:cubicBezTo>
                  <a:cubicBezTo>
                    <a:pt x="1" y="1111"/>
                    <a:pt x="31" y="1387"/>
                    <a:pt x="68" y="1658"/>
                  </a:cubicBezTo>
                  <a:cubicBezTo>
                    <a:pt x="348" y="3670"/>
                    <a:pt x="1034" y="5600"/>
                    <a:pt x="1717" y="7514"/>
                  </a:cubicBezTo>
                  <a:lnTo>
                    <a:pt x="3305" y="7247"/>
                  </a:lnTo>
                  <a:cubicBezTo>
                    <a:pt x="3284" y="6220"/>
                    <a:pt x="3262" y="5192"/>
                    <a:pt x="3136" y="4173"/>
                  </a:cubicBezTo>
                  <a:cubicBezTo>
                    <a:pt x="3008" y="3154"/>
                    <a:pt x="2773" y="2141"/>
                    <a:pt x="2340" y="1210"/>
                  </a:cubicBezTo>
                  <a:cubicBezTo>
                    <a:pt x="2165" y="833"/>
                    <a:pt x="1946" y="460"/>
                    <a:pt x="1608" y="220"/>
                  </a:cubicBezTo>
                  <a:cubicBezTo>
                    <a:pt x="1413" y="83"/>
                    <a:pt x="1170" y="0"/>
                    <a:pt x="93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7127903" y="3490534"/>
              <a:ext cx="313760" cy="224223"/>
            </a:xfrm>
            <a:custGeom>
              <a:avLst/>
              <a:gdLst/>
              <a:ahLst/>
              <a:cxnLst/>
              <a:rect l="l" t="t" r="r" b="b"/>
              <a:pathLst>
                <a:path w="2891" h="2066" extrusionOk="0">
                  <a:moveTo>
                    <a:pt x="571" y="0"/>
                  </a:moveTo>
                  <a:cubicBezTo>
                    <a:pt x="562" y="0"/>
                    <a:pt x="553" y="1"/>
                    <a:pt x="545" y="1"/>
                  </a:cubicBezTo>
                  <a:cubicBezTo>
                    <a:pt x="395" y="11"/>
                    <a:pt x="272" y="125"/>
                    <a:pt x="192" y="251"/>
                  </a:cubicBezTo>
                  <a:cubicBezTo>
                    <a:pt x="9" y="536"/>
                    <a:pt x="1" y="914"/>
                    <a:pt x="136" y="1224"/>
                  </a:cubicBezTo>
                  <a:cubicBezTo>
                    <a:pt x="272" y="1532"/>
                    <a:pt x="540" y="1775"/>
                    <a:pt x="849" y="1911"/>
                  </a:cubicBezTo>
                  <a:cubicBezTo>
                    <a:pt x="1093" y="2020"/>
                    <a:pt x="1360" y="2066"/>
                    <a:pt x="1627" y="2066"/>
                  </a:cubicBezTo>
                  <a:cubicBezTo>
                    <a:pt x="1699" y="2066"/>
                    <a:pt x="1771" y="2063"/>
                    <a:pt x="1842" y="2056"/>
                  </a:cubicBezTo>
                  <a:cubicBezTo>
                    <a:pt x="2179" y="2027"/>
                    <a:pt x="2508" y="1934"/>
                    <a:pt x="2825" y="1817"/>
                  </a:cubicBezTo>
                  <a:lnTo>
                    <a:pt x="2891" y="1376"/>
                  </a:lnTo>
                  <a:lnTo>
                    <a:pt x="2891" y="1376"/>
                  </a:lnTo>
                  <a:cubicBezTo>
                    <a:pt x="2825" y="1385"/>
                    <a:pt x="2760" y="1389"/>
                    <a:pt x="2695" y="1389"/>
                  </a:cubicBezTo>
                  <a:cubicBezTo>
                    <a:pt x="2374" y="1389"/>
                    <a:pt x="2060" y="1282"/>
                    <a:pt x="1806" y="1080"/>
                  </a:cubicBezTo>
                  <a:cubicBezTo>
                    <a:pt x="1447" y="793"/>
                    <a:pt x="1238" y="343"/>
                    <a:pt x="849" y="97"/>
                  </a:cubicBezTo>
                  <a:cubicBezTo>
                    <a:pt x="765" y="43"/>
                    <a:pt x="669" y="0"/>
                    <a:pt x="571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7572553" y="3271630"/>
              <a:ext cx="265030" cy="285325"/>
            </a:xfrm>
            <a:custGeom>
              <a:avLst/>
              <a:gdLst/>
              <a:ahLst/>
              <a:cxnLst/>
              <a:rect l="l" t="t" r="r" b="b"/>
              <a:pathLst>
                <a:path w="2442" h="2629" extrusionOk="0">
                  <a:moveTo>
                    <a:pt x="1674" y="0"/>
                  </a:moveTo>
                  <a:cubicBezTo>
                    <a:pt x="1632" y="0"/>
                    <a:pt x="1591" y="7"/>
                    <a:pt x="1550" y="22"/>
                  </a:cubicBezTo>
                  <a:cubicBezTo>
                    <a:pt x="1449" y="59"/>
                    <a:pt x="1373" y="146"/>
                    <a:pt x="1314" y="237"/>
                  </a:cubicBezTo>
                  <a:cubicBezTo>
                    <a:pt x="1065" y="623"/>
                    <a:pt x="1065" y="1121"/>
                    <a:pt x="860" y="1532"/>
                  </a:cubicBezTo>
                  <a:cubicBezTo>
                    <a:pt x="684" y="1880"/>
                    <a:pt x="374" y="2142"/>
                    <a:pt x="1" y="2256"/>
                  </a:cubicBezTo>
                  <a:lnTo>
                    <a:pt x="246" y="2628"/>
                  </a:lnTo>
                  <a:cubicBezTo>
                    <a:pt x="583" y="2601"/>
                    <a:pt x="920" y="2548"/>
                    <a:pt x="1238" y="2433"/>
                  </a:cubicBezTo>
                  <a:cubicBezTo>
                    <a:pt x="1556" y="2318"/>
                    <a:pt x="1855" y="2137"/>
                    <a:pt x="2077" y="1883"/>
                  </a:cubicBezTo>
                  <a:cubicBezTo>
                    <a:pt x="2301" y="1629"/>
                    <a:pt x="2442" y="1298"/>
                    <a:pt x="2436" y="959"/>
                  </a:cubicBezTo>
                  <a:cubicBezTo>
                    <a:pt x="2429" y="622"/>
                    <a:pt x="2261" y="283"/>
                    <a:pt x="1977" y="100"/>
                  </a:cubicBezTo>
                  <a:cubicBezTo>
                    <a:pt x="1886" y="42"/>
                    <a:pt x="1779" y="0"/>
                    <a:pt x="167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354220" y="3769125"/>
            <a:ext cx="9616251" cy="2306677"/>
            <a:chOff x="-354220" y="3769125"/>
            <a:chExt cx="9616251" cy="2306677"/>
          </a:xfrm>
        </p:grpSpPr>
        <p:sp>
          <p:nvSpPr>
            <p:cNvPr id="957" name="Google Shape;957;p21"/>
            <p:cNvSpPr/>
            <p:nvPr/>
          </p:nvSpPr>
          <p:spPr>
            <a:xfrm>
              <a:off x="-354220" y="4248166"/>
              <a:ext cx="9616251" cy="1827636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4198766" y="4308767"/>
              <a:ext cx="322265" cy="108790"/>
            </a:xfrm>
            <a:custGeom>
              <a:avLst/>
              <a:gdLst/>
              <a:ahLst/>
              <a:cxnLst/>
              <a:rect l="l" t="t" r="r" b="b"/>
              <a:pathLst>
                <a:path w="3297" h="1113" extrusionOk="0">
                  <a:moveTo>
                    <a:pt x="1649" y="1"/>
                  </a:moveTo>
                  <a:cubicBezTo>
                    <a:pt x="740" y="1"/>
                    <a:pt x="1" y="250"/>
                    <a:pt x="1" y="557"/>
                  </a:cubicBezTo>
                  <a:cubicBezTo>
                    <a:pt x="1" y="865"/>
                    <a:pt x="740" y="1113"/>
                    <a:pt x="1649" y="1113"/>
                  </a:cubicBezTo>
                  <a:cubicBezTo>
                    <a:pt x="2559" y="1113"/>
                    <a:pt x="3297" y="865"/>
                    <a:pt x="3297" y="557"/>
                  </a:cubicBezTo>
                  <a:cubicBezTo>
                    <a:pt x="3297" y="250"/>
                    <a:pt x="2559" y="1"/>
                    <a:pt x="1649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4629814" y="446701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8072435" y="518621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5852878" y="4968537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3910520" y="4533871"/>
              <a:ext cx="200280" cy="67737"/>
            </a:xfrm>
            <a:custGeom>
              <a:avLst/>
              <a:gdLst/>
              <a:ahLst/>
              <a:cxnLst/>
              <a:rect l="l" t="t" r="r" b="b"/>
              <a:pathLst>
                <a:path w="2049" h="693" extrusionOk="0">
                  <a:moveTo>
                    <a:pt x="1024" y="1"/>
                  </a:moveTo>
                  <a:cubicBezTo>
                    <a:pt x="458" y="1"/>
                    <a:pt x="1" y="156"/>
                    <a:pt x="1" y="347"/>
                  </a:cubicBezTo>
                  <a:cubicBezTo>
                    <a:pt x="1" y="538"/>
                    <a:pt x="458" y="693"/>
                    <a:pt x="1024" y="693"/>
                  </a:cubicBezTo>
                  <a:cubicBezTo>
                    <a:pt x="1591" y="693"/>
                    <a:pt x="2048" y="538"/>
                    <a:pt x="2048" y="347"/>
                  </a:cubicBezTo>
                  <a:cubicBezTo>
                    <a:pt x="2048" y="156"/>
                    <a:pt x="1591" y="1"/>
                    <a:pt x="102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>
              <a:off x="6102807" y="5075859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988481" y="406558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6484984" y="3769125"/>
              <a:ext cx="744035" cy="681576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8068525" y="40998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3266293" y="3992274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2754118" y="4582352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7291954" y="49553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1099029" y="5049468"/>
              <a:ext cx="225889" cy="171347"/>
            </a:xfrm>
            <a:custGeom>
              <a:avLst/>
              <a:gdLst/>
              <a:ahLst/>
              <a:cxnLst/>
              <a:rect l="l" t="t" r="r" b="b"/>
              <a:pathLst>
                <a:path w="2311" h="1753" extrusionOk="0">
                  <a:moveTo>
                    <a:pt x="1939" y="1"/>
                  </a:moveTo>
                  <a:cubicBezTo>
                    <a:pt x="1775" y="1"/>
                    <a:pt x="1619" y="130"/>
                    <a:pt x="1539" y="282"/>
                  </a:cubicBezTo>
                  <a:cubicBezTo>
                    <a:pt x="1447" y="460"/>
                    <a:pt x="1428" y="664"/>
                    <a:pt x="1371" y="856"/>
                  </a:cubicBezTo>
                  <a:cubicBezTo>
                    <a:pt x="1255" y="492"/>
                    <a:pt x="979" y="202"/>
                    <a:pt x="620" y="68"/>
                  </a:cubicBezTo>
                  <a:cubicBezTo>
                    <a:pt x="546" y="42"/>
                    <a:pt x="465" y="22"/>
                    <a:pt x="386" y="22"/>
                  </a:cubicBezTo>
                  <a:cubicBezTo>
                    <a:pt x="325" y="22"/>
                    <a:pt x="264" y="34"/>
                    <a:pt x="210" y="64"/>
                  </a:cubicBezTo>
                  <a:cubicBezTo>
                    <a:pt x="64" y="143"/>
                    <a:pt x="0" y="329"/>
                    <a:pt x="23" y="495"/>
                  </a:cubicBezTo>
                  <a:cubicBezTo>
                    <a:pt x="45" y="660"/>
                    <a:pt x="134" y="807"/>
                    <a:pt x="230" y="945"/>
                  </a:cubicBezTo>
                  <a:cubicBezTo>
                    <a:pt x="422" y="1223"/>
                    <a:pt x="655" y="1489"/>
                    <a:pt x="960" y="1637"/>
                  </a:cubicBezTo>
                  <a:cubicBezTo>
                    <a:pt x="1099" y="1705"/>
                    <a:pt x="1286" y="1753"/>
                    <a:pt x="1468" y="1753"/>
                  </a:cubicBezTo>
                  <a:cubicBezTo>
                    <a:pt x="1628" y="1753"/>
                    <a:pt x="1783" y="1716"/>
                    <a:pt x="1898" y="1622"/>
                  </a:cubicBezTo>
                  <a:cubicBezTo>
                    <a:pt x="2141" y="1423"/>
                    <a:pt x="2252" y="949"/>
                    <a:pt x="2291" y="652"/>
                  </a:cubicBezTo>
                  <a:cubicBezTo>
                    <a:pt x="2306" y="528"/>
                    <a:pt x="2311" y="397"/>
                    <a:pt x="2272" y="278"/>
                  </a:cubicBezTo>
                  <a:cubicBezTo>
                    <a:pt x="2233" y="157"/>
                    <a:pt x="2144" y="48"/>
                    <a:pt x="2022" y="12"/>
                  </a:cubicBezTo>
                  <a:cubicBezTo>
                    <a:pt x="1995" y="4"/>
                    <a:pt x="1967" y="1"/>
                    <a:pt x="1939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5644880" y="4479526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5009059" y="5161385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7660153" y="47050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86907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1" name="Google Shape;981;p22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982" name="Google Shape;982;p22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2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2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2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2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2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2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2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2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22"/>
          <p:cNvGrpSpPr/>
          <p:nvPr/>
        </p:nvGrpSpPr>
        <p:grpSpPr>
          <a:xfrm>
            <a:off x="-354225" y="4243756"/>
            <a:ext cx="9616251" cy="980937"/>
            <a:chOff x="-354225" y="4243756"/>
            <a:chExt cx="9616251" cy="980937"/>
          </a:xfrm>
        </p:grpSpPr>
        <p:sp>
          <p:nvSpPr>
            <p:cNvPr id="995" name="Google Shape;995;p22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2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2"/>
            <p:cNvSpPr/>
            <p:nvPr/>
          </p:nvSpPr>
          <p:spPr>
            <a:xfrm>
              <a:off x="1802124" y="4979185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>
              <a:off x="2407920" y="47792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>
              <a:off x="61388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2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2"/>
            <p:cNvSpPr/>
            <p:nvPr/>
          </p:nvSpPr>
          <p:spPr>
            <a:xfrm>
              <a:off x="1524935" y="4855288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2"/>
            <p:cNvSpPr/>
            <p:nvPr/>
          </p:nvSpPr>
          <p:spPr>
            <a:xfrm>
              <a:off x="8424006" y="4243756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>
              <a:off x="132825" y="4427002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2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2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2"/>
            <p:cNvSpPr/>
            <p:nvPr/>
          </p:nvSpPr>
          <p:spPr>
            <a:xfrm>
              <a:off x="462261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2"/>
            <p:cNvSpPr/>
            <p:nvPr/>
          </p:nvSpPr>
          <p:spPr>
            <a:xfrm>
              <a:off x="3890434" y="490837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2"/>
            <p:cNvSpPr/>
            <p:nvPr/>
          </p:nvSpPr>
          <p:spPr>
            <a:xfrm>
              <a:off x="659953" y="4644958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2"/>
            <p:cNvSpPr/>
            <p:nvPr/>
          </p:nvSpPr>
          <p:spPr>
            <a:xfrm>
              <a:off x="2997123" y="4731816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2"/>
            <p:cNvSpPr/>
            <p:nvPr/>
          </p:nvSpPr>
          <p:spPr>
            <a:xfrm>
              <a:off x="9102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1" name="Google Shape;1011;p22"/>
          <p:cNvSpPr/>
          <p:nvPr/>
        </p:nvSpPr>
        <p:spPr>
          <a:xfrm>
            <a:off x="8299325" y="116572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22"/>
          <p:cNvSpPr/>
          <p:nvPr/>
        </p:nvSpPr>
        <p:spPr>
          <a:xfrm>
            <a:off x="8682925" y="15743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588550" y="66881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22"/>
          <p:cNvSpPr/>
          <p:nvPr/>
        </p:nvSpPr>
        <p:spPr>
          <a:xfrm>
            <a:off x="7572875" y="340300"/>
            <a:ext cx="1364991" cy="550443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22"/>
          <p:cNvSpPr/>
          <p:nvPr/>
        </p:nvSpPr>
        <p:spPr>
          <a:xfrm>
            <a:off x="370825" y="2787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4400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8"/>
          <p:cNvSpPr/>
          <p:nvPr/>
        </p:nvSpPr>
        <p:spPr>
          <a:xfrm>
            <a:off x="-354225" y="3396862"/>
            <a:ext cx="9616251" cy="1488875"/>
          </a:xfrm>
          <a:custGeom>
            <a:avLst/>
            <a:gdLst/>
            <a:ahLst/>
            <a:cxnLst/>
            <a:rect l="l" t="t" r="r" b="b"/>
            <a:pathLst>
              <a:path w="98381" h="18698" extrusionOk="0">
                <a:moveTo>
                  <a:pt x="55361" y="1"/>
                </a:moveTo>
                <a:cubicBezTo>
                  <a:pt x="37925" y="1"/>
                  <a:pt x="20489" y="2117"/>
                  <a:pt x="3572" y="6341"/>
                </a:cubicBezTo>
                <a:lnTo>
                  <a:pt x="1" y="16031"/>
                </a:lnTo>
                <a:cubicBezTo>
                  <a:pt x="3300" y="16008"/>
                  <a:pt x="6599" y="15996"/>
                  <a:pt x="9898" y="15996"/>
                </a:cubicBezTo>
                <a:cubicBezTo>
                  <a:pt x="38922" y="15996"/>
                  <a:pt x="67931" y="16897"/>
                  <a:pt x="96927" y="18697"/>
                </a:cubicBezTo>
                <a:cubicBezTo>
                  <a:pt x="97393" y="14008"/>
                  <a:pt x="97914" y="9051"/>
                  <a:pt x="98380" y="4362"/>
                </a:cubicBezTo>
                <a:cubicBezTo>
                  <a:pt x="84238" y="1452"/>
                  <a:pt x="69799" y="1"/>
                  <a:pt x="55361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8"/>
          <p:cNvSpPr/>
          <p:nvPr/>
        </p:nvSpPr>
        <p:spPr>
          <a:xfrm>
            <a:off x="0" y="3835151"/>
            <a:ext cx="5725523" cy="1320684"/>
          </a:xfrm>
          <a:custGeom>
            <a:avLst/>
            <a:gdLst/>
            <a:ahLst/>
            <a:cxnLst/>
            <a:rect l="l" t="t" r="r" b="b"/>
            <a:pathLst>
              <a:path w="91338" h="26415" extrusionOk="0">
                <a:moveTo>
                  <a:pt x="37265" y="1"/>
                </a:moveTo>
                <a:cubicBezTo>
                  <a:pt x="24504" y="1"/>
                  <a:pt x="11714" y="2114"/>
                  <a:pt x="159" y="7430"/>
                </a:cubicBezTo>
                <a:lnTo>
                  <a:pt x="1" y="26415"/>
                </a:lnTo>
                <a:lnTo>
                  <a:pt x="87865" y="26415"/>
                </a:lnTo>
                <a:cubicBezTo>
                  <a:pt x="89112" y="26415"/>
                  <a:pt x="90091" y="26356"/>
                  <a:pt x="91338" y="26356"/>
                </a:cubicBezTo>
                <a:lnTo>
                  <a:pt x="91153" y="9099"/>
                </a:lnTo>
                <a:cubicBezTo>
                  <a:pt x="76190" y="5077"/>
                  <a:pt x="61049" y="1350"/>
                  <a:pt x="45593" y="291"/>
                </a:cubicBezTo>
                <a:cubicBezTo>
                  <a:pt x="42827" y="101"/>
                  <a:pt x="40047" y="1"/>
                  <a:pt x="372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8"/>
          <p:cNvSpPr/>
          <p:nvPr/>
        </p:nvSpPr>
        <p:spPr>
          <a:xfrm>
            <a:off x="7432075" y="477488"/>
            <a:ext cx="1779553" cy="1040640"/>
          </a:xfrm>
          <a:custGeom>
            <a:avLst/>
            <a:gdLst/>
            <a:ahLst/>
            <a:cxnLst/>
            <a:rect l="l" t="t" r="r" b="b"/>
            <a:pathLst>
              <a:path w="16252" h="9504" extrusionOk="0">
                <a:moveTo>
                  <a:pt x="6123" y="1"/>
                </a:moveTo>
                <a:cubicBezTo>
                  <a:pt x="5021" y="1"/>
                  <a:pt x="3918" y="535"/>
                  <a:pt x="3263" y="1426"/>
                </a:cubicBezTo>
                <a:cubicBezTo>
                  <a:pt x="2481" y="2493"/>
                  <a:pt x="2431" y="3919"/>
                  <a:pt x="3065" y="5080"/>
                </a:cubicBezTo>
                <a:cubicBezTo>
                  <a:pt x="2754" y="4966"/>
                  <a:pt x="2417" y="4902"/>
                  <a:pt x="2084" y="4902"/>
                </a:cubicBezTo>
                <a:cubicBezTo>
                  <a:pt x="1675" y="4902"/>
                  <a:pt x="1272" y="4999"/>
                  <a:pt x="932" y="5223"/>
                </a:cubicBezTo>
                <a:cubicBezTo>
                  <a:pt x="315" y="5629"/>
                  <a:pt x="0" y="6515"/>
                  <a:pt x="368" y="7155"/>
                </a:cubicBezTo>
                <a:cubicBezTo>
                  <a:pt x="589" y="7541"/>
                  <a:pt x="1009" y="7782"/>
                  <a:pt x="1444" y="7872"/>
                </a:cubicBezTo>
                <a:cubicBezTo>
                  <a:pt x="1619" y="7909"/>
                  <a:pt x="1797" y="7925"/>
                  <a:pt x="1976" y="7925"/>
                </a:cubicBezTo>
                <a:cubicBezTo>
                  <a:pt x="2240" y="7925"/>
                  <a:pt x="2506" y="7892"/>
                  <a:pt x="2767" y="7848"/>
                </a:cubicBezTo>
                <a:cubicBezTo>
                  <a:pt x="2972" y="8868"/>
                  <a:pt x="3893" y="9475"/>
                  <a:pt x="4932" y="9503"/>
                </a:cubicBezTo>
                <a:cubicBezTo>
                  <a:pt x="4959" y="9503"/>
                  <a:pt x="4985" y="9504"/>
                  <a:pt x="5011" y="9504"/>
                </a:cubicBezTo>
                <a:cubicBezTo>
                  <a:pt x="6021" y="9504"/>
                  <a:pt x="6980" y="8998"/>
                  <a:pt x="7766" y="8356"/>
                </a:cubicBezTo>
                <a:cubicBezTo>
                  <a:pt x="8273" y="9029"/>
                  <a:pt x="9109" y="9435"/>
                  <a:pt x="9949" y="9435"/>
                </a:cubicBezTo>
                <a:cubicBezTo>
                  <a:pt x="10049" y="9435"/>
                  <a:pt x="10149" y="9430"/>
                  <a:pt x="10249" y="9418"/>
                </a:cubicBezTo>
                <a:cubicBezTo>
                  <a:pt x="11185" y="9307"/>
                  <a:pt x="11992" y="8571"/>
                  <a:pt x="12368" y="7707"/>
                </a:cubicBezTo>
                <a:cubicBezTo>
                  <a:pt x="12695" y="7860"/>
                  <a:pt x="13051" y="7932"/>
                  <a:pt x="13410" y="7932"/>
                </a:cubicBezTo>
                <a:cubicBezTo>
                  <a:pt x="14241" y="7932"/>
                  <a:pt x="15080" y="7542"/>
                  <a:pt x="15561" y="6859"/>
                </a:cubicBezTo>
                <a:cubicBezTo>
                  <a:pt x="16251" y="5882"/>
                  <a:pt x="16131" y="4417"/>
                  <a:pt x="15290" y="3566"/>
                </a:cubicBezTo>
                <a:cubicBezTo>
                  <a:pt x="14780" y="3049"/>
                  <a:pt x="13960" y="2754"/>
                  <a:pt x="13173" y="2754"/>
                </a:cubicBezTo>
                <a:cubicBezTo>
                  <a:pt x="12666" y="2754"/>
                  <a:pt x="12172" y="2877"/>
                  <a:pt x="11784" y="3143"/>
                </a:cubicBezTo>
                <a:cubicBezTo>
                  <a:pt x="11988" y="2810"/>
                  <a:pt x="11823" y="2341"/>
                  <a:pt x="11497" y="2127"/>
                </a:cubicBezTo>
                <a:cubicBezTo>
                  <a:pt x="11319" y="2010"/>
                  <a:pt x="11109" y="1960"/>
                  <a:pt x="10895" y="1960"/>
                </a:cubicBezTo>
                <a:cubicBezTo>
                  <a:pt x="10719" y="1960"/>
                  <a:pt x="10540" y="1994"/>
                  <a:pt x="10374" y="2054"/>
                </a:cubicBezTo>
                <a:cubicBezTo>
                  <a:pt x="10008" y="2184"/>
                  <a:pt x="9794" y="2418"/>
                  <a:pt x="9484" y="2655"/>
                </a:cubicBezTo>
                <a:cubicBezTo>
                  <a:pt x="9166" y="1372"/>
                  <a:pt x="8062" y="319"/>
                  <a:pt x="6765" y="63"/>
                </a:cubicBezTo>
                <a:cubicBezTo>
                  <a:pt x="6553" y="21"/>
                  <a:pt x="6338" y="1"/>
                  <a:pt x="61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9" name="Google Shape;289;p8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290" name="Google Shape;290;p8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2" name="Google Shape;302;p8"/>
          <p:cNvSpPr txBox="1">
            <a:spLocks noGrp="1"/>
          </p:cNvSpPr>
          <p:nvPr>
            <p:ph type="title"/>
          </p:nvPr>
        </p:nvSpPr>
        <p:spPr>
          <a:xfrm>
            <a:off x="2050425" y="1242850"/>
            <a:ext cx="5043300" cy="215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3" name="Google Shape;303;p8"/>
          <p:cNvSpPr/>
          <p:nvPr/>
        </p:nvSpPr>
        <p:spPr>
          <a:xfrm>
            <a:off x="118225" y="608225"/>
            <a:ext cx="1932207" cy="779177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" name="Google Shape;304;p8"/>
          <p:cNvGrpSpPr/>
          <p:nvPr/>
        </p:nvGrpSpPr>
        <p:grpSpPr>
          <a:xfrm flipH="1">
            <a:off x="5502660" y="-216952"/>
            <a:ext cx="5639370" cy="2108439"/>
            <a:chOff x="-88239" y="-296571"/>
            <a:chExt cx="3615676" cy="1351823"/>
          </a:xfrm>
        </p:grpSpPr>
        <p:sp>
          <p:nvSpPr>
            <p:cNvPr id="305" name="Google Shape;305;p8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8"/>
          <p:cNvGrpSpPr/>
          <p:nvPr/>
        </p:nvGrpSpPr>
        <p:grpSpPr>
          <a:xfrm>
            <a:off x="-2234240" y="-216952"/>
            <a:ext cx="5639370" cy="2108439"/>
            <a:chOff x="-88239" y="-296571"/>
            <a:chExt cx="3615676" cy="1351823"/>
          </a:xfrm>
        </p:grpSpPr>
        <p:sp>
          <p:nvSpPr>
            <p:cNvPr id="325" name="Google Shape;325;p8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8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8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8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8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8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8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8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8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8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8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8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8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8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4" name="Google Shape;344;p8"/>
          <p:cNvSpPr/>
          <p:nvPr/>
        </p:nvSpPr>
        <p:spPr>
          <a:xfrm>
            <a:off x="3676775" y="3814476"/>
            <a:ext cx="5467112" cy="1320661"/>
          </a:xfrm>
          <a:custGeom>
            <a:avLst/>
            <a:gdLst/>
            <a:ahLst/>
            <a:cxnLst/>
            <a:rect l="l" t="t" r="r" b="b"/>
            <a:pathLst>
              <a:path w="85863" h="23815" extrusionOk="0">
                <a:moveTo>
                  <a:pt x="66165" y="1"/>
                </a:moveTo>
                <a:cubicBezTo>
                  <a:pt x="42868" y="1"/>
                  <a:pt x="19556" y="6917"/>
                  <a:pt x="197" y="19903"/>
                </a:cubicBezTo>
                <a:lnTo>
                  <a:pt x="0" y="23815"/>
                </a:lnTo>
                <a:lnTo>
                  <a:pt x="85729" y="23815"/>
                </a:lnTo>
                <a:cubicBezTo>
                  <a:pt x="85774" y="23815"/>
                  <a:pt x="85818" y="23701"/>
                  <a:pt x="85863" y="23701"/>
                </a:cubicBezTo>
                <a:lnTo>
                  <a:pt x="85857" y="1683"/>
                </a:lnTo>
                <a:cubicBezTo>
                  <a:pt x="79354" y="555"/>
                  <a:pt x="72760" y="1"/>
                  <a:pt x="661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8"/>
          <p:cNvSpPr/>
          <p:nvPr/>
        </p:nvSpPr>
        <p:spPr>
          <a:xfrm>
            <a:off x="438163" y="4644550"/>
            <a:ext cx="272414" cy="99810"/>
          </a:xfrm>
          <a:custGeom>
            <a:avLst/>
            <a:gdLst/>
            <a:ahLst/>
            <a:cxnLst/>
            <a:rect l="l" t="t" r="r" b="b"/>
            <a:pathLst>
              <a:path w="4921" h="1803" extrusionOk="0">
                <a:moveTo>
                  <a:pt x="2460" y="0"/>
                </a:moveTo>
                <a:cubicBezTo>
                  <a:pt x="1101" y="0"/>
                  <a:pt x="0" y="403"/>
                  <a:pt x="0" y="901"/>
                </a:cubicBezTo>
                <a:cubicBezTo>
                  <a:pt x="0" y="1399"/>
                  <a:pt x="1102" y="1803"/>
                  <a:pt x="2461" y="1803"/>
                </a:cubicBezTo>
                <a:cubicBezTo>
                  <a:pt x="3819" y="1803"/>
                  <a:pt x="4921" y="1399"/>
                  <a:pt x="4921" y="901"/>
                </a:cubicBezTo>
                <a:cubicBezTo>
                  <a:pt x="4921" y="403"/>
                  <a:pt x="3819" y="0"/>
                  <a:pt x="2460" y="0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8"/>
          <p:cNvSpPr/>
          <p:nvPr/>
        </p:nvSpPr>
        <p:spPr>
          <a:xfrm>
            <a:off x="794104" y="4732844"/>
            <a:ext cx="194194" cy="71190"/>
          </a:xfrm>
          <a:custGeom>
            <a:avLst/>
            <a:gdLst/>
            <a:ahLst/>
            <a:cxnLst/>
            <a:rect l="l" t="t" r="r" b="b"/>
            <a:pathLst>
              <a:path w="3508" h="1286" extrusionOk="0">
                <a:moveTo>
                  <a:pt x="1754" y="1"/>
                </a:moveTo>
                <a:cubicBezTo>
                  <a:pt x="785" y="1"/>
                  <a:pt x="0" y="288"/>
                  <a:pt x="0" y="644"/>
                </a:cubicBezTo>
                <a:cubicBezTo>
                  <a:pt x="0" y="998"/>
                  <a:pt x="785" y="1285"/>
                  <a:pt x="1754" y="1285"/>
                </a:cubicBezTo>
                <a:cubicBezTo>
                  <a:pt x="2723" y="1285"/>
                  <a:pt x="3507" y="998"/>
                  <a:pt x="3507" y="644"/>
                </a:cubicBezTo>
                <a:cubicBezTo>
                  <a:pt x="3507" y="288"/>
                  <a:pt x="2723" y="1"/>
                  <a:pt x="1754" y="1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8"/>
          <p:cNvSpPr/>
          <p:nvPr/>
        </p:nvSpPr>
        <p:spPr>
          <a:xfrm>
            <a:off x="719761" y="4845605"/>
            <a:ext cx="97097" cy="35540"/>
          </a:xfrm>
          <a:custGeom>
            <a:avLst/>
            <a:gdLst/>
            <a:ahLst/>
            <a:cxnLst/>
            <a:rect l="l" t="t" r="r" b="b"/>
            <a:pathLst>
              <a:path w="1754" h="642" extrusionOk="0">
                <a:moveTo>
                  <a:pt x="877" y="0"/>
                </a:moveTo>
                <a:cubicBezTo>
                  <a:pt x="392" y="0"/>
                  <a:pt x="0" y="144"/>
                  <a:pt x="0" y="320"/>
                </a:cubicBezTo>
                <a:cubicBezTo>
                  <a:pt x="0" y="498"/>
                  <a:pt x="392" y="642"/>
                  <a:pt x="877" y="642"/>
                </a:cubicBezTo>
                <a:cubicBezTo>
                  <a:pt x="1361" y="642"/>
                  <a:pt x="1754" y="498"/>
                  <a:pt x="1754" y="320"/>
                </a:cubicBezTo>
                <a:cubicBezTo>
                  <a:pt x="1754" y="144"/>
                  <a:pt x="1361" y="0"/>
                  <a:pt x="877" y="0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8"/>
          <p:cNvSpPr/>
          <p:nvPr/>
        </p:nvSpPr>
        <p:spPr>
          <a:xfrm>
            <a:off x="2080588" y="4504151"/>
            <a:ext cx="251791" cy="199693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9" name="Google Shape;349;p8"/>
          <p:cNvGrpSpPr/>
          <p:nvPr/>
        </p:nvGrpSpPr>
        <p:grpSpPr>
          <a:xfrm>
            <a:off x="3676766" y="4108989"/>
            <a:ext cx="3020424" cy="855132"/>
            <a:chOff x="3228566" y="4001077"/>
            <a:chExt cx="3020424" cy="855132"/>
          </a:xfrm>
        </p:grpSpPr>
        <p:sp>
          <p:nvSpPr>
            <p:cNvPr id="350" name="Google Shape;350;p8"/>
            <p:cNvSpPr/>
            <p:nvPr/>
          </p:nvSpPr>
          <p:spPr>
            <a:xfrm>
              <a:off x="5948718" y="4001077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3228566" y="4264104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4483816" y="4648208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3" name="Google Shape;353;p8"/>
          <p:cNvSpPr/>
          <p:nvPr/>
        </p:nvSpPr>
        <p:spPr>
          <a:xfrm>
            <a:off x="8631513" y="4222001"/>
            <a:ext cx="251791" cy="199693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73826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3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61" name="Google Shape;61;p3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73;p3"/>
          <p:cNvSpPr txBox="1">
            <a:spLocks noGrp="1"/>
          </p:cNvSpPr>
          <p:nvPr>
            <p:ph type="title"/>
          </p:nvPr>
        </p:nvSpPr>
        <p:spPr>
          <a:xfrm>
            <a:off x="2152362" y="2172513"/>
            <a:ext cx="48393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" name="Google Shape;74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62" y="103391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5" name="Google Shape;75;p3"/>
          <p:cNvSpPr txBox="1">
            <a:spLocks noGrp="1"/>
          </p:cNvSpPr>
          <p:nvPr>
            <p:ph type="subTitle" idx="1"/>
          </p:nvPr>
        </p:nvSpPr>
        <p:spPr>
          <a:xfrm>
            <a:off x="2152362" y="3230375"/>
            <a:ext cx="4839300" cy="4743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6" name="Google Shape;76;p3"/>
          <p:cNvGrpSpPr/>
          <p:nvPr/>
        </p:nvGrpSpPr>
        <p:grpSpPr>
          <a:xfrm>
            <a:off x="0" y="1973432"/>
            <a:ext cx="9144065" cy="2836239"/>
            <a:chOff x="0" y="2323518"/>
            <a:chExt cx="9144065" cy="2836239"/>
          </a:xfrm>
        </p:grpSpPr>
        <p:sp>
          <p:nvSpPr>
            <p:cNvPr id="77" name="Google Shape;77;p3"/>
            <p:cNvSpPr/>
            <p:nvPr/>
          </p:nvSpPr>
          <p:spPr>
            <a:xfrm>
              <a:off x="0" y="3769125"/>
              <a:ext cx="9144065" cy="1390632"/>
            </a:xfrm>
            <a:custGeom>
              <a:avLst/>
              <a:gdLst/>
              <a:ahLst/>
              <a:cxnLst/>
              <a:rect l="l" t="t" r="r" b="b"/>
              <a:pathLst>
                <a:path w="77307" h="20860" extrusionOk="0">
                  <a:moveTo>
                    <a:pt x="20717" y="0"/>
                  </a:moveTo>
                  <a:cubicBezTo>
                    <a:pt x="13642" y="0"/>
                    <a:pt x="6566" y="1324"/>
                    <a:pt x="1" y="3964"/>
                  </a:cubicBezTo>
                  <a:lnTo>
                    <a:pt x="1" y="20860"/>
                  </a:lnTo>
                  <a:lnTo>
                    <a:pt x="77306" y="20860"/>
                  </a:lnTo>
                  <a:lnTo>
                    <a:pt x="77306" y="1685"/>
                  </a:lnTo>
                  <a:cubicBezTo>
                    <a:pt x="73164" y="644"/>
                    <a:pt x="68892" y="217"/>
                    <a:pt x="64614" y="217"/>
                  </a:cubicBezTo>
                  <a:cubicBezTo>
                    <a:pt x="62682" y="217"/>
                    <a:pt x="60749" y="304"/>
                    <a:pt x="58826" y="461"/>
                  </a:cubicBezTo>
                  <a:cubicBezTo>
                    <a:pt x="52544" y="974"/>
                    <a:pt x="46342" y="2147"/>
                    <a:pt x="40185" y="3492"/>
                  </a:cubicBezTo>
                  <a:cubicBezTo>
                    <a:pt x="33976" y="1162"/>
                    <a:pt x="27347" y="0"/>
                    <a:pt x="2071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8272357" y="2323518"/>
              <a:ext cx="721290" cy="1612105"/>
            </a:xfrm>
            <a:custGeom>
              <a:avLst/>
              <a:gdLst/>
              <a:ahLst/>
              <a:cxnLst/>
              <a:rect l="l" t="t" r="r" b="b"/>
              <a:pathLst>
                <a:path w="6646" h="14854" extrusionOk="0">
                  <a:moveTo>
                    <a:pt x="1846" y="1"/>
                  </a:moveTo>
                  <a:cubicBezTo>
                    <a:pt x="1491" y="1"/>
                    <a:pt x="1144" y="93"/>
                    <a:pt x="854" y="302"/>
                  </a:cubicBezTo>
                  <a:cubicBezTo>
                    <a:pt x="415" y="616"/>
                    <a:pt x="167" y="1146"/>
                    <a:pt x="83" y="1679"/>
                  </a:cubicBezTo>
                  <a:cubicBezTo>
                    <a:pt x="0" y="2215"/>
                    <a:pt x="63" y="2760"/>
                    <a:pt x="142" y="3294"/>
                  </a:cubicBezTo>
                  <a:cubicBezTo>
                    <a:pt x="729" y="7272"/>
                    <a:pt x="2121" y="11079"/>
                    <a:pt x="3504" y="14854"/>
                  </a:cubicBezTo>
                  <a:lnTo>
                    <a:pt x="6645" y="14299"/>
                  </a:lnTo>
                  <a:cubicBezTo>
                    <a:pt x="6585" y="12268"/>
                    <a:pt x="6525" y="10233"/>
                    <a:pt x="6257" y="8219"/>
                  </a:cubicBezTo>
                  <a:cubicBezTo>
                    <a:pt x="5987" y="6205"/>
                    <a:pt x="5503" y="4205"/>
                    <a:pt x="4631" y="2370"/>
                  </a:cubicBezTo>
                  <a:cubicBezTo>
                    <a:pt x="4278" y="1628"/>
                    <a:pt x="3842" y="890"/>
                    <a:pt x="3164" y="422"/>
                  </a:cubicBezTo>
                  <a:cubicBezTo>
                    <a:pt x="2782" y="158"/>
                    <a:pt x="2307" y="1"/>
                    <a:pt x="184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7887617" y="2953531"/>
              <a:ext cx="621551" cy="441934"/>
            </a:xfrm>
            <a:custGeom>
              <a:avLst/>
              <a:gdLst/>
              <a:ahLst/>
              <a:cxnLst/>
              <a:rect l="l" t="t" r="r" b="b"/>
              <a:pathLst>
                <a:path w="5727" h="4072" extrusionOk="0">
                  <a:moveTo>
                    <a:pt x="1116" y="1"/>
                  </a:moveTo>
                  <a:cubicBezTo>
                    <a:pt x="1098" y="1"/>
                    <a:pt x="1080" y="1"/>
                    <a:pt x="1063" y="3"/>
                  </a:cubicBezTo>
                  <a:cubicBezTo>
                    <a:pt x="767" y="27"/>
                    <a:pt x="523" y="253"/>
                    <a:pt x="367" y="504"/>
                  </a:cubicBezTo>
                  <a:cubicBezTo>
                    <a:pt x="12" y="1072"/>
                    <a:pt x="1" y="1818"/>
                    <a:pt x="275" y="2429"/>
                  </a:cubicBezTo>
                  <a:cubicBezTo>
                    <a:pt x="547" y="3039"/>
                    <a:pt x="1084" y="3513"/>
                    <a:pt x="1698" y="3778"/>
                  </a:cubicBezTo>
                  <a:cubicBezTo>
                    <a:pt x="2172" y="3984"/>
                    <a:pt x="2691" y="4071"/>
                    <a:pt x="3209" y="4071"/>
                  </a:cubicBezTo>
                  <a:cubicBezTo>
                    <a:pt x="3361" y="4071"/>
                    <a:pt x="3513" y="4064"/>
                    <a:pt x="3664" y="4050"/>
                  </a:cubicBezTo>
                  <a:cubicBezTo>
                    <a:pt x="4331" y="3985"/>
                    <a:pt x="4979" y="3794"/>
                    <a:pt x="5604" y="3557"/>
                  </a:cubicBezTo>
                  <a:lnTo>
                    <a:pt x="5726" y="2683"/>
                  </a:lnTo>
                  <a:lnTo>
                    <a:pt x="5726" y="2683"/>
                  </a:lnTo>
                  <a:cubicBezTo>
                    <a:pt x="5589" y="2703"/>
                    <a:pt x="5452" y="2713"/>
                    <a:pt x="5315" y="2713"/>
                  </a:cubicBezTo>
                  <a:cubicBezTo>
                    <a:pt x="4689" y="2713"/>
                    <a:pt x="4077" y="2506"/>
                    <a:pt x="3577" y="2118"/>
                  </a:cubicBezTo>
                  <a:cubicBezTo>
                    <a:pt x="2862" y="1558"/>
                    <a:pt x="2440" y="667"/>
                    <a:pt x="1668" y="188"/>
                  </a:cubicBezTo>
                  <a:cubicBezTo>
                    <a:pt x="1501" y="84"/>
                    <a:pt x="1311" y="1"/>
                    <a:pt x="111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67528" y="2993183"/>
              <a:ext cx="437146" cy="1045651"/>
            </a:xfrm>
            <a:custGeom>
              <a:avLst/>
              <a:gdLst/>
              <a:ahLst/>
              <a:cxnLst/>
              <a:rect l="l" t="t" r="r" b="b"/>
              <a:pathLst>
                <a:path w="4044" h="9673" extrusionOk="0">
                  <a:moveTo>
                    <a:pt x="2842" y="0"/>
                  </a:moveTo>
                  <a:cubicBezTo>
                    <a:pt x="2527" y="0"/>
                    <a:pt x="2203" y="115"/>
                    <a:pt x="1950" y="306"/>
                  </a:cubicBezTo>
                  <a:cubicBezTo>
                    <a:pt x="1522" y="624"/>
                    <a:pt x="1255" y="1114"/>
                    <a:pt x="1044" y="1603"/>
                  </a:cubicBezTo>
                  <a:cubicBezTo>
                    <a:pt x="522" y="2813"/>
                    <a:pt x="255" y="4122"/>
                    <a:pt x="127" y="5435"/>
                  </a:cubicBezTo>
                  <a:cubicBezTo>
                    <a:pt x="1" y="6746"/>
                    <a:pt x="10" y="8068"/>
                    <a:pt x="20" y="9387"/>
                  </a:cubicBezTo>
                  <a:lnTo>
                    <a:pt x="2069" y="9672"/>
                  </a:lnTo>
                  <a:cubicBezTo>
                    <a:pt x="2877" y="7192"/>
                    <a:pt x="3690" y="4690"/>
                    <a:pt x="3977" y="2097"/>
                  </a:cubicBezTo>
                  <a:cubicBezTo>
                    <a:pt x="4015" y="1748"/>
                    <a:pt x="4043" y="1392"/>
                    <a:pt x="3977" y="1048"/>
                  </a:cubicBezTo>
                  <a:cubicBezTo>
                    <a:pt x="3911" y="703"/>
                    <a:pt x="3736" y="366"/>
                    <a:pt x="3445" y="172"/>
                  </a:cubicBezTo>
                  <a:cubicBezTo>
                    <a:pt x="3265" y="53"/>
                    <a:pt x="3056" y="0"/>
                    <a:pt x="2842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767609" y="3389260"/>
              <a:ext cx="399204" cy="291005"/>
            </a:xfrm>
            <a:custGeom>
              <a:avLst/>
              <a:gdLst/>
              <a:ahLst/>
              <a:cxnLst/>
              <a:rect l="l" t="t" r="r" b="b"/>
              <a:pathLst>
                <a:path w="3693" h="2692" extrusionOk="0">
                  <a:moveTo>
                    <a:pt x="2940" y="1"/>
                  </a:moveTo>
                  <a:cubicBezTo>
                    <a:pt x="2809" y="1"/>
                    <a:pt x="2683" y="61"/>
                    <a:pt x="2573" y="135"/>
                  </a:cubicBezTo>
                  <a:cubicBezTo>
                    <a:pt x="2084" y="465"/>
                    <a:pt x="1831" y="1052"/>
                    <a:pt x="1381" y="1432"/>
                  </a:cubicBezTo>
                  <a:cubicBezTo>
                    <a:pt x="1048" y="1710"/>
                    <a:pt x="630" y="1860"/>
                    <a:pt x="201" y="1860"/>
                  </a:cubicBezTo>
                  <a:cubicBezTo>
                    <a:pt x="134" y="1860"/>
                    <a:pt x="67" y="1857"/>
                    <a:pt x="0" y="1849"/>
                  </a:cubicBezTo>
                  <a:lnTo>
                    <a:pt x="0" y="1849"/>
                  </a:lnTo>
                  <a:lnTo>
                    <a:pt x="101" y="2412"/>
                  </a:lnTo>
                  <a:cubicBezTo>
                    <a:pt x="511" y="2551"/>
                    <a:pt x="936" y="2660"/>
                    <a:pt x="1369" y="2686"/>
                  </a:cubicBezTo>
                  <a:cubicBezTo>
                    <a:pt x="1431" y="2690"/>
                    <a:pt x="1494" y="2692"/>
                    <a:pt x="1556" y="2692"/>
                  </a:cubicBezTo>
                  <a:cubicBezTo>
                    <a:pt x="1929" y="2692"/>
                    <a:pt x="2302" y="2624"/>
                    <a:pt x="2639" y="2464"/>
                  </a:cubicBezTo>
                  <a:cubicBezTo>
                    <a:pt x="3031" y="2277"/>
                    <a:pt x="3367" y="1959"/>
                    <a:pt x="3530" y="1555"/>
                  </a:cubicBezTo>
                  <a:cubicBezTo>
                    <a:pt x="3692" y="1154"/>
                    <a:pt x="3668" y="670"/>
                    <a:pt x="3426" y="310"/>
                  </a:cubicBezTo>
                  <a:cubicBezTo>
                    <a:pt x="3318" y="149"/>
                    <a:pt x="3154" y="10"/>
                    <a:pt x="2962" y="1"/>
                  </a:cubicBezTo>
                  <a:cubicBezTo>
                    <a:pt x="2955" y="1"/>
                    <a:pt x="2948" y="1"/>
                    <a:pt x="2940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379630" y="2499926"/>
              <a:ext cx="693554" cy="1612095"/>
            </a:xfrm>
            <a:custGeom>
              <a:avLst/>
              <a:gdLst/>
              <a:ahLst/>
              <a:cxnLst/>
              <a:rect l="l" t="t" r="r" b="b"/>
              <a:pathLst>
                <a:path w="6416" h="14913" extrusionOk="0">
                  <a:moveTo>
                    <a:pt x="4562" y="1"/>
                  </a:moveTo>
                  <a:cubicBezTo>
                    <a:pt x="4087" y="1"/>
                    <a:pt x="3598" y="169"/>
                    <a:pt x="3210" y="451"/>
                  </a:cubicBezTo>
                  <a:cubicBezTo>
                    <a:pt x="2543" y="933"/>
                    <a:pt x="2119" y="1679"/>
                    <a:pt x="1781" y="2429"/>
                  </a:cubicBezTo>
                  <a:cubicBezTo>
                    <a:pt x="943" y="4285"/>
                    <a:pt x="498" y="6298"/>
                    <a:pt x="268" y="8320"/>
                  </a:cubicBezTo>
                  <a:cubicBezTo>
                    <a:pt x="39" y="10343"/>
                    <a:pt x="20" y="12383"/>
                    <a:pt x="0" y="14417"/>
                  </a:cubicBezTo>
                  <a:lnTo>
                    <a:pt x="3157" y="14912"/>
                  </a:lnTo>
                  <a:cubicBezTo>
                    <a:pt x="4467" y="11104"/>
                    <a:pt x="5786" y="7262"/>
                    <a:pt x="6294" y="3266"/>
                  </a:cubicBezTo>
                  <a:cubicBezTo>
                    <a:pt x="6363" y="2729"/>
                    <a:pt x="6416" y="2181"/>
                    <a:pt x="6321" y="1647"/>
                  </a:cubicBezTo>
                  <a:cubicBezTo>
                    <a:pt x="6228" y="1115"/>
                    <a:pt x="5968" y="590"/>
                    <a:pt x="5522" y="283"/>
                  </a:cubicBezTo>
                  <a:cubicBezTo>
                    <a:pt x="5237" y="88"/>
                    <a:pt x="4903" y="1"/>
                    <a:pt x="4562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850181" y="3119444"/>
              <a:ext cx="618318" cy="445372"/>
            </a:xfrm>
            <a:custGeom>
              <a:avLst/>
              <a:gdLst/>
              <a:ahLst/>
              <a:cxnLst/>
              <a:rect l="l" t="t" r="r" b="b"/>
              <a:pathLst>
                <a:path w="5720" h="4120" extrusionOk="0">
                  <a:moveTo>
                    <a:pt x="4577" y="0"/>
                  </a:moveTo>
                  <a:cubicBezTo>
                    <a:pt x="4378" y="0"/>
                    <a:pt x="4186" y="90"/>
                    <a:pt x="4017" y="198"/>
                  </a:cubicBezTo>
                  <a:cubicBezTo>
                    <a:pt x="3254" y="695"/>
                    <a:pt x="2848" y="1595"/>
                    <a:pt x="2143" y="2170"/>
                  </a:cubicBezTo>
                  <a:cubicBezTo>
                    <a:pt x="1635" y="2582"/>
                    <a:pt x="1003" y="2802"/>
                    <a:pt x="355" y="2802"/>
                  </a:cubicBezTo>
                  <a:cubicBezTo>
                    <a:pt x="238" y="2802"/>
                    <a:pt x="119" y="2795"/>
                    <a:pt x="1" y="2780"/>
                  </a:cubicBezTo>
                  <a:lnTo>
                    <a:pt x="1" y="2780"/>
                  </a:lnTo>
                  <a:lnTo>
                    <a:pt x="141" y="3651"/>
                  </a:lnTo>
                  <a:cubicBezTo>
                    <a:pt x="773" y="3876"/>
                    <a:pt x="1426" y="4056"/>
                    <a:pt x="2094" y="4106"/>
                  </a:cubicBezTo>
                  <a:cubicBezTo>
                    <a:pt x="2216" y="4115"/>
                    <a:pt x="2338" y="4120"/>
                    <a:pt x="2460" y="4120"/>
                  </a:cubicBezTo>
                  <a:cubicBezTo>
                    <a:pt x="3009" y="4120"/>
                    <a:pt x="3560" y="4024"/>
                    <a:pt x="4059" y="3796"/>
                  </a:cubicBezTo>
                  <a:cubicBezTo>
                    <a:pt x="4669" y="3517"/>
                    <a:pt x="5195" y="3032"/>
                    <a:pt x="5458" y="2415"/>
                  </a:cubicBezTo>
                  <a:cubicBezTo>
                    <a:pt x="5719" y="1798"/>
                    <a:pt x="5693" y="1051"/>
                    <a:pt x="5327" y="490"/>
                  </a:cubicBezTo>
                  <a:cubicBezTo>
                    <a:pt x="5165" y="240"/>
                    <a:pt x="4917" y="20"/>
                    <a:pt x="4620" y="2"/>
                  </a:cubicBezTo>
                  <a:cubicBezTo>
                    <a:pt x="4605" y="1"/>
                    <a:pt x="4591" y="0"/>
                    <a:pt x="457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7324778" y="3174171"/>
              <a:ext cx="358800" cy="815494"/>
            </a:xfrm>
            <a:custGeom>
              <a:avLst/>
              <a:gdLst/>
              <a:ahLst/>
              <a:cxnLst/>
              <a:rect l="l" t="t" r="r" b="b"/>
              <a:pathLst>
                <a:path w="3306" h="7514" extrusionOk="0">
                  <a:moveTo>
                    <a:pt x="934" y="0"/>
                  </a:moveTo>
                  <a:cubicBezTo>
                    <a:pt x="758" y="0"/>
                    <a:pt x="586" y="46"/>
                    <a:pt x="441" y="148"/>
                  </a:cubicBezTo>
                  <a:cubicBezTo>
                    <a:pt x="219" y="305"/>
                    <a:pt x="90" y="571"/>
                    <a:pt x="45" y="841"/>
                  </a:cubicBezTo>
                  <a:cubicBezTo>
                    <a:pt x="1" y="1111"/>
                    <a:pt x="31" y="1387"/>
                    <a:pt x="68" y="1658"/>
                  </a:cubicBezTo>
                  <a:cubicBezTo>
                    <a:pt x="348" y="3670"/>
                    <a:pt x="1034" y="5600"/>
                    <a:pt x="1717" y="7514"/>
                  </a:cubicBezTo>
                  <a:lnTo>
                    <a:pt x="3305" y="7247"/>
                  </a:lnTo>
                  <a:cubicBezTo>
                    <a:pt x="3284" y="6220"/>
                    <a:pt x="3262" y="5192"/>
                    <a:pt x="3136" y="4173"/>
                  </a:cubicBezTo>
                  <a:cubicBezTo>
                    <a:pt x="3008" y="3154"/>
                    <a:pt x="2773" y="2141"/>
                    <a:pt x="2340" y="1210"/>
                  </a:cubicBezTo>
                  <a:cubicBezTo>
                    <a:pt x="2165" y="833"/>
                    <a:pt x="1946" y="460"/>
                    <a:pt x="1608" y="220"/>
                  </a:cubicBezTo>
                  <a:cubicBezTo>
                    <a:pt x="1413" y="83"/>
                    <a:pt x="1170" y="0"/>
                    <a:pt x="93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7127903" y="3490534"/>
              <a:ext cx="313760" cy="224223"/>
            </a:xfrm>
            <a:custGeom>
              <a:avLst/>
              <a:gdLst/>
              <a:ahLst/>
              <a:cxnLst/>
              <a:rect l="l" t="t" r="r" b="b"/>
              <a:pathLst>
                <a:path w="2891" h="2066" extrusionOk="0">
                  <a:moveTo>
                    <a:pt x="571" y="0"/>
                  </a:moveTo>
                  <a:cubicBezTo>
                    <a:pt x="562" y="0"/>
                    <a:pt x="553" y="1"/>
                    <a:pt x="545" y="1"/>
                  </a:cubicBezTo>
                  <a:cubicBezTo>
                    <a:pt x="395" y="11"/>
                    <a:pt x="272" y="125"/>
                    <a:pt x="192" y="251"/>
                  </a:cubicBezTo>
                  <a:cubicBezTo>
                    <a:pt x="9" y="536"/>
                    <a:pt x="1" y="914"/>
                    <a:pt x="136" y="1224"/>
                  </a:cubicBezTo>
                  <a:cubicBezTo>
                    <a:pt x="272" y="1532"/>
                    <a:pt x="540" y="1775"/>
                    <a:pt x="849" y="1911"/>
                  </a:cubicBezTo>
                  <a:cubicBezTo>
                    <a:pt x="1093" y="2020"/>
                    <a:pt x="1360" y="2066"/>
                    <a:pt x="1627" y="2066"/>
                  </a:cubicBezTo>
                  <a:cubicBezTo>
                    <a:pt x="1699" y="2066"/>
                    <a:pt x="1771" y="2063"/>
                    <a:pt x="1842" y="2056"/>
                  </a:cubicBezTo>
                  <a:cubicBezTo>
                    <a:pt x="2179" y="2027"/>
                    <a:pt x="2508" y="1934"/>
                    <a:pt x="2825" y="1817"/>
                  </a:cubicBezTo>
                  <a:lnTo>
                    <a:pt x="2891" y="1376"/>
                  </a:lnTo>
                  <a:lnTo>
                    <a:pt x="2891" y="1376"/>
                  </a:lnTo>
                  <a:cubicBezTo>
                    <a:pt x="2825" y="1385"/>
                    <a:pt x="2760" y="1389"/>
                    <a:pt x="2695" y="1389"/>
                  </a:cubicBezTo>
                  <a:cubicBezTo>
                    <a:pt x="2374" y="1389"/>
                    <a:pt x="2060" y="1282"/>
                    <a:pt x="1806" y="1080"/>
                  </a:cubicBezTo>
                  <a:cubicBezTo>
                    <a:pt x="1447" y="793"/>
                    <a:pt x="1238" y="343"/>
                    <a:pt x="849" y="97"/>
                  </a:cubicBezTo>
                  <a:cubicBezTo>
                    <a:pt x="765" y="43"/>
                    <a:pt x="669" y="0"/>
                    <a:pt x="571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7572553" y="3271630"/>
              <a:ext cx="265030" cy="285325"/>
            </a:xfrm>
            <a:custGeom>
              <a:avLst/>
              <a:gdLst/>
              <a:ahLst/>
              <a:cxnLst/>
              <a:rect l="l" t="t" r="r" b="b"/>
              <a:pathLst>
                <a:path w="2442" h="2629" extrusionOk="0">
                  <a:moveTo>
                    <a:pt x="1674" y="0"/>
                  </a:moveTo>
                  <a:cubicBezTo>
                    <a:pt x="1632" y="0"/>
                    <a:pt x="1591" y="7"/>
                    <a:pt x="1550" y="22"/>
                  </a:cubicBezTo>
                  <a:cubicBezTo>
                    <a:pt x="1449" y="59"/>
                    <a:pt x="1373" y="146"/>
                    <a:pt x="1314" y="237"/>
                  </a:cubicBezTo>
                  <a:cubicBezTo>
                    <a:pt x="1065" y="623"/>
                    <a:pt x="1065" y="1121"/>
                    <a:pt x="860" y="1532"/>
                  </a:cubicBezTo>
                  <a:cubicBezTo>
                    <a:pt x="684" y="1880"/>
                    <a:pt x="374" y="2142"/>
                    <a:pt x="1" y="2256"/>
                  </a:cubicBezTo>
                  <a:lnTo>
                    <a:pt x="246" y="2628"/>
                  </a:lnTo>
                  <a:cubicBezTo>
                    <a:pt x="583" y="2601"/>
                    <a:pt x="920" y="2548"/>
                    <a:pt x="1238" y="2433"/>
                  </a:cubicBezTo>
                  <a:cubicBezTo>
                    <a:pt x="1556" y="2318"/>
                    <a:pt x="1855" y="2137"/>
                    <a:pt x="2077" y="1883"/>
                  </a:cubicBezTo>
                  <a:cubicBezTo>
                    <a:pt x="2301" y="1629"/>
                    <a:pt x="2442" y="1298"/>
                    <a:pt x="2436" y="959"/>
                  </a:cubicBezTo>
                  <a:cubicBezTo>
                    <a:pt x="2429" y="622"/>
                    <a:pt x="2261" y="283"/>
                    <a:pt x="1977" y="100"/>
                  </a:cubicBezTo>
                  <a:cubicBezTo>
                    <a:pt x="1886" y="42"/>
                    <a:pt x="1779" y="0"/>
                    <a:pt x="167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3"/>
          <p:cNvGrpSpPr/>
          <p:nvPr/>
        </p:nvGrpSpPr>
        <p:grpSpPr>
          <a:xfrm>
            <a:off x="-354225" y="3515175"/>
            <a:ext cx="9616251" cy="1884049"/>
            <a:chOff x="-354225" y="4022375"/>
            <a:chExt cx="9616251" cy="1884049"/>
          </a:xfrm>
        </p:grpSpPr>
        <p:sp>
          <p:nvSpPr>
            <p:cNvPr id="88" name="Google Shape;88;p3"/>
            <p:cNvSpPr/>
            <p:nvPr/>
          </p:nvSpPr>
          <p:spPr>
            <a:xfrm>
              <a:off x="-354225" y="4417549"/>
              <a:ext cx="9616251" cy="1488875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312541" y="4692792"/>
              <a:ext cx="322265" cy="108790"/>
            </a:xfrm>
            <a:custGeom>
              <a:avLst/>
              <a:gdLst/>
              <a:ahLst/>
              <a:cxnLst/>
              <a:rect l="l" t="t" r="r" b="b"/>
              <a:pathLst>
                <a:path w="3297" h="1113" extrusionOk="0">
                  <a:moveTo>
                    <a:pt x="1649" y="1"/>
                  </a:moveTo>
                  <a:cubicBezTo>
                    <a:pt x="740" y="1"/>
                    <a:pt x="1" y="250"/>
                    <a:pt x="1" y="557"/>
                  </a:cubicBezTo>
                  <a:cubicBezTo>
                    <a:pt x="1" y="865"/>
                    <a:pt x="740" y="1113"/>
                    <a:pt x="1649" y="1113"/>
                  </a:cubicBezTo>
                  <a:cubicBezTo>
                    <a:pt x="2559" y="1113"/>
                    <a:pt x="3297" y="865"/>
                    <a:pt x="3297" y="557"/>
                  </a:cubicBezTo>
                  <a:cubicBezTo>
                    <a:pt x="3297" y="250"/>
                    <a:pt x="2559" y="1"/>
                    <a:pt x="1649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743589" y="48510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8072435" y="518621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5852878" y="4968537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4024295" y="4917896"/>
              <a:ext cx="200280" cy="67737"/>
            </a:xfrm>
            <a:custGeom>
              <a:avLst/>
              <a:gdLst/>
              <a:ahLst/>
              <a:cxnLst/>
              <a:rect l="l" t="t" r="r" b="b"/>
              <a:pathLst>
                <a:path w="2049" h="693" extrusionOk="0">
                  <a:moveTo>
                    <a:pt x="1024" y="1"/>
                  </a:moveTo>
                  <a:cubicBezTo>
                    <a:pt x="458" y="1"/>
                    <a:pt x="1" y="156"/>
                    <a:pt x="1" y="347"/>
                  </a:cubicBezTo>
                  <a:cubicBezTo>
                    <a:pt x="1" y="538"/>
                    <a:pt x="458" y="693"/>
                    <a:pt x="1024" y="693"/>
                  </a:cubicBezTo>
                  <a:cubicBezTo>
                    <a:pt x="1591" y="693"/>
                    <a:pt x="2048" y="538"/>
                    <a:pt x="2048" y="347"/>
                  </a:cubicBezTo>
                  <a:cubicBezTo>
                    <a:pt x="2048" y="156"/>
                    <a:pt x="1591" y="1"/>
                    <a:pt x="102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6102807" y="5075859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163281" y="4236969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7686734" y="4022375"/>
              <a:ext cx="744035" cy="681576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8592800" y="4308764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 rot="-546563">
              <a:off x="970216" y="4413490"/>
              <a:ext cx="433109" cy="347191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754118" y="4582352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7291954" y="49553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099029" y="5049468"/>
              <a:ext cx="225889" cy="171347"/>
            </a:xfrm>
            <a:custGeom>
              <a:avLst/>
              <a:gdLst/>
              <a:ahLst/>
              <a:cxnLst/>
              <a:rect l="l" t="t" r="r" b="b"/>
              <a:pathLst>
                <a:path w="2311" h="1753" extrusionOk="0">
                  <a:moveTo>
                    <a:pt x="1939" y="1"/>
                  </a:moveTo>
                  <a:cubicBezTo>
                    <a:pt x="1775" y="1"/>
                    <a:pt x="1619" y="130"/>
                    <a:pt x="1539" y="282"/>
                  </a:cubicBezTo>
                  <a:cubicBezTo>
                    <a:pt x="1447" y="460"/>
                    <a:pt x="1428" y="664"/>
                    <a:pt x="1371" y="856"/>
                  </a:cubicBezTo>
                  <a:cubicBezTo>
                    <a:pt x="1255" y="492"/>
                    <a:pt x="979" y="202"/>
                    <a:pt x="620" y="68"/>
                  </a:cubicBezTo>
                  <a:cubicBezTo>
                    <a:pt x="546" y="42"/>
                    <a:pt x="465" y="22"/>
                    <a:pt x="386" y="22"/>
                  </a:cubicBezTo>
                  <a:cubicBezTo>
                    <a:pt x="325" y="22"/>
                    <a:pt x="264" y="34"/>
                    <a:pt x="210" y="64"/>
                  </a:cubicBezTo>
                  <a:cubicBezTo>
                    <a:pt x="64" y="143"/>
                    <a:pt x="0" y="329"/>
                    <a:pt x="23" y="495"/>
                  </a:cubicBezTo>
                  <a:cubicBezTo>
                    <a:pt x="45" y="660"/>
                    <a:pt x="134" y="807"/>
                    <a:pt x="230" y="945"/>
                  </a:cubicBezTo>
                  <a:cubicBezTo>
                    <a:pt x="422" y="1223"/>
                    <a:pt x="655" y="1489"/>
                    <a:pt x="960" y="1637"/>
                  </a:cubicBezTo>
                  <a:cubicBezTo>
                    <a:pt x="1099" y="1705"/>
                    <a:pt x="1286" y="1753"/>
                    <a:pt x="1468" y="1753"/>
                  </a:cubicBezTo>
                  <a:cubicBezTo>
                    <a:pt x="1628" y="1753"/>
                    <a:pt x="1783" y="1716"/>
                    <a:pt x="1898" y="1622"/>
                  </a:cubicBezTo>
                  <a:cubicBezTo>
                    <a:pt x="2141" y="1423"/>
                    <a:pt x="2252" y="949"/>
                    <a:pt x="2291" y="652"/>
                  </a:cubicBezTo>
                  <a:cubicBezTo>
                    <a:pt x="2306" y="528"/>
                    <a:pt x="2311" y="397"/>
                    <a:pt x="2272" y="278"/>
                  </a:cubicBezTo>
                  <a:cubicBezTo>
                    <a:pt x="2233" y="157"/>
                    <a:pt x="2144" y="48"/>
                    <a:pt x="2022" y="12"/>
                  </a:cubicBezTo>
                  <a:cubicBezTo>
                    <a:pt x="1995" y="4"/>
                    <a:pt x="1967" y="1"/>
                    <a:pt x="1939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644880" y="4479526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009059" y="5161385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7660153" y="47050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11;p3"/>
          <p:cNvGrpSpPr/>
          <p:nvPr/>
        </p:nvGrpSpPr>
        <p:grpSpPr>
          <a:xfrm flipH="1">
            <a:off x="5366497" y="-216952"/>
            <a:ext cx="5639370" cy="2108439"/>
            <a:chOff x="-88239" y="-296571"/>
            <a:chExt cx="3615676" cy="1351823"/>
          </a:xfrm>
        </p:grpSpPr>
        <p:sp>
          <p:nvSpPr>
            <p:cNvPr id="112" name="Google Shape;112;p3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3"/>
          <p:cNvSpPr/>
          <p:nvPr/>
        </p:nvSpPr>
        <p:spPr>
          <a:xfrm>
            <a:off x="150450" y="22016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"/>
          <p:cNvSpPr/>
          <p:nvPr/>
        </p:nvSpPr>
        <p:spPr>
          <a:xfrm>
            <a:off x="335275" y="5807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3"/>
          <p:cNvSpPr/>
          <p:nvPr/>
        </p:nvSpPr>
        <p:spPr>
          <a:xfrm>
            <a:off x="150450" y="286130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"/>
          <p:cNvSpPr/>
          <p:nvPr/>
        </p:nvSpPr>
        <p:spPr>
          <a:xfrm>
            <a:off x="8830325" y="3251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"/>
          <p:cNvSpPr/>
          <p:nvPr/>
        </p:nvSpPr>
        <p:spPr>
          <a:xfrm>
            <a:off x="8644500" y="29927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3"/>
          <p:cNvSpPr/>
          <p:nvPr/>
        </p:nvSpPr>
        <p:spPr>
          <a:xfrm>
            <a:off x="574944" y="264274"/>
            <a:ext cx="1906143" cy="642652"/>
          </a:xfrm>
          <a:custGeom>
            <a:avLst/>
            <a:gdLst/>
            <a:ahLst/>
            <a:cxnLst/>
            <a:rect l="l" t="t" r="r" b="b"/>
            <a:pathLst>
              <a:path w="21759" h="7336" extrusionOk="0">
                <a:moveTo>
                  <a:pt x="8545" y="0"/>
                </a:moveTo>
                <a:cubicBezTo>
                  <a:pt x="7779" y="0"/>
                  <a:pt x="7016" y="152"/>
                  <a:pt x="6315" y="463"/>
                </a:cubicBezTo>
                <a:cubicBezTo>
                  <a:pt x="4446" y="1295"/>
                  <a:pt x="3143" y="3251"/>
                  <a:pt x="3037" y="5296"/>
                </a:cubicBezTo>
                <a:cubicBezTo>
                  <a:pt x="2830" y="5280"/>
                  <a:pt x="2621" y="5268"/>
                  <a:pt x="2412" y="5268"/>
                </a:cubicBezTo>
                <a:cubicBezTo>
                  <a:pt x="1953" y="5268"/>
                  <a:pt x="1498" y="5325"/>
                  <a:pt x="1085" y="5514"/>
                </a:cubicBezTo>
                <a:cubicBezTo>
                  <a:pt x="482" y="5791"/>
                  <a:pt x="0" y="6677"/>
                  <a:pt x="79" y="7335"/>
                </a:cubicBezTo>
                <a:lnTo>
                  <a:pt x="21340" y="6979"/>
                </a:lnTo>
                <a:cubicBezTo>
                  <a:pt x="21759" y="6019"/>
                  <a:pt x="21671" y="4701"/>
                  <a:pt x="20860" y="4039"/>
                </a:cubicBezTo>
                <a:cubicBezTo>
                  <a:pt x="20435" y="3693"/>
                  <a:pt x="19887" y="3519"/>
                  <a:pt x="19339" y="3519"/>
                </a:cubicBezTo>
                <a:cubicBezTo>
                  <a:pt x="18840" y="3519"/>
                  <a:pt x="18340" y="3663"/>
                  <a:pt x="17932" y="3950"/>
                </a:cubicBezTo>
                <a:cubicBezTo>
                  <a:pt x="17666" y="3460"/>
                  <a:pt x="17087" y="3142"/>
                  <a:pt x="16529" y="3142"/>
                </a:cubicBezTo>
                <a:cubicBezTo>
                  <a:pt x="16321" y="3142"/>
                  <a:pt x="16116" y="3186"/>
                  <a:pt x="15931" y="3283"/>
                </a:cubicBezTo>
                <a:cubicBezTo>
                  <a:pt x="15775" y="2472"/>
                  <a:pt x="15231" y="1745"/>
                  <a:pt x="14499" y="1364"/>
                </a:cubicBezTo>
                <a:cubicBezTo>
                  <a:pt x="14078" y="1145"/>
                  <a:pt x="13597" y="1023"/>
                  <a:pt x="13121" y="1023"/>
                </a:cubicBezTo>
                <a:cubicBezTo>
                  <a:pt x="12769" y="1023"/>
                  <a:pt x="12421" y="1090"/>
                  <a:pt x="12101" y="1232"/>
                </a:cubicBezTo>
                <a:cubicBezTo>
                  <a:pt x="11107" y="424"/>
                  <a:pt x="9824" y="0"/>
                  <a:pt x="85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5331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1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14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555" name="Google Shape;555;p14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4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4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4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7" name="Google Shape;567;p14"/>
          <p:cNvSpPr txBox="1">
            <a:spLocks noGrp="1"/>
          </p:cNvSpPr>
          <p:nvPr>
            <p:ph type="subTitle" idx="1"/>
          </p:nvPr>
        </p:nvSpPr>
        <p:spPr>
          <a:xfrm>
            <a:off x="5187875" y="2218225"/>
            <a:ext cx="2740800" cy="11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4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4"/>
          <p:cNvSpPr/>
          <p:nvPr/>
        </p:nvSpPr>
        <p:spPr>
          <a:xfrm>
            <a:off x="-354225" y="227409"/>
            <a:ext cx="1567138" cy="528357"/>
          </a:xfrm>
          <a:custGeom>
            <a:avLst/>
            <a:gdLst/>
            <a:ahLst/>
            <a:cxnLst/>
            <a:rect l="l" t="t" r="r" b="b"/>
            <a:pathLst>
              <a:path w="21759" h="7336" extrusionOk="0">
                <a:moveTo>
                  <a:pt x="8545" y="0"/>
                </a:moveTo>
                <a:cubicBezTo>
                  <a:pt x="7779" y="0"/>
                  <a:pt x="7016" y="152"/>
                  <a:pt x="6315" y="463"/>
                </a:cubicBezTo>
                <a:cubicBezTo>
                  <a:pt x="4446" y="1295"/>
                  <a:pt x="3143" y="3251"/>
                  <a:pt x="3037" y="5296"/>
                </a:cubicBezTo>
                <a:cubicBezTo>
                  <a:pt x="2830" y="5280"/>
                  <a:pt x="2621" y="5268"/>
                  <a:pt x="2412" y="5268"/>
                </a:cubicBezTo>
                <a:cubicBezTo>
                  <a:pt x="1953" y="5268"/>
                  <a:pt x="1498" y="5325"/>
                  <a:pt x="1085" y="5514"/>
                </a:cubicBezTo>
                <a:cubicBezTo>
                  <a:pt x="482" y="5791"/>
                  <a:pt x="0" y="6677"/>
                  <a:pt x="79" y="7335"/>
                </a:cubicBezTo>
                <a:lnTo>
                  <a:pt x="21340" y="6979"/>
                </a:lnTo>
                <a:cubicBezTo>
                  <a:pt x="21759" y="6019"/>
                  <a:pt x="21671" y="4701"/>
                  <a:pt x="20860" y="4039"/>
                </a:cubicBezTo>
                <a:cubicBezTo>
                  <a:pt x="20435" y="3693"/>
                  <a:pt x="19887" y="3519"/>
                  <a:pt x="19339" y="3519"/>
                </a:cubicBezTo>
                <a:cubicBezTo>
                  <a:pt x="18840" y="3519"/>
                  <a:pt x="18340" y="3663"/>
                  <a:pt x="17932" y="3950"/>
                </a:cubicBezTo>
                <a:cubicBezTo>
                  <a:pt x="17666" y="3460"/>
                  <a:pt x="17087" y="3142"/>
                  <a:pt x="16529" y="3142"/>
                </a:cubicBezTo>
                <a:cubicBezTo>
                  <a:pt x="16321" y="3142"/>
                  <a:pt x="16116" y="3186"/>
                  <a:pt x="15931" y="3283"/>
                </a:cubicBezTo>
                <a:cubicBezTo>
                  <a:pt x="15775" y="2472"/>
                  <a:pt x="15231" y="1745"/>
                  <a:pt x="14499" y="1364"/>
                </a:cubicBezTo>
                <a:cubicBezTo>
                  <a:pt x="14078" y="1145"/>
                  <a:pt x="13597" y="1023"/>
                  <a:pt x="13121" y="1023"/>
                </a:cubicBezTo>
                <a:cubicBezTo>
                  <a:pt x="12769" y="1023"/>
                  <a:pt x="12421" y="1090"/>
                  <a:pt x="12101" y="1232"/>
                </a:cubicBezTo>
                <a:cubicBezTo>
                  <a:pt x="11107" y="424"/>
                  <a:pt x="9824" y="0"/>
                  <a:pt x="85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4"/>
          <p:cNvSpPr/>
          <p:nvPr/>
        </p:nvSpPr>
        <p:spPr>
          <a:xfrm>
            <a:off x="7127552" y="933782"/>
            <a:ext cx="2134461" cy="1157528"/>
          </a:xfrm>
          <a:custGeom>
            <a:avLst/>
            <a:gdLst/>
            <a:ahLst/>
            <a:cxnLst/>
            <a:rect l="l" t="t" r="r" b="b"/>
            <a:pathLst>
              <a:path w="16326" h="8854" extrusionOk="0">
                <a:moveTo>
                  <a:pt x="6678" y="1"/>
                </a:moveTo>
                <a:cubicBezTo>
                  <a:pt x="6158" y="1"/>
                  <a:pt x="5645" y="148"/>
                  <a:pt x="5229" y="464"/>
                </a:cubicBezTo>
                <a:cubicBezTo>
                  <a:pt x="4689" y="873"/>
                  <a:pt x="4355" y="1509"/>
                  <a:pt x="4198" y="2168"/>
                </a:cubicBezTo>
                <a:cubicBezTo>
                  <a:pt x="4043" y="2828"/>
                  <a:pt x="4052" y="3514"/>
                  <a:pt x="4096" y="4190"/>
                </a:cubicBezTo>
                <a:cubicBezTo>
                  <a:pt x="3898" y="3963"/>
                  <a:pt x="3595" y="3843"/>
                  <a:pt x="3296" y="3843"/>
                </a:cubicBezTo>
                <a:cubicBezTo>
                  <a:pt x="3089" y="3843"/>
                  <a:pt x="2883" y="3900"/>
                  <a:pt x="2713" y="4017"/>
                </a:cubicBezTo>
                <a:cubicBezTo>
                  <a:pt x="2294" y="4306"/>
                  <a:pt x="2143" y="4923"/>
                  <a:pt x="2382" y="5372"/>
                </a:cubicBezTo>
                <a:cubicBezTo>
                  <a:pt x="1558" y="5421"/>
                  <a:pt x="823" y="5444"/>
                  <a:pt x="1" y="5492"/>
                </a:cubicBezTo>
                <a:cubicBezTo>
                  <a:pt x="5541" y="6064"/>
                  <a:pt x="11010" y="7190"/>
                  <a:pt x="16325" y="8853"/>
                </a:cubicBezTo>
                <a:cubicBezTo>
                  <a:pt x="15202" y="7908"/>
                  <a:pt x="14210" y="7075"/>
                  <a:pt x="12838" y="6552"/>
                </a:cubicBezTo>
                <a:cubicBezTo>
                  <a:pt x="13388" y="6021"/>
                  <a:pt x="13606" y="5171"/>
                  <a:pt x="13379" y="4441"/>
                </a:cubicBezTo>
                <a:cubicBezTo>
                  <a:pt x="13151" y="3709"/>
                  <a:pt x="12491" y="3132"/>
                  <a:pt x="11736" y="3007"/>
                </a:cubicBezTo>
                <a:cubicBezTo>
                  <a:pt x="11629" y="2989"/>
                  <a:pt x="11521" y="2980"/>
                  <a:pt x="11412" y="2980"/>
                </a:cubicBezTo>
                <a:cubicBezTo>
                  <a:pt x="10758" y="2980"/>
                  <a:pt x="10105" y="3299"/>
                  <a:pt x="9717" y="3828"/>
                </a:cubicBezTo>
                <a:cubicBezTo>
                  <a:pt x="9805" y="2654"/>
                  <a:pt x="9401" y="1407"/>
                  <a:pt x="8497" y="652"/>
                </a:cubicBezTo>
                <a:cubicBezTo>
                  <a:pt x="7994" y="232"/>
                  <a:pt x="7330" y="1"/>
                  <a:pt x="66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1" name="Google Shape;571;p14"/>
          <p:cNvGrpSpPr/>
          <p:nvPr/>
        </p:nvGrpSpPr>
        <p:grpSpPr>
          <a:xfrm>
            <a:off x="-354225" y="3457424"/>
            <a:ext cx="9616251" cy="2293156"/>
            <a:chOff x="-354225" y="4026486"/>
            <a:chExt cx="9616251" cy="2293156"/>
          </a:xfrm>
        </p:grpSpPr>
        <p:sp>
          <p:nvSpPr>
            <p:cNvPr id="572" name="Google Shape;572;p14"/>
            <p:cNvSpPr/>
            <p:nvPr/>
          </p:nvSpPr>
          <p:spPr>
            <a:xfrm>
              <a:off x="-354225" y="4236125"/>
              <a:ext cx="9616251" cy="2083518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4"/>
            <p:cNvSpPr/>
            <p:nvPr/>
          </p:nvSpPr>
          <p:spPr>
            <a:xfrm>
              <a:off x="955699" y="5156447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4"/>
            <p:cNvSpPr/>
            <p:nvPr/>
          </p:nvSpPr>
          <p:spPr>
            <a:xfrm>
              <a:off x="1220095" y="479078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4"/>
            <p:cNvSpPr/>
            <p:nvPr/>
          </p:nvSpPr>
          <p:spPr>
            <a:xfrm>
              <a:off x="894610" y="4907788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4"/>
            <p:cNvSpPr/>
            <p:nvPr/>
          </p:nvSpPr>
          <p:spPr>
            <a:xfrm>
              <a:off x="63756" y="4236119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4"/>
            <p:cNvSpPr/>
            <p:nvPr/>
          </p:nvSpPr>
          <p:spPr>
            <a:xfrm rot="562755">
              <a:off x="7975047" y="4069254"/>
              <a:ext cx="567507" cy="519884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4"/>
            <p:cNvSpPr/>
            <p:nvPr/>
          </p:nvSpPr>
          <p:spPr>
            <a:xfrm>
              <a:off x="8581125" y="42897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4"/>
            <p:cNvSpPr/>
            <p:nvPr/>
          </p:nvSpPr>
          <p:spPr>
            <a:xfrm rot="-642694">
              <a:off x="778279" y="4393289"/>
              <a:ext cx="433111" cy="347193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4"/>
            <p:cNvSpPr/>
            <p:nvPr/>
          </p:nvSpPr>
          <p:spPr>
            <a:xfrm>
              <a:off x="227105" y="5112489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4"/>
            <p:cNvSpPr/>
            <p:nvPr/>
          </p:nvSpPr>
          <p:spPr>
            <a:xfrm>
              <a:off x="8527480" y="5326688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8103403" y="4888195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8892298" y="4892354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BODY_1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" name="Google Shape;585;p15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586" name="Google Shape;586;p15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5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5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5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5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5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5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5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5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5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5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5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8" name="Google Shape;598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5"/>
          <p:cNvSpPr txBox="1">
            <a:spLocks noGrp="1"/>
          </p:cNvSpPr>
          <p:nvPr>
            <p:ph type="body" idx="1"/>
          </p:nvPr>
        </p:nvSpPr>
        <p:spPr>
          <a:xfrm>
            <a:off x="720000" y="1115950"/>
            <a:ext cx="7704000" cy="15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00" name="Google Shape;600;p15"/>
          <p:cNvGrpSpPr/>
          <p:nvPr/>
        </p:nvGrpSpPr>
        <p:grpSpPr>
          <a:xfrm>
            <a:off x="-354225" y="4175931"/>
            <a:ext cx="9616251" cy="1048762"/>
            <a:chOff x="-354225" y="4175931"/>
            <a:chExt cx="9616251" cy="1048762"/>
          </a:xfrm>
        </p:grpSpPr>
        <p:sp>
          <p:nvSpPr>
            <p:cNvPr id="601" name="Google Shape;601;p15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5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5"/>
            <p:cNvSpPr/>
            <p:nvPr/>
          </p:nvSpPr>
          <p:spPr>
            <a:xfrm>
              <a:off x="2280149" y="4961360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5"/>
            <p:cNvSpPr/>
            <p:nvPr/>
          </p:nvSpPr>
          <p:spPr>
            <a:xfrm>
              <a:off x="2885945" y="47614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5"/>
            <p:cNvSpPr/>
            <p:nvPr/>
          </p:nvSpPr>
          <p:spPr>
            <a:xfrm>
              <a:off x="64256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5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5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5"/>
            <p:cNvSpPr/>
            <p:nvPr/>
          </p:nvSpPr>
          <p:spPr>
            <a:xfrm>
              <a:off x="8404781" y="417593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5"/>
            <p:cNvSpPr/>
            <p:nvPr/>
          </p:nvSpPr>
          <p:spPr>
            <a:xfrm>
              <a:off x="224100" y="4466902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5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5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480746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4198784" y="481052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7899078" y="45564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Google Shape;932;p21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933" name="Google Shape;933;p21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Google Shape;945;p21"/>
          <p:cNvGrpSpPr/>
          <p:nvPr/>
        </p:nvGrpSpPr>
        <p:grpSpPr>
          <a:xfrm>
            <a:off x="0" y="2217805"/>
            <a:ext cx="9144065" cy="2836239"/>
            <a:chOff x="0" y="2323518"/>
            <a:chExt cx="9144065" cy="2836239"/>
          </a:xfrm>
        </p:grpSpPr>
        <p:sp>
          <p:nvSpPr>
            <p:cNvPr id="946" name="Google Shape;946;p21"/>
            <p:cNvSpPr/>
            <p:nvPr/>
          </p:nvSpPr>
          <p:spPr>
            <a:xfrm>
              <a:off x="0" y="3769125"/>
              <a:ext cx="9144065" cy="1390632"/>
            </a:xfrm>
            <a:custGeom>
              <a:avLst/>
              <a:gdLst/>
              <a:ahLst/>
              <a:cxnLst/>
              <a:rect l="l" t="t" r="r" b="b"/>
              <a:pathLst>
                <a:path w="77307" h="20860" extrusionOk="0">
                  <a:moveTo>
                    <a:pt x="20717" y="0"/>
                  </a:moveTo>
                  <a:cubicBezTo>
                    <a:pt x="13642" y="0"/>
                    <a:pt x="6566" y="1324"/>
                    <a:pt x="1" y="3964"/>
                  </a:cubicBezTo>
                  <a:lnTo>
                    <a:pt x="1" y="20860"/>
                  </a:lnTo>
                  <a:lnTo>
                    <a:pt x="77306" y="20860"/>
                  </a:lnTo>
                  <a:lnTo>
                    <a:pt x="77306" y="1685"/>
                  </a:lnTo>
                  <a:cubicBezTo>
                    <a:pt x="73164" y="644"/>
                    <a:pt x="68892" y="217"/>
                    <a:pt x="64614" y="217"/>
                  </a:cubicBezTo>
                  <a:cubicBezTo>
                    <a:pt x="62682" y="217"/>
                    <a:pt x="60749" y="304"/>
                    <a:pt x="58826" y="461"/>
                  </a:cubicBezTo>
                  <a:cubicBezTo>
                    <a:pt x="52544" y="974"/>
                    <a:pt x="46342" y="2147"/>
                    <a:pt x="40185" y="3492"/>
                  </a:cubicBezTo>
                  <a:cubicBezTo>
                    <a:pt x="33976" y="1162"/>
                    <a:pt x="27347" y="0"/>
                    <a:pt x="2071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8272357" y="2323518"/>
              <a:ext cx="721290" cy="1612105"/>
            </a:xfrm>
            <a:custGeom>
              <a:avLst/>
              <a:gdLst/>
              <a:ahLst/>
              <a:cxnLst/>
              <a:rect l="l" t="t" r="r" b="b"/>
              <a:pathLst>
                <a:path w="6646" h="14854" extrusionOk="0">
                  <a:moveTo>
                    <a:pt x="1846" y="1"/>
                  </a:moveTo>
                  <a:cubicBezTo>
                    <a:pt x="1491" y="1"/>
                    <a:pt x="1144" y="93"/>
                    <a:pt x="854" y="302"/>
                  </a:cubicBezTo>
                  <a:cubicBezTo>
                    <a:pt x="415" y="616"/>
                    <a:pt x="167" y="1146"/>
                    <a:pt x="83" y="1679"/>
                  </a:cubicBezTo>
                  <a:cubicBezTo>
                    <a:pt x="0" y="2215"/>
                    <a:pt x="63" y="2760"/>
                    <a:pt x="142" y="3294"/>
                  </a:cubicBezTo>
                  <a:cubicBezTo>
                    <a:pt x="729" y="7272"/>
                    <a:pt x="2121" y="11079"/>
                    <a:pt x="3504" y="14854"/>
                  </a:cubicBezTo>
                  <a:lnTo>
                    <a:pt x="6645" y="14299"/>
                  </a:lnTo>
                  <a:cubicBezTo>
                    <a:pt x="6585" y="12268"/>
                    <a:pt x="6525" y="10233"/>
                    <a:pt x="6257" y="8219"/>
                  </a:cubicBezTo>
                  <a:cubicBezTo>
                    <a:pt x="5987" y="6205"/>
                    <a:pt x="5503" y="4205"/>
                    <a:pt x="4631" y="2370"/>
                  </a:cubicBezTo>
                  <a:cubicBezTo>
                    <a:pt x="4278" y="1628"/>
                    <a:pt x="3842" y="890"/>
                    <a:pt x="3164" y="422"/>
                  </a:cubicBezTo>
                  <a:cubicBezTo>
                    <a:pt x="2782" y="158"/>
                    <a:pt x="2307" y="1"/>
                    <a:pt x="184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7887617" y="2953531"/>
              <a:ext cx="621551" cy="441934"/>
            </a:xfrm>
            <a:custGeom>
              <a:avLst/>
              <a:gdLst/>
              <a:ahLst/>
              <a:cxnLst/>
              <a:rect l="l" t="t" r="r" b="b"/>
              <a:pathLst>
                <a:path w="5727" h="4072" extrusionOk="0">
                  <a:moveTo>
                    <a:pt x="1116" y="1"/>
                  </a:moveTo>
                  <a:cubicBezTo>
                    <a:pt x="1098" y="1"/>
                    <a:pt x="1080" y="1"/>
                    <a:pt x="1063" y="3"/>
                  </a:cubicBezTo>
                  <a:cubicBezTo>
                    <a:pt x="767" y="27"/>
                    <a:pt x="523" y="253"/>
                    <a:pt x="367" y="504"/>
                  </a:cubicBezTo>
                  <a:cubicBezTo>
                    <a:pt x="12" y="1072"/>
                    <a:pt x="1" y="1818"/>
                    <a:pt x="275" y="2429"/>
                  </a:cubicBezTo>
                  <a:cubicBezTo>
                    <a:pt x="547" y="3039"/>
                    <a:pt x="1084" y="3513"/>
                    <a:pt x="1698" y="3778"/>
                  </a:cubicBezTo>
                  <a:cubicBezTo>
                    <a:pt x="2172" y="3984"/>
                    <a:pt x="2691" y="4071"/>
                    <a:pt x="3209" y="4071"/>
                  </a:cubicBezTo>
                  <a:cubicBezTo>
                    <a:pt x="3361" y="4071"/>
                    <a:pt x="3513" y="4064"/>
                    <a:pt x="3664" y="4050"/>
                  </a:cubicBezTo>
                  <a:cubicBezTo>
                    <a:pt x="4331" y="3985"/>
                    <a:pt x="4979" y="3794"/>
                    <a:pt x="5604" y="3557"/>
                  </a:cubicBezTo>
                  <a:lnTo>
                    <a:pt x="5726" y="2683"/>
                  </a:lnTo>
                  <a:lnTo>
                    <a:pt x="5726" y="2683"/>
                  </a:lnTo>
                  <a:cubicBezTo>
                    <a:pt x="5589" y="2703"/>
                    <a:pt x="5452" y="2713"/>
                    <a:pt x="5315" y="2713"/>
                  </a:cubicBezTo>
                  <a:cubicBezTo>
                    <a:pt x="4689" y="2713"/>
                    <a:pt x="4077" y="2506"/>
                    <a:pt x="3577" y="2118"/>
                  </a:cubicBezTo>
                  <a:cubicBezTo>
                    <a:pt x="2862" y="1558"/>
                    <a:pt x="2440" y="667"/>
                    <a:pt x="1668" y="188"/>
                  </a:cubicBezTo>
                  <a:cubicBezTo>
                    <a:pt x="1501" y="84"/>
                    <a:pt x="1311" y="1"/>
                    <a:pt x="111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1467528" y="2993183"/>
              <a:ext cx="437146" cy="1045651"/>
            </a:xfrm>
            <a:custGeom>
              <a:avLst/>
              <a:gdLst/>
              <a:ahLst/>
              <a:cxnLst/>
              <a:rect l="l" t="t" r="r" b="b"/>
              <a:pathLst>
                <a:path w="4044" h="9673" extrusionOk="0">
                  <a:moveTo>
                    <a:pt x="2842" y="0"/>
                  </a:moveTo>
                  <a:cubicBezTo>
                    <a:pt x="2527" y="0"/>
                    <a:pt x="2203" y="115"/>
                    <a:pt x="1950" y="306"/>
                  </a:cubicBezTo>
                  <a:cubicBezTo>
                    <a:pt x="1522" y="624"/>
                    <a:pt x="1255" y="1114"/>
                    <a:pt x="1044" y="1603"/>
                  </a:cubicBezTo>
                  <a:cubicBezTo>
                    <a:pt x="522" y="2813"/>
                    <a:pt x="255" y="4122"/>
                    <a:pt x="127" y="5435"/>
                  </a:cubicBezTo>
                  <a:cubicBezTo>
                    <a:pt x="1" y="6746"/>
                    <a:pt x="10" y="8068"/>
                    <a:pt x="20" y="9387"/>
                  </a:cubicBezTo>
                  <a:lnTo>
                    <a:pt x="2069" y="9672"/>
                  </a:lnTo>
                  <a:cubicBezTo>
                    <a:pt x="2877" y="7192"/>
                    <a:pt x="3690" y="4690"/>
                    <a:pt x="3977" y="2097"/>
                  </a:cubicBezTo>
                  <a:cubicBezTo>
                    <a:pt x="4015" y="1748"/>
                    <a:pt x="4043" y="1392"/>
                    <a:pt x="3977" y="1048"/>
                  </a:cubicBezTo>
                  <a:cubicBezTo>
                    <a:pt x="3911" y="703"/>
                    <a:pt x="3736" y="366"/>
                    <a:pt x="3445" y="172"/>
                  </a:cubicBezTo>
                  <a:cubicBezTo>
                    <a:pt x="3265" y="53"/>
                    <a:pt x="3056" y="0"/>
                    <a:pt x="2842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1767609" y="3389260"/>
              <a:ext cx="399204" cy="291005"/>
            </a:xfrm>
            <a:custGeom>
              <a:avLst/>
              <a:gdLst/>
              <a:ahLst/>
              <a:cxnLst/>
              <a:rect l="l" t="t" r="r" b="b"/>
              <a:pathLst>
                <a:path w="3693" h="2692" extrusionOk="0">
                  <a:moveTo>
                    <a:pt x="2940" y="1"/>
                  </a:moveTo>
                  <a:cubicBezTo>
                    <a:pt x="2809" y="1"/>
                    <a:pt x="2683" y="61"/>
                    <a:pt x="2573" y="135"/>
                  </a:cubicBezTo>
                  <a:cubicBezTo>
                    <a:pt x="2084" y="465"/>
                    <a:pt x="1831" y="1052"/>
                    <a:pt x="1381" y="1432"/>
                  </a:cubicBezTo>
                  <a:cubicBezTo>
                    <a:pt x="1048" y="1710"/>
                    <a:pt x="630" y="1860"/>
                    <a:pt x="201" y="1860"/>
                  </a:cubicBezTo>
                  <a:cubicBezTo>
                    <a:pt x="134" y="1860"/>
                    <a:pt x="67" y="1857"/>
                    <a:pt x="0" y="1849"/>
                  </a:cubicBezTo>
                  <a:lnTo>
                    <a:pt x="0" y="1849"/>
                  </a:lnTo>
                  <a:lnTo>
                    <a:pt x="101" y="2412"/>
                  </a:lnTo>
                  <a:cubicBezTo>
                    <a:pt x="511" y="2551"/>
                    <a:pt x="936" y="2660"/>
                    <a:pt x="1369" y="2686"/>
                  </a:cubicBezTo>
                  <a:cubicBezTo>
                    <a:pt x="1431" y="2690"/>
                    <a:pt x="1494" y="2692"/>
                    <a:pt x="1556" y="2692"/>
                  </a:cubicBezTo>
                  <a:cubicBezTo>
                    <a:pt x="1929" y="2692"/>
                    <a:pt x="2302" y="2624"/>
                    <a:pt x="2639" y="2464"/>
                  </a:cubicBezTo>
                  <a:cubicBezTo>
                    <a:pt x="3031" y="2277"/>
                    <a:pt x="3367" y="1959"/>
                    <a:pt x="3530" y="1555"/>
                  </a:cubicBezTo>
                  <a:cubicBezTo>
                    <a:pt x="3692" y="1154"/>
                    <a:pt x="3668" y="670"/>
                    <a:pt x="3426" y="310"/>
                  </a:cubicBezTo>
                  <a:cubicBezTo>
                    <a:pt x="3318" y="149"/>
                    <a:pt x="3154" y="10"/>
                    <a:pt x="2962" y="1"/>
                  </a:cubicBezTo>
                  <a:cubicBezTo>
                    <a:pt x="2955" y="1"/>
                    <a:pt x="2948" y="1"/>
                    <a:pt x="2940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379630" y="2499926"/>
              <a:ext cx="693554" cy="1612095"/>
            </a:xfrm>
            <a:custGeom>
              <a:avLst/>
              <a:gdLst/>
              <a:ahLst/>
              <a:cxnLst/>
              <a:rect l="l" t="t" r="r" b="b"/>
              <a:pathLst>
                <a:path w="6416" h="14913" extrusionOk="0">
                  <a:moveTo>
                    <a:pt x="4562" y="1"/>
                  </a:moveTo>
                  <a:cubicBezTo>
                    <a:pt x="4087" y="1"/>
                    <a:pt x="3598" y="169"/>
                    <a:pt x="3210" y="451"/>
                  </a:cubicBezTo>
                  <a:cubicBezTo>
                    <a:pt x="2543" y="933"/>
                    <a:pt x="2119" y="1679"/>
                    <a:pt x="1781" y="2429"/>
                  </a:cubicBezTo>
                  <a:cubicBezTo>
                    <a:pt x="943" y="4285"/>
                    <a:pt x="498" y="6298"/>
                    <a:pt x="268" y="8320"/>
                  </a:cubicBezTo>
                  <a:cubicBezTo>
                    <a:pt x="39" y="10343"/>
                    <a:pt x="20" y="12383"/>
                    <a:pt x="0" y="14417"/>
                  </a:cubicBezTo>
                  <a:lnTo>
                    <a:pt x="3157" y="14912"/>
                  </a:lnTo>
                  <a:cubicBezTo>
                    <a:pt x="4467" y="11104"/>
                    <a:pt x="5786" y="7262"/>
                    <a:pt x="6294" y="3266"/>
                  </a:cubicBezTo>
                  <a:cubicBezTo>
                    <a:pt x="6363" y="2729"/>
                    <a:pt x="6416" y="2181"/>
                    <a:pt x="6321" y="1647"/>
                  </a:cubicBezTo>
                  <a:cubicBezTo>
                    <a:pt x="6228" y="1115"/>
                    <a:pt x="5968" y="590"/>
                    <a:pt x="5522" y="283"/>
                  </a:cubicBezTo>
                  <a:cubicBezTo>
                    <a:pt x="5237" y="88"/>
                    <a:pt x="4903" y="1"/>
                    <a:pt x="4562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850181" y="3119444"/>
              <a:ext cx="618318" cy="445372"/>
            </a:xfrm>
            <a:custGeom>
              <a:avLst/>
              <a:gdLst/>
              <a:ahLst/>
              <a:cxnLst/>
              <a:rect l="l" t="t" r="r" b="b"/>
              <a:pathLst>
                <a:path w="5720" h="4120" extrusionOk="0">
                  <a:moveTo>
                    <a:pt x="4577" y="0"/>
                  </a:moveTo>
                  <a:cubicBezTo>
                    <a:pt x="4378" y="0"/>
                    <a:pt x="4186" y="90"/>
                    <a:pt x="4017" y="198"/>
                  </a:cubicBezTo>
                  <a:cubicBezTo>
                    <a:pt x="3254" y="695"/>
                    <a:pt x="2848" y="1595"/>
                    <a:pt x="2143" y="2170"/>
                  </a:cubicBezTo>
                  <a:cubicBezTo>
                    <a:pt x="1635" y="2582"/>
                    <a:pt x="1003" y="2802"/>
                    <a:pt x="355" y="2802"/>
                  </a:cubicBezTo>
                  <a:cubicBezTo>
                    <a:pt x="238" y="2802"/>
                    <a:pt x="119" y="2795"/>
                    <a:pt x="1" y="2780"/>
                  </a:cubicBezTo>
                  <a:lnTo>
                    <a:pt x="1" y="2780"/>
                  </a:lnTo>
                  <a:lnTo>
                    <a:pt x="141" y="3651"/>
                  </a:lnTo>
                  <a:cubicBezTo>
                    <a:pt x="773" y="3876"/>
                    <a:pt x="1426" y="4056"/>
                    <a:pt x="2094" y="4106"/>
                  </a:cubicBezTo>
                  <a:cubicBezTo>
                    <a:pt x="2216" y="4115"/>
                    <a:pt x="2338" y="4120"/>
                    <a:pt x="2460" y="4120"/>
                  </a:cubicBezTo>
                  <a:cubicBezTo>
                    <a:pt x="3009" y="4120"/>
                    <a:pt x="3560" y="4024"/>
                    <a:pt x="4059" y="3796"/>
                  </a:cubicBezTo>
                  <a:cubicBezTo>
                    <a:pt x="4669" y="3517"/>
                    <a:pt x="5195" y="3032"/>
                    <a:pt x="5458" y="2415"/>
                  </a:cubicBezTo>
                  <a:cubicBezTo>
                    <a:pt x="5719" y="1798"/>
                    <a:pt x="5693" y="1051"/>
                    <a:pt x="5327" y="490"/>
                  </a:cubicBezTo>
                  <a:cubicBezTo>
                    <a:pt x="5165" y="240"/>
                    <a:pt x="4917" y="20"/>
                    <a:pt x="4620" y="2"/>
                  </a:cubicBezTo>
                  <a:cubicBezTo>
                    <a:pt x="4605" y="1"/>
                    <a:pt x="4591" y="0"/>
                    <a:pt x="457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7324778" y="3174171"/>
              <a:ext cx="358800" cy="815494"/>
            </a:xfrm>
            <a:custGeom>
              <a:avLst/>
              <a:gdLst/>
              <a:ahLst/>
              <a:cxnLst/>
              <a:rect l="l" t="t" r="r" b="b"/>
              <a:pathLst>
                <a:path w="3306" h="7514" extrusionOk="0">
                  <a:moveTo>
                    <a:pt x="934" y="0"/>
                  </a:moveTo>
                  <a:cubicBezTo>
                    <a:pt x="758" y="0"/>
                    <a:pt x="586" y="46"/>
                    <a:pt x="441" y="148"/>
                  </a:cubicBezTo>
                  <a:cubicBezTo>
                    <a:pt x="219" y="305"/>
                    <a:pt x="90" y="571"/>
                    <a:pt x="45" y="841"/>
                  </a:cubicBezTo>
                  <a:cubicBezTo>
                    <a:pt x="1" y="1111"/>
                    <a:pt x="31" y="1387"/>
                    <a:pt x="68" y="1658"/>
                  </a:cubicBezTo>
                  <a:cubicBezTo>
                    <a:pt x="348" y="3670"/>
                    <a:pt x="1034" y="5600"/>
                    <a:pt x="1717" y="7514"/>
                  </a:cubicBezTo>
                  <a:lnTo>
                    <a:pt x="3305" y="7247"/>
                  </a:lnTo>
                  <a:cubicBezTo>
                    <a:pt x="3284" y="6220"/>
                    <a:pt x="3262" y="5192"/>
                    <a:pt x="3136" y="4173"/>
                  </a:cubicBezTo>
                  <a:cubicBezTo>
                    <a:pt x="3008" y="3154"/>
                    <a:pt x="2773" y="2141"/>
                    <a:pt x="2340" y="1210"/>
                  </a:cubicBezTo>
                  <a:cubicBezTo>
                    <a:pt x="2165" y="833"/>
                    <a:pt x="1946" y="460"/>
                    <a:pt x="1608" y="220"/>
                  </a:cubicBezTo>
                  <a:cubicBezTo>
                    <a:pt x="1413" y="83"/>
                    <a:pt x="1170" y="0"/>
                    <a:pt x="93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7127903" y="3490534"/>
              <a:ext cx="313760" cy="224223"/>
            </a:xfrm>
            <a:custGeom>
              <a:avLst/>
              <a:gdLst/>
              <a:ahLst/>
              <a:cxnLst/>
              <a:rect l="l" t="t" r="r" b="b"/>
              <a:pathLst>
                <a:path w="2891" h="2066" extrusionOk="0">
                  <a:moveTo>
                    <a:pt x="571" y="0"/>
                  </a:moveTo>
                  <a:cubicBezTo>
                    <a:pt x="562" y="0"/>
                    <a:pt x="553" y="1"/>
                    <a:pt x="545" y="1"/>
                  </a:cubicBezTo>
                  <a:cubicBezTo>
                    <a:pt x="395" y="11"/>
                    <a:pt x="272" y="125"/>
                    <a:pt x="192" y="251"/>
                  </a:cubicBezTo>
                  <a:cubicBezTo>
                    <a:pt x="9" y="536"/>
                    <a:pt x="1" y="914"/>
                    <a:pt x="136" y="1224"/>
                  </a:cubicBezTo>
                  <a:cubicBezTo>
                    <a:pt x="272" y="1532"/>
                    <a:pt x="540" y="1775"/>
                    <a:pt x="849" y="1911"/>
                  </a:cubicBezTo>
                  <a:cubicBezTo>
                    <a:pt x="1093" y="2020"/>
                    <a:pt x="1360" y="2066"/>
                    <a:pt x="1627" y="2066"/>
                  </a:cubicBezTo>
                  <a:cubicBezTo>
                    <a:pt x="1699" y="2066"/>
                    <a:pt x="1771" y="2063"/>
                    <a:pt x="1842" y="2056"/>
                  </a:cubicBezTo>
                  <a:cubicBezTo>
                    <a:pt x="2179" y="2027"/>
                    <a:pt x="2508" y="1934"/>
                    <a:pt x="2825" y="1817"/>
                  </a:cubicBezTo>
                  <a:lnTo>
                    <a:pt x="2891" y="1376"/>
                  </a:lnTo>
                  <a:lnTo>
                    <a:pt x="2891" y="1376"/>
                  </a:lnTo>
                  <a:cubicBezTo>
                    <a:pt x="2825" y="1385"/>
                    <a:pt x="2760" y="1389"/>
                    <a:pt x="2695" y="1389"/>
                  </a:cubicBezTo>
                  <a:cubicBezTo>
                    <a:pt x="2374" y="1389"/>
                    <a:pt x="2060" y="1282"/>
                    <a:pt x="1806" y="1080"/>
                  </a:cubicBezTo>
                  <a:cubicBezTo>
                    <a:pt x="1447" y="793"/>
                    <a:pt x="1238" y="343"/>
                    <a:pt x="849" y="97"/>
                  </a:cubicBezTo>
                  <a:cubicBezTo>
                    <a:pt x="765" y="43"/>
                    <a:pt x="669" y="0"/>
                    <a:pt x="571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7572553" y="3271630"/>
              <a:ext cx="265030" cy="285325"/>
            </a:xfrm>
            <a:custGeom>
              <a:avLst/>
              <a:gdLst/>
              <a:ahLst/>
              <a:cxnLst/>
              <a:rect l="l" t="t" r="r" b="b"/>
              <a:pathLst>
                <a:path w="2442" h="2629" extrusionOk="0">
                  <a:moveTo>
                    <a:pt x="1674" y="0"/>
                  </a:moveTo>
                  <a:cubicBezTo>
                    <a:pt x="1632" y="0"/>
                    <a:pt x="1591" y="7"/>
                    <a:pt x="1550" y="22"/>
                  </a:cubicBezTo>
                  <a:cubicBezTo>
                    <a:pt x="1449" y="59"/>
                    <a:pt x="1373" y="146"/>
                    <a:pt x="1314" y="237"/>
                  </a:cubicBezTo>
                  <a:cubicBezTo>
                    <a:pt x="1065" y="623"/>
                    <a:pt x="1065" y="1121"/>
                    <a:pt x="860" y="1532"/>
                  </a:cubicBezTo>
                  <a:cubicBezTo>
                    <a:pt x="684" y="1880"/>
                    <a:pt x="374" y="2142"/>
                    <a:pt x="1" y="2256"/>
                  </a:cubicBezTo>
                  <a:lnTo>
                    <a:pt x="246" y="2628"/>
                  </a:lnTo>
                  <a:cubicBezTo>
                    <a:pt x="583" y="2601"/>
                    <a:pt x="920" y="2548"/>
                    <a:pt x="1238" y="2433"/>
                  </a:cubicBezTo>
                  <a:cubicBezTo>
                    <a:pt x="1556" y="2318"/>
                    <a:pt x="1855" y="2137"/>
                    <a:pt x="2077" y="1883"/>
                  </a:cubicBezTo>
                  <a:cubicBezTo>
                    <a:pt x="2301" y="1629"/>
                    <a:pt x="2442" y="1298"/>
                    <a:pt x="2436" y="959"/>
                  </a:cubicBezTo>
                  <a:cubicBezTo>
                    <a:pt x="2429" y="622"/>
                    <a:pt x="2261" y="283"/>
                    <a:pt x="1977" y="100"/>
                  </a:cubicBezTo>
                  <a:cubicBezTo>
                    <a:pt x="1886" y="42"/>
                    <a:pt x="1779" y="0"/>
                    <a:pt x="167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354220" y="3769125"/>
            <a:ext cx="9616251" cy="2306677"/>
            <a:chOff x="-354220" y="3769125"/>
            <a:chExt cx="9616251" cy="2306677"/>
          </a:xfrm>
        </p:grpSpPr>
        <p:sp>
          <p:nvSpPr>
            <p:cNvPr id="957" name="Google Shape;957;p21"/>
            <p:cNvSpPr/>
            <p:nvPr/>
          </p:nvSpPr>
          <p:spPr>
            <a:xfrm>
              <a:off x="-354220" y="4248166"/>
              <a:ext cx="9616251" cy="1827636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4198766" y="4308767"/>
              <a:ext cx="322265" cy="108790"/>
            </a:xfrm>
            <a:custGeom>
              <a:avLst/>
              <a:gdLst/>
              <a:ahLst/>
              <a:cxnLst/>
              <a:rect l="l" t="t" r="r" b="b"/>
              <a:pathLst>
                <a:path w="3297" h="1113" extrusionOk="0">
                  <a:moveTo>
                    <a:pt x="1649" y="1"/>
                  </a:moveTo>
                  <a:cubicBezTo>
                    <a:pt x="740" y="1"/>
                    <a:pt x="1" y="250"/>
                    <a:pt x="1" y="557"/>
                  </a:cubicBezTo>
                  <a:cubicBezTo>
                    <a:pt x="1" y="865"/>
                    <a:pt x="740" y="1113"/>
                    <a:pt x="1649" y="1113"/>
                  </a:cubicBezTo>
                  <a:cubicBezTo>
                    <a:pt x="2559" y="1113"/>
                    <a:pt x="3297" y="865"/>
                    <a:pt x="3297" y="557"/>
                  </a:cubicBezTo>
                  <a:cubicBezTo>
                    <a:pt x="3297" y="250"/>
                    <a:pt x="2559" y="1"/>
                    <a:pt x="1649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4629814" y="446701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8072435" y="518621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5852878" y="4968537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3910520" y="4533871"/>
              <a:ext cx="200280" cy="67737"/>
            </a:xfrm>
            <a:custGeom>
              <a:avLst/>
              <a:gdLst/>
              <a:ahLst/>
              <a:cxnLst/>
              <a:rect l="l" t="t" r="r" b="b"/>
              <a:pathLst>
                <a:path w="2049" h="693" extrusionOk="0">
                  <a:moveTo>
                    <a:pt x="1024" y="1"/>
                  </a:moveTo>
                  <a:cubicBezTo>
                    <a:pt x="458" y="1"/>
                    <a:pt x="1" y="156"/>
                    <a:pt x="1" y="347"/>
                  </a:cubicBezTo>
                  <a:cubicBezTo>
                    <a:pt x="1" y="538"/>
                    <a:pt x="458" y="693"/>
                    <a:pt x="1024" y="693"/>
                  </a:cubicBezTo>
                  <a:cubicBezTo>
                    <a:pt x="1591" y="693"/>
                    <a:pt x="2048" y="538"/>
                    <a:pt x="2048" y="347"/>
                  </a:cubicBezTo>
                  <a:cubicBezTo>
                    <a:pt x="2048" y="156"/>
                    <a:pt x="1591" y="1"/>
                    <a:pt x="102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>
              <a:off x="6102807" y="5075859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988481" y="406558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6484984" y="3769125"/>
              <a:ext cx="744035" cy="681576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8068525" y="40998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3266293" y="3992274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2754118" y="4582352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7291954" y="49553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1099029" y="5049468"/>
              <a:ext cx="225889" cy="171347"/>
            </a:xfrm>
            <a:custGeom>
              <a:avLst/>
              <a:gdLst/>
              <a:ahLst/>
              <a:cxnLst/>
              <a:rect l="l" t="t" r="r" b="b"/>
              <a:pathLst>
                <a:path w="2311" h="1753" extrusionOk="0">
                  <a:moveTo>
                    <a:pt x="1939" y="1"/>
                  </a:moveTo>
                  <a:cubicBezTo>
                    <a:pt x="1775" y="1"/>
                    <a:pt x="1619" y="130"/>
                    <a:pt x="1539" y="282"/>
                  </a:cubicBezTo>
                  <a:cubicBezTo>
                    <a:pt x="1447" y="460"/>
                    <a:pt x="1428" y="664"/>
                    <a:pt x="1371" y="856"/>
                  </a:cubicBezTo>
                  <a:cubicBezTo>
                    <a:pt x="1255" y="492"/>
                    <a:pt x="979" y="202"/>
                    <a:pt x="620" y="68"/>
                  </a:cubicBezTo>
                  <a:cubicBezTo>
                    <a:pt x="546" y="42"/>
                    <a:pt x="465" y="22"/>
                    <a:pt x="386" y="22"/>
                  </a:cubicBezTo>
                  <a:cubicBezTo>
                    <a:pt x="325" y="22"/>
                    <a:pt x="264" y="34"/>
                    <a:pt x="210" y="64"/>
                  </a:cubicBezTo>
                  <a:cubicBezTo>
                    <a:pt x="64" y="143"/>
                    <a:pt x="0" y="329"/>
                    <a:pt x="23" y="495"/>
                  </a:cubicBezTo>
                  <a:cubicBezTo>
                    <a:pt x="45" y="660"/>
                    <a:pt x="134" y="807"/>
                    <a:pt x="230" y="945"/>
                  </a:cubicBezTo>
                  <a:cubicBezTo>
                    <a:pt x="422" y="1223"/>
                    <a:pt x="655" y="1489"/>
                    <a:pt x="960" y="1637"/>
                  </a:cubicBezTo>
                  <a:cubicBezTo>
                    <a:pt x="1099" y="1705"/>
                    <a:pt x="1286" y="1753"/>
                    <a:pt x="1468" y="1753"/>
                  </a:cubicBezTo>
                  <a:cubicBezTo>
                    <a:pt x="1628" y="1753"/>
                    <a:pt x="1783" y="1716"/>
                    <a:pt x="1898" y="1622"/>
                  </a:cubicBezTo>
                  <a:cubicBezTo>
                    <a:pt x="2141" y="1423"/>
                    <a:pt x="2252" y="949"/>
                    <a:pt x="2291" y="652"/>
                  </a:cubicBezTo>
                  <a:cubicBezTo>
                    <a:pt x="2306" y="528"/>
                    <a:pt x="2311" y="397"/>
                    <a:pt x="2272" y="278"/>
                  </a:cubicBezTo>
                  <a:cubicBezTo>
                    <a:pt x="2233" y="157"/>
                    <a:pt x="2144" y="48"/>
                    <a:pt x="2022" y="12"/>
                  </a:cubicBezTo>
                  <a:cubicBezTo>
                    <a:pt x="1995" y="4"/>
                    <a:pt x="1967" y="1"/>
                    <a:pt x="1939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5644880" y="4479526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5009059" y="5161385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7660153" y="47050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1" name="Google Shape;981;p22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982" name="Google Shape;982;p22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2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2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2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2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2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2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2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2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22"/>
          <p:cNvGrpSpPr/>
          <p:nvPr/>
        </p:nvGrpSpPr>
        <p:grpSpPr>
          <a:xfrm>
            <a:off x="-354225" y="4243756"/>
            <a:ext cx="9616251" cy="980937"/>
            <a:chOff x="-354225" y="4243756"/>
            <a:chExt cx="9616251" cy="980937"/>
          </a:xfrm>
        </p:grpSpPr>
        <p:sp>
          <p:nvSpPr>
            <p:cNvPr id="995" name="Google Shape;995;p22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2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2"/>
            <p:cNvSpPr/>
            <p:nvPr/>
          </p:nvSpPr>
          <p:spPr>
            <a:xfrm>
              <a:off x="1802124" y="4979185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>
              <a:off x="2407920" y="47792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>
              <a:off x="61388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2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2"/>
            <p:cNvSpPr/>
            <p:nvPr/>
          </p:nvSpPr>
          <p:spPr>
            <a:xfrm>
              <a:off x="1524935" y="4855288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2"/>
            <p:cNvSpPr/>
            <p:nvPr/>
          </p:nvSpPr>
          <p:spPr>
            <a:xfrm>
              <a:off x="8424006" y="4243756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>
              <a:off x="132825" y="4427002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2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2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2"/>
            <p:cNvSpPr/>
            <p:nvPr/>
          </p:nvSpPr>
          <p:spPr>
            <a:xfrm>
              <a:off x="462261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2"/>
            <p:cNvSpPr/>
            <p:nvPr/>
          </p:nvSpPr>
          <p:spPr>
            <a:xfrm>
              <a:off x="3890434" y="490837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2"/>
            <p:cNvSpPr/>
            <p:nvPr/>
          </p:nvSpPr>
          <p:spPr>
            <a:xfrm>
              <a:off x="659953" y="4644958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2"/>
            <p:cNvSpPr/>
            <p:nvPr/>
          </p:nvSpPr>
          <p:spPr>
            <a:xfrm>
              <a:off x="2997123" y="4731816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2"/>
            <p:cNvSpPr/>
            <p:nvPr/>
          </p:nvSpPr>
          <p:spPr>
            <a:xfrm>
              <a:off x="9102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1" name="Google Shape;1011;p22"/>
          <p:cNvSpPr/>
          <p:nvPr/>
        </p:nvSpPr>
        <p:spPr>
          <a:xfrm>
            <a:off x="8299325" y="116572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22"/>
          <p:cNvSpPr/>
          <p:nvPr/>
        </p:nvSpPr>
        <p:spPr>
          <a:xfrm>
            <a:off x="8682925" y="15743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588550" y="66881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22"/>
          <p:cNvSpPr/>
          <p:nvPr/>
        </p:nvSpPr>
        <p:spPr>
          <a:xfrm>
            <a:off x="7572875" y="340300"/>
            <a:ext cx="1364991" cy="550443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22"/>
          <p:cNvSpPr/>
          <p:nvPr/>
        </p:nvSpPr>
        <p:spPr>
          <a:xfrm>
            <a:off x="370825" y="2787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8"/>
          <p:cNvSpPr/>
          <p:nvPr/>
        </p:nvSpPr>
        <p:spPr>
          <a:xfrm>
            <a:off x="-354225" y="3396862"/>
            <a:ext cx="9616251" cy="1488875"/>
          </a:xfrm>
          <a:custGeom>
            <a:avLst/>
            <a:gdLst/>
            <a:ahLst/>
            <a:cxnLst/>
            <a:rect l="l" t="t" r="r" b="b"/>
            <a:pathLst>
              <a:path w="98381" h="18698" extrusionOk="0">
                <a:moveTo>
                  <a:pt x="55361" y="1"/>
                </a:moveTo>
                <a:cubicBezTo>
                  <a:pt x="37925" y="1"/>
                  <a:pt x="20489" y="2117"/>
                  <a:pt x="3572" y="6341"/>
                </a:cubicBezTo>
                <a:lnTo>
                  <a:pt x="1" y="16031"/>
                </a:lnTo>
                <a:cubicBezTo>
                  <a:pt x="3300" y="16008"/>
                  <a:pt x="6599" y="15996"/>
                  <a:pt x="9898" y="15996"/>
                </a:cubicBezTo>
                <a:cubicBezTo>
                  <a:pt x="38922" y="15996"/>
                  <a:pt x="67931" y="16897"/>
                  <a:pt x="96927" y="18697"/>
                </a:cubicBezTo>
                <a:cubicBezTo>
                  <a:pt x="97393" y="14008"/>
                  <a:pt x="97914" y="9051"/>
                  <a:pt x="98380" y="4362"/>
                </a:cubicBezTo>
                <a:cubicBezTo>
                  <a:pt x="84238" y="1452"/>
                  <a:pt x="69799" y="1"/>
                  <a:pt x="55361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8"/>
          <p:cNvSpPr/>
          <p:nvPr/>
        </p:nvSpPr>
        <p:spPr>
          <a:xfrm>
            <a:off x="0" y="3835151"/>
            <a:ext cx="5725523" cy="1320684"/>
          </a:xfrm>
          <a:custGeom>
            <a:avLst/>
            <a:gdLst/>
            <a:ahLst/>
            <a:cxnLst/>
            <a:rect l="l" t="t" r="r" b="b"/>
            <a:pathLst>
              <a:path w="91338" h="26415" extrusionOk="0">
                <a:moveTo>
                  <a:pt x="37265" y="1"/>
                </a:moveTo>
                <a:cubicBezTo>
                  <a:pt x="24504" y="1"/>
                  <a:pt x="11714" y="2114"/>
                  <a:pt x="159" y="7430"/>
                </a:cubicBezTo>
                <a:lnTo>
                  <a:pt x="1" y="26415"/>
                </a:lnTo>
                <a:lnTo>
                  <a:pt x="87865" y="26415"/>
                </a:lnTo>
                <a:cubicBezTo>
                  <a:pt x="89112" y="26415"/>
                  <a:pt x="90091" y="26356"/>
                  <a:pt x="91338" y="26356"/>
                </a:cubicBezTo>
                <a:lnTo>
                  <a:pt x="91153" y="9099"/>
                </a:lnTo>
                <a:cubicBezTo>
                  <a:pt x="76190" y="5077"/>
                  <a:pt x="61049" y="1350"/>
                  <a:pt x="45593" y="291"/>
                </a:cubicBezTo>
                <a:cubicBezTo>
                  <a:pt x="42827" y="101"/>
                  <a:pt x="40047" y="1"/>
                  <a:pt x="372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8"/>
          <p:cNvSpPr/>
          <p:nvPr/>
        </p:nvSpPr>
        <p:spPr>
          <a:xfrm>
            <a:off x="7432075" y="477488"/>
            <a:ext cx="1779553" cy="1040640"/>
          </a:xfrm>
          <a:custGeom>
            <a:avLst/>
            <a:gdLst/>
            <a:ahLst/>
            <a:cxnLst/>
            <a:rect l="l" t="t" r="r" b="b"/>
            <a:pathLst>
              <a:path w="16252" h="9504" extrusionOk="0">
                <a:moveTo>
                  <a:pt x="6123" y="1"/>
                </a:moveTo>
                <a:cubicBezTo>
                  <a:pt x="5021" y="1"/>
                  <a:pt x="3918" y="535"/>
                  <a:pt x="3263" y="1426"/>
                </a:cubicBezTo>
                <a:cubicBezTo>
                  <a:pt x="2481" y="2493"/>
                  <a:pt x="2431" y="3919"/>
                  <a:pt x="3065" y="5080"/>
                </a:cubicBezTo>
                <a:cubicBezTo>
                  <a:pt x="2754" y="4966"/>
                  <a:pt x="2417" y="4902"/>
                  <a:pt x="2084" y="4902"/>
                </a:cubicBezTo>
                <a:cubicBezTo>
                  <a:pt x="1675" y="4902"/>
                  <a:pt x="1272" y="4999"/>
                  <a:pt x="932" y="5223"/>
                </a:cubicBezTo>
                <a:cubicBezTo>
                  <a:pt x="315" y="5629"/>
                  <a:pt x="0" y="6515"/>
                  <a:pt x="368" y="7155"/>
                </a:cubicBezTo>
                <a:cubicBezTo>
                  <a:pt x="589" y="7541"/>
                  <a:pt x="1009" y="7782"/>
                  <a:pt x="1444" y="7872"/>
                </a:cubicBezTo>
                <a:cubicBezTo>
                  <a:pt x="1619" y="7909"/>
                  <a:pt x="1797" y="7925"/>
                  <a:pt x="1976" y="7925"/>
                </a:cubicBezTo>
                <a:cubicBezTo>
                  <a:pt x="2240" y="7925"/>
                  <a:pt x="2506" y="7892"/>
                  <a:pt x="2767" y="7848"/>
                </a:cubicBezTo>
                <a:cubicBezTo>
                  <a:pt x="2972" y="8868"/>
                  <a:pt x="3893" y="9475"/>
                  <a:pt x="4932" y="9503"/>
                </a:cubicBezTo>
                <a:cubicBezTo>
                  <a:pt x="4959" y="9503"/>
                  <a:pt x="4985" y="9504"/>
                  <a:pt x="5011" y="9504"/>
                </a:cubicBezTo>
                <a:cubicBezTo>
                  <a:pt x="6021" y="9504"/>
                  <a:pt x="6980" y="8998"/>
                  <a:pt x="7766" y="8356"/>
                </a:cubicBezTo>
                <a:cubicBezTo>
                  <a:pt x="8273" y="9029"/>
                  <a:pt x="9109" y="9435"/>
                  <a:pt x="9949" y="9435"/>
                </a:cubicBezTo>
                <a:cubicBezTo>
                  <a:pt x="10049" y="9435"/>
                  <a:pt x="10149" y="9430"/>
                  <a:pt x="10249" y="9418"/>
                </a:cubicBezTo>
                <a:cubicBezTo>
                  <a:pt x="11185" y="9307"/>
                  <a:pt x="11992" y="8571"/>
                  <a:pt x="12368" y="7707"/>
                </a:cubicBezTo>
                <a:cubicBezTo>
                  <a:pt x="12695" y="7860"/>
                  <a:pt x="13051" y="7932"/>
                  <a:pt x="13410" y="7932"/>
                </a:cubicBezTo>
                <a:cubicBezTo>
                  <a:pt x="14241" y="7932"/>
                  <a:pt x="15080" y="7542"/>
                  <a:pt x="15561" y="6859"/>
                </a:cubicBezTo>
                <a:cubicBezTo>
                  <a:pt x="16251" y="5882"/>
                  <a:pt x="16131" y="4417"/>
                  <a:pt x="15290" y="3566"/>
                </a:cubicBezTo>
                <a:cubicBezTo>
                  <a:pt x="14780" y="3049"/>
                  <a:pt x="13960" y="2754"/>
                  <a:pt x="13173" y="2754"/>
                </a:cubicBezTo>
                <a:cubicBezTo>
                  <a:pt x="12666" y="2754"/>
                  <a:pt x="12172" y="2877"/>
                  <a:pt x="11784" y="3143"/>
                </a:cubicBezTo>
                <a:cubicBezTo>
                  <a:pt x="11988" y="2810"/>
                  <a:pt x="11823" y="2341"/>
                  <a:pt x="11497" y="2127"/>
                </a:cubicBezTo>
                <a:cubicBezTo>
                  <a:pt x="11319" y="2010"/>
                  <a:pt x="11109" y="1960"/>
                  <a:pt x="10895" y="1960"/>
                </a:cubicBezTo>
                <a:cubicBezTo>
                  <a:pt x="10719" y="1960"/>
                  <a:pt x="10540" y="1994"/>
                  <a:pt x="10374" y="2054"/>
                </a:cubicBezTo>
                <a:cubicBezTo>
                  <a:pt x="10008" y="2184"/>
                  <a:pt x="9794" y="2418"/>
                  <a:pt x="9484" y="2655"/>
                </a:cubicBezTo>
                <a:cubicBezTo>
                  <a:pt x="9166" y="1372"/>
                  <a:pt x="8062" y="319"/>
                  <a:pt x="6765" y="63"/>
                </a:cubicBezTo>
                <a:cubicBezTo>
                  <a:pt x="6553" y="21"/>
                  <a:pt x="6338" y="1"/>
                  <a:pt x="61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9" name="Google Shape;289;p8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290" name="Google Shape;290;p8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2" name="Google Shape;302;p8"/>
          <p:cNvSpPr txBox="1">
            <a:spLocks noGrp="1"/>
          </p:cNvSpPr>
          <p:nvPr>
            <p:ph type="title"/>
          </p:nvPr>
        </p:nvSpPr>
        <p:spPr>
          <a:xfrm>
            <a:off x="2050425" y="1242850"/>
            <a:ext cx="5043300" cy="215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3" name="Google Shape;303;p8"/>
          <p:cNvSpPr/>
          <p:nvPr/>
        </p:nvSpPr>
        <p:spPr>
          <a:xfrm>
            <a:off x="118225" y="608225"/>
            <a:ext cx="1932207" cy="779177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" name="Google Shape;304;p8"/>
          <p:cNvGrpSpPr/>
          <p:nvPr/>
        </p:nvGrpSpPr>
        <p:grpSpPr>
          <a:xfrm flipH="1">
            <a:off x="5502660" y="-216952"/>
            <a:ext cx="5639370" cy="2108439"/>
            <a:chOff x="-88239" y="-296571"/>
            <a:chExt cx="3615676" cy="1351823"/>
          </a:xfrm>
        </p:grpSpPr>
        <p:sp>
          <p:nvSpPr>
            <p:cNvPr id="305" name="Google Shape;305;p8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8"/>
          <p:cNvGrpSpPr/>
          <p:nvPr/>
        </p:nvGrpSpPr>
        <p:grpSpPr>
          <a:xfrm>
            <a:off x="-2234240" y="-216952"/>
            <a:ext cx="5639370" cy="2108439"/>
            <a:chOff x="-88239" y="-296571"/>
            <a:chExt cx="3615676" cy="1351823"/>
          </a:xfrm>
        </p:grpSpPr>
        <p:sp>
          <p:nvSpPr>
            <p:cNvPr id="325" name="Google Shape;325;p8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8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8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8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8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8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8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8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8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8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8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8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8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8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4" name="Google Shape;344;p8"/>
          <p:cNvSpPr/>
          <p:nvPr/>
        </p:nvSpPr>
        <p:spPr>
          <a:xfrm>
            <a:off x="3676775" y="3814476"/>
            <a:ext cx="5467112" cy="1320661"/>
          </a:xfrm>
          <a:custGeom>
            <a:avLst/>
            <a:gdLst/>
            <a:ahLst/>
            <a:cxnLst/>
            <a:rect l="l" t="t" r="r" b="b"/>
            <a:pathLst>
              <a:path w="85863" h="23815" extrusionOk="0">
                <a:moveTo>
                  <a:pt x="66165" y="1"/>
                </a:moveTo>
                <a:cubicBezTo>
                  <a:pt x="42868" y="1"/>
                  <a:pt x="19556" y="6917"/>
                  <a:pt x="197" y="19903"/>
                </a:cubicBezTo>
                <a:lnTo>
                  <a:pt x="0" y="23815"/>
                </a:lnTo>
                <a:lnTo>
                  <a:pt x="85729" y="23815"/>
                </a:lnTo>
                <a:cubicBezTo>
                  <a:pt x="85774" y="23815"/>
                  <a:pt x="85818" y="23701"/>
                  <a:pt x="85863" y="23701"/>
                </a:cubicBezTo>
                <a:lnTo>
                  <a:pt x="85857" y="1683"/>
                </a:lnTo>
                <a:cubicBezTo>
                  <a:pt x="79354" y="555"/>
                  <a:pt x="72760" y="1"/>
                  <a:pt x="661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8"/>
          <p:cNvSpPr/>
          <p:nvPr/>
        </p:nvSpPr>
        <p:spPr>
          <a:xfrm>
            <a:off x="438163" y="4644550"/>
            <a:ext cx="272414" cy="99810"/>
          </a:xfrm>
          <a:custGeom>
            <a:avLst/>
            <a:gdLst/>
            <a:ahLst/>
            <a:cxnLst/>
            <a:rect l="l" t="t" r="r" b="b"/>
            <a:pathLst>
              <a:path w="4921" h="1803" extrusionOk="0">
                <a:moveTo>
                  <a:pt x="2460" y="0"/>
                </a:moveTo>
                <a:cubicBezTo>
                  <a:pt x="1101" y="0"/>
                  <a:pt x="0" y="403"/>
                  <a:pt x="0" y="901"/>
                </a:cubicBezTo>
                <a:cubicBezTo>
                  <a:pt x="0" y="1399"/>
                  <a:pt x="1102" y="1803"/>
                  <a:pt x="2461" y="1803"/>
                </a:cubicBezTo>
                <a:cubicBezTo>
                  <a:pt x="3819" y="1803"/>
                  <a:pt x="4921" y="1399"/>
                  <a:pt x="4921" y="901"/>
                </a:cubicBezTo>
                <a:cubicBezTo>
                  <a:pt x="4921" y="403"/>
                  <a:pt x="3819" y="0"/>
                  <a:pt x="2460" y="0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8"/>
          <p:cNvSpPr/>
          <p:nvPr/>
        </p:nvSpPr>
        <p:spPr>
          <a:xfrm>
            <a:off x="794104" y="4732844"/>
            <a:ext cx="194194" cy="71190"/>
          </a:xfrm>
          <a:custGeom>
            <a:avLst/>
            <a:gdLst/>
            <a:ahLst/>
            <a:cxnLst/>
            <a:rect l="l" t="t" r="r" b="b"/>
            <a:pathLst>
              <a:path w="3508" h="1286" extrusionOk="0">
                <a:moveTo>
                  <a:pt x="1754" y="1"/>
                </a:moveTo>
                <a:cubicBezTo>
                  <a:pt x="785" y="1"/>
                  <a:pt x="0" y="288"/>
                  <a:pt x="0" y="644"/>
                </a:cubicBezTo>
                <a:cubicBezTo>
                  <a:pt x="0" y="998"/>
                  <a:pt x="785" y="1285"/>
                  <a:pt x="1754" y="1285"/>
                </a:cubicBezTo>
                <a:cubicBezTo>
                  <a:pt x="2723" y="1285"/>
                  <a:pt x="3507" y="998"/>
                  <a:pt x="3507" y="644"/>
                </a:cubicBezTo>
                <a:cubicBezTo>
                  <a:pt x="3507" y="288"/>
                  <a:pt x="2723" y="1"/>
                  <a:pt x="1754" y="1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8"/>
          <p:cNvSpPr/>
          <p:nvPr/>
        </p:nvSpPr>
        <p:spPr>
          <a:xfrm>
            <a:off x="719761" y="4845605"/>
            <a:ext cx="97097" cy="35540"/>
          </a:xfrm>
          <a:custGeom>
            <a:avLst/>
            <a:gdLst/>
            <a:ahLst/>
            <a:cxnLst/>
            <a:rect l="l" t="t" r="r" b="b"/>
            <a:pathLst>
              <a:path w="1754" h="642" extrusionOk="0">
                <a:moveTo>
                  <a:pt x="877" y="0"/>
                </a:moveTo>
                <a:cubicBezTo>
                  <a:pt x="392" y="0"/>
                  <a:pt x="0" y="144"/>
                  <a:pt x="0" y="320"/>
                </a:cubicBezTo>
                <a:cubicBezTo>
                  <a:pt x="0" y="498"/>
                  <a:pt x="392" y="642"/>
                  <a:pt x="877" y="642"/>
                </a:cubicBezTo>
                <a:cubicBezTo>
                  <a:pt x="1361" y="642"/>
                  <a:pt x="1754" y="498"/>
                  <a:pt x="1754" y="320"/>
                </a:cubicBezTo>
                <a:cubicBezTo>
                  <a:pt x="1754" y="144"/>
                  <a:pt x="1361" y="0"/>
                  <a:pt x="877" y="0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8"/>
          <p:cNvSpPr/>
          <p:nvPr/>
        </p:nvSpPr>
        <p:spPr>
          <a:xfrm>
            <a:off x="2080588" y="4504151"/>
            <a:ext cx="251791" cy="199693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9" name="Google Shape;349;p8"/>
          <p:cNvGrpSpPr/>
          <p:nvPr/>
        </p:nvGrpSpPr>
        <p:grpSpPr>
          <a:xfrm>
            <a:off x="3676766" y="4108989"/>
            <a:ext cx="3020424" cy="855132"/>
            <a:chOff x="3228566" y="4001077"/>
            <a:chExt cx="3020424" cy="855132"/>
          </a:xfrm>
        </p:grpSpPr>
        <p:sp>
          <p:nvSpPr>
            <p:cNvPr id="350" name="Google Shape;350;p8"/>
            <p:cNvSpPr/>
            <p:nvPr/>
          </p:nvSpPr>
          <p:spPr>
            <a:xfrm>
              <a:off x="5948718" y="4001077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3228566" y="4264104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4483816" y="4648208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3" name="Google Shape;353;p8"/>
          <p:cNvSpPr/>
          <p:nvPr/>
        </p:nvSpPr>
        <p:spPr>
          <a:xfrm>
            <a:off x="8631513" y="4222001"/>
            <a:ext cx="251791" cy="199693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9959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3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61" name="Google Shape;61;p3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73;p3"/>
          <p:cNvSpPr txBox="1">
            <a:spLocks noGrp="1"/>
          </p:cNvSpPr>
          <p:nvPr>
            <p:ph type="title"/>
          </p:nvPr>
        </p:nvSpPr>
        <p:spPr>
          <a:xfrm>
            <a:off x="2152362" y="2172513"/>
            <a:ext cx="48393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" name="Google Shape;74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62" y="103391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5" name="Google Shape;75;p3"/>
          <p:cNvSpPr txBox="1">
            <a:spLocks noGrp="1"/>
          </p:cNvSpPr>
          <p:nvPr>
            <p:ph type="subTitle" idx="1"/>
          </p:nvPr>
        </p:nvSpPr>
        <p:spPr>
          <a:xfrm>
            <a:off x="2152362" y="3230375"/>
            <a:ext cx="4839300" cy="4743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6" name="Google Shape;76;p3"/>
          <p:cNvGrpSpPr/>
          <p:nvPr/>
        </p:nvGrpSpPr>
        <p:grpSpPr>
          <a:xfrm>
            <a:off x="0" y="1973432"/>
            <a:ext cx="9144065" cy="2836239"/>
            <a:chOff x="0" y="2323518"/>
            <a:chExt cx="9144065" cy="2836239"/>
          </a:xfrm>
        </p:grpSpPr>
        <p:sp>
          <p:nvSpPr>
            <p:cNvPr id="77" name="Google Shape;77;p3"/>
            <p:cNvSpPr/>
            <p:nvPr/>
          </p:nvSpPr>
          <p:spPr>
            <a:xfrm>
              <a:off x="0" y="3769125"/>
              <a:ext cx="9144065" cy="1390632"/>
            </a:xfrm>
            <a:custGeom>
              <a:avLst/>
              <a:gdLst/>
              <a:ahLst/>
              <a:cxnLst/>
              <a:rect l="l" t="t" r="r" b="b"/>
              <a:pathLst>
                <a:path w="77307" h="20860" extrusionOk="0">
                  <a:moveTo>
                    <a:pt x="20717" y="0"/>
                  </a:moveTo>
                  <a:cubicBezTo>
                    <a:pt x="13642" y="0"/>
                    <a:pt x="6566" y="1324"/>
                    <a:pt x="1" y="3964"/>
                  </a:cubicBezTo>
                  <a:lnTo>
                    <a:pt x="1" y="20860"/>
                  </a:lnTo>
                  <a:lnTo>
                    <a:pt x="77306" y="20860"/>
                  </a:lnTo>
                  <a:lnTo>
                    <a:pt x="77306" y="1685"/>
                  </a:lnTo>
                  <a:cubicBezTo>
                    <a:pt x="73164" y="644"/>
                    <a:pt x="68892" y="217"/>
                    <a:pt x="64614" y="217"/>
                  </a:cubicBezTo>
                  <a:cubicBezTo>
                    <a:pt x="62682" y="217"/>
                    <a:pt x="60749" y="304"/>
                    <a:pt x="58826" y="461"/>
                  </a:cubicBezTo>
                  <a:cubicBezTo>
                    <a:pt x="52544" y="974"/>
                    <a:pt x="46342" y="2147"/>
                    <a:pt x="40185" y="3492"/>
                  </a:cubicBezTo>
                  <a:cubicBezTo>
                    <a:pt x="33976" y="1162"/>
                    <a:pt x="27347" y="0"/>
                    <a:pt x="2071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8272357" y="2323518"/>
              <a:ext cx="721290" cy="1612105"/>
            </a:xfrm>
            <a:custGeom>
              <a:avLst/>
              <a:gdLst/>
              <a:ahLst/>
              <a:cxnLst/>
              <a:rect l="l" t="t" r="r" b="b"/>
              <a:pathLst>
                <a:path w="6646" h="14854" extrusionOk="0">
                  <a:moveTo>
                    <a:pt x="1846" y="1"/>
                  </a:moveTo>
                  <a:cubicBezTo>
                    <a:pt x="1491" y="1"/>
                    <a:pt x="1144" y="93"/>
                    <a:pt x="854" y="302"/>
                  </a:cubicBezTo>
                  <a:cubicBezTo>
                    <a:pt x="415" y="616"/>
                    <a:pt x="167" y="1146"/>
                    <a:pt x="83" y="1679"/>
                  </a:cubicBezTo>
                  <a:cubicBezTo>
                    <a:pt x="0" y="2215"/>
                    <a:pt x="63" y="2760"/>
                    <a:pt x="142" y="3294"/>
                  </a:cubicBezTo>
                  <a:cubicBezTo>
                    <a:pt x="729" y="7272"/>
                    <a:pt x="2121" y="11079"/>
                    <a:pt x="3504" y="14854"/>
                  </a:cubicBezTo>
                  <a:lnTo>
                    <a:pt x="6645" y="14299"/>
                  </a:lnTo>
                  <a:cubicBezTo>
                    <a:pt x="6585" y="12268"/>
                    <a:pt x="6525" y="10233"/>
                    <a:pt x="6257" y="8219"/>
                  </a:cubicBezTo>
                  <a:cubicBezTo>
                    <a:pt x="5987" y="6205"/>
                    <a:pt x="5503" y="4205"/>
                    <a:pt x="4631" y="2370"/>
                  </a:cubicBezTo>
                  <a:cubicBezTo>
                    <a:pt x="4278" y="1628"/>
                    <a:pt x="3842" y="890"/>
                    <a:pt x="3164" y="422"/>
                  </a:cubicBezTo>
                  <a:cubicBezTo>
                    <a:pt x="2782" y="158"/>
                    <a:pt x="2307" y="1"/>
                    <a:pt x="184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7887617" y="2953531"/>
              <a:ext cx="621551" cy="441934"/>
            </a:xfrm>
            <a:custGeom>
              <a:avLst/>
              <a:gdLst/>
              <a:ahLst/>
              <a:cxnLst/>
              <a:rect l="l" t="t" r="r" b="b"/>
              <a:pathLst>
                <a:path w="5727" h="4072" extrusionOk="0">
                  <a:moveTo>
                    <a:pt x="1116" y="1"/>
                  </a:moveTo>
                  <a:cubicBezTo>
                    <a:pt x="1098" y="1"/>
                    <a:pt x="1080" y="1"/>
                    <a:pt x="1063" y="3"/>
                  </a:cubicBezTo>
                  <a:cubicBezTo>
                    <a:pt x="767" y="27"/>
                    <a:pt x="523" y="253"/>
                    <a:pt x="367" y="504"/>
                  </a:cubicBezTo>
                  <a:cubicBezTo>
                    <a:pt x="12" y="1072"/>
                    <a:pt x="1" y="1818"/>
                    <a:pt x="275" y="2429"/>
                  </a:cubicBezTo>
                  <a:cubicBezTo>
                    <a:pt x="547" y="3039"/>
                    <a:pt x="1084" y="3513"/>
                    <a:pt x="1698" y="3778"/>
                  </a:cubicBezTo>
                  <a:cubicBezTo>
                    <a:pt x="2172" y="3984"/>
                    <a:pt x="2691" y="4071"/>
                    <a:pt x="3209" y="4071"/>
                  </a:cubicBezTo>
                  <a:cubicBezTo>
                    <a:pt x="3361" y="4071"/>
                    <a:pt x="3513" y="4064"/>
                    <a:pt x="3664" y="4050"/>
                  </a:cubicBezTo>
                  <a:cubicBezTo>
                    <a:pt x="4331" y="3985"/>
                    <a:pt x="4979" y="3794"/>
                    <a:pt x="5604" y="3557"/>
                  </a:cubicBezTo>
                  <a:lnTo>
                    <a:pt x="5726" y="2683"/>
                  </a:lnTo>
                  <a:lnTo>
                    <a:pt x="5726" y="2683"/>
                  </a:lnTo>
                  <a:cubicBezTo>
                    <a:pt x="5589" y="2703"/>
                    <a:pt x="5452" y="2713"/>
                    <a:pt x="5315" y="2713"/>
                  </a:cubicBezTo>
                  <a:cubicBezTo>
                    <a:pt x="4689" y="2713"/>
                    <a:pt x="4077" y="2506"/>
                    <a:pt x="3577" y="2118"/>
                  </a:cubicBezTo>
                  <a:cubicBezTo>
                    <a:pt x="2862" y="1558"/>
                    <a:pt x="2440" y="667"/>
                    <a:pt x="1668" y="188"/>
                  </a:cubicBezTo>
                  <a:cubicBezTo>
                    <a:pt x="1501" y="84"/>
                    <a:pt x="1311" y="1"/>
                    <a:pt x="111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67528" y="2993183"/>
              <a:ext cx="437146" cy="1045651"/>
            </a:xfrm>
            <a:custGeom>
              <a:avLst/>
              <a:gdLst/>
              <a:ahLst/>
              <a:cxnLst/>
              <a:rect l="l" t="t" r="r" b="b"/>
              <a:pathLst>
                <a:path w="4044" h="9673" extrusionOk="0">
                  <a:moveTo>
                    <a:pt x="2842" y="0"/>
                  </a:moveTo>
                  <a:cubicBezTo>
                    <a:pt x="2527" y="0"/>
                    <a:pt x="2203" y="115"/>
                    <a:pt x="1950" y="306"/>
                  </a:cubicBezTo>
                  <a:cubicBezTo>
                    <a:pt x="1522" y="624"/>
                    <a:pt x="1255" y="1114"/>
                    <a:pt x="1044" y="1603"/>
                  </a:cubicBezTo>
                  <a:cubicBezTo>
                    <a:pt x="522" y="2813"/>
                    <a:pt x="255" y="4122"/>
                    <a:pt x="127" y="5435"/>
                  </a:cubicBezTo>
                  <a:cubicBezTo>
                    <a:pt x="1" y="6746"/>
                    <a:pt x="10" y="8068"/>
                    <a:pt x="20" y="9387"/>
                  </a:cubicBezTo>
                  <a:lnTo>
                    <a:pt x="2069" y="9672"/>
                  </a:lnTo>
                  <a:cubicBezTo>
                    <a:pt x="2877" y="7192"/>
                    <a:pt x="3690" y="4690"/>
                    <a:pt x="3977" y="2097"/>
                  </a:cubicBezTo>
                  <a:cubicBezTo>
                    <a:pt x="4015" y="1748"/>
                    <a:pt x="4043" y="1392"/>
                    <a:pt x="3977" y="1048"/>
                  </a:cubicBezTo>
                  <a:cubicBezTo>
                    <a:pt x="3911" y="703"/>
                    <a:pt x="3736" y="366"/>
                    <a:pt x="3445" y="172"/>
                  </a:cubicBezTo>
                  <a:cubicBezTo>
                    <a:pt x="3265" y="53"/>
                    <a:pt x="3056" y="0"/>
                    <a:pt x="2842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767609" y="3389260"/>
              <a:ext cx="399204" cy="291005"/>
            </a:xfrm>
            <a:custGeom>
              <a:avLst/>
              <a:gdLst/>
              <a:ahLst/>
              <a:cxnLst/>
              <a:rect l="l" t="t" r="r" b="b"/>
              <a:pathLst>
                <a:path w="3693" h="2692" extrusionOk="0">
                  <a:moveTo>
                    <a:pt x="2940" y="1"/>
                  </a:moveTo>
                  <a:cubicBezTo>
                    <a:pt x="2809" y="1"/>
                    <a:pt x="2683" y="61"/>
                    <a:pt x="2573" y="135"/>
                  </a:cubicBezTo>
                  <a:cubicBezTo>
                    <a:pt x="2084" y="465"/>
                    <a:pt x="1831" y="1052"/>
                    <a:pt x="1381" y="1432"/>
                  </a:cubicBezTo>
                  <a:cubicBezTo>
                    <a:pt x="1048" y="1710"/>
                    <a:pt x="630" y="1860"/>
                    <a:pt x="201" y="1860"/>
                  </a:cubicBezTo>
                  <a:cubicBezTo>
                    <a:pt x="134" y="1860"/>
                    <a:pt x="67" y="1857"/>
                    <a:pt x="0" y="1849"/>
                  </a:cubicBezTo>
                  <a:lnTo>
                    <a:pt x="0" y="1849"/>
                  </a:lnTo>
                  <a:lnTo>
                    <a:pt x="101" y="2412"/>
                  </a:lnTo>
                  <a:cubicBezTo>
                    <a:pt x="511" y="2551"/>
                    <a:pt x="936" y="2660"/>
                    <a:pt x="1369" y="2686"/>
                  </a:cubicBezTo>
                  <a:cubicBezTo>
                    <a:pt x="1431" y="2690"/>
                    <a:pt x="1494" y="2692"/>
                    <a:pt x="1556" y="2692"/>
                  </a:cubicBezTo>
                  <a:cubicBezTo>
                    <a:pt x="1929" y="2692"/>
                    <a:pt x="2302" y="2624"/>
                    <a:pt x="2639" y="2464"/>
                  </a:cubicBezTo>
                  <a:cubicBezTo>
                    <a:pt x="3031" y="2277"/>
                    <a:pt x="3367" y="1959"/>
                    <a:pt x="3530" y="1555"/>
                  </a:cubicBezTo>
                  <a:cubicBezTo>
                    <a:pt x="3692" y="1154"/>
                    <a:pt x="3668" y="670"/>
                    <a:pt x="3426" y="310"/>
                  </a:cubicBezTo>
                  <a:cubicBezTo>
                    <a:pt x="3318" y="149"/>
                    <a:pt x="3154" y="10"/>
                    <a:pt x="2962" y="1"/>
                  </a:cubicBezTo>
                  <a:cubicBezTo>
                    <a:pt x="2955" y="1"/>
                    <a:pt x="2948" y="1"/>
                    <a:pt x="2940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379630" y="2499926"/>
              <a:ext cx="693554" cy="1612095"/>
            </a:xfrm>
            <a:custGeom>
              <a:avLst/>
              <a:gdLst/>
              <a:ahLst/>
              <a:cxnLst/>
              <a:rect l="l" t="t" r="r" b="b"/>
              <a:pathLst>
                <a:path w="6416" h="14913" extrusionOk="0">
                  <a:moveTo>
                    <a:pt x="4562" y="1"/>
                  </a:moveTo>
                  <a:cubicBezTo>
                    <a:pt x="4087" y="1"/>
                    <a:pt x="3598" y="169"/>
                    <a:pt x="3210" y="451"/>
                  </a:cubicBezTo>
                  <a:cubicBezTo>
                    <a:pt x="2543" y="933"/>
                    <a:pt x="2119" y="1679"/>
                    <a:pt x="1781" y="2429"/>
                  </a:cubicBezTo>
                  <a:cubicBezTo>
                    <a:pt x="943" y="4285"/>
                    <a:pt x="498" y="6298"/>
                    <a:pt x="268" y="8320"/>
                  </a:cubicBezTo>
                  <a:cubicBezTo>
                    <a:pt x="39" y="10343"/>
                    <a:pt x="20" y="12383"/>
                    <a:pt x="0" y="14417"/>
                  </a:cubicBezTo>
                  <a:lnTo>
                    <a:pt x="3157" y="14912"/>
                  </a:lnTo>
                  <a:cubicBezTo>
                    <a:pt x="4467" y="11104"/>
                    <a:pt x="5786" y="7262"/>
                    <a:pt x="6294" y="3266"/>
                  </a:cubicBezTo>
                  <a:cubicBezTo>
                    <a:pt x="6363" y="2729"/>
                    <a:pt x="6416" y="2181"/>
                    <a:pt x="6321" y="1647"/>
                  </a:cubicBezTo>
                  <a:cubicBezTo>
                    <a:pt x="6228" y="1115"/>
                    <a:pt x="5968" y="590"/>
                    <a:pt x="5522" y="283"/>
                  </a:cubicBezTo>
                  <a:cubicBezTo>
                    <a:pt x="5237" y="88"/>
                    <a:pt x="4903" y="1"/>
                    <a:pt x="4562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850181" y="3119444"/>
              <a:ext cx="618318" cy="445372"/>
            </a:xfrm>
            <a:custGeom>
              <a:avLst/>
              <a:gdLst/>
              <a:ahLst/>
              <a:cxnLst/>
              <a:rect l="l" t="t" r="r" b="b"/>
              <a:pathLst>
                <a:path w="5720" h="4120" extrusionOk="0">
                  <a:moveTo>
                    <a:pt x="4577" y="0"/>
                  </a:moveTo>
                  <a:cubicBezTo>
                    <a:pt x="4378" y="0"/>
                    <a:pt x="4186" y="90"/>
                    <a:pt x="4017" y="198"/>
                  </a:cubicBezTo>
                  <a:cubicBezTo>
                    <a:pt x="3254" y="695"/>
                    <a:pt x="2848" y="1595"/>
                    <a:pt x="2143" y="2170"/>
                  </a:cubicBezTo>
                  <a:cubicBezTo>
                    <a:pt x="1635" y="2582"/>
                    <a:pt x="1003" y="2802"/>
                    <a:pt x="355" y="2802"/>
                  </a:cubicBezTo>
                  <a:cubicBezTo>
                    <a:pt x="238" y="2802"/>
                    <a:pt x="119" y="2795"/>
                    <a:pt x="1" y="2780"/>
                  </a:cubicBezTo>
                  <a:lnTo>
                    <a:pt x="1" y="2780"/>
                  </a:lnTo>
                  <a:lnTo>
                    <a:pt x="141" y="3651"/>
                  </a:lnTo>
                  <a:cubicBezTo>
                    <a:pt x="773" y="3876"/>
                    <a:pt x="1426" y="4056"/>
                    <a:pt x="2094" y="4106"/>
                  </a:cubicBezTo>
                  <a:cubicBezTo>
                    <a:pt x="2216" y="4115"/>
                    <a:pt x="2338" y="4120"/>
                    <a:pt x="2460" y="4120"/>
                  </a:cubicBezTo>
                  <a:cubicBezTo>
                    <a:pt x="3009" y="4120"/>
                    <a:pt x="3560" y="4024"/>
                    <a:pt x="4059" y="3796"/>
                  </a:cubicBezTo>
                  <a:cubicBezTo>
                    <a:pt x="4669" y="3517"/>
                    <a:pt x="5195" y="3032"/>
                    <a:pt x="5458" y="2415"/>
                  </a:cubicBezTo>
                  <a:cubicBezTo>
                    <a:pt x="5719" y="1798"/>
                    <a:pt x="5693" y="1051"/>
                    <a:pt x="5327" y="490"/>
                  </a:cubicBezTo>
                  <a:cubicBezTo>
                    <a:pt x="5165" y="240"/>
                    <a:pt x="4917" y="20"/>
                    <a:pt x="4620" y="2"/>
                  </a:cubicBezTo>
                  <a:cubicBezTo>
                    <a:pt x="4605" y="1"/>
                    <a:pt x="4591" y="0"/>
                    <a:pt x="457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7324778" y="3174171"/>
              <a:ext cx="358800" cy="815494"/>
            </a:xfrm>
            <a:custGeom>
              <a:avLst/>
              <a:gdLst/>
              <a:ahLst/>
              <a:cxnLst/>
              <a:rect l="l" t="t" r="r" b="b"/>
              <a:pathLst>
                <a:path w="3306" h="7514" extrusionOk="0">
                  <a:moveTo>
                    <a:pt x="934" y="0"/>
                  </a:moveTo>
                  <a:cubicBezTo>
                    <a:pt x="758" y="0"/>
                    <a:pt x="586" y="46"/>
                    <a:pt x="441" y="148"/>
                  </a:cubicBezTo>
                  <a:cubicBezTo>
                    <a:pt x="219" y="305"/>
                    <a:pt x="90" y="571"/>
                    <a:pt x="45" y="841"/>
                  </a:cubicBezTo>
                  <a:cubicBezTo>
                    <a:pt x="1" y="1111"/>
                    <a:pt x="31" y="1387"/>
                    <a:pt x="68" y="1658"/>
                  </a:cubicBezTo>
                  <a:cubicBezTo>
                    <a:pt x="348" y="3670"/>
                    <a:pt x="1034" y="5600"/>
                    <a:pt x="1717" y="7514"/>
                  </a:cubicBezTo>
                  <a:lnTo>
                    <a:pt x="3305" y="7247"/>
                  </a:lnTo>
                  <a:cubicBezTo>
                    <a:pt x="3284" y="6220"/>
                    <a:pt x="3262" y="5192"/>
                    <a:pt x="3136" y="4173"/>
                  </a:cubicBezTo>
                  <a:cubicBezTo>
                    <a:pt x="3008" y="3154"/>
                    <a:pt x="2773" y="2141"/>
                    <a:pt x="2340" y="1210"/>
                  </a:cubicBezTo>
                  <a:cubicBezTo>
                    <a:pt x="2165" y="833"/>
                    <a:pt x="1946" y="460"/>
                    <a:pt x="1608" y="220"/>
                  </a:cubicBezTo>
                  <a:cubicBezTo>
                    <a:pt x="1413" y="83"/>
                    <a:pt x="1170" y="0"/>
                    <a:pt x="93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7127903" y="3490534"/>
              <a:ext cx="313760" cy="224223"/>
            </a:xfrm>
            <a:custGeom>
              <a:avLst/>
              <a:gdLst/>
              <a:ahLst/>
              <a:cxnLst/>
              <a:rect l="l" t="t" r="r" b="b"/>
              <a:pathLst>
                <a:path w="2891" h="2066" extrusionOk="0">
                  <a:moveTo>
                    <a:pt x="571" y="0"/>
                  </a:moveTo>
                  <a:cubicBezTo>
                    <a:pt x="562" y="0"/>
                    <a:pt x="553" y="1"/>
                    <a:pt x="545" y="1"/>
                  </a:cubicBezTo>
                  <a:cubicBezTo>
                    <a:pt x="395" y="11"/>
                    <a:pt x="272" y="125"/>
                    <a:pt x="192" y="251"/>
                  </a:cubicBezTo>
                  <a:cubicBezTo>
                    <a:pt x="9" y="536"/>
                    <a:pt x="1" y="914"/>
                    <a:pt x="136" y="1224"/>
                  </a:cubicBezTo>
                  <a:cubicBezTo>
                    <a:pt x="272" y="1532"/>
                    <a:pt x="540" y="1775"/>
                    <a:pt x="849" y="1911"/>
                  </a:cubicBezTo>
                  <a:cubicBezTo>
                    <a:pt x="1093" y="2020"/>
                    <a:pt x="1360" y="2066"/>
                    <a:pt x="1627" y="2066"/>
                  </a:cubicBezTo>
                  <a:cubicBezTo>
                    <a:pt x="1699" y="2066"/>
                    <a:pt x="1771" y="2063"/>
                    <a:pt x="1842" y="2056"/>
                  </a:cubicBezTo>
                  <a:cubicBezTo>
                    <a:pt x="2179" y="2027"/>
                    <a:pt x="2508" y="1934"/>
                    <a:pt x="2825" y="1817"/>
                  </a:cubicBezTo>
                  <a:lnTo>
                    <a:pt x="2891" y="1376"/>
                  </a:lnTo>
                  <a:lnTo>
                    <a:pt x="2891" y="1376"/>
                  </a:lnTo>
                  <a:cubicBezTo>
                    <a:pt x="2825" y="1385"/>
                    <a:pt x="2760" y="1389"/>
                    <a:pt x="2695" y="1389"/>
                  </a:cubicBezTo>
                  <a:cubicBezTo>
                    <a:pt x="2374" y="1389"/>
                    <a:pt x="2060" y="1282"/>
                    <a:pt x="1806" y="1080"/>
                  </a:cubicBezTo>
                  <a:cubicBezTo>
                    <a:pt x="1447" y="793"/>
                    <a:pt x="1238" y="343"/>
                    <a:pt x="849" y="97"/>
                  </a:cubicBezTo>
                  <a:cubicBezTo>
                    <a:pt x="765" y="43"/>
                    <a:pt x="669" y="0"/>
                    <a:pt x="571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7572553" y="3271630"/>
              <a:ext cx="265030" cy="285325"/>
            </a:xfrm>
            <a:custGeom>
              <a:avLst/>
              <a:gdLst/>
              <a:ahLst/>
              <a:cxnLst/>
              <a:rect l="l" t="t" r="r" b="b"/>
              <a:pathLst>
                <a:path w="2442" h="2629" extrusionOk="0">
                  <a:moveTo>
                    <a:pt x="1674" y="0"/>
                  </a:moveTo>
                  <a:cubicBezTo>
                    <a:pt x="1632" y="0"/>
                    <a:pt x="1591" y="7"/>
                    <a:pt x="1550" y="22"/>
                  </a:cubicBezTo>
                  <a:cubicBezTo>
                    <a:pt x="1449" y="59"/>
                    <a:pt x="1373" y="146"/>
                    <a:pt x="1314" y="237"/>
                  </a:cubicBezTo>
                  <a:cubicBezTo>
                    <a:pt x="1065" y="623"/>
                    <a:pt x="1065" y="1121"/>
                    <a:pt x="860" y="1532"/>
                  </a:cubicBezTo>
                  <a:cubicBezTo>
                    <a:pt x="684" y="1880"/>
                    <a:pt x="374" y="2142"/>
                    <a:pt x="1" y="2256"/>
                  </a:cubicBezTo>
                  <a:lnTo>
                    <a:pt x="246" y="2628"/>
                  </a:lnTo>
                  <a:cubicBezTo>
                    <a:pt x="583" y="2601"/>
                    <a:pt x="920" y="2548"/>
                    <a:pt x="1238" y="2433"/>
                  </a:cubicBezTo>
                  <a:cubicBezTo>
                    <a:pt x="1556" y="2318"/>
                    <a:pt x="1855" y="2137"/>
                    <a:pt x="2077" y="1883"/>
                  </a:cubicBezTo>
                  <a:cubicBezTo>
                    <a:pt x="2301" y="1629"/>
                    <a:pt x="2442" y="1298"/>
                    <a:pt x="2436" y="959"/>
                  </a:cubicBezTo>
                  <a:cubicBezTo>
                    <a:pt x="2429" y="622"/>
                    <a:pt x="2261" y="283"/>
                    <a:pt x="1977" y="100"/>
                  </a:cubicBezTo>
                  <a:cubicBezTo>
                    <a:pt x="1886" y="42"/>
                    <a:pt x="1779" y="0"/>
                    <a:pt x="167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3"/>
          <p:cNvGrpSpPr/>
          <p:nvPr/>
        </p:nvGrpSpPr>
        <p:grpSpPr>
          <a:xfrm>
            <a:off x="-354225" y="3515175"/>
            <a:ext cx="9616251" cy="1884049"/>
            <a:chOff x="-354225" y="4022375"/>
            <a:chExt cx="9616251" cy="1884049"/>
          </a:xfrm>
        </p:grpSpPr>
        <p:sp>
          <p:nvSpPr>
            <p:cNvPr id="88" name="Google Shape;88;p3"/>
            <p:cNvSpPr/>
            <p:nvPr/>
          </p:nvSpPr>
          <p:spPr>
            <a:xfrm>
              <a:off x="-354225" y="4417549"/>
              <a:ext cx="9616251" cy="1488875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312541" y="4692792"/>
              <a:ext cx="322265" cy="108790"/>
            </a:xfrm>
            <a:custGeom>
              <a:avLst/>
              <a:gdLst/>
              <a:ahLst/>
              <a:cxnLst/>
              <a:rect l="l" t="t" r="r" b="b"/>
              <a:pathLst>
                <a:path w="3297" h="1113" extrusionOk="0">
                  <a:moveTo>
                    <a:pt x="1649" y="1"/>
                  </a:moveTo>
                  <a:cubicBezTo>
                    <a:pt x="740" y="1"/>
                    <a:pt x="1" y="250"/>
                    <a:pt x="1" y="557"/>
                  </a:cubicBezTo>
                  <a:cubicBezTo>
                    <a:pt x="1" y="865"/>
                    <a:pt x="740" y="1113"/>
                    <a:pt x="1649" y="1113"/>
                  </a:cubicBezTo>
                  <a:cubicBezTo>
                    <a:pt x="2559" y="1113"/>
                    <a:pt x="3297" y="865"/>
                    <a:pt x="3297" y="557"/>
                  </a:cubicBezTo>
                  <a:cubicBezTo>
                    <a:pt x="3297" y="250"/>
                    <a:pt x="2559" y="1"/>
                    <a:pt x="1649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743589" y="48510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8072435" y="518621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5852878" y="4968537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4024295" y="4917896"/>
              <a:ext cx="200280" cy="67737"/>
            </a:xfrm>
            <a:custGeom>
              <a:avLst/>
              <a:gdLst/>
              <a:ahLst/>
              <a:cxnLst/>
              <a:rect l="l" t="t" r="r" b="b"/>
              <a:pathLst>
                <a:path w="2049" h="693" extrusionOk="0">
                  <a:moveTo>
                    <a:pt x="1024" y="1"/>
                  </a:moveTo>
                  <a:cubicBezTo>
                    <a:pt x="458" y="1"/>
                    <a:pt x="1" y="156"/>
                    <a:pt x="1" y="347"/>
                  </a:cubicBezTo>
                  <a:cubicBezTo>
                    <a:pt x="1" y="538"/>
                    <a:pt x="458" y="693"/>
                    <a:pt x="1024" y="693"/>
                  </a:cubicBezTo>
                  <a:cubicBezTo>
                    <a:pt x="1591" y="693"/>
                    <a:pt x="2048" y="538"/>
                    <a:pt x="2048" y="347"/>
                  </a:cubicBezTo>
                  <a:cubicBezTo>
                    <a:pt x="2048" y="156"/>
                    <a:pt x="1591" y="1"/>
                    <a:pt x="102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6102807" y="5075859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163281" y="4236969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7686734" y="4022375"/>
              <a:ext cx="744035" cy="681576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8592800" y="4308764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 rot="-546563">
              <a:off x="970216" y="4413490"/>
              <a:ext cx="433109" cy="347191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754118" y="4582352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7291954" y="49553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099029" y="5049468"/>
              <a:ext cx="225889" cy="171347"/>
            </a:xfrm>
            <a:custGeom>
              <a:avLst/>
              <a:gdLst/>
              <a:ahLst/>
              <a:cxnLst/>
              <a:rect l="l" t="t" r="r" b="b"/>
              <a:pathLst>
                <a:path w="2311" h="1753" extrusionOk="0">
                  <a:moveTo>
                    <a:pt x="1939" y="1"/>
                  </a:moveTo>
                  <a:cubicBezTo>
                    <a:pt x="1775" y="1"/>
                    <a:pt x="1619" y="130"/>
                    <a:pt x="1539" y="282"/>
                  </a:cubicBezTo>
                  <a:cubicBezTo>
                    <a:pt x="1447" y="460"/>
                    <a:pt x="1428" y="664"/>
                    <a:pt x="1371" y="856"/>
                  </a:cubicBezTo>
                  <a:cubicBezTo>
                    <a:pt x="1255" y="492"/>
                    <a:pt x="979" y="202"/>
                    <a:pt x="620" y="68"/>
                  </a:cubicBezTo>
                  <a:cubicBezTo>
                    <a:pt x="546" y="42"/>
                    <a:pt x="465" y="22"/>
                    <a:pt x="386" y="22"/>
                  </a:cubicBezTo>
                  <a:cubicBezTo>
                    <a:pt x="325" y="22"/>
                    <a:pt x="264" y="34"/>
                    <a:pt x="210" y="64"/>
                  </a:cubicBezTo>
                  <a:cubicBezTo>
                    <a:pt x="64" y="143"/>
                    <a:pt x="0" y="329"/>
                    <a:pt x="23" y="495"/>
                  </a:cubicBezTo>
                  <a:cubicBezTo>
                    <a:pt x="45" y="660"/>
                    <a:pt x="134" y="807"/>
                    <a:pt x="230" y="945"/>
                  </a:cubicBezTo>
                  <a:cubicBezTo>
                    <a:pt x="422" y="1223"/>
                    <a:pt x="655" y="1489"/>
                    <a:pt x="960" y="1637"/>
                  </a:cubicBezTo>
                  <a:cubicBezTo>
                    <a:pt x="1099" y="1705"/>
                    <a:pt x="1286" y="1753"/>
                    <a:pt x="1468" y="1753"/>
                  </a:cubicBezTo>
                  <a:cubicBezTo>
                    <a:pt x="1628" y="1753"/>
                    <a:pt x="1783" y="1716"/>
                    <a:pt x="1898" y="1622"/>
                  </a:cubicBezTo>
                  <a:cubicBezTo>
                    <a:pt x="2141" y="1423"/>
                    <a:pt x="2252" y="949"/>
                    <a:pt x="2291" y="652"/>
                  </a:cubicBezTo>
                  <a:cubicBezTo>
                    <a:pt x="2306" y="528"/>
                    <a:pt x="2311" y="397"/>
                    <a:pt x="2272" y="278"/>
                  </a:cubicBezTo>
                  <a:cubicBezTo>
                    <a:pt x="2233" y="157"/>
                    <a:pt x="2144" y="48"/>
                    <a:pt x="2022" y="12"/>
                  </a:cubicBezTo>
                  <a:cubicBezTo>
                    <a:pt x="1995" y="4"/>
                    <a:pt x="1967" y="1"/>
                    <a:pt x="1939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644880" y="4479526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009059" y="5161385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7660153" y="47050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11;p3"/>
          <p:cNvGrpSpPr/>
          <p:nvPr/>
        </p:nvGrpSpPr>
        <p:grpSpPr>
          <a:xfrm flipH="1">
            <a:off x="5366497" y="-216952"/>
            <a:ext cx="5639370" cy="2108439"/>
            <a:chOff x="-88239" y="-296571"/>
            <a:chExt cx="3615676" cy="1351823"/>
          </a:xfrm>
        </p:grpSpPr>
        <p:sp>
          <p:nvSpPr>
            <p:cNvPr id="112" name="Google Shape;112;p3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3"/>
          <p:cNvSpPr/>
          <p:nvPr/>
        </p:nvSpPr>
        <p:spPr>
          <a:xfrm>
            <a:off x="150450" y="22016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"/>
          <p:cNvSpPr/>
          <p:nvPr/>
        </p:nvSpPr>
        <p:spPr>
          <a:xfrm>
            <a:off x="335275" y="5807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3"/>
          <p:cNvSpPr/>
          <p:nvPr/>
        </p:nvSpPr>
        <p:spPr>
          <a:xfrm>
            <a:off x="150450" y="286130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"/>
          <p:cNvSpPr/>
          <p:nvPr/>
        </p:nvSpPr>
        <p:spPr>
          <a:xfrm>
            <a:off x="8830325" y="3251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"/>
          <p:cNvSpPr/>
          <p:nvPr/>
        </p:nvSpPr>
        <p:spPr>
          <a:xfrm>
            <a:off x="8644500" y="29927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3"/>
          <p:cNvSpPr/>
          <p:nvPr/>
        </p:nvSpPr>
        <p:spPr>
          <a:xfrm>
            <a:off x="574944" y="264274"/>
            <a:ext cx="1906143" cy="642652"/>
          </a:xfrm>
          <a:custGeom>
            <a:avLst/>
            <a:gdLst/>
            <a:ahLst/>
            <a:cxnLst/>
            <a:rect l="l" t="t" r="r" b="b"/>
            <a:pathLst>
              <a:path w="21759" h="7336" extrusionOk="0">
                <a:moveTo>
                  <a:pt x="8545" y="0"/>
                </a:moveTo>
                <a:cubicBezTo>
                  <a:pt x="7779" y="0"/>
                  <a:pt x="7016" y="152"/>
                  <a:pt x="6315" y="463"/>
                </a:cubicBezTo>
                <a:cubicBezTo>
                  <a:pt x="4446" y="1295"/>
                  <a:pt x="3143" y="3251"/>
                  <a:pt x="3037" y="5296"/>
                </a:cubicBezTo>
                <a:cubicBezTo>
                  <a:pt x="2830" y="5280"/>
                  <a:pt x="2621" y="5268"/>
                  <a:pt x="2412" y="5268"/>
                </a:cubicBezTo>
                <a:cubicBezTo>
                  <a:pt x="1953" y="5268"/>
                  <a:pt x="1498" y="5325"/>
                  <a:pt x="1085" y="5514"/>
                </a:cubicBezTo>
                <a:cubicBezTo>
                  <a:pt x="482" y="5791"/>
                  <a:pt x="0" y="6677"/>
                  <a:pt x="79" y="7335"/>
                </a:cubicBezTo>
                <a:lnTo>
                  <a:pt x="21340" y="6979"/>
                </a:lnTo>
                <a:cubicBezTo>
                  <a:pt x="21759" y="6019"/>
                  <a:pt x="21671" y="4701"/>
                  <a:pt x="20860" y="4039"/>
                </a:cubicBezTo>
                <a:cubicBezTo>
                  <a:pt x="20435" y="3693"/>
                  <a:pt x="19887" y="3519"/>
                  <a:pt x="19339" y="3519"/>
                </a:cubicBezTo>
                <a:cubicBezTo>
                  <a:pt x="18840" y="3519"/>
                  <a:pt x="18340" y="3663"/>
                  <a:pt x="17932" y="3950"/>
                </a:cubicBezTo>
                <a:cubicBezTo>
                  <a:pt x="17666" y="3460"/>
                  <a:pt x="17087" y="3142"/>
                  <a:pt x="16529" y="3142"/>
                </a:cubicBezTo>
                <a:cubicBezTo>
                  <a:pt x="16321" y="3142"/>
                  <a:pt x="16116" y="3186"/>
                  <a:pt x="15931" y="3283"/>
                </a:cubicBezTo>
                <a:cubicBezTo>
                  <a:pt x="15775" y="2472"/>
                  <a:pt x="15231" y="1745"/>
                  <a:pt x="14499" y="1364"/>
                </a:cubicBezTo>
                <a:cubicBezTo>
                  <a:pt x="14078" y="1145"/>
                  <a:pt x="13597" y="1023"/>
                  <a:pt x="13121" y="1023"/>
                </a:cubicBezTo>
                <a:cubicBezTo>
                  <a:pt x="12769" y="1023"/>
                  <a:pt x="12421" y="1090"/>
                  <a:pt x="12101" y="1232"/>
                </a:cubicBezTo>
                <a:cubicBezTo>
                  <a:pt x="11107" y="424"/>
                  <a:pt x="9824" y="0"/>
                  <a:pt x="85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4213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60" r:id="rId4"/>
    <p:sldLayoutId id="2147483661" r:id="rId5"/>
    <p:sldLayoutId id="2147483667" r:id="rId6"/>
    <p:sldLayoutId id="2147483668" r:id="rId7"/>
    <p:sldLayoutId id="2147483673" r:id="rId8"/>
    <p:sldLayoutId id="2147483674" r:id="rId9"/>
    <p:sldLayoutId id="214748369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3898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8.jpe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Relationship Id="rId9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jpeg"/><Relationship Id="rId9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vector/hand-drawn-sao-joao-instagram-posts-collection_25633003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reepik.com/free-vector/hand-drawn-sao-joao-illustration_25632995.htm/?utm_source=slidesgo_template&amp;utm_medium=referral-link&amp;utm_campaign=sg_resources&amp;utm_content=freepi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26"/>
          <p:cNvSpPr txBox="1">
            <a:spLocks noGrp="1"/>
          </p:cNvSpPr>
          <p:nvPr>
            <p:ph type="ctrTitle"/>
          </p:nvPr>
        </p:nvSpPr>
        <p:spPr>
          <a:xfrm>
            <a:off x="730731" y="1395362"/>
            <a:ext cx="7688050" cy="15769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300" dirty="0">
                <a:solidFill>
                  <a:schemeClr val="accent2"/>
                </a:solidFill>
              </a:rPr>
              <a:t>UNIT 9 </a:t>
            </a:r>
            <a:endParaRPr sz="7400" dirty="0"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dirty="0" err="1"/>
              <a:t>Festivals</a:t>
            </a:r>
            <a:r>
              <a:rPr lang="pt-BR" sz="5400" dirty="0"/>
              <a:t> </a:t>
            </a:r>
            <a:r>
              <a:rPr lang="pt-BR" sz="5400" dirty="0" err="1"/>
              <a:t>around</a:t>
            </a:r>
            <a:r>
              <a:rPr lang="pt-BR" sz="5400" dirty="0"/>
              <a:t> </a:t>
            </a:r>
            <a:r>
              <a:rPr lang="pt-BR" sz="5400" dirty="0" err="1"/>
              <a:t>the</a:t>
            </a:r>
            <a:r>
              <a:rPr lang="pt-BR" sz="5400" dirty="0"/>
              <a:t> world</a:t>
            </a:r>
            <a:endParaRPr sz="5400" dirty="0">
              <a:solidFill>
                <a:schemeClr val="accent1"/>
              </a:solidFill>
            </a:endParaRPr>
          </a:p>
        </p:txBody>
      </p:sp>
      <p:sp>
        <p:nvSpPr>
          <p:cNvPr id="1027" name="Google Shape;1027;p26"/>
          <p:cNvSpPr txBox="1">
            <a:spLocks noGrp="1"/>
          </p:cNvSpPr>
          <p:nvPr>
            <p:ph type="subTitle" idx="1"/>
          </p:nvPr>
        </p:nvSpPr>
        <p:spPr>
          <a:xfrm>
            <a:off x="2593500" y="3258588"/>
            <a:ext cx="3957000" cy="4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/>
              <a:t>Lesson 2: A closer look 1</a:t>
            </a:r>
            <a:endParaRPr sz="2400" b="1" dirty="0"/>
          </a:p>
        </p:txBody>
      </p:sp>
      <p:sp>
        <p:nvSpPr>
          <p:cNvPr id="1028" name="Google Shape;1028;p26"/>
          <p:cNvSpPr/>
          <p:nvPr/>
        </p:nvSpPr>
        <p:spPr>
          <a:xfrm>
            <a:off x="258050" y="4180550"/>
            <a:ext cx="121575" cy="129450"/>
          </a:xfrm>
          <a:custGeom>
            <a:avLst/>
            <a:gdLst/>
            <a:ahLst/>
            <a:cxnLst/>
            <a:rect l="l" t="t" r="r" b="b"/>
            <a:pathLst>
              <a:path w="4863" h="5178" extrusionOk="0">
                <a:moveTo>
                  <a:pt x="1503" y="0"/>
                </a:moveTo>
                <a:cubicBezTo>
                  <a:pt x="1292" y="0"/>
                  <a:pt x="1077" y="86"/>
                  <a:pt x="898" y="204"/>
                </a:cubicBezTo>
                <a:cubicBezTo>
                  <a:pt x="338" y="573"/>
                  <a:pt x="15" y="1249"/>
                  <a:pt x="8" y="1919"/>
                </a:cubicBezTo>
                <a:cubicBezTo>
                  <a:pt x="1" y="2589"/>
                  <a:pt x="289" y="3243"/>
                  <a:pt x="737" y="3743"/>
                </a:cubicBezTo>
                <a:cubicBezTo>
                  <a:pt x="1185" y="4242"/>
                  <a:pt x="1781" y="4592"/>
                  <a:pt x="2414" y="4813"/>
                </a:cubicBezTo>
                <a:cubicBezTo>
                  <a:pt x="3047" y="5034"/>
                  <a:pt x="3717" y="5130"/>
                  <a:pt x="4385" y="5178"/>
                </a:cubicBezTo>
                <a:lnTo>
                  <a:pt x="4862" y="4435"/>
                </a:lnTo>
                <a:cubicBezTo>
                  <a:pt x="4120" y="4216"/>
                  <a:pt x="3499" y="3706"/>
                  <a:pt x="3143" y="3020"/>
                </a:cubicBezTo>
                <a:cubicBezTo>
                  <a:pt x="2727" y="2210"/>
                  <a:pt x="2716" y="1223"/>
                  <a:pt x="2215" y="464"/>
                </a:cubicBezTo>
                <a:cubicBezTo>
                  <a:pt x="2096" y="285"/>
                  <a:pt x="1944" y="114"/>
                  <a:pt x="1741" y="41"/>
                </a:cubicBezTo>
                <a:cubicBezTo>
                  <a:pt x="1664" y="13"/>
                  <a:pt x="1584" y="0"/>
                  <a:pt x="15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26"/>
          <p:cNvSpPr/>
          <p:nvPr/>
        </p:nvSpPr>
        <p:spPr>
          <a:xfrm>
            <a:off x="-61300" y="444625"/>
            <a:ext cx="1389526" cy="560337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26"/>
          <p:cNvSpPr/>
          <p:nvPr/>
        </p:nvSpPr>
        <p:spPr>
          <a:xfrm rot="621551">
            <a:off x="1445395" y="907730"/>
            <a:ext cx="1338264" cy="849448"/>
          </a:xfrm>
          <a:custGeom>
            <a:avLst/>
            <a:gdLst/>
            <a:ahLst/>
            <a:cxnLst/>
            <a:rect l="l" t="t" r="r" b="b"/>
            <a:pathLst>
              <a:path w="15942" h="10119" extrusionOk="0">
                <a:moveTo>
                  <a:pt x="8105" y="1"/>
                </a:moveTo>
                <a:cubicBezTo>
                  <a:pt x="7759" y="1"/>
                  <a:pt x="7412" y="68"/>
                  <a:pt x="7095" y="201"/>
                </a:cubicBezTo>
                <a:cubicBezTo>
                  <a:pt x="6205" y="573"/>
                  <a:pt x="5549" y="1389"/>
                  <a:pt x="5216" y="2295"/>
                </a:cubicBezTo>
                <a:cubicBezTo>
                  <a:pt x="4883" y="3200"/>
                  <a:pt x="4843" y="4190"/>
                  <a:pt x="4926" y="5150"/>
                </a:cubicBezTo>
                <a:cubicBezTo>
                  <a:pt x="4635" y="4689"/>
                  <a:pt x="4087" y="4433"/>
                  <a:pt x="3540" y="4433"/>
                </a:cubicBezTo>
                <a:cubicBezTo>
                  <a:pt x="3352" y="4433"/>
                  <a:pt x="3165" y="4464"/>
                  <a:pt x="2988" y="4526"/>
                </a:cubicBezTo>
                <a:cubicBezTo>
                  <a:pt x="2296" y="4769"/>
                  <a:pt x="1800" y="5444"/>
                  <a:pt x="1691" y="6169"/>
                </a:cubicBezTo>
                <a:cubicBezTo>
                  <a:pt x="1583" y="6895"/>
                  <a:pt x="1834" y="7649"/>
                  <a:pt x="2293" y="8221"/>
                </a:cubicBezTo>
                <a:cubicBezTo>
                  <a:pt x="1501" y="8766"/>
                  <a:pt x="716" y="9472"/>
                  <a:pt x="0" y="10118"/>
                </a:cubicBezTo>
                <a:cubicBezTo>
                  <a:pt x="5180" y="8366"/>
                  <a:pt x="10474" y="6595"/>
                  <a:pt x="15941" y="6595"/>
                </a:cubicBezTo>
                <a:cubicBezTo>
                  <a:pt x="14789" y="6422"/>
                  <a:pt x="13637" y="6186"/>
                  <a:pt x="12485" y="6013"/>
                </a:cubicBezTo>
                <a:cubicBezTo>
                  <a:pt x="12838" y="5443"/>
                  <a:pt x="12704" y="4624"/>
                  <a:pt x="12189" y="4195"/>
                </a:cubicBezTo>
                <a:cubicBezTo>
                  <a:pt x="11940" y="3988"/>
                  <a:pt x="11618" y="3886"/>
                  <a:pt x="11295" y="3886"/>
                </a:cubicBezTo>
                <a:cubicBezTo>
                  <a:pt x="10950" y="3886"/>
                  <a:pt x="10604" y="4003"/>
                  <a:pt x="10348" y="4236"/>
                </a:cubicBezTo>
                <a:cubicBezTo>
                  <a:pt x="10435" y="3618"/>
                  <a:pt x="10523" y="2992"/>
                  <a:pt x="10470" y="2371"/>
                </a:cubicBezTo>
                <a:cubicBezTo>
                  <a:pt x="10415" y="1748"/>
                  <a:pt x="10209" y="1119"/>
                  <a:pt x="9777" y="669"/>
                </a:cubicBezTo>
                <a:cubicBezTo>
                  <a:pt x="9347" y="220"/>
                  <a:pt x="8728" y="1"/>
                  <a:pt x="81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1" name="Google Shape;1031;p26"/>
          <p:cNvGrpSpPr/>
          <p:nvPr/>
        </p:nvGrpSpPr>
        <p:grpSpPr>
          <a:xfrm>
            <a:off x="-117969" y="-592484"/>
            <a:ext cx="1378332" cy="2754249"/>
            <a:chOff x="4874700" y="1406200"/>
            <a:chExt cx="559025" cy="1117025"/>
          </a:xfrm>
        </p:grpSpPr>
        <p:sp>
          <p:nvSpPr>
            <p:cNvPr id="1032" name="Google Shape;1032;p26"/>
            <p:cNvSpPr/>
            <p:nvPr/>
          </p:nvSpPr>
          <p:spPr>
            <a:xfrm>
              <a:off x="5188525" y="1789125"/>
              <a:ext cx="69475" cy="106575"/>
            </a:xfrm>
            <a:custGeom>
              <a:avLst/>
              <a:gdLst/>
              <a:ahLst/>
              <a:cxnLst/>
              <a:rect l="l" t="t" r="r" b="b"/>
              <a:pathLst>
                <a:path w="2779" h="4263" fill="none" extrusionOk="0">
                  <a:moveTo>
                    <a:pt x="0" y="3408"/>
                  </a:moveTo>
                  <a:cubicBezTo>
                    <a:pt x="834" y="2299"/>
                    <a:pt x="1603" y="1111"/>
                    <a:pt x="2437" y="0"/>
                  </a:cubicBezTo>
                  <a:cubicBezTo>
                    <a:pt x="2470" y="1428"/>
                    <a:pt x="2573" y="2850"/>
                    <a:pt x="2779" y="426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6"/>
            <p:cNvSpPr/>
            <p:nvPr/>
          </p:nvSpPr>
          <p:spPr>
            <a:xfrm>
              <a:off x="5249725" y="1406200"/>
              <a:ext cx="184000" cy="383475"/>
            </a:xfrm>
            <a:custGeom>
              <a:avLst/>
              <a:gdLst/>
              <a:ahLst/>
              <a:cxnLst/>
              <a:rect l="l" t="t" r="r" b="b"/>
              <a:pathLst>
                <a:path w="7360" h="15339" fill="none" extrusionOk="0">
                  <a:moveTo>
                    <a:pt x="0" y="15339"/>
                  </a:moveTo>
                  <a:cubicBezTo>
                    <a:pt x="2885" y="10444"/>
                    <a:pt x="5346" y="5313"/>
                    <a:pt x="7359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6"/>
            <p:cNvSpPr/>
            <p:nvPr/>
          </p:nvSpPr>
          <p:spPr>
            <a:xfrm>
              <a:off x="5024500" y="2189400"/>
              <a:ext cx="147825" cy="330775"/>
            </a:xfrm>
            <a:custGeom>
              <a:avLst/>
              <a:gdLst/>
              <a:ahLst/>
              <a:cxnLst/>
              <a:rect l="l" t="t" r="r" b="b"/>
              <a:pathLst>
                <a:path w="5913" h="13231" extrusionOk="0">
                  <a:moveTo>
                    <a:pt x="5273" y="1"/>
                  </a:moveTo>
                  <a:cubicBezTo>
                    <a:pt x="4603" y="1862"/>
                    <a:pt x="3275" y="3257"/>
                    <a:pt x="2159" y="4890"/>
                  </a:cubicBezTo>
                  <a:cubicBezTo>
                    <a:pt x="489" y="7335"/>
                    <a:pt x="1" y="10347"/>
                    <a:pt x="685" y="13230"/>
                  </a:cubicBezTo>
                  <a:cubicBezTo>
                    <a:pt x="1493" y="12953"/>
                    <a:pt x="2376" y="12593"/>
                    <a:pt x="3183" y="12316"/>
                  </a:cubicBezTo>
                  <a:cubicBezTo>
                    <a:pt x="2255" y="11161"/>
                    <a:pt x="2047" y="9552"/>
                    <a:pt x="2317" y="8094"/>
                  </a:cubicBezTo>
                  <a:cubicBezTo>
                    <a:pt x="2586" y="6636"/>
                    <a:pt x="3282" y="5296"/>
                    <a:pt x="4017" y="4009"/>
                  </a:cubicBezTo>
                  <a:cubicBezTo>
                    <a:pt x="4753" y="2723"/>
                    <a:pt x="5431" y="1403"/>
                    <a:pt x="5913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6"/>
            <p:cNvSpPr/>
            <p:nvPr/>
          </p:nvSpPr>
          <p:spPr>
            <a:xfrm>
              <a:off x="5165575" y="2193600"/>
              <a:ext cx="159700" cy="329625"/>
            </a:xfrm>
            <a:custGeom>
              <a:avLst/>
              <a:gdLst/>
              <a:ahLst/>
              <a:cxnLst/>
              <a:rect l="l" t="t" r="r" b="b"/>
              <a:pathLst>
                <a:path w="6388" h="13185" extrusionOk="0">
                  <a:moveTo>
                    <a:pt x="763" y="1"/>
                  </a:moveTo>
                  <a:cubicBezTo>
                    <a:pt x="0" y="1846"/>
                    <a:pt x="0" y="3976"/>
                    <a:pt x="814" y="5801"/>
                  </a:cubicBezTo>
                  <a:cubicBezTo>
                    <a:pt x="1365" y="7039"/>
                    <a:pt x="2244" y="8100"/>
                    <a:pt x="2979" y="9239"/>
                  </a:cubicBezTo>
                  <a:cubicBezTo>
                    <a:pt x="3715" y="10380"/>
                    <a:pt x="4299" y="11829"/>
                    <a:pt x="4207" y="13184"/>
                  </a:cubicBezTo>
                  <a:cubicBezTo>
                    <a:pt x="4811" y="13008"/>
                    <a:pt x="5426" y="12897"/>
                    <a:pt x="6051" y="12897"/>
                  </a:cubicBezTo>
                  <a:cubicBezTo>
                    <a:pt x="6143" y="12897"/>
                    <a:pt x="6236" y="12899"/>
                    <a:pt x="6328" y="12904"/>
                  </a:cubicBezTo>
                  <a:cubicBezTo>
                    <a:pt x="6387" y="11528"/>
                    <a:pt x="5592" y="10257"/>
                    <a:pt x="4664" y="9241"/>
                  </a:cubicBezTo>
                  <a:cubicBezTo>
                    <a:pt x="3734" y="8223"/>
                    <a:pt x="2635" y="7352"/>
                    <a:pt x="1853" y="6219"/>
                  </a:cubicBezTo>
                  <a:cubicBezTo>
                    <a:pt x="614" y="4426"/>
                    <a:pt x="317" y="2054"/>
                    <a:pt x="1043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6"/>
            <p:cNvSpPr/>
            <p:nvPr/>
          </p:nvSpPr>
          <p:spPr>
            <a:xfrm>
              <a:off x="4874700" y="2191575"/>
              <a:ext cx="310650" cy="313475"/>
            </a:xfrm>
            <a:custGeom>
              <a:avLst/>
              <a:gdLst/>
              <a:ahLst/>
              <a:cxnLst/>
              <a:rect l="l" t="t" r="r" b="b"/>
              <a:pathLst>
                <a:path w="12426" h="12539" extrusionOk="0">
                  <a:moveTo>
                    <a:pt x="11863" y="0"/>
                  </a:moveTo>
                  <a:cubicBezTo>
                    <a:pt x="11233" y="1942"/>
                    <a:pt x="10282" y="3737"/>
                    <a:pt x="8610" y="4906"/>
                  </a:cubicBezTo>
                  <a:cubicBezTo>
                    <a:pt x="7517" y="5670"/>
                    <a:pt x="6278" y="6192"/>
                    <a:pt x="5073" y="6760"/>
                  </a:cubicBezTo>
                  <a:cubicBezTo>
                    <a:pt x="3867" y="7327"/>
                    <a:pt x="2665" y="7957"/>
                    <a:pt x="1712" y="8888"/>
                  </a:cubicBezTo>
                  <a:cubicBezTo>
                    <a:pt x="758" y="9820"/>
                    <a:pt x="0" y="11095"/>
                    <a:pt x="56" y="12427"/>
                  </a:cubicBezTo>
                  <a:cubicBezTo>
                    <a:pt x="982" y="12464"/>
                    <a:pt x="1962" y="12503"/>
                    <a:pt x="2889" y="12539"/>
                  </a:cubicBezTo>
                  <a:cubicBezTo>
                    <a:pt x="3001" y="11160"/>
                    <a:pt x="3833" y="9927"/>
                    <a:pt x="4856" y="8996"/>
                  </a:cubicBezTo>
                  <a:cubicBezTo>
                    <a:pt x="5879" y="8065"/>
                    <a:pt x="7096" y="7377"/>
                    <a:pt x="8248" y="6611"/>
                  </a:cubicBezTo>
                  <a:cubicBezTo>
                    <a:pt x="9402" y="5845"/>
                    <a:pt x="10524" y="4967"/>
                    <a:pt x="11236" y="3778"/>
                  </a:cubicBezTo>
                  <a:cubicBezTo>
                    <a:pt x="11899" y="2669"/>
                    <a:pt x="12180" y="1333"/>
                    <a:pt x="12426" y="65"/>
                  </a:cubicBezTo>
                  <a:lnTo>
                    <a:pt x="11863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6"/>
            <p:cNvSpPr/>
            <p:nvPr/>
          </p:nvSpPr>
          <p:spPr>
            <a:xfrm>
              <a:off x="5075150" y="1863875"/>
              <a:ext cx="244775" cy="337150"/>
            </a:xfrm>
            <a:custGeom>
              <a:avLst/>
              <a:gdLst/>
              <a:ahLst/>
              <a:cxnLst/>
              <a:rect l="l" t="t" r="r" b="b"/>
              <a:pathLst>
                <a:path w="9791" h="13486" extrusionOk="0">
                  <a:moveTo>
                    <a:pt x="4613" y="1"/>
                  </a:moveTo>
                  <a:cubicBezTo>
                    <a:pt x="3131" y="2004"/>
                    <a:pt x="1483" y="4089"/>
                    <a:pt x="1" y="6091"/>
                  </a:cubicBezTo>
                  <a:cubicBezTo>
                    <a:pt x="1007" y="8416"/>
                    <a:pt x="1839" y="10813"/>
                    <a:pt x="2562" y="13241"/>
                  </a:cubicBezTo>
                  <a:cubicBezTo>
                    <a:pt x="3307" y="13371"/>
                    <a:pt x="4188" y="13358"/>
                    <a:pt x="4933" y="13485"/>
                  </a:cubicBezTo>
                  <a:lnTo>
                    <a:pt x="9790" y="7103"/>
                  </a:lnTo>
                  <a:cubicBezTo>
                    <a:pt x="9790" y="7103"/>
                    <a:pt x="8210" y="3192"/>
                    <a:pt x="7321" y="692"/>
                  </a:cubicBezTo>
                  <a:lnTo>
                    <a:pt x="4613" y="1"/>
                  </a:ln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6"/>
            <p:cNvSpPr/>
            <p:nvPr/>
          </p:nvSpPr>
          <p:spPr>
            <a:xfrm>
              <a:off x="5075150" y="1863925"/>
              <a:ext cx="151850" cy="334700"/>
            </a:xfrm>
            <a:custGeom>
              <a:avLst/>
              <a:gdLst/>
              <a:ahLst/>
              <a:cxnLst/>
              <a:rect l="l" t="t" r="r" b="b"/>
              <a:pathLst>
                <a:path w="6074" h="13388" extrusionOk="0">
                  <a:moveTo>
                    <a:pt x="4614" y="0"/>
                  </a:moveTo>
                  <a:cubicBezTo>
                    <a:pt x="3131" y="2002"/>
                    <a:pt x="1483" y="4087"/>
                    <a:pt x="1" y="6089"/>
                  </a:cubicBezTo>
                  <a:cubicBezTo>
                    <a:pt x="1007" y="8414"/>
                    <a:pt x="1840" y="10811"/>
                    <a:pt x="2562" y="13239"/>
                  </a:cubicBezTo>
                  <a:cubicBezTo>
                    <a:pt x="3042" y="13323"/>
                    <a:pt x="3578" y="13347"/>
                    <a:pt x="4099" y="13387"/>
                  </a:cubicBezTo>
                  <a:cubicBezTo>
                    <a:pt x="4756" y="9049"/>
                    <a:pt x="5415" y="4711"/>
                    <a:pt x="6074" y="372"/>
                  </a:cubicBezTo>
                  <a:lnTo>
                    <a:pt x="4614" y="0"/>
                  </a:ln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6"/>
            <p:cNvSpPr/>
            <p:nvPr/>
          </p:nvSpPr>
          <p:spPr>
            <a:xfrm>
              <a:off x="5140675" y="1869700"/>
              <a:ext cx="117300" cy="329900"/>
            </a:xfrm>
            <a:custGeom>
              <a:avLst/>
              <a:gdLst/>
              <a:ahLst/>
              <a:cxnLst/>
              <a:rect l="l" t="t" r="r" b="b"/>
              <a:pathLst>
                <a:path w="4692" h="13196" extrusionOk="0">
                  <a:moveTo>
                    <a:pt x="2900" y="0"/>
                  </a:moveTo>
                  <a:lnTo>
                    <a:pt x="0" y="6278"/>
                  </a:lnTo>
                  <a:lnTo>
                    <a:pt x="471" y="13077"/>
                  </a:lnTo>
                  <a:cubicBezTo>
                    <a:pt x="934" y="13123"/>
                    <a:pt x="1422" y="13145"/>
                    <a:pt x="1883" y="13195"/>
                  </a:cubicBezTo>
                  <a:lnTo>
                    <a:pt x="4691" y="6133"/>
                  </a:lnTo>
                  <a:lnTo>
                    <a:pt x="4088" y="303"/>
                  </a:lnTo>
                  <a:lnTo>
                    <a:pt x="2900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6"/>
            <p:cNvSpPr/>
            <p:nvPr/>
          </p:nvSpPr>
          <p:spPr>
            <a:xfrm>
              <a:off x="5112875" y="1877400"/>
              <a:ext cx="89600" cy="123000"/>
            </a:xfrm>
            <a:custGeom>
              <a:avLst/>
              <a:gdLst/>
              <a:ahLst/>
              <a:cxnLst/>
              <a:rect l="l" t="t" r="r" b="b"/>
              <a:pathLst>
                <a:path w="3584" h="4920" extrusionOk="0">
                  <a:moveTo>
                    <a:pt x="3301" y="1"/>
                  </a:moveTo>
                  <a:cubicBezTo>
                    <a:pt x="3151" y="1"/>
                    <a:pt x="3015" y="148"/>
                    <a:pt x="2922" y="281"/>
                  </a:cubicBezTo>
                  <a:lnTo>
                    <a:pt x="1299" y="2581"/>
                  </a:lnTo>
                  <a:lnTo>
                    <a:pt x="495" y="3719"/>
                  </a:lnTo>
                  <a:cubicBezTo>
                    <a:pt x="466" y="3760"/>
                    <a:pt x="314" y="3993"/>
                    <a:pt x="162" y="4227"/>
                  </a:cubicBezTo>
                  <a:cubicBezTo>
                    <a:pt x="0" y="4475"/>
                    <a:pt x="151" y="4812"/>
                    <a:pt x="445" y="4848"/>
                  </a:cubicBezTo>
                  <a:cubicBezTo>
                    <a:pt x="828" y="4896"/>
                    <a:pt x="1212" y="4920"/>
                    <a:pt x="1597" y="4920"/>
                  </a:cubicBezTo>
                  <a:cubicBezTo>
                    <a:pt x="1741" y="4920"/>
                    <a:pt x="1886" y="4917"/>
                    <a:pt x="2031" y="4910"/>
                  </a:cubicBezTo>
                  <a:cubicBezTo>
                    <a:pt x="2312" y="4896"/>
                    <a:pt x="2619" y="4858"/>
                    <a:pt x="2820" y="4660"/>
                  </a:cubicBezTo>
                  <a:cubicBezTo>
                    <a:pt x="3001" y="4482"/>
                    <a:pt x="3055" y="4215"/>
                    <a:pt x="3098" y="3966"/>
                  </a:cubicBezTo>
                  <a:cubicBezTo>
                    <a:pt x="3305" y="2767"/>
                    <a:pt x="3463" y="1565"/>
                    <a:pt x="3572" y="357"/>
                  </a:cubicBezTo>
                  <a:cubicBezTo>
                    <a:pt x="3583" y="229"/>
                    <a:pt x="3530" y="96"/>
                    <a:pt x="3418" y="32"/>
                  </a:cubicBezTo>
                  <a:cubicBezTo>
                    <a:pt x="3378" y="10"/>
                    <a:pt x="3339" y="1"/>
                    <a:pt x="3301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1" name="Google Shape;1041;p26"/>
          <p:cNvGrpSpPr/>
          <p:nvPr/>
        </p:nvGrpSpPr>
        <p:grpSpPr>
          <a:xfrm rot="-697610">
            <a:off x="864301" y="-94161"/>
            <a:ext cx="821569" cy="1657859"/>
            <a:chOff x="3744025" y="3745525"/>
            <a:chExt cx="433900" cy="875575"/>
          </a:xfrm>
        </p:grpSpPr>
        <p:sp>
          <p:nvSpPr>
            <p:cNvPr id="1042" name="Google Shape;1042;p26"/>
            <p:cNvSpPr/>
            <p:nvPr/>
          </p:nvSpPr>
          <p:spPr>
            <a:xfrm>
              <a:off x="3966100" y="3866125"/>
              <a:ext cx="83325" cy="83250"/>
            </a:xfrm>
            <a:custGeom>
              <a:avLst/>
              <a:gdLst/>
              <a:ahLst/>
              <a:cxnLst/>
              <a:rect l="l" t="t" r="r" b="b"/>
              <a:pathLst>
                <a:path w="3333" h="3330" fill="none" extrusionOk="0">
                  <a:moveTo>
                    <a:pt x="0" y="2758"/>
                  </a:moveTo>
                  <a:cubicBezTo>
                    <a:pt x="714" y="1875"/>
                    <a:pt x="1382" y="953"/>
                    <a:pt x="2002" y="0"/>
                  </a:cubicBezTo>
                  <a:cubicBezTo>
                    <a:pt x="2456" y="1111"/>
                    <a:pt x="2879" y="2219"/>
                    <a:pt x="3332" y="333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6"/>
            <p:cNvSpPr/>
            <p:nvPr/>
          </p:nvSpPr>
          <p:spPr>
            <a:xfrm>
              <a:off x="4016150" y="3745525"/>
              <a:ext cx="10125" cy="120625"/>
            </a:xfrm>
            <a:custGeom>
              <a:avLst/>
              <a:gdLst/>
              <a:ahLst/>
              <a:cxnLst/>
              <a:rect l="l" t="t" r="r" b="b"/>
              <a:pathLst>
                <a:path w="405" h="4825" fill="none" extrusionOk="0">
                  <a:moveTo>
                    <a:pt x="0" y="4824"/>
                  </a:moveTo>
                  <a:cubicBezTo>
                    <a:pt x="370" y="3245"/>
                    <a:pt x="405" y="1614"/>
                    <a:pt x="22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6"/>
            <p:cNvSpPr/>
            <p:nvPr/>
          </p:nvSpPr>
          <p:spPr>
            <a:xfrm>
              <a:off x="3744025" y="4282925"/>
              <a:ext cx="241925" cy="252750"/>
            </a:xfrm>
            <a:custGeom>
              <a:avLst/>
              <a:gdLst/>
              <a:ahLst/>
              <a:cxnLst/>
              <a:rect l="l" t="t" r="r" b="b"/>
              <a:pathLst>
                <a:path w="9677" h="10110" extrusionOk="0">
                  <a:moveTo>
                    <a:pt x="9254" y="0"/>
                  </a:moveTo>
                  <a:cubicBezTo>
                    <a:pt x="9089" y="0"/>
                    <a:pt x="8938" y="105"/>
                    <a:pt x="8886" y="268"/>
                  </a:cubicBezTo>
                  <a:lnTo>
                    <a:pt x="8883" y="276"/>
                  </a:lnTo>
                  <a:cubicBezTo>
                    <a:pt x="8589" y="1178"/>
                    <a:pt x="7864" y="1889"/>
                    <a:pt x="7035" y="2422"/>
                  </a:cubicBezTo>
                  <a:cubicBezTo>
                    <a:pt x="6203" y="2963"/>
                    <a:pt x="5236" y="3325"/>
                    <a:pt x="4241" y="3768"/>
                  </a:cubicBezTo>
                  <a:cubicBezTo>
                    <a:pt x="3743" y="3989"/>
                    <a:pt x="3237" y="4233"/>
                    <a:pt x="2740" y="4533"/>
                  </a:cubicBezTo>
                  <a:cubicBezTo>
                    <a:pt x="2488" y="4687"/>
                    <a:pt x="2242" y="4855"/>
                    <a:pt x="2008" y="5037"/>
                  </a:cubicBezTo>
                  <a:cubicBezTo>
                    <a:pt x="1769" y="5228"/>
                    <a:pt x="1543" y="5436"/>
                    <a:pt x="1334" y="5658"/>
                  </a:cubicBezTo>
                  <a:cubicBezTo>
                    <a:pt x="915" y="6109"/>
                    <a:pt x="550" y="6636"/>
                    <a:pt x="302" y="7251"/>
                  </a:cubicBezTo>
                  <a:cubicBezTo>
                    <a:pt x="177" y="7568"/>
                    <a:pt x="90" y="7900"/>
                    <a:pt x="44" y="8238"/>
                  </a:cubicBezTo>
                  <a:cubicBezTo>
                    <a:pt x="1" y="8591"/>
                    <a:pt x="7" y="8950"/>
                    <a:pt x="60" y="9302"/>
                  </a:cubicBezTo>
                  <a:cubicBezTo>
                    <a:pt x="64" y="9329"/>
                    <a:pt x="70" y="9358"/>
                    <a:pt x="77" y="9385"/>
                  </a:cubicBezTo>
                  <a:cubicBezTo>
                    <a:pt x="182" y="9819"/>
                    <a:pt x="571" y="10110"/>
                    <a:pt x="998" y="10110"/>
                  </a:cubicBezTo>
                  <a:cubicBezTo>
                    <a:pt x="1073" y="10110"/>
                    <a:pt x="1149" y="10101"/>
                    <a:pt x="1225" y="10082"/>
                  </a:cubicBezTo>
                  <a:cubicBezTo>
                    <a:pt x="1736" y="9959"/>
                    <a:pt x="2049" y="9444"/>
                    <a:pt x="1924" y="8934"/>
                  </a:cubicBezTo>
                  <a:cubicBezTo>
                    <a:pt x="1882" y="8762"/>
                    <a:pt x="1862" y="8587"/>
                    <a:pt x="1865" y="8411"/>
                  </a:cubicBezTo>
                  <a:cubicBezTo>
                    <a:pt x="1873" y="8218"/>
                    <a:pt x="1905" y="8029"/>
                    <a:pt x="1958" y="7845"/>
                  </a:cubicBezTo>
                  <a:cubicBezTo>
                    <a:pt x="2073" y="7459"/>
                    <a:pt x="2284" y="7070"/>
                    <a:pt x="2556" y="6716"/>
                  </a:cubicBezTo>
                  <a:cubicBezTo>
                    <a:pt x="3095" y="6007"/>
                    <a:pt x="3928" y="5469"/>
                    <a:pt x="4835" y="4964"/>
                  </a:cubicBezTo>
                  <a:cubicBezTo>
                    <a:pt x="5739" y="4457"/>
                    <a:pt x="6745" y="3984"/>
                    <a:pt x="7646" y="3279"/>
                  </a:cubicBezTo>
                  <a:cubicBezTo>
                    <a:pt x="8094" y="2929"/>
                    <a:pt x="8513" y="2530"/>
                    <a:pt x="8865" y="2064"/>
                  </a:cubicBezTo>
                  <a:cubicBezTo>
                    <a:pt x="9041" y="1828"/>
                    <a:pt x="9195" y="1577"/>
                    <a:pt x="9327" y="1315"/>
                  </a:cubicBezTo>
                  <a:cubicBezTo>
                    <a:pt x="9454" y="1046"/>
                    <a:pt x="9555" y="766"/>
                    <a:pt x="9625" y="479"/>
                  </a:cubicBezTo>
                  <a:lnTo>
                    <a:pt x="9625" y="478"/>
                  </a:lnTo>
                  <a:cubicBezTo>
                    <a:pt x="9677" y="277"/>
                    <a:pt x="9558" y="72"/>
                    <a:pt x="9358" y="14"/>
                  </a:cubicBezTo>
                  <a:cubicBezTo>
                    <a:pt x="9323" y="5"/>
                    <a:pt x="9288" y="0"/>
                    <a:pt x="9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6"/>
            <p:cNvSpPr/>
            <p:nvPr/>
          </p:nvSpPr>
          <p:spPr>
            <a:xfrm>
              <a:off x="3844075" y="4252125"/>
              <a:ext cx="150600" cy="368975"/>
            </a:xfrm>
            <a:custGeom>
              <a:avLst/>
              <a:gdLst/>
              <a:ahLst/>
              <a:cxnLst/>
              <a:rect l="l" t="t" r="r" b="b"/>
              <a:pathLst>
                <a:path w="6024" h="14759" extrusionOk="0">
                  <a:moveTo>
                    <a:pt x="5115" y="1"/>
                  </a:moveTo>
                  <a:cubicBezTo>
                    <a:pt x="5084" y="1"/>
                    <a:pt x="5052" y="6"/>
                    <a:pt x="5021" y="18"/>
                  </a:cubicBezTo>
                  <a:cubicBezTo>
                    <a:pt x="4881" y="70"/>
                    <a:pt x="4811" y="225"/>
                    <a:pt x="4863" y="364"/>
                  </a:cubicBezTo>
                  <a:lnTo>
                    <a:pt x="4864" y="367"/>
                  </a:lnTo>
                  <a:cubicBezTo>
                    <a:pt x="5236" y="1498"/>
                    <a:pt x="5279" y="2710"/>
                    <a:pt x="4992" y="3865"/>
                  </a:cubicBezTo>
                  <a:cubicBezTo>
                    <a:pt x="4854" y="4429"/>
                    <a:pt x="4635" y="4970"/>
                    <a:pt x="4340" y="5473"/>
                  </a:cubicBezTo>
                  <a:cubicBezTo>
                    <a:pt x="4049" y="5969"/>
                    <a:pt x="3677" y="6430"/>
                    <a:pt x="3277" y="6886"/>
                  </a:cubicBezTo>
                  <a:cubicBezTo>
                    <a:pt x="2482" y="7796"/>
                    <a:pt x="1526" y="8697"/>
                    <a:pt x="879" y="9950"/>
                  </a:cubicBezTo>
                  <a:cubicBezTo>
                    <a:pt x="238" y="11214"/>
                    <a:pt x="1" y="12645"/>
                    <a:pt x="203" y="14047"/>
                  </a:cubicBezTo>
                  <a:lnTo>
                    <a:pt x="205" y="14057"/>
                  </a:lnTo>
                  <a:cubicBezTo>
                    <a:pt x="208" y="14078"/>
                    <a:pt x="212" y="14100"/>
                    <a:pt x="216" y="14121"/>
                  </a:cubicBezTo>
                  <a:cubicBezTo>
                    <a:pt x="314" y="14503"/>
                    <a:pt x="657" y="14758"/>
                    <a:pt x="1035" y="14758"/>
                  </a:cubicBezTo>
                  <a:cubicBezTo>
                    <a:pt x="1097" y="14758"/>
                    <a:pt x="1160" y="14751"/>
                    <a:pt x="1224" y="14737"/>
                  </a:cubicBezTo>
                  <a:cubicBezTo>
                    <a:pt x="1671" y="14636"/>
                    <a:pt x="1957" y="14196"/>
                    <a:pt x="1866" y="13745"/>
                  </a:cubicBezTo>
                  <a:cubicBezTo>
                    <a:pt x="1630" y="12705"/>
                    <a:pt x="1726" y="11561"/>
                    <a:pt x="2149" y="10547"/>
                  </a:cubicBezTo>
                  <a:cubicBezTo>
                    <a:pt x="2568" y="9528"/>
                    <a:pt x="3372" y="8605"/>
                    <a:pt x="4141" y="7588"/>
                  </a:cubicBezTo>
                  <a:cubicBezTo>
                    <a:pt x="4524" y="7077"/>
                    <a:pt x="4901" y="6534"/>
                    <a:pt x="5196" y="5929"/>
                  </a:cubicBezTo>
                  <a:cubicBezTo>
                    <a:pt x="5488" y="5329"/>
                    <a:pt x="5692" y="4690"/>
                    <a:pt x="5801" y="4030"/>
                  </a:cubicBezTo>
                  <a:cubicBezTo>
                    <a:pt x="6024" y="2726"/>
                    <a:pt x="5869" y="1374"/>
                    <a:pt x="5366" y="175"/>
                  </a:cubicBezTo>
                  <a:lnTo>
                    <a:pt x="5366" y="176"/>
                  </a:lnTo>
                  <a:cubicBezTo>
                    <a:pt x="5326" y="68"/>
                    <a:pt x="5224" y="1"/>
                    <a:pt x="5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6"/>
            <p:cNvSpPr/>
            <p:nvPr/>
          </p:nvSpPr>
          <p:spPr>
            <a:xfrm>
              <a:off x="3981525" y="4261100"/>
              <a:ext cx="196400" cy="333800"/>
            </a:xfrm>
            <a:custGeom>
              <a:avLst/>
              <a:gdLst/>
              <a:ahLst/>
              <a:cxnLst/>
              <a:rect l="l" t="t" r="r" b="b"/>
              <a:pathLst>
                <a:path w="7856" h="13352" extrusionOk="0">
                  <a:moveTo>
                    <a:pt x="292" y="0"/>
                  </a:moveTo>
                  <a:cubicBezTo>
                    <a:pt x="179" y="0"/>
                    <a:pt x="83" y="85"/>
                    <a:pt x="71" y="197"/>
                  </a:cubicBezTo>
                  <a:cubicBezTo>
                    <a:pt x="0" y="833"/>
                    <a:pt x="99" y="1489"/>
                    <a:pt x="325" y="2084"/>
                  </a:cubicBezTo>
                  <a:cubicBezTo>
                    <a:pt x="544" y="2686"/>
                    <a:pt x="874" y="3232"/>
                    <a:pt x="1249" y="3737"/>
                  </a:cubicBezTo>
                  <a:cubicBezTo>
                    <a:pt x="2009" y="4755"/>
                    <a:pt x="2959" y="5543"/>
                    <a:pt x="3766" y="6376"/>
                  </a:cubicBezTo>
                  <a:cubicBezTo>
                    <a:pt x="4172" y="6791"/>
                    <a:pt x="4541" y="7216"/>
                    <a:pt x="4843" y="7664"/>
                  </a:cubicBezTo>
                  <a:cubicBezTo>
                    <a:pt x="5139" y="8111"/>
                    <a:pt x="5386" y="8592"/>
                    <a:pt x="5555" y="9097"/>
                  </a:cubicBezTo>
                  <a:cubicBezTo>
                    <a:pt x="5904" y="10090"/>
                    <a:pt x="5994" y="11156"/>
                    <a:pt x="5818" y="12195"/>
                  </a:cubicBezTo>
                  <a:cubicBezTo>
                    <a:pt x="5719" y="12752"/>
                    <a:pt x="6109" y="13279"/>
                    <a:pt x="6673" y="13345"/>
                  </a:cubicBezTo>
                  <a:cubicBezTo>
                    <a:pt x="6711" y="13349"/>
                    <a:pt x="6749" y="13351"/>
                    <a:pt x="6787" y="13351"/>
                  </a:cubicBezTo>
                  <a:cubicBezTo>
                    <a:pt x="7302" y="13351"/>
                    <a:pt x="7740" y="12949"/>
                    <a:pt x="7769" y="12422"/>
                  </a:cubicBezTo>
                  <a:lnTo>
                    <a:pt x="7769" y="12416"/>
                  </a:lnTo>
                  <a:cubicBezTo>
                    <a:pt x="7855" y="11064"/>
                    <a:pt x="7597" y="9713"/>
                    <a:pt x="7019" y="8487"/>
                  </a:cubicBezTo>
                  <a:cubicBezTo>
                    <a:pt x="6739" y="7884"/>
                    <a:pt x="6373" y="7325"/>
                    <a:pt x="5953" y="6817"/>
                  </a:cubicBezTo>
                  <a:cubicBezTo>
                    <a:pt x="5528" y="6315"/>
                    <a:pt x="5056" y="5883"/>
                    <a:pt x="4581" y="5490"/>
                  </a:cubicBezTo>
                  <a:cubicBezTo>
                    <a:pt x="3634" y="4702"/>
                    <a:pt x="2651" y="4043"/>
                    <a:pt x="1882" y="3211"/>
                  </a:cubicBezTo>
                  <a:cubicBezTo>
                    <a:pt x="1499" y="2793"/>
                    <a:pt x="1154" y="2337"/>
                    <a:pt x="907" y="1835"/>
                  </a:cubicBezTo>
                  <a:cubicBezTo>
                    <a:pt x="656" y="1335"/>
                    <a:pt x="513" y="787"/>
                    <a:pt x="513" y="226"/>
                  </a:cubicBezTo>
                  <a:lnTo>
                    <a:pt x="513" y="222"/>
                  </a:lnTo>
                  <a:cubicBezTo>
                    <a:pt x="511" y="104"/>
                    <a:pt x="419" y="8"/>
                    <a:pt x="303" y="1"/>
                  </a:cubicBezTo>
                  <a:cubicBezTo>
                    <a:pt x="299" y="0"/>
                    <a:pt x="296" y="0"/>
                    <a:pt x="2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6"/>
            <p:cNvSpPr/>
            <p:nvPr/>
          </p:nvSpPr>
          <p:spPr>
            <a:xfrm>
              <a:off x="3843950" y="3922650"/>
              <a:ext cx="280675" cy="374525"/>
            </a:xfrm>
            <a:custGeom>
              <a:avLst/>
              <a:gdLst/>
              <a:ahLst/>
              <a:cxnLst/>
              <a:rect l="l" t="t" r="r" b="b"/>
              <a:pathLst>
                <a:path w="11227" h="14981" extrusionOk="0">
                  <a:moveTo>
                    <a:pt x="5142" y="1"/>
                  </a:moveTo>
                  <a:cubicBezTo>
                    <a:pt x="3325" y="2199"/>
                    <a:pt x="1514" y="4507"/>
                    <a:pt x="0" y="6925"/>
                  </a:cubicBezTo>
                  <a:lnTo>
                    <a:pt x="3903" y="14819"/>
                  </a:lnTo>
                  <a:lnTo>
                    <a:pt x="6778" y="14981"/>
                  </a:lnTo>
                  <a:cubicBezTo>
                    <a:pt x="8594" y="12404"/>
                    <a:pt x="10229" y="9910"/>
                    <a:pt x="11226" y="7714"/>
                  </a:cubicBezTo>
                  <a:cubicBezTo>
                    <a:pt x="10377" y="5108"/>
                    <a:pt x="9328" y="2624"/>
                    <a:pt x="8078" y="262"/>
                  </a:cubicBezTo>
                  <a:lnTo>
                    <a:pt x="5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6"/>
            <p:cNvSpPr/>
            <p:nvPr/>
          </p:nvSpPr>
          <p:spPr>
            <a:xfrm>
              <a:off x="3843950" y="3922650"/>
              <a:ext cx="167050" cy="372375"/>
            </a:xfrm>
            <a:custGeom>
              <a:avLst/>
              <a:gdLst/>
              <a:ahLst/>
              <a:cxnLst/>
              <a:rect l="l" t="t" r="r" b="b"/>
              <a:pathLst>
                <a:path w="6682" h="14895" extrusionOk="0">
                  <a:moveTo>
                    <a:pt x="5142" y="1"/>
                  </a:moveTo>
                  <a:cubicBezTo>
                    <a:pt x="3200" y="2199"/>
                    <a:pt x="1392" y="4507"/>
                    <a:pt x="0" y="6925"/>
                  </a:cubicBezTo>
                  <a:cubicBezTo>
                    <a:pt x="975" y="9541"/>
                    <a:pt x="2316" y="12174"/>
                    <a:pt x="3903" y="14817"/>
                  </a:cubicBezTo>
                  <a:lnTo>
                    <a:pt x="5245" y="14895"/>
                  </a:lnTo>
                  <a:lnTo>
                    <a:pt x="6682" y="137"/>
                  </a:lnTo>
                  <a:lnTo>
                    <a:pt x="51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6"/>
            <p:cNvSpPr/>
            <p:nvPr/>
          </p:nvSpPr>
          <p:spPr>
            <a:xfrm>
              <a:off x="3923475" y="3924575"/>
              <a:ext cx="131675" cy="371825"/>
            </a:xfrm>
            <a:custGeom>
              <a:avLst/>
              <a:gdLst/>
              <a:ahLst/>
              <a:cxnLst/>
              <a:rect l="l" t="t" r="r" b="b"/>
              <a:pathLst>
                <a:path w="5267" h="14873" extrusionOk="0">
                  <a:moveTo>
                    <a:pt x="2827" y="0"/>
                  </a:moveTo>
                  <a:lnTo>
                    <a:pt x="1" y="6686"/>
                  </a:lnTo>
                  <a:lnTo>
                    <a:pt x="1285" y="14773"/>
                  </a:lnTo>
                  <a:lnTo>
                    <a:pt x="3031" y="14872"/>
                  </a:lnTo>
                  <a:cubicBezTo>
                    <a:pt x="3697" y="12720"/>
                    <a:pt x="5238" y="7733"/>
                    <a:pt x="5253" y="7614"/>
                  </a:cubicBezTo>
                  <a:cubicBezTo>
                    <a:pt x="5267" y="7491"/>
                    <a:pt x="4537" y="2150"/>
                    <a:pt x="4258" y="128"/>
                  </a:cubicBezTo>
                  <a:lnTo>
                    <a:pt x="28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6"/>
            <p:cNvSpPr/>
            <p:nvPr/>
          </p:nvSpPr>
          <p:spPr>
            <a:xfrm>
              <a:off x="3877050" y="3938800"/>
              <a:ext cx="107450" cy="140650"/>
            </a:xfrm>
            <a:custGeom>
              <a:avLst/>
              <a:gdLst/>
              <a:ahLst/>
              <a:cxnLst/>
              <a:rect l="l" t="t" r="r" b="b"/>
              <a:pathLst>
                <a:path w="4298" h="5626" extrusionOk="0">
                  <a:moveTo>
                    <a:pt x="3894" y="0"/>
                  </a:moveTo>
                  <a:cubicBezTo>
                    <a:pt x="3797" y="0"/>
                    <a:pt x="3697" y="32"/>
                    <a:pt x="3614" y="84"/>
                  </a:cubicBezTo>
                  <a:cubicBezTo>
                    <a:pt x="3468" y="176"/>
                    <a:pt x="3363" y="321"/>
                    <a:pt x="3264" y="463"/>
                  </a:cubicBezTo>
                  <a:cubicBezTo>
                    <a:pt x="2554" y="1466"/>
                    <a:pt x="1868" y="2486"/>
                    <a:pt x="1209" y="3524"/>
                  </a:cubicBezTo>
                  <a:cubicBezTo>
                    <a:pt x="899" y="4009"/>
                    <a:pt x="572" y="4491"/>
                    <a:pt x="278" y="4984"/>
                  </a:cubicBezTo>
                  <a:cubicBezTo>
                    <a:pt x="1" y="5448"/>
                    <a:pt x="315" y="5576"/>
                    <a:pt x="796" y="5601"/>
                  </a:cubicBezTo>
                  <a:cubicBezTo>
                    <a:pt x="1021" y="5613"/>
                    <a:pt x="1248" y="5625"/>
                    <a:pt x="1473" y="5625"/>
                  </a:cubicBezTo>
                  <a:cubicBezTo>
                    <a:pt x="1741" y="5625"/>
                    <a:pt x="2008" y="5609"/>
                    <a:pt x="2269" y="5556"/>
                  </a:cubicBezTo>
                  <a:cubicBezTo>
                    <a:pt x="2753" y="5459"/>
                    <a:pt x="3227" y="5223"/>
                    <a:pt x="3511" y="4818"/>
                  </a:cubicBezTo>
                  <a:cubicBezTo>
                    <a:pt x="3757" y="4465"/>
                    <a:pt x="3836" y="4024"/>
                    <a:pt x="3904" y="3598"/>
                  </a:cubicBezTo>
                  <a:cubicBezTo>
                    <a:pt x="4055" y="2640"/>
                    <a:pt x="4178" y="1678"/>
                    <a:pt x="4273" y="712"/>
                  </a:cubicBezTo>
                  <a:cubicBezTo>
                    <a:pt x="4296" y="479"/>
                    <a:pt x="4297" y="196"/>
                    <a:pt x="4103" y="62"/>
                  </a:cubicBezTo>
                  <a:cubicBezTo>
                    <a:pt x="4041" y="19"/>
                    <a:pt x="3968" y="0"/>
                    <a:pt x="3894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6"/>
            <p:cNvSpPr/>
            <p:nvPr/>
          </p:nvSpPr>
          <p:spPr>
            <a:xfrm>
              <a:off x="3962625" y="3907425"/>
              <a:ext cx="92525" cy="29050"/>
            </a:xfrm>
            <a:custGeom>
              <a:avLst/>
              <a:gdLst/>
              <a:ahLst/>
              <a:cxnLst/>
              <a:rect l="l" t="t" r="r" b="b"/>
              <a:pathLst>
                <a:path w="3701" h="1162" extrusionOk="0">
                  <a:moveTo>
                    <a:pt x="478" y="1"/>
                  </a:moveTo>
                  <a:cubicBezTo>
                    <a:pt x="257" y="1"/>
                    <a:pt x="36" y="166"/>
                    <a:pt x="19" y="398"/>
                  </a:cubicBezTo>
                  <a:cubicBezTo>
                    <a:pt x="0" y="636"/>
                    <a:pt x="162" y="875"/>
                    <a:pt x="413" y="900"/>
                  </a:cubicBezTo>
                  <a:lnTo>
                    <a:pt x="3180" y="1160"/>
                  </a:lnTo>
                  <a:cubicBezTo>
                    <a:pt x="3194" y="1161"/>
                    <a:pt x="3207" y="1161"/>
                    <a:pt x="3221" y="1161"/>
                  </a:cubicBezTo>
                  <a:cubicBezTo>
                    <a:pt x="3443" y="1161"/>
                    <a:pt x="3665" y="998"/>
                    <a:pt x="3682" y="765"/>
                  </a:cubicBezTo>
                  <a:cubicBezTo>
                    <a:pt x="3701" y="524"/>
                    <a:pt x="3540" y="286"/>
                    <a:pt x="3288" y="263"/>
                  </a:cubicBezTo>
                  <a:lnTo>
                    <a:pt x="521" y="3"/>
                  </a:lnTo>
                  <a:cubicBezTo>
                    <a:pt x="507" y="2"/>
                    <a:pt x="493" y="1"/>
                    <a:pt x="478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6"/>
            <p:cNvSpPr/>
            <p:nvPr/>
          </p:nvSpPr>
          <p:spPr>
            <a:xfrm>
              <a:off x="3929575" y="4283125"/>
              <a:ext cx="93375" cy="26800"/>
            </a:xfrm>
            <a:custGeom>
              <a:avLst/>
              <a:gdLst/>
              <a:ahLst/>
              <a:cxnLst/>
              <a:rect l="l" t="t" r="r" b="b"/>
              <a:pathLst>
                <a:path w="3735" h="1072" extrusionOk="0">
                  <a:moveTo>
                    <a:pt x="470" y="0"/>
                  </a:moveTo>
                  <a:cubicBezTo>
                    <a:pt x="252" y="0"/>
                    <a:pt x="35" y="175"/>
                    <a:pt x="19" y="398"/>
                  </a:cubicBezTo>
                  <a:cubicBezTo>
                    <a:pt x="1" y="645"/>
                    <a:pt x="163" y="866"/>
                    <a:pt x="414" y="900"/>
                  </a:cubicBezTo>
                  <a:cubicBezTo>
                    <a:pt x="1291" y="1014"/>
                    <a:pt x="2175" y="1072"/>
                    <a:pt x="3060" y="1072"/>
                  </a:cubicBezTo>
                  <a:cubicBezTo>
                    <a:pt x="3112" y="1072"/>
                    <a:pt x="3164" y="1072"/>
                    <a:pt x="3216" y="1071"/>
                  </a:cubicBezTo>
                  <a:cubicBezTo>
                    <a:pt x="3450" y="1070"/>
                    <a:pt x="3698" y="941"/>
                    <a:pt x="3719" y="677"/>
                  </a:cubicBezTo>
                  <a:cubicBezTo>
                    <a:pt x="3734" y="457"/>
                    <a:pt x="3578" y="174"/>
                    <a:pt x="3328" y="174"/>
                  </a:cubicBezTo>
                  <a:cubicBezTo>
                    <a:pt x="3326" y="174"/>
                    <a:pt x="3325" y="174"/>
                    <a:pt x="3324" y="174"/>
                  </a:cubicBezTo>
                  <a:cubicBezTo>
                    <a:pt x="3272" y="175"/>
                    <a:pt x="3220" y="175"/>
                    <a:pt x="3168" y="175"/>
                  </a:cubicBezTo>
                  <a:cubicBezTo>
                    <a:pt x="2283" y="175"/>
                    <a:pt x="1398" y="117"/>
                    <a:pt x="521" y="4"/>
                  </a:cubicBezTo>
                  <a:cubicBezTo>
                    <a:pt x="504" y="1"/>
                    <a:pt x="487" y="0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3" name="Google Shape;1053;p26"/>
          <p:cNvGrpSpPr/>
          <p:nvPr/>
        </p:nvGrpSpPr>
        <p:grpSpPr>
          <a:xfrm flipH="1">
            <a:off x="7883440" y="-592453"/>
            <a:ext cx="1378332" cy="2754249"/>
            <a:chOff x="4874700" y="1406200"/>
            <a:chExt cx="559025" cy="1117025"/>
          </a:xfrm>
        </p:grpSpPr>
        <p:sp>
          <p:nvSpPr>
            <p:cNvPr id="1054" name="Google Shape;1054;p26"/>
            <p:cNvSpPr/>
            <p:nvPr/>
          </p:nvSpPr>
          <p:spPr>
            <a:xfrm>
              <a:off x="5188525" y="1789125"/>
              <a:ext cx="69475" cy="106575"/>
            </a:xfrm>
            <a:custGeom>
              <a:avLst/>
              <a:gdLst/>
              <a:ahLst/>
              <a:cxnLst/>
              <a:rect l="l" t="t" r="r" b="b"/>
              <a:pathLst>
                <a:path w="2779" h="4263" fill="none" extrusionOk="0">
                  <a:moveTo>
                    <a:pt x="0" y="3408"/>
                  </a:moveTo>
                  <a:cubicBezTo>
                    <a:pt x="834" y="2299"/>
                    <a:pt x="1603" y="1111"/>
                    <a:pt x="2437" y="0"/>
                  </a:cubicBezTo>
                  <a:cubicBezTo>
                    <a:pt x="2470" y="1428"/>
                    <a:pt x="2573" y="2850"/>
                    <a:pt x="2779" y="426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6"/>
            <p:cNvSpPr/>
            <p:nvPr/>
          </p:nvSpPr>
          <p:spPr>
            <a:xfrm>
              <a:off x="5249725" y="1406200"/>
              <a:ext cx="184000" cy="383475"/>
            </a:xfrm>
            <a:custGeom>
              <a:avLst/>
              <a:gdLst/>
              <a:ahLst/>
              <a:cxnLst/>
              <a:rect l="l" t="t" r="r" b="b"/>
              <a:pathLst>
                <a:path w="7360" h="15339" fill="none" extrusionOk="0">
                  <a:moveTo>
                    <a:pt x="0" y="15339"/>
                  </a:moveTo>
                  <a:cubicBezTo>
                    <a:pt x="2885" y="10444"/>
                    <a:pt x="5346" y="5313"/>
                    <a:pt x="7359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6"/>
            <p:cNvSpPr/>
            <p:nvPr/>
          </p:nvSpPr>
          <p:spPr>
            <a:xfrm>
              <a:off x="5024500" y="2189400"/>
              <a:ext cx="147825" cy="330775"/>
            </a:xfrm>
            <a:custGeom>
              <a:avLst/>
              <a:gdLst/>
              <a:ahLst/>
              <a:cxnLst/>
              <a:rect l="l" t="t" r="r" b="b"/>
              <a:pathLst>
                <a:path w="5913" h="13231" extrusionOk="0">
                  <a:moveTo>
                    <a:pt x="5273" y="1"/>
                  </a:moveTo>
                  <a:cubicBezTo>
                    <a:pt x="4603" y="1862"/>
                    <a:pt x="3275" y="3257"/>
                    <a:pt x="2159" y="4890"/>
                  </a:cubicBezTo>
                  <a:cubicBezTo>
                    <a:pt x="489" y="7335"/>
                    <a:pt x="1" y="10347"/>
                    <a:pt x="685" y="13230"/>
                  </a:cubicBezTo>
                  <a:cubicBezTo>
                    <a:pt x="1493" y="12953"/>
                    <a:pt x="2376" y="12593"/>
                    <a:pt x="3183" y="12316"/>
                  </a:cubicBezTo>
                  <a:cubicBezTo>
                    <a:pt x="2255" y="11161"/>
                    <a:pt x="2047" y="9552"/>
                    <a:pt x="2317" y="8094"/>
                  </a:cubicBezTo>
                  <a:cubicBezTo>
                    <a:pt x="2586" y="6636"/>
                    <a:pt x="3282" y="5296"/>
                    <a:pt x="4017" y="4009"/>
                  </a:cubicBezTo>
                  <a:cubicBezTo>
                    <a:pt x="4753" y="2723"/>
                    <a:pt x="5431" y="1403"/>
                    <a:pt x="5913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6"/>
            <p:cNvSpPr/>
            <p:nvPr/>
          </p:nvSpPr>
          <p:spPr>
            <a:xfrm>
              <a:off x="5165575" y="2193600"/>
              <a:ext cx="159700" cy="329625"/>
            </a:xfrm>
            <a:custGeom>
              <a:avLst/>
              <a:gdLst/>
              <a:ahLst/>
              <a:cxnLst/>
              <a:rect l="l" t="t" r="r" b="b"/>
              <a:pathLst>
                <a:path w="6388" h="13185" extrusionOk="0">
                  <a:moveTo>
                    <a:pt x="763" y="1"/>
                  </a:moveTo>
                  <a:cubicBezTo>
                    <a:pt x="0" y="1846"/>
                    <a:pt x="0" y="3976"/>
                    <a:pt x="814" y="5801"/>
                  </a:cubicBezTo>
                  <a:cubicBezTo>
                    <a:pt x="1365" y="7039"/>
                    <a:pt x="2244" y="8100"/>
                    <a:pt x="2979" y="9239"/>
                  </a:cubicBezTo>
                  <a:cubicBezTo>
                    <a:pt x="3715" y="10380"/>
                    <a:pt x="4299" y="11829"/>
                    <a:pt x="4207" y="13184"/>
                  </a:cubicBezTo>
                  <a:cubicBezTo>
                    <a:pt x="4811" y="13008"/>
                    <a:pt x="5426" y="12897"/>
                    <a:pt x="6051" y="12897"/>
                  </a:cubicBezTo>
                  <a:cubicBezTo>
                    <a:pt x="6143" y="12897"/>
                    <a:pt x="6236" y="12899"/>
                    <a:pt x="6328" y="12904"/>
                  </a:cubicBezTo>
                  <a:cubicBezTo>
                    <a:pt x="6387" y="11528"/>
                    <a:pt x="5592" y="10257"/>
                    <a:pt x="4664" y="9241"/>
                  </a:cubicBezTo>
                  <a:cubicBezTo>
                    <a:pt x="3734" y="8223"/>
                    <a:pt x="2635" y="7352"/>
                    <a:pt x="1853" y="6219"/>
                  </a:cubicBezTo>
                  <a:cubicBezTo>
                    <a:pt x="614" y="4426"/>
                    <a:pt x="317" y="2054"/>
                    <a:pt x="1043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6"/>
            <p:cNvSpPr/>
            <p:nvPr/>
          </p:nvSpPr>
          <p:spPr>
            <a:xfrm>
              <a:off x="4874700" y="2191575"/>
              <a:ext cx="310650" cy="313475"/>
            </a:xfrm>
            <a:custGeom>
              <a:avLst/>
              <a:gdLst/>
              <a:ahLst/>
              <a:cxnLst/>
              <a:rect l="l" t="t" r="r" b="b"/>
              <a:pathLst>
                <a:path w="12426" h="12539" extrusionOk="0">
                  <a:moveTo>
                    <a:pt x="11863" y="0"/>
                  </a:moveTo>
                  <a:cubicBezTo>
                    <a:pt x="11233" y="1942"/>
                    <a:pt x="10282" y="3737"/>
                    <a:pt x="8610" y="4906"/>
                  </a:cubicBezTo>
                  <a:cubicBezTo>
                    <a:pt x="7517" y="5670"/>
                    <a:pt x="6278" y="6192"/>
                    <a:pt x="5073" y="6760"/>
                  </a:cubicBezTo>
                  <a:cubicBezTo>
                    <a:pt x="3867" y="7327"/>
                    <a:pt x="2665" y="7957"/>
                    <a:pt x="1712" y="8888"/>
                  </a:cubicBezTo>
                  <a:cubicBezTo>
                    <a:pt x="758" y="9820"/>
                    <a:pt x="0" y="11095"/>
                    <a:pt x="56" y="12427"/>
                  </a:cubicBezTo>
                  <a:cubicBezTo>
                    <a:pt x="982" y="12464"/>
                    <a:pt x="1962" y="12503"/>
                    <a:pt x="2889" y="12539"/>
                  </a:cubicBezTo>
                  <a:cubicBezTo>
                    <a:pt x="3001" y="11160"/>
                    <a:pt x="3833" y="9927"/>
                    <a:pt x="4856" y="8996"/>
                  </a:cubicBezTo>
                  <a:cubicBezTo>
                    <a:pt x="5879" y="8065"/>
                    <a:pt x="7096" y="7377"/>
                    <a:pt x="8248" y="6611"/>
                  </a:cubicBezTo>
                  <a:cubicBezTo>
                    <a:pt x="9402" y="5845"/>
                    <a:pt x="10524" y="4967"/>
                    <a:pt x="11236" y="3778"/>
                  </a:cubicBezTo>
                  <a:cubicBezTo>
                    <a:pt x="11899" y="2669"/>
                    <a:pt x="12180" y="1333"/>
                    <a:pt x="12426" y="65"/>
                  </a:cubicBezTo>
                  <a:lnTo>
                    <a:pt x="11863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6"/>
            <p:cNvSpPr/>
            <p:nvPr/>
          </p:nvSpPr>
          <p:spPr>
            <a:xfrm>
              <a:off x="5075150" y="1863875"/>
              <a:ext cx="244775" cy="337150"/>
            </a:xfrm>
            <a:custGeom>
              <a:avLst/>
              <a:gdLst/>
              <a:ahLst/>
              <a:cxnLst/>
              <a:rect l="l" t="t" r="r" b="b"/>
              <a:pathLst>
                <a:path w="9791" h="13486" extrusionOk="0">
                  <a:moveTo>
                    <a:pt x="4613" y="1"/>
                  </a:moveTo>
                  <a:cubicBezTo>
                    <a:pt x="3131" y="2004"/>
                    <a:pt x="1483" y="4089"/>
                    <a:pt x="1" y="6091"/>
                  </a:cubicBezTo>
                  <a:cubicBezTo>
                    <a:pt x="1007" y="8416"/>
                    <a:pt x="1839" y="10813"/>
                    <a:pt x="2562" y="13241"/>
                  </a:cubicBezTo>
                  <a:cubicBezTo>
                    <a:pt x="3307" y="13371"/>
                    <a:pt x="4188" y="13358"/>
                    <a:pt x="4933" y="13485"/>
                  </a:cubicBezTo>
                  <a:lnTo>
                    <a:pt x="9790" y="7103"/>
                  </a:lnTo>
                  <a:cubicBezTo>
                    <a:pt x="9790" y="7103"/>
                    <a:pt x="8210" y="3192"/>
                    <a:pt x="7321" y="692"/>
                  </a:cubicBezTo>
                  <a:lnTo>
                    <a:pt x="4613" y="1"/>
                  </a:ln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6"/>
            <p:cNvSpPr/>
            <p:nvPr/>
          </p:nvSpPr>
          <p:spPr>
            <a:xfrm>
              <a:off x="5075150" y="1863925"/>
              <a:ext cx="151850" cy="334700"/>
            </a:xfrm>
            <a:custGeom>
              <a:avLst/>
              <a:gdLst/>
              <a:ahLst/>
              <a:cxnLst/>
              <a:rect l="l" t="t" r="r" b="b"/>
              <a:pathLst>
                <a:path w="6074" h="13388" extrusionOk="0">
                  <a:moveTo>
                    <a:pt x="4614" y="0"/>
                  </a:moveTo>
                  <a:cubicBezTo>
                    <a:pt x="3131" y="2002"/>
                    <a:pt x="1483" y="4087"/>
                    <a:pt x="1" y="6089"/>
                  </a:cubicBezTo>
                  <a:cubicBezTo>
                    <a:pt x="1007" y="8414"/>
                    <a:pt x="1840" y="10811"/>
                    <a:pt x="2562" y="13239"/>
                  </a:cubicBezTo>
                  <a:cubicBezTo>
                    <a:pt x="3042" y="13323"/>
                    <a:pt x="3578" y="13347"/>
                    <a:pt x="4099" y="13387"/>
                  </a:cubicBezTo>
                  <a:cubicBezTo>
                    <a:pt x="4756" y="9049"/>
                    <a:pt x="5415" y="4711"/>
                    <a:pt x="6074" y="372"/>
                  </a:cubicBezTo>
                  <a:lnTo>
                    <a:pt x="4614" y="0"/>
                  </a:ln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6"/>
            <p:cNvSpPr/>
            <p:nvPr/>
          </p:nvSpPr>
          <p:spPr>
            <a:xfrm>
              <a:off x="5140675" y="1869700"/>
              <a:ext cx="117300" cy="329900"/>
            </a:xfrm>
            <a:custGeom>
              <a:avLst/>
              <a:gdLst/>
              <a:ahLst/>
              <a:cxnLst/>
              <a:rect l="l" t="t" r="r" b="b"/>
              <a:pathLst>
                <a:path w="4692" h="13196" extrusionOk="0">
                  <a:moveTo>
                    <a:pt x="2900" y="0"/>
                  </a:moveTo>
                  <a:lnTo>
                    <a:pt x="0" y="6278"/>
                  </a:lnTo>
                  <a:lnTo>
                    <a:pt x="471" y="13077"/>
                  </a:lnTo>
                  <a:cubicBezTo>
                    <a:pt x="934" y="13123"/>
                    <a:pt x="1422" y="13145"/>
                    <a:pt x="1883" y="13195"/>
                  </a:cubicBezTo>
                  <a:lnTo>
                    <a:pt x="4691" y="6133"/>
                  </a:lnTo>
                  <a:lnTo>
                    <a:pt x="4088" y="303"/>
                  </a:lnTo>
                  <a:lnTo>
                    <a:pt x="2900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6"/>
            <p:cNvSpPr/>
            <p:nvPr/>
          </p:nvSpPr>
          <p:spPr>
            <a:xfrm>
              <a:off x="5112875" y="1877400"/>
              <a:ext cx="89600" cy="123000"/>
            </a:xfrm>
            <a:custGeom>
              <a:avLst/>
              <a:gdLst/>
              <a:ahLst/>
              <a:cxnLst/>
              <a:rect l="l" t="t" r="r" b="b"/>
              <a:pathLst>
                <a:path w="3584" h="4920" extrusionOk="0">
                  <a:moveTo>
                    <a:pt x="3301" y="1"/>
                  </a:moveTo>
                  <a:cubicBezTo>
                    <a:pt x="3151" y="1"/>
                    <a:pt x="3015" y="148"/>
                    <a:pt x="2922" y="281"/>
                  </a:cubicBezTo>
                  <a:lnTo>
                    <a:pt x="1299" y="2581"/>
                  </a:lnTo>
                  <a:lnTo>
                    <a:pt x="495" y="3719"/>
                  </a:lnTo>
                  <a:cubicBezTo>
                    <a:pt x="466" y="3760"/>
                    <a:pt x="314" y="3993"/>
                    <a:pt x="162" y="4227"/>
                  </a:cubicBezTo>
                  <a:cubicBezTo>
                    <a:pt x="0" y="4475"/>
                    <a:pt x="151" y="4812"/>
                    <a:pt x="445" y="4848"/>
                  </a:cubicBezTo>
                  <a:cubicBezTo>
                    <a:pt x="828" y="4896"/>
                    <a:pt x="1212" y="4920"/>
                    <a:pt x="1597" y="4920"/>
                  </a:cubicBezTo>
                  <a:cubicBezTo>
                    <a:pt x="1741" y="4920"/>
                    <a:pt x="1886" y="4917"/>
                    <a:pt x="2031" y="4910"/>
                  </a:cubicBezTo>
                  <a:cubicBezTo>
                    <a:pt x="2312" y="4896"/>
                    <a:pt x="2619" y="4858"/>
                    <a:pt x="2820" y="4660"/>
                  </a:cubicBezTo>
                  <a:cubicBezTo>
                    <a:pt x="3001" y="4482"/>
                    <a:pt x="3055" y="4215"/>
                    <a:pt x="3098" y="3966"/>
                  </a:cubicBezTo>
                  <a:cubicBezTo>
                    <a:pt x="3305" y="2767"/>
                    <a:pt x="3463" y="1565"/>
                    <a:pt x="3572" y="357"/>
                  </a:cubicBezTo>
                  <a:cubicBezTo>
                    <a:pt x="3583" y="229"/>
                    <a:pt x="3530" y="96"/>
                    <a:pt x="3418" y="32"/>
                  </a:cubicBezTo>
                  <a:cubicBezTo>
                    <a:pt x="3378" y="10"/>
                    <a:pt x="3339" y="1"/>
                    <a:pt x="3301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3" name="Google Shape;1063;p26"/>
          <p:cNvGrpSpPr/>
          <p:nvPr/>
        </p:nvGrpSpPr>
        <p:grpSpPr>
          <a:xfrm rot="697610" flipH="1">
            <a:off x="7457996" y="-94116"/>
            <a:ext cx="821569" cy="1657859"/>
            <a:chOff x="3744025" y="3745525"/>
            <a:chExt cx="433900" cy="875575"/>
          </a:xfrm>
        </p:grpSpPr>
        <p:sp>
          <p:nvSpPr>
            <p:cNvPr id="1064" name="Google Shape;1064;p26"/>
            <p:cNvSpPr/>
            <p:nvPr/>
          </p:nvSpPr>
          <p:spPr>
            <a:xfrm>
              <a:off x="3966100" y="3866125"/>
              <a:ext cx="83325" cy="83250"/>
            </a:xfrm>
            <a:custGeom>
              <a:avLst/>
              <a:gdLst/>
              <a:ahLst/>
              <a:cxnLst/>
              <a:rect l="l" t="t" r="r" b="b"/>
              <a:pathLst>
                <a:path w="3333" h="3330" fill="none" extrusionOk="0">
                  <a:moveTo>
                    <a:pt x="0" y="2758"/>
                  </a:moveTo>
                  <a:cubicBezTo>
                    <a:pt x="714" y="1875"/>
                    <a:pt x="1382" y="953"/>
                    <a:pt x="2002" y="0"/>
                  </a:cubicBezTo>
                  <a:cubicBezTo>
                    <a:pt x="2456" y="1111"/>
                    <a:pt x="2879" y="2219"/>
                    <a:pt x="3332" y="333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6"/>
            <p:cNvSpPr/>
            <p:nvPr/>
          </p:nvSpPr>
          <p:spPr>
            <a:xfrm>
              <a:off x="4016150" y="3745525"/>
              <a:ext cx="10125" cy="120625"/>
            </a:xfrm>
            <a:custGeom>
              <a:avLst/>
              <a:gdLst/>
              <a:ahLst/>
              <a:cxnLst/>
              <a:rect l="l" t="t" r="r" b="b"/>
              <a:pathLst>
                <a:path w="405" h="4825" fill="none" extrusionOk="0">
                  <a:moveTo>
                    <a:pt x="0" y="4824"/>
                  </a:moveTo>
                  <a:cubicBezTo>
                    <a:pt x="370" y="3245"/>
                    <a:pt x="405" y="1614"/>
                    <a:pt x="22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6"/>
            <p:cNvSpPr/>
            <p:nvPr/>
          </p:nvSpPr>
          <p:spPr>
            <a:xfrm>
              <a:off x="3744025" y="4282925"/>
              <a:ext cx="241925" cy="252750"/>
            </a:xfrm>
            <a:custGeom>
              <a:avLst/>
              <a:gdLst/>
              <a:ahLst/>
              <a:cxnLst/>
              <a:rect l="l" t="t" r="r" b="b"/>
              <a:pathLst>
                <a:path w="9677" h="10110" extrusionOk="0">
                  <a:moveTo>
                    <a:pt x="9254" y="0"/>
                  </a:moveTo>
                  <a:cubicBezTo>
                    <a:pt x="9089" y="0"/>
                    <a:pt x="8938" y="105"/>
                    <a:pt x="8886" y="268"/>
                  </a:cubicBezTo>
                  <a:lnTo>
                    <a:pt x="8883" y="276"/>
                  </a:lnTo>
                  <a:cubicBezTo>
                    <a:pt x="8589" y="1178"/>
                    <a:pt x="7864" y="1889"/>
                    <a:pt x="7035" y="2422"/>
                  </a:cubicBezTo>
                  <a:cubicBezTo>
                    <a:pt x="6203" y="2963"/>
                    <a:pt x="5236" y="3325"/>
                    <a:pt x="4241" y="3768"/>
                  </a:cubicBezTo>
                  <a:cubicBezTo>
                    <a:pt x="3743" y="3989"/>
                    <a:pt x="3237" y="4233"/>
                    <a:pt x="2740" y="4533"/>
                  </a:cubicBezTo>
                  <a:cubicBezTo>
                    <a:pt x="2488" y="4687"/>
                    <a:pt x="2242" y="4855"/>
                    <a:pt x="2008" y="5037"/>
                  </a:cubicBezTo>
                  <a:cubicBezTo>
                    <a:pt x="1769" y="5228"/>
                    <a:pt x="1543" y="5436"/>
                    <a:pt x="1334" y="5658"/>
                  </a:cubicBezTo>
                  <a:cubicBezTo>
                    <a:pt x="915" y="6109"/>
                    <a:pt x="550" y="6636"/>
                    <a:pt x="302" y="7251"/>
                  </a:cubicBezTo>
                  <a:cubicBezTo>
                    <a:pt x="177" y="7568"/>
                    <a:pt x="90" y="7900"/>
                    <a:pt x="44" y="8238"/>
                  </a:cubicBezTo>
                  <a:cubicBezTo>
                    <a:pt x="1" y="8591"/>
                    <a:pt x="7" y="8950"/>
                    <a:pt x="60" y="9302"/>
                  </a:cubicBezTo>
                  <a:cubicBezTo>
                    <a:pt x="64" y="9329"/>
                    <a:pt x="70" y="9358"/>
                    <a:pt x="77" y="9385"/>
                  </a:cubicBezTo>
                  <a:cubicBezTo>
                    <a:pt x="182" y="9819"/>
                    <a:pt x="571" y="10110"/>
                    <a:pt x="998" y="10110"/>
                  </a:cubicBezTo>
                  <a:cubicBezTo>
                    <a:pt x="1073" y="10110"/>
                    <a:pt x="1149" y="10101"/>
                    <a:pt x="1225" y="10082"/>
                  </a:cubicBezTo>
                  <a:cubicBezTo>
                    <a:pt x="1736" y="9959"/>
                    <a:pt x="2049" y="9444"/>
                    <a:pt x="1924" y="8934"/>
                  </a:cubicBezTo>
                  <a:cubicBezTo>
                    <a:pt x="1882" y="8762"/>
                    <a:pt x="1862" y="8587"/>
                    <a:pt x="1865" y="8411"/>
                  </a:cubicBezTo>
                  <a:cubicBezTo>
                    <a:pt x="1873" y="8218"/>
                    <a:pt x="1905" y="8029"/>
                    <a:pt x="1958" y="7845"/>
                  </a:cubicBezTo>
                  <a:cubicBezTo>
                    <a:pt x="2073" y="7459"/>
                    <a:pt x="2284" y="7070"/>
                    <a:pt x="2556" y="6716"/>
                  </a:cubicBezTo>
                  <a:cubicBezTo>
                    <a:pt x="3095" y="6007"/>
                    <a:pt x="3928" y="5469"/>
                    <a:pt x="4835" y="4964"/>
                  </a:cubicBezTo>
                  <a:cubicBezTo>
                    <a:pt x="5739" y="4457"/>
                    <a:pt x="6745" y="3984"/>
                    <a:pt x="7646" y="3279"/>
                  </a:cubicBezTo>
                  <a:cubicBezTo>
                    <a:pt x="8094" y="2929"/>
                    <a:pt x="8513" y="2530"/>
                    <a:pt x="8865" y="2064"/>
                  </a:cubicBezTo>
                  <a:cubicBezTo>
                    <a:pt x="9041" y="1828"/>
                    <a:pt x="9195" y="1577"/>
                    <a:pt x="9327" y="1315"/>
                  </a:cubicBezTo>
                  <a:cubicBezTo>
                    <a:pt x="9454" y="1046"/>
                    <a:pt x="9555" y="766"/>
                    <a:pt x="9625" y="479"/>
                  </a:cubicBezTo>
                  <a:lnTo>
                    <a:pt x="9625" y="478"/>
                  </a:lnTo>
                  <a:cubicBezTo>
                    <a:pt x="9677" y="277"/>
                    <a:pt x="9558" y="72"/>
                    <a:pt x="9358" y="14"/>
                  </a:cubicBezTo>
                  <a:cubicBezTo>
                    <a:pt x="9323" y="5"/>
                    <a:pt x="9288" y="0"/>
                    <a:pt x="9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6"/>
            <p:cNvSpPr/>
            <p:nvPr/>
          </p:nvSpPr>
          <p:spPr>
            <a:xfrm>
              <a:off x="3844075" y="4252125"/>
              <a:ext cx="150600" cy="368975"/>
            </a:xfrm>
            <a:custGeom>
              <a:avLst/>
              <a:gdLst/>
              <a:ahLst/>
              <a:cxnLst/>
              <a:rect l="l" t="t" r="r" b="b"/>
              <a:pathLst>
                <a:path w="6024" h="14759" extrusionOk="0">
                  <a:moveTo>
                    <a:pt x="5115" y="1"/>
                  </a:moveTo>
                  <a:cubicBezTo>
                    <a:pt x="5084" y="1"/>
                    <a:pt x="5052" y="6"/>
                    <a:pt x="5021" y="18"/>
                  </a:cubicBezTo>
                  <a:cubicBezTo>
                    <a:pt x="4881" y="70"/>
                    <a:pt x="4811" y="225"/>
                    <a:pt x="4863" y="364"/>
                  </a:cubicBezTo>
                  <a:lnTo>
                    <a:pt x="4864" y="367"/>
                  </a:lnTo>
                  <a:cubicBezTo>
                    <a:pt x="5236" y="1498"/>
                    <a:pt x="5279" y="2710"/>
                    <a:pt x="4992" y="3865"/>
                  </a:cubicBezTo>
                  <a:cubicBezTo>
                    <a:pt x="4854" y="4429"/>
                    <a:pt x="4635" y="4970"/>
                    <a:pt x="4340" y="5473"/>
                  </a:cubicBezTo>
                  <a:cubicBezTo>
                    <a:pt x="4049" y="5969"/>
                    <a:pt x="3677" y="6430"/>
                    <a:pt x="3277" y="6886"/>
                  </a:cubicBezTo>
                  <a:cubicBezTo>
                    <a:pt x="2482" y="7796"/>
                    <a:pt x="1526" y="8697"/>
                    <a:pt x="879" y="9950"/>
                  </a:cubicBezTo>
                  <a:cubicBezTo>
                    <a:pt x="238" y="11214"/>
                    <a:pt x="1" y="12645"/>
                    <a:pt x="203" y="14047"/>
                  </a:cubicBezTo>
                  <a:lnTo>
                    <a:pt x="205" y="14057"/>
                  </a:lnTo>
                  <a:cubicBezTo>
                    <a:pt x="208" y="14078"/>
                    <a:pt x="212" y="14100"/>
                    <a:pt x="216" y="14121"/>
                  </a:cubicBezTo>
                  <a:cubicBezTo>
                    <a:pt x="314" y="14503"/>
                    <a:pt x="657" y="14758"/>
                    <a:pt x="1035" y="14758"/>
                  </a:cubicBezTo>
                  <a:cubicBezTo>
                    <a:pt x="1097" y="14758"/>
                    <a:pt x="1160" y="14751"/>
                    <a:pt x="1224" y="14737"/>
                  </a:cubicBezTo>
                  <a:cubicBezTo>
                    <a:pt x="1671" y="14636"/>
                    <a:pt x="1957" y="14196"/>
                    <a:pt x="1866" y="13745"/>
                  </a:cubicBezTo>
                  <a:cubicBezTo>
                    <a:pt x="1630" y="12705"/>
                    <a:pt x="1726" y="11561"/>
                    <a:pt x="2149" y="10547"/>
                  </a:cubicBezTo>
                  <a:cubicBezTo>
                    <a:pt x="2568" y="9528"/>
                    <a:pt x="3372" y="8605"/>
                    <a:pt x="4141" y="7588"/>
                  </a:cubicBezTo>
                  <a:cubicBezTo>
                    <a:pt x="4524" y="7077"/>
                    <a:pt x="4901" y="6534"/>
                    <a:pt x="5196" y="5929"/>
                  </a:cubicBezTo>
                  <a:cubicBezTo>
                    <a:pt x="5488" y="5329"/>
                    <a:pt x="5692" y="4690"/>
                    <a:pt x="5801" y="4030"/>
                  </a:cubicBezTo>
                  <a:cubicBezTo>
                    <a:pt x="6024" y="2726"/>
                    <a:pt x="5869" y="1374"/>
                    <a:pt x="5366" y="175"/>
                  </a:cubicBezTo>
                  <a:lnTo>
                    <a:pt x="5366" y="176"/>
                  </a:lnTo>
                  <a:cubicBezTo>
                    <a:pt x="5326" y="68"/>
                    <a:pt x="5224" y="1"/>
                    <a:pt x="5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6"/>
            <p:cNvSpPr/>
            <p:nvPr/>
          </p:nvSpPr>
          <p:spPr>
            <a:xfrm>
              <a:off x="3981525" y="4261100"/>
              <a:ext cx="196400" cy="333800"/>
            </a:xfrm>
            <a:custGeom>
              <a:avLst/>
              <a:gdLst/>
              <a:ahLst/>
              <a:cxnLst/>
              <a:rect l="l" t="t" r="r" b="b"/>
              <a:pathLst>
                <a:path w="7856" h="13352" extrusionOk="0">
                  <a:moveTo>
                    <a:pt x="292" y="0"/>
                  </a:moveTo>
                  <a:cubicBezTo>
                    <a:pt x="179" y="0"/>
                    <a:pt x="83" y="85"/>
                    <a:pt x="71" y="197"/>
                  </a:cubicBezTo>
                  <a:cubicBezTo>
                    <a:pt x="0" y="833"/>
                    <a:pt x="99" y="1489"/>
                    <a:pt x="325" y="2084"/>
                  </a:cubicBezTo>
                  <a:cubicBezTo>
                    <a:pt x="544" y="2686"/>
                    <a:pt x="874" y="3232"/>
                    <a:pt x="1249" y="3737"/>
                  </a:cubicBezTo>
                  <a:cubicBezTo>
                    <a:pt x="2009" y="4755"/>
                    <a:pt x="2959" y="5543"/>
                    <a:pt x="3766" y="6376"/>
                  </a:cubicBezTo>
                  <a:cubicBezTo>
                    <a:pt x="4172" y="6791"/>
                    <a:pt x="4541" y="7216"/>
                    <a:pt x="4843" y="7664"/>
                  </a:cubicBezTo>
                  <a:cubicBezTo>
                    <a:pt x="5139" y="8111"/>
                    <a:pt x="5386" y="8592"/>
                    <a:pt x="5555" y="9097"/>
                  </a:cubicBezTo>
                  <a:cubicBezTo>
                    <a:pt x="5904" y="10090"/>
                    <a:pt x="5994" y="11156"/>
                    <a:pt x="5818" y="12195"/>
                  </a:cubicBezTo>
                  <a:cubicBezTo>
                    <a:pt x="5719" y="12752"/>
                    <a:pt x="6109" y="13279"/>
                    <a:pt x="6673" y="13345"/>
                  </a:cubicBezTo>
                  <a:cubicBezTo>
                    <a:pt x="6711" y="13349"/>
                    <a:pt x="6749" y="13351"/>
                    <a:pt x="6787" y="13351"/>
                  </a:cubicBezTo>
                  <a:cubicBezTo>
                    <a:pt x="7302" y="13351"/>
                    <a:pt x="7740" y="12949"/>
                    <a:pt x="7769" y="12422"/>
                  </a:cubicBezTo>
                  <a:lnTo>
                    <a:pt x="7769" y="12416"/>
                  </a:lnTo>
                  <a:cubicBezTo>
                    <a:pt x="7855" y="11064"/>
                    <a:pt x="7597" y="9713"/>
                    <a:pt x="7019" y="8487"/>
                  </a:cubicBezTo>
                  <a:cubicBezTo>
                    <a:pt x="6739" y="7884"/>
                    <a:pt x="6373" y="7325"/>
                    <a:pt x="5953" y="6817"/>
                  </a:cubicBezTo>
                  <a:cubicBezTo>
                    <a:pt x="5528" y="6315"/>
                    <a:pt x="5056" y="5883"/>
                    <a:pt x="4581" y="5490"/>
                  </a:cubicBezTo>
                  <a:cubicBezTo>
                    <a:pt x="3634" y="4702"/>
                    <a:pt x="2651" y="4043"/>
                    <a:pt x="1882" y="3211"/>
                  </a:cubicBezTo>
                  <a:cubicBezTo>
                    <a:pt x="1499" y="2793"/>
                    <a:pt x="1154" y="2337"/>
                    <a:pt x="907" y="1835"/>
                  </a:cubicBezTo>
                  <a:cubicBezTo>
                    <a:pt x="656" y="1335"/>
                    <a:pt x="513" y="787"/>
                    <a:pt x="513" y="226"/>
                  </a:cubicBezTo>
                  <a:lnTo>
                    <a:pt x="513" y="222"/>
                  </a:lnTo>
                  <a:cubicBezTo>
                    <a:pt x="511" y="104"/>
                    <a:pt x="419" y="8"/>
                    <a:pt x="303" y="1"/>
                  </a:cubicBezTo>
                  <a:cubicBezTo>
                    <a:pt x="299" y="0"/>
                    <a:pt x="296" y="0"/>
                    <a:pt x="2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6"/>
            <p:cNvSpPr/>
            <p:nvPr/>
          </p:nvSpPr>
          <p:spPr>
            <a:xfrm>
              <a:off x="3843950" y="3922650"/>
              <a:ext cx="280675" cy="374525"/>
            </a:xfrm>
            <a:custGeom>
              <a:avLst/>
              <a:gdLst/>
              <a:ahLst/>
              <a:cxnLst/>
              <a:rect l="l" t="t" r="r" b="b"/>
              <a:pathLst>
                <a:path w="11227" h="14981" extrusionOk="0">
                  <a:moveTo>
                    <a:pt x="5142" y="1"/>
                  </a:moveTo>
                  <a:cubicBezTo>
                    <a:pt x="3325" y="2199"/>
                    <a:pt x="1514" y="4507"/>
                    <a:pt x="0" y="6925"/>
                  </a:cubicBezTo>
                  <a:lnTo>
                    <a:pt x="3903" y="14819"/>
                  </a:lnTo>
                  <a:lnTo>
                    <a:pt x="6778" y="14981"/>
                  </a:lnTo>
                  <a:cubicBezTo>
                    <a:pt x="8594" y="12404"/>
                    <a:pt x="10229" y="9910"/>
                    <a:pt x="11226" y="7714"/>
                  </a:cubicBezTo>
                  <a:cubicBezTo>
                    <a:pt x="10377" y="5108"/>
                    <a:pt x="9328" y="2624"/>
                    <a:pt x="8078" y="262"/>
                  </a:cubicBezTo>
                  <a:lnTo>
                    <a:pt x="5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6"/>
            <p:cNvSpPr/>
            <p:nvPr/>
          </p:nvSpPr>
          <p:spPr>
            <a:xfrm>
              <a:off x="3843950" y="3922650"/>
              <a:ext cx="167050" cy="372375"/>
            </a:xfrm>
            <a:custGeom>
              <a:avLst/>
              <a:gdLst/>
              <a:ahLst/>
              <a:cxnLst/>
              <a:rect l="l" t="t" r="r" b="b"/>
              <a:pathLst>
                <a:path w="6682" h="14895" extrusionOk="0">
                  <a:moveTo>
                    <a:pt x="5142" y="1"/>
                  </a:moveTo>
                  <a:cubicBezTo>
                    <a:pt x="3200" y="2199"/>
                    <a:pt x="1392" y="4507"/>
                    <a:pt x="0" y="6925"/>
                  </a:cubicBezTo>
                  <a:cubicBezTo>
                    <a:pt x="975" y="9541"/>
                    <a:pt x="2316" y="12174"/>
                    <a:pt x="3903" y="14817"/>
                  </a:cubicBezTo>
                  <a:lnTo>
                    <a:pt x="5245" y="14895"/>
                  </a:lnTo>
                  <a:lnTo>
                    <a:pt x="6682" y="137"/>
                  </a:lnTo>
                  <a:lnTo>
                    <a:pt x="51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6"/>
            <p:cNvSpPr/>
            <p:nvPr/>
          </p:nvSpPr>
          <p:spPr>
            <a:xfrm>
              <a:off x="3923475" y="3924575"/>
              <a:ext cx="131675" cy="371825"/>
            </a:xfrm>
            <a:custGeom>
              <a:avLst/>
              <a:gdLst/>
              <a:ahLst/>
              <a:cxnLst/>
              <a:rect l="l" t="t" r="r" b="b"/>
              <a:pathLst>
                <a:path w="5267" h="14873" extrusionOk="0">
                  <a:moveTo>
                    <a:pt x="2827" y="0"/>
                  </a:moveTo>
                  <a:lnTo>
                    <a:pt x="1" y="6686"/>
                  </a:lnTo>
                  <a:lnTo>
                    <a:pt x="1285" y="14773"/>
                  </a:lnTo>
                  <a:lnTo>
                    <a:pt x="3031" y="14872"/>
                  </a:lnTo>
                  <a:cubicBezTo>
                    <a:pt x="3697" y="12720"/>
                    <a:pt x="5238" y="7733"/>
                    <a:pt x="5253" y="7614"/>
                  </a:cubicBezTo>
                  <a:cubicBezTo>
                    <a:pt x="5267" y="7491"/>
                    <a:pt x="4537" y="2150"/>
                    <a:pt x="4258" y="128"/>
                  </a:cubicBezTo>
                  <a:lnTo>
                    <a:pt x="28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6"/>
            <p:cNvSpPr/>
            <p:nvPr/>
          </p:nvSpPr>
          <p:spPr>
            <a:xfrm>
              <a:off x="3877050" y="3938800"/>
              <a:ext cx="107450" cy="140650"/>
            </a:xfrm>
            <a:custGeom>
              <a:avLst/>
              <a:gdLst/>
              <a:ahLst/>
              <a:cxnLst/>
              <a:rect l="l" t="t" r="r" b="b"/>
              <a:pathLst>
                <a:path w="4298" h="5626" extrusionOk="0">
                  <a:moveTo>
                    <a:pt x="3894" y="0"/>
                  </a:moveTo>
                  <a:cubicBezTo>
                    <a:pt x="3797" y="0"/>
                    <a:pt x="3697" y="32"/>
                    <a:pt x="3614" y="84"/>
                  </a:cubicBezTo>
                  <a:cubicBezTo>
                    <a:pt x="3468" y="176"/>
                    <a:pt x="3363" y="321"/>
                    <a:pt x="3264" y="463"/>
                  </a:cubicBezTo>
                  <a:cubicBezTo>
                    <a:pt x="2554" y="1466"/>
                    <a:pt x="1868" y="2486"/>
                    <a:pt x="1209" y="3524"/>
                  </a:cubicBezTo>
                  <a:cubicBezTo>
                    <a:pt x="899" y="4009"/>
                    <a:pt x="572" y="4491"/>
                    <a:pt x="278" y="4984"/>
                  </a:cubicBezTo>
                  <a:cubicBezTo>
                    <a:pt x="1" y="5448"/>
                    <a:pt x="315" y="5576"/>
                    <a:pt x="796" y="5601"/>
                  </a:cubicBezTo>
                  <a:cubicBezTo>
                    <a:pt x="1021" y="5613"/>
                    <a:pt x="1248" y="5625"/>
                    <a:pt x="1473" y="5625"/>
                  </a:cubicBezTo>
                  <a:cubicBezTo>
                    <a:pt x="1741" y="5625"/>
                    <a:pt x="2008" y="5609"/>
                    <a:pt x="2269" y="5556"/>
                  </a:cubicBezTo>
                  <a:cubicBezTo>
                    <a:pt x="2753" y="5459"/>
                    <a:pt x="3227" y="5223"/>
                    <a:pt x="3511" y="4818"/>
                  </a:cubicBezTo>
                  <a:cubicBezTo>
                    <a:pt x="3757" y="4465"/>
                    <a:pt x="3836" y="4024"/>
                    <a:pt x="3904" y="3598"/>
                  </a:cubicBezTo>
                  <a:cubicBezTo>
                    <a:pt x="4055" y="2640"/>
                    <a:pt x="4178" y="1678"/>
                    <a:pt x="4273" y="712"/>
                  </a:cubicBezTo>
                  <a:cubicBezTo>
                    <a:pt x="4296" y="479"/>
                    <a:pt x="4297" y="196"/>
                    <a:pt x="4103" y="62"/>
                  </a:cubicBezTo>
                  <a:cubicBezTo>
                    <a:pt x="4041" y="19"/>
                    <a:pt x="3968" y="0"/>
                    <a:pt x="3894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6"/>
            <p:cNvSpPr/>
            <p:nvPr/>
          </p:nvSpPr>
          <p:spPr>
            <a:xfrm>
              <a:off x="3962625" y="3907425"/>
              <a:ext cx="92525" cy="29050"/>
            </a:xfrm>
            <a:custGeom>
              <a:avLst/>
              <a:gdLst/>
              <a:ahLst/>
              <a:cxnLst/>
              <a:rect l="l" t="t" r="r" b="b"/>
              <a:pathLst>
                <a:path w="3701" h="1162" extrusionOk="0">
                  <a:moveTo>
                    <a:pt x="478" y="1"/>
                  </a:moveTo>
                  <a:cubicBezTo>
                    <a:pt x="257" y="1"/>
                    <a:pt x="36" y="166"/>
                    <a:pt x="19" y="398"/>
                  </a:cubicBezTo>
                  <a:cubicBezTo>
                    <a:pt x="0" y="636"/>
                    <a:pt x="162" y="875"/>
                    <a:pt x="413" y="900"/>
                  </a:cubicBezTo>
                  <a:lnTo>
                    <a:pt x="3180" y="1160"/>
                  </a:lnTo>
                  <a:cubicBezTo>
                    <a:pt x="3194" y="1161"/>
                    <a:pt x="3207" y="1161"/>
                    <a:pt x="3221" y="1161"/>
                  </a:cubicBezTo>
                  <a:cubicBezTo>
                    <a:pt x="3443" y="1161"/>
                    <a:pt x="3665" y="998"/>
                    <a:pt x="3682" y="765"/>
                  </a:cubicBezTo>
                  <a:cubicBezTo>
                    <a:pt x="3701" y="524"/>
                    <a:pt x="3540" y="286"/>
                    <a:pt x="3288" y="263"/>
                  </a:cubicBezTo>
                  <a:lnTo>
                    <a:pt x="521" y="3"/>
                  </a:lnTo>
                  <a:cubicBezTo>
                    <a:pt x="507" y="2"/>
                    <a:pt x="493" y="1"/>
                    <a:pt x="478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6"/>
            <p:cNvSpPr/>
            <p:nvPr/>
          </p:nvSpPr>
          <p:spPr>
            <a:xfrm>
              <a:off x="3929575" y="4283125"/>
              <a:ext cx="93375" cy="26800"/>
            </a:xfrm>
            <a:custGeom>
              <a:avLst/>
              <a:gdLst/>
              <a:ahLst/>
              <a:cxnLst/>
              <a:rect l="l" t="t" r="r" b="b"/>
              <a:pathLst>
                <a:path w="3735" h="1072" extrusionOk="0">
                  <a:moveTo>
                    <a:pt x="470" y="0"/>
                  </a:moveTo>
                  <a:cubicBezTo>
                    <a:pt x="252" y="0"/>
                    <a:pt x="35" y="175"/>
                    <a:pt x="19" y="398"/>
                  </a:cubicBezTo>
                  <a:cubicBezTo>
                    <a:pt x="1" y="645"/>
                    <a:pt x="163" y="866"/>
                    <a:pt x="414" y="900"/>
                  </a:cubicBezTo>
                  <a:cubicBezTo>
                    <a:pt x="1291" y="1014"/>
                    <a:pt x="2175" y="1072"/>
                    <a:pt x="3060" y="1072"/>
                  </a:cubicBezTo>
                  <a:cubicBezTo>
                    <a:pt x="3112" y="1072"/>
                    <a:pt x="3164" y="1072"/>
                    <a:pt x="3216" y="1071"/>
                  </a:cubicBezTo>
                  <a:cubicBezTo>
                    <a:pt x="3450" y="1070"/>
                    <a:pt x="3698" y="941"/>
                    <a:pt x="3719" y="677"/>
                  </a:cubicBezTo>
                  <a:cubicBezTo>
                    <a:pt x="3734" y="457"/>
                    <a:pt x="3578" y="174"/>
                    <a:pt x="3328" y="174"/>
                  </a:cubicBezTo>
                  <a:cubicBezTo>
                    <a:pt x="3326" y="174"/>
                    <a:pt x="3325" y="174"/>
                    <a:pt x="3324" y="174"/>
                  </a:cubicBezTo>
                  <a:cubicBezTo>
                    <a:pt x="3272" y="175"/>
                    <a:pt x="3220" y="175"/>
                    <a:pt x="3168" y="175"/>
                  </a:cubicBezTo>
                  <a:cubicBezTo>
                    <a:pt x="2283" y="175"/>
                    <a:pt x="1398" y="117"/>
                    <a:pt x="521" y="4"/>
                  </a:cubicBezTo>
                  <a:cubicBezTo>
                    <a:pt x="504" y="1"/>
                    <a:pt x="487" y="0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5" name="Google Shape;1075;p26"/>
          <p:cNvGrpSpPr/>
          <p:nvPr/>
        </p:nvGrpSpPr>
        <p:grpSpPr>
          <a:xfrm rot="-1447926">
            <a:off x="280950" y="3229923"/>
            <a:ext cx="884072" cy="1771477"/>
            <a:chOff x="950200" y="381850"/>
            <a:chExt cx="506775" cy="1015500"/>
          </a:xfrm>
        </p:grpSpPr>
        <p:sp>
          <p:nvSpPr>
            <p:cNvPr id="1076" name="Google Shape;1076;p26"/>
            <p:cNvSpPr/>
            <p:nvPr/>
          </p:nvSpPr>
          <p:spPr>
            <a:xfrm>
              <a:off x="950200" y="867725"/>
              <a:ext cx="506775" cy="529600"/>
            </a:xfrm>
            <a:custGeom>
              <a:avLst/>
              <a:gdLst/>
              <a:ahLst/>
              <a:cxnLst/>
              <a:rect l="l" t="t" r="r" b="b"/>
              <a:pathLst>
                <a:path w="20271" h="21184" extrusionOk="0">
                  <a:moveTo>
                    <a:pt x="9632" y="1"/>
                  </a:moveTo>
                  <a:cubicBezTo>
                    <a:pt x="6746" y="1"/>
                    <a:pt x="4537" y="856"/>
                    <a:pt x="3784" y="2811"/>
                  </a:cubicBezTo>
                  <a:cubicBezTo>
                    <a:pt x="3001" y="4842"/>
                    <a:pt x="4362" y="6743"/>
                    <a:pt x="4172" y="8079"/>
                  </a:cubicBezTo>
                  <a:cubicBezTo>
                    <a:pt x="4007" y="9249"/>
                    <a:pt x="379" y="10541"/>
                    <a:pt x="27" y="14260"/>
                  </a:cubicBezTo>
                  <a:lnTo>
                    <a:pt x="22" y="14305"/>
                  </a:lnTo>
                  <a:cubicBezTo>
                    <a:pt x="6" y="14465"/>
                    <a:pt x="0" y="14624"/>
                    <a:pt x="6" y="14785"/>
                  </a:cubicBezTo>
                  <a:cubicBezTo>
                    <a:pt x="7" y="14928"/>
                    <a:pt x="17" y="15072"/>
                    <a:pt x="35" y="15215"/>
                  </a:cubicBezTo>
                  <a:cubicBezTo>
                    <a:pt x="472" y="19009"/>
                    <a:pt x="5885" y="20627"/>
                    <a:pt x="9207" y="21037"/>
                  </a:cubicBezTo>
                  <a:cubicBezTo>
                    <a:pt x="9926" y="21126"/>
                    <a:pt x="10753" y="21184"/>
                    <a:pt x="11622" y="21184"/>
                  </a:cubicBezTo>
                  <a:cubicBezTo>
                    <a:pt x="14699" y="21184"/>
                    <a:pt x="18298" y="20458"/>
                    <a:pt x="19447" y="17810"/>
                  </a:cubicBezTo>
                  <a:cubicBezTo>
                    <a:pt x="19542" y="17589"/>
                    <a:pt x="19619" y="17361"/>
                    <a:pt x="19677" y="17128"/>
                  </a:cubicBezTo>
                  <a:cubicBezTo>
                    <a:pt x="19707" y="17005"/>
                    <a:pt x="19733" y="16878"/>
                    <a:pt x="19754" y="16748"/>
                  </a:cubicBezTo>
                  <a:cubicBezTo>
                    <a:pt x="19761" y="16700"/>
                    <a:pt x="19767" y="16655"/>
                    <a:pt x="19773" y="16610"/>
                  </a:cubicBezTo>
                  <a:cubicBezTo>
                    <a:pt x="20271" y="12974"/>
                    <a:pt x="17121" y="10863"/>
                    <a:pt x="17246" y="9696"/>
                  </a:cubicBezTo>
                  <a:cubicBezTo>
                    <a:pt x="17388" y="8353"/>
                    <a:pt x="19170" y="6841"/>
                    <a:pt x="18906" y="4681"/>
                  </a:cubicBezTo>
                  <a:cubicBezTo>
                    <a:pt x="18592" y="2108"/>
                    <a:pt x="15705" y="626"/>
                    <a:pt x="11790" y="142"/>
                  </a:cubicBezTo>
                  <a:cubicBezTo>
                    <a:pt x="11039" y="49"/>
                    <a:pt x="10316" y="1"/>
                    <a:pt x="9632" y="1"/>
                  </a:cubicBezTo>
                  <a:close/>
                </a:path>
              </a:pathLst>
            </a:custGeom>
            <a:solidFill>
              <a:srgbClr val="FFA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6"/>
            <p:cNvSpPr/>
            <p:nvPr/>
          </p:nvSpPr>
          <p:spPr>
            <a:xfrm>
              <a:off x="973325" y="880150"/>
              <a:ext cx="439075" cy="503925"/>
            </a:xfrm>
            <a:custGeom>
              <a:avLst/>
              <a:gdLst/>
              <a:ahLst/>
              <a:cxnLst/>
              <a:rect l="l" t="t" r="r" b="b"/>
              <a:pathLst>
                <a:path w="17563" h="20157" extrusionOk="0">
                  <a:moveTo>
                    <a:pt x="8922" y="1"/>
                  </a:moveTo>
                  <a:cubicBezTo>
                    <a:pt x="7048" y="1"/>
                    <a:pt x="4682" y="419"/>
                    <a:pt x="3971" y="2400"/>
                  </a:cubicBezTo>
                  <a:cubicBezTo>
                    <a:pt x="3608" y="3415"/>
                    <a:pt x="3845" y="4444"/>
                    <a:pt x="4075" y="5440"/>
                  </a:cubicBezTo>
                  <a:cubicBezTo>
                    <a:pt x="4253" y="6212"/>
                    <a:pt x="4420" y="6939"/>
                    <a:pt x="4319" y="7664"/>
                  </a:cubicBezTo>
                  <a:cubicBezTo>
                    <a:pt x="4212" y="8426"/>
                    <a:pt x="3641" y="8977"/>
                    <a:pt x="2919" y="9677"/>
                  </a:cubicBezTo>
                  <a:cubicBezTo>
                    <a:pt x="1863" y="10697"/>
                    <a:pt x="550" y="11966"/>
                    <a:pt x="352" y="14130"/>
                  </a:cubicBezTo>
                  <a:cubicBezTo>
                    <a:pt x="1" y="17987"/>
                    <a:pt x="5114" y="19659"/>
                    <a:pt x="8187" y="20041"/>
                  </a:cubicBezTo>
                  <a:cubicBezTo>
                    <a:pt x="8766" y="20112"/>
                    <a:pt x="9425" y="20157"/>
                    <a:pt x="10119" y="20157"/>
                  </a:cubicBezTo>
                  <a:cubicBezTo>
                    <a:pt x="13112" y="20157"/>
                    <a:pt x="16739" y="19324"/>
                    <a:pt x="17226" y="16218"/>
                  </a:cubicBezTo>
                  <a:cubicBezTo>
                    <a:pt x="17562" y="14073"/>
                    <a:pt x="16596" y="12520"/>
                    <a:pt x="15821" y="11274"/>
                  </a:cubicBezTo>
                  <a:cubicBezTo>
                    <a:pt x="15290" y="10420"/>
                    <a:pt x="14871" y="9746"/>
                    <a:pt x="14953" y="8981"/>
                  </a:cubicBezTo>
                  <a:cubicBezTo>
                    <a:pt x="15032" y="8254"/>
                    <a:pt x="15372" y="7588"/>
                    <a:pt x="15732" y="6883"/>
                  </a:cubicBezTo>
                  <a:cubicBezTo>
                    <a:pt x="16197" y="5972"/>
                    <a:pt x="16680" y="5031"/>
                    <a:pt x="16573" y="3959"/>
                  </a:cubicBezTo>
                  <a:cubicBezTo>
                    <a:pt x="16294" y="1112"/>
                    <a:pt x="12339" y="318"/>
                    <a:pt x="10653" y="110"/>
                  </a:cubicBezTo>
                  <a:cubicBezTo>
                    <a:pt x="10206" y="55"/>
                    <a:pt x="9596" y="1"/>
                    <a:pt x="8922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6"/>
            <p:cNvSpPr/>
            <p:nvPr/>
          </p:nvSpPr>
          <p:spPr>
            <a:xfrm>
              <a:off x="1080500" y="899700"/>
              <a:ext cx="93025" cy="93850"/>
            </a:xfrm>
            <a:custGeom>
              <a:avLst/>
              <a:gdLst/>
              <a:ahLst/>
              <a:cxnLst/>
              <a:rect l="l" t="t" r="r" b="b"/>
              <a:pathLst>
                <a:path w="3721" h="3754" extrusionOk="0">
                  <a:moveTo>
                    <a:pt x="2515" y="0"/>
                  </a:moveTo>
                  <a:cubicBezTo>
                    <a:pt x="1806" y="0"/>
                    <a:pt x="1024" y="429"/>
                    <a:pt x="636" y="912"/>
                  </a:cubicBezTo>
                  <a:cubicBezTo>
                    <a:pt x="187" y="1470"/>
                    <a:pt x="0" y="2215"/>
                    <a:pt x="65" y="2928"/>
                  </a:cubicBezTo>
                  <a:cubicBezTo>
                    <a:pt x="92" y="3214"/>
                    <a:pt x="177" y="3525"/>
                    <a:pt x="422" y="3673"/>
                  </a:cubicBezTo>
                  <a:cubicBezTo>
                    <a:pt x="514" y="3729"/>
                    <a:pt x="618" y="3754"/>
                    <a:pt x="724" y="3754"/>
                  </a:cubicBezTo>
                  <a:cubicBezTo>
                    <a:pt x="916" y="3754"/>
                    <a:pt x="1118" y="3674"/>
                    <a:pt x="1276" y="3557"/>
                  </a:cubicBezTo>
                  <a:cubicBezTo>
                    <a:pt x="1521" y="3376"/>
                    <a:pt x="1700" y="3121"/>
                    <a:pt x="1924" y="2914"/>
                  </a:cubicBezTo>
                  <a:cubicBezTo>
                    <a:pt x="2253" y="2607"/>
                    <a:pt x="2668" y="2409"/>
                    <a:pt x="3026" y="2139"/>
                  </a:cubicBezTo>
                  <a:cubicBezTo>
                    <a:pt x="3387" y="1869"/>
                    <a:pt x="3708" y="1485"/>
                    <a:pt x="3718" y="1036"/>
                  </a:cubicBezTo>
                  <a:cubicBezTo>
                    <a:pt x="3721" y="734"/>
                    <a:pt x="3585" y="450"/>
                    <a:pt x="3348" y="264"/>
                  </a:cubicBezTo>
                  <a:cubicBezTo>
                    <a:pt x="3108" y="78"/>
                    <a:pt x="2818" y="0"/>
                    <a:pt x="2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6"/>
            <p:cNvSpPr/>
            <p:nvPr/>
          </p:nvSpPr>
          <p:spPr>
            <a:xfrm>
              <a:off x="951025" y="1246650"/>
              <a:ext cx="485375" cy="150700"/>
            </a:xfrm>
            <a:custGeom>
              <a:avLst/>
              <a:gdLst/>
              <a:ahLst/>
              <a:cxnLst/>
              <a:rect l="l" t="t" r="r" b="b"/>
              <a:pathLst>
                <a:path w="19415" h="6028" extrusionOk="0">
                  <a:moveTo>
                    <a:pt x="1953" y="1"/>
                  </a:moveTo>
                  <a:cubicBezTo>
                    <a:pt x="1302" y="21"/>
                    <a:pt x="650" y="40"/>
                    <a:pt x="0" y="58"/>
                  </a:cubicBezTo>
                  <a:cubicBezTo>
                    <a:pt x="439" y="3854"/>
                    <a:pt x="5851" y="5470"/>
                    <a:pt x="9173" y="5880"/>
                  </a:cubicBezTo>
                  <a:cubicBezTo>
                    <a:pt x="9892" y="5969"/>
                    <a:pt x="10721" y="6027"/>
                    <a:pt x="11592" y="6027"/>
                  </a:cubicBezTo>
                  <a:cubicBezTo>
                    <a:pt x="14668" y="6027"/>
                    <a:pt x="18264" y="5301"/>
                    <a:pt x="19414" y="2653"/>
                  </a:cubicBezTo>
                  <a:cubicBezTo>
                    <a:pt x="18737" y="2334"/>
                    <a:pt x="18062" y="2016"/>
                    <a:pt x="17385" y="1693"/>
                  </a:cubicBezTo>
                  <a:cubicBezTo>
                    <a:pt x="17194" y="2525"/>
                    <a:pt x="16949" y="3344"/>
                    <a:pt x="16649" y="4144"/>
                  </a:cubicBezTo>
                  <a:cubicBezTo>
                    <a:pt x="15695" y="3752"/>
                    <a:pt x="14778" y="3321"/>
                    <a:pt x="13898" y="2783"/>
                  </a:cubicBezTo>
                  <a:cubicBezTo>
                    <a:pt x="13264" y="3517"/>
                    <a:pt x="12657" y="4313"/>
                    <a:pt x="12172" y="5152"/>
                  </a:cubicBezTo>
                  <a:cubicBezTo>
                    <a:pt x="11065" y="4530"/>
                    <a:pt x="10045" y="3763"/>
                    <a:pt x="9137" y="2874"/>
                  </a:cubicBezTo>
                  <a:cubicBezTo>
                    <a:pt x="8147" y="3406"/>
                    <a:pt x="7109" y="3923"/>
                    <a:pt x="6117" y="4456"/>
                  </a:cubicBezTo>
                  <a:cubicBezTo>
                    <a:pt x="5608" y="3558"/>
                    <a:pt x="5150" y="2631"/>
                    <a:pt x="4746" y="1681"/>
                  </a:cubicBezTo>
                  <a:cubicBezTo>
                    <a:pt x="3998" y="1955"/>
                    <a:pt x="3248" y="2249"/>
                    <a:pt x="2500" y="2524"/>
                  </a:cubicBezTo>
                  <a:cubicBezTo>
                    <a:pt x="2315" y="1687"/>
                    <a:pt x="2138" y="839"/>
                    <a:pt x="195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6"/>
            <p:cNvSpPr/>
            <p:nvPr/>
          </p:nvSpPr>
          <p:spPr>
            <a:xfrm>
              <a:off x="950200" y="1216225"/>
              <a:ext cx="494325" cy="143250"/>
            </a:xfrm>
            <a:custGeom>
              <a:avLst/>
              <a:gdLst/>
              <a:ahLst/>
              <a:cxnLst/>
              <a:rect l="l" t="t" r="r" b="b"/>
              <a:pathLst>
                <a:path w="19773" h="5730" extrusionOk="0">
                  <a:moveTo>
                    <a:pt x="2468" y="1"/>
                  </a:moveTo>
                  <a:lnTo>
                    <a:pt x="26" y="321"/>
                  </a:lnTo>
                  <a:lnTo>
                    <a:pt x="20" y="367"/>
                  </a:lnTo>
                  <a:cubicBezTo>
                    <a:pt x="6" y="526"/>
                    <a:pt x="0" y="685"/>
                    <a:pt x="4" y="846"/>
                  </a:cubicBezTo>
                  <a:lnTo>
                    <a:pt x="2078" y="575"/>
                  </a:lnTo>
                  <a:lnTo>
                    <a:pt x="2704" y="3069"/>
                  </a:lnTo>
                  <a:lnTo>
                    <a:pt x="5416" y="1996"/>
                  </a:lnTo>
                  <a:lnTo>
                    <a:pt x="6483" y="5002"/>
                  </a:lnTo>
                  <a:lnTo>
                    <a:pt x="6750" y="4857"/>
                  </a:lnTo>
                  <a:cubicBezTo>
                    <a:pt x="7640" y="4372"/>
                    <a:pt x="8487" y="3811"/>
                    <a:pt x="9279" y="3178"/>
                  </a:cubicBezTo>
                  <a:lnTo>
                    <a:pt x="11589" y="5729"/>
                  </a:lnTo>
                  <a:lnTo>
                    <a:pt x="11780" y="5521"/>
                  </a:lnTo>
                  <a:cubicBezTo>
                    <a:pt x="12518" y="4725"/>
                    <a:pt x="13180" y="3863"/>
                    <a:pt x="13759" y="2944"/>
                  </a:cubicBezTo>
                  <a:lnTo>
                    <a:pt x="16445" y="4815"/>
                  </a:lnTo>
                  <a:lnTo>
                    <a:pt x="16833" y="2169"/>
                  </a:lnTo>
                  <a:lnTo>
                    <a:pt x="19677" y="3188"/>
                  </a:lnTo>
                  <a:cubicBezTo>
                    <a:pt x="19707" y="3065"/>
                    <a:pt x="19733" y="2938"/>
                    <a:pt x="19754" y="2808"/>
                  </a:cubicBezTo>
                  <a:cubicBezTo>
                    <a:pt x="19761" y="2760"/>
                    <a:pt x="19767" y="2715"/>
                    <a:pt x="19773" y="2670"/>
                  </a:cubicBezTo>
                  <a:lnTo>
                    <a:pt x="16411" y="1468"/>
                  </a:lnTo>
                  <a:lnTo>
                    <a:pt x="16055" y="3911"/>
                  </a:lnTo>
                  <a:lnTo>
                    <a:pt x="13604" y="2204"/>
                  </a:lnTo>
                  <a:lnTo>
                    <a:pt x="13460" y="2440"/>
                  </a:lnTo>
                  <a:cubicBezTo>
                    <a:pt x="12916" y="3334"/>
                    <a:pt x="12291" y="4178"/>
                    <a:pt x="11592" y="4959"/>
                  </a:cubicBezTo>
                  <a:lnTo>
                    <a:pt x="9335" y="2465"/>
                  </a:lnTo>
                  <a:lnTo>
                    <a:pt x="9142" y="2621"/>
                  </a:lnTo>
                  <a:cubicBezTo>
                    <a:pt x="8399" y="3231"/>
                    <a:pt x="7604" y="3776"/>
                    <a:pt x="6768" y="4253"/>
                  </a:cubicBezTo>
                  <a:lnTo>
                    <a:pt x="5726" y="1314"/>
                  </a:lnTo>
                  <a:lnTo>
                    <a:pt x="3064" y="2370"/>
                  </a:lnTo>
                  <a:lnTo>
                    <a:pt x="2468" y="1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6"/>
            <p:cNvSpPr/>
            <p:nvPr/>
          </p:nvSpPr>
          <p:spPr>
            <a:xfrm>
              <a:off x="1112350" y="1002375"/>
              <a:ext cx="206125" cy="193650"/>
            </a:xfrm>
            <a:custGeom>
              <a:avLst/>
              <a:gdLst/>
              <a:ahLst/>
              <a:cxnLst/>
              <a:rect l="l" t="t" r="r" b="b"/>
              <a:pathLst>
                <a:path w="8245" h="7746" extrusionOk="0">
                  <a:moveTo>
                    <a:pt x="3967" y="1"/>
                  </a:moveTo>
                  <a:cubicBezTo>
                    <a:pt x="3379" y="1"/>
                    <a:pt x="2796" y="147"/>
                    <a:pt x="2272" y="475"/>
                  </a:cubicBezTo>
                  <a:cubicBezTo>
                    <a:pt x="1465" y="977"/>
                    <a:pt x="887" y="1790"/>
                    <a:pt x="531" y="2672"/>
                  </a:cubicBezTo>
                  <a:cubicBezTo>
                    <a:pt x="81" y="3792"/>
                    <a:pt x="0" y="5157"/>
                    <a:pt x="706" y="6136"/>
                  </a:cubicBezTo>
                  <a:cubicBezTo>
                    <a:pt x="1164" y="6771"/>
                    <a:pt x="1890" y="7160"/>
                    <a:pt x="2629" y="7416"/>
                  </a:cubicBezTo>
                  <a:cubicBezTo>
                    <a:pt x="3207" y="7615"/>
                    <a:pt x="3820" y="7745"/>
                    <a:pt x="4429" y="7745"/>
                  </a:cubicBezTo>
                  <a:cubicBezTo>
                    <a:pt x="4722" y="7745"/>
                    <a:pt x="5014" y="7715"/>
                    <a:pt x="5301" y="7648"/>
                  </a:cubicBezTo>
                  <a:cubicBezTo>
                    <a:pt x="6420" y="7384"/>
                    <a:pt x="7380" y="6540"/>
                    <a:pt x="7812" y="5474"/>
                  </a:cubicBezTo>
                  <a:cubicBezTo>
                    <a:pt x="8244" y="4408"/>
                    <a:pt x="8150" y="3149"/>
                    <a:pt x="7588" y="2145"/>
                  </a:cubicBezTo>
                  <a:cubicBezTo>
                    <a:pt x="6888" y="886"/>
                    <a:pt x="5413" y="1"/>
                    <a:pt x="3967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6"/>
            <p:cNvSpPr/>
            <p:nvPr/>
          </p:nvSpPr>
          <p:spPr>
            <a:xfrm>
              <a:off x="1118775" y="1008325"/>
              <a:ext cx="193475" cy="181800"/>
            </a:xfrm>
            <a:custGeom>
              <a:avLst/>
              <a:gdLst/>
              <a:ahLst/>
              <a:cxnLst/>
              <a:rect l="l" t="t" r="r" b="b"/>
              <a:pathLst>
                <a:path w="7739" h="7272" extrusionOk="0">
                  <a:moveTo>
                    <a:pt x="3723" y="0"/>
                  </a:moveTo>
                  <a:cubicBezTo>
                    <a:pt x="3171" y="0"/>
                    <a:pt x="2624" y="138"/>
                    <a:pt x="2131" y="445"/>
                  </a:cubicBezTo>
                  <a:cubicBezTo>
                    <a:pt x="1375" y="917"/>
                    <a:pt x="831" y="1680"/>
                    <a:pt x="498" y="2508"/>
                  </a:cubicBezTo>
                  <a:cubicBezTo>
                    <a:pt x="76" y="3559"/>
                    <a:pt x="0" y="4841"/>
                    <a:pt x="663" y="5760"/>
                  </a:cubicBezTo>
                  <a:cubicBezTo>
                    <a:pt x="1094" y="6355"/>
                    <a:pt x="1774" y="6721"/>
                    <a:pt x="2468" y="6962"/>
                  </a:cubicBezTo>
                  <a:cubicBezTo>
                    <a:pt x="3010" y="7149"/>
                    <a:pt x="3585" y="7271"/>
                    <a:pt x="4156" y="7271"/>
                  </a:cubicBezTo>
                  <a:cubicBezTo>
                    <a:pt x="4432" y="7271"/>
                    <a:pt x="4707" y="7243"/>
                    <a:pt x="4977" y="7179"/>
                  </a:cubicBezTo>
                  <a:cubicBezTo>
                    <a:pt x="6027" y="6932"/>
                    <a:pt x="6928" y="6139"/>
                    <a:pt x="7333" y="5138"/>
                  </a:cubicBezTo>
                  <a:cubicBezTo>
                    <a:pt x="7739" y="4138"/>
                    <a:pt x="7649" y="2957"/>
                    <a:pt x="7123" y="2013"/>
                  </a:cubicBezTo>
                  <a:cubicBezTo>
                    <a:pt x="6464" y="831"/>
                    <a:pt x="5080" y="0"/>
                    <a:pt x="3723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6"/>
            <p:cNvSpPr/>
            <p:nvPr/>
          </p:nvSpPr>
          <p:spPr>
            <a:xfrm>
              <a:off x="1129000" y="1017850"/>
              <a:ext cx="173250" cy="162750"/>
            </a:xfrm>
            <a:custGeom>
              <a:avLst/>
              <a:gdLst/>
              <a:ahLst/>
              <a:cxnLst/>
              <a:rect l="l" t="t" r="r" b="b"/>
              <a:pathLst>
                <a:path w="6930" h="6510" extrusionOk="0">
                  <a:moveTo>
                    <a:pt x="3336" y="0"/>
                  </a:moveTo>
                  <a:cubicBezTo>
                    <a:pt x="2841" y="0"/>
                    <a:pt x="2350" y="124"/>
                    <a:pt x="1909" y="399"/>
                  </a:cubicBezTo>
                  <a:cubicBezTo>
                    <a:pt x="1231" y="821"/>
                    <a:pt x="745" y="1504"/>
                    <a:pt x="448" y="2245"/>
                  </a:cubicBezTo>
                  <a:cubicBezTo>
                    <a:pt x="69" y="3186"/>
                    <a:pt x="0" y="4334"/>
                    <a:pt x="594" y="5156"/>
                  </a:cubicBezTo>
                  <a:cubicBezTo>
                    <a:pt x="979" y="5690"/>
                    <a:pt x="1589" y="6017"/>
                    <a:pt x="2210" y="6233"/>
                  </a:cubicBezTo>
                  <a:cubicBezTo>
                    <a:pt x="2696" y="6400"/>
                    <a:pt x="3212" y="6510"/>
                    <a:pt x="3723" y="6510"/>
                  </a:cubicBezTo>
                  <a:cubicBezTo>
                    <a:pt x="3970" y="6510"/>
                    <a:pt x="4215" y="6484"/>
                    <a:pt x="4456" y="6428"/>
                  </a:cubicBezTo>
                  <a:cubicBezTo>
                    <a:pt x="5397" y="6207"/>
                    <a:pt x="6204" y="5496"/>
                    <a:pt x="6567" y="4601"/>
                  </a:cubicBezTo>
                  <a:cubicBezTo>
                    <a:pt x="6930" y="3704"/>
                    <a:pt x="6849" y="2647"/>
                    <a:pt x="6379" y="1803"/>
                  </a:cubicBezTo>
                  <a:cubicBezTo>
                    <a:pt x="5789" y="744"/>
                    <a:pt x="4550" y="0"/>
                    <a:pt x="3336" y="0"/>
                  </a:cubicBez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6"/>
            <p:cNvSpPr/>
            <p:nvPr/>
          </p:nvSpPr>
          <p:spPr>
            <a:xfrm>
              <a:off x="1112875" y="1209350"/>
              <a:ext cx="179000" cy="46375"/>
            </a:xfrm>
            <a:custGeom>
              <a:avLst/>
              <a:gdLst/>
              <a:ahLst/>
              <a:cxnLst/>
              <a:rect l="l" t="t" r="r" b="b"/>
              <a:pathLst>
                <a:path w="7160" h="1855" extrusionOk="0">
                  <a:moveTo>
                    <a:pt x="1" y="0"/>
                  </a:moveTo>
                  <a:lnTo>
                    <a:pt x="229" y="1296"/>
                  </a:lnTo>
                  <a:lnTo>
                    <a:pt x="6632" y="1854"/>
                  </a:lnTo>
                  <a:lnTo>
                    <a:pt x="7160" y="7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6"/>
            <p:cNvSpPr/>
            <p:nvPr/>
          </p:nvSpPr>
          <p:spPr>
            <a:xfrm>
              <a:off x="1181575" y="556250"/>
              <a:ext cx="136850" cy="435225"/>
            </a:xfrm>
            <a:custGeom>
              <a:avLst/>
              <a:gdLst/>
              <a:ahLst/>
              <a:cxnLst/>
              <a:rect l="l" t="t" r="r" b="b"/>
              <a:pathLst>
                <a:path w="5474" h="17409" extrusionOk="0">
                  <a:moveTo>
                    <a:pt x="1691" y="0"/>
                  </a:moveTo>
                  <a:lnTo>
                    <a:pt x="1506" y="1869"/>
                  </a:lnTo>
                  <a:lnTo>
                    <a:pt x="1472" y="2213"/>
                  </a:lnTo>
                  <a:lnTo>
                    <a:pt x="1291" y="4028"/>
                  </a:lnTo>
                  <a:lnTo>
                    <a:pt x="1256" y="4373"/>
                  </a:lnTo>
                  <a:lnTo>
                    <a:pt x="962" y="7349"/>
                  </a:lnTo>
                  <a:lnTo>
                    <a:pt x="928" y="7692"/>
                  </a:lnTo>
                  <a:lnTo>
                    <a:pt x="757" y="9415"/>
                  </a:lnTo>
                  <a:lnTo>
                    <a:pt x="721" y="9758"/>
                  </a:lnTo>
                  <a:lnTo>
                    <a:pt x="401" y="12996"/>
                  </a:lnTo>
                  <a:lnTo>
                    <a:pt x="367" y="13340"/>
                  </a:lnTo>
                  <a:lnTo>
                    <a:pt x="223" y="14781"/>
                  </a:lnTo>
                  <a:lnTo>
                    <a:pt x="190" y="15125"/>
                  </a:lnTo>
                  <a:lnTo>
                    <a:pt x="1" y="17018"/>
                  </a:lnTo>
                  <a:lnTo>
                    <a:pt x="3156" y="17408"/>
                  </a:lnTo>
                  <a:lnTo>
                    <a:pt x="3416" y="15495"/>
                  </a:lnTo>
                  <a:lnTo>
                    <a:pt x="3463" y="15153"/>
                  </a:lnTo>
                  <a:lnTo>
                    <a:pt x="3650" y="13769"/>
                  </a:lnTo>
                  <a:lnTo>
                    <a:pt x="3697" y="13426"/>
                  </a:lnTo>
                  <a:lnTo>
                    <a:pt x="4154" y="10058"/>
                  </a:lnTo>
                  <a:lnTo>
                    <a:pt x="4202" y="9715"/>
                  </a:lnTo>
                  <a:lnTo>
                    <a:pt x="4429" y="8032"/>
                  </a:lnTo>
                  <a:lnTo>
                    <a:pt x="4477" y="7689"/>
                  </a:lnTo>
                  <a:lnTo>
                    <a:pt x="4874" y="4757"/>
                  </a:lnTo>
                  <a:lnTo>
                    <a:pt x="4921" y="4416"/>
                  </a:lnTo>
                  <a:lnTo>
                    <a:pt x="5168" y="2592"/>
                  </a:lnTo>
                  <a:lnTo>
                    <a:pt x="5216" y="2251"/>
                  </a:lnTo>
                  <a:lnTo>
                    <a:pt x="5474" y="351"/>
                  </a:lnTo>
                  <a:lnTo>
                    <a:pt x="1691" y="0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6"/>
            <p:cNvSpPr/>
            <p:nvPr/>
          </p:nvSpPr>
          <p:spPr>
            <a:xfrm>
              <a:off x="1218350" y="602950"/>
              <a:ext cx="93625" cy="18125"/>
            </a:xfrm>
            <a:custGeom>
              <a:avLst/>
              <a:gdLst/>
              <a:ahLst/>
              <a:cxnLst/>
              <a:rect l="l" t="t" r="r" b="b"/>
              <a:pathLst>
                <a:path w="3745" h="725" extrusionOk="0">
                  <a:moveTo>
                    <a:pt x="35" y="1"/>
                  </a:moveTo>
                  <a:lnTo>
                    <a:pt x="1" y="345"/>
                  </a:lnTo>
                  <a:lnTo>
                    <a:pt x="3697" y="724"/>
                  </a:lnTo>
                  <a:lnTo>
                    <a:pt x="3745" y="383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6"/>
            <p:cNvSpPr/>
            <p:nvPr/>
          </p:nvSpPr>
          <p:spPr>
            <a:xfrm>
              <a:off x="1212975" y="656950"/>
              <a:ext cx="91650" cy="18250"/>
            </a:xfrm>
            <a:custGeom>
              <a:avLst/>
              <a:gdLst/>
              <a:ahLst/>
              <a:cxnLst/>
              <a:rect l="l" t="t" r="r" b="b"/>
              <a:pathLst>
                <a:path w="3666" h="730" extrusionOk="0">
                  <a:moveTo>
                    <a:pt x="35" y="0"/>
                  </a:moveTo>
                  <a:lnTo>
                    <a:pt x="0" y="345"/>
                  </a:lnTo>
                  <a:lnTo>
                    <a:pt x="3618" y="729"/>
                  </a:lnTo>
                  <a:lnTo>
                    <a:pt x="3665" y="3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6"/>
            <p:cNvSpPr/>
            <p:nvPr/>
          </p:nvSpPr>
          <p:spPr>
            <a:xfrm>
              <a:off x="1204750" y="739925"/>
              <a:ext cx="88750" cy="17150"/>
            </a:xfrm>
            <a:custGeom>
              <a:avLst/>
              <a:gdLst/>
              <a:ahLst/>
              <a:cxnLst/>
              <a:rect l="l" t="t" r="r" b="b"/>
              <a:pathLst>
                <a:path w="3550" h="686" extrusionOk="0">
                  <a:moveTo>
                    <a:pt x="35" y="1"/>
                  </a:moveTo>
                  <a:lnTo>
                    <a:pt x="1" y="345"/>
                  </a:lnTo>
                  <a:lnTo>
                    <a:pt x="3502" y="685"/>
                  </a:lnTo>
                  <a:lnTo>
                    <a:pt x="3550" y="342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6"/>
            <p:cNvSpPr/>
            <p:nvPr/>
          </p:nvSpPr>
          <p:spPr>
            <a:xfrm>
              <a:off x="1199600" y="791625"/>
              <a:ext cx="87050" cy="16100"/>
            </a:xfrm>
            <a:custGeom>
              <a:avLst/>
              <a:gdLst/>
              <a:ahLst/>
              <a:cxnLst/>
              <a:rect l="l" t="t" r="r" b="b"/>
              <a:pathLst>
                <a:path w="3482" h="644" extrusionOk="0">
                  <a:moveTo>
                    <a:pt x="36" y="0"/>
                  </a:moveTo>
                  <a:lnTo>
                    <a:pt x="0" y="343"/>
                  </a:lnTo>
                  <a:cubicBezTo>
                    <a:pt x="1144" y="445"/>
                    <a:pt x="2289" y="546"/>
                    <a:pt x="3433" y="643"/>
                  </a:cubicBezTo>
                  <a:lnTo>
                    <a:pt x="3481" y="300"/>
                  </a:lnTo>
                  <a:cubicBezTo>
                    <a:pt x="2332" y="203"/>
                    <a:pt x="1184" y="102"/>
                    <a:pt x="36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6"/>
            <p:cNvSpPr/>
            <p:nvPr/>
          </p:nvSpPr>
          <p:spPr>
            <a:xfrm>
              <a:off x="1190725" y="881125"/>
              <a:ext cx="83300" cy="19375"/>
            </a:xfrm>
            <a:custGeom>
              <a:avLst/>
              <a:gdLst/>
              <a:ahLst/>
              <a:cxnLst/>
              <a:rect l="l" t="t" r="r" b="b"/>
              <a:pathLst>
                <a:path w="3332" h="775" extrusionOk="0">
                  <a:moveTo>
                    <a:pt x="35" y="1"/>
                  </a:moveTo>
                  <a:lnTo>
                    <a:pt x="1" y="345"/>
                  </a:lnTo>
                  <a:lnTo>
                    <a:pt x="3284" y="774"/>
                  </a:lnTo>
                  <a:lnTo>
                    <a:pt x="3331" y="43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6"/>
            <p:cNvSpPr/>
            <p:nvPr/>
          </p:nvSpPr>
          <p:spPr>
            <a:xfrm>
              <a:off x="1186350" y="925750"/>
              <a:ext cx="81825" cy="17900"/>
            </a:xfrm>
            <a:custGeom>
              <a:avLst/>
              <a:gdLst/>
              <a:ahLst/>
              <a:cxnLst/>
              <a:rect l="l" t="t" r="r" b="b"/>
              <a:pathLst>
                <a:path w="3273" h="716" extrusionOk="0">
                  <a:moveTo>
                    <a:pt x="34" y="1"/>
                  </a:moveTo>
                  <a:lnTo>
                    <a:pt x="1" y="345"/>
                  </a:lnTo>
                  <a:cubicBezTo>
                    <a:pt x="1074" y="467"/>
                    <a:pt x="2149" y="592"/>
                    <a:pt x="3225" y="715"/>
                  </a:cubicBezTo>
                  <a:lnTo>
                    <a:pt x="3272" y="373"/>
                  </a:lnTo>
                  <a:cubicBezTo>
                    <a:pt x="2193" y="249"/>
                    <a:pt x="1114" y="126"/>
                    <a:pt x="34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6"/>
            <p:cNvSpPr/>
            <p:nvPr/>
          </p:nvSpPr>
          <p:spPr>
            <a:xfrm>
              <a:off x="1190775" y="398375"/>
              <a:ext cx="48525" cy="19675"/>
            </a:xfrm>
            <a:custGeom>
              <a:avLst/>
              <a:gdLst/>
              <a:ahLst/>
              <a:cxnLst/>
              <a:rect l="l" t="t" r="r" b="b"/>
              <a:pathLst>
                <a:path w="1941" h="787" extrusionOk="0">
                  <a:moveTo>
                    <a:pt x="371" y="0"/>
                  </a:moveTo>
                  <a:cubicBezTo>
                    <a:pt x="200" y="0"/>
                    <a:pt x="28" y="121"/>
                    <a:pt x="14" y="301"/>
                  </a:cubicBezTo>
                  <a:cubicBezTo>
                    <a:pt x="0" y="481"/>
                    <a:pt x="122" y="672"/>
                    <a:pt x="314" y="687"/>
                  </a:cubicBezTo>
                  <a:lnTo>
                    <a:pt x="1540" y="785"/>
                  </a:lnTo>
                  <a:cubicBezTo>
                    <a:pt x="1549" y="786"/>
                    <a:pt x="1559" y="786"/>
                    <a:pt x="1568" y="786"/>
                  </a:cubicBezTo>
                  <a:cubicBezTo>
                    <a:pt x="1739" y="786"/>
                    <a:pt x="1912" y="666"/>
                    <a:pt x="1926" y="484"/>
                  </a:cubicBezTo>
                  <a:cubicBezTo>
                    <a:pt x="1940" y="304"/>
                    <a:pt x="1818" y="113"/>
                    <a:pt x="1625" y="99"/>
                  </a:cubicBezTo>
                  <a:lnTo>
                    <a:pt x="399" y="2"/>
                  </a:lnTo>
                  <a:cubicBezTo>
                    <a:pt x="390" y="1"/>
                    <a:pt x="380" y="0"/>
                    <a:pt x="371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6"/>
            <p:cNvSpPr/>
            <p:nvPr/>
          </p:nvSpPr>
          <p:spPr>
            <a:xfrm>
              <a:off x="1181575" y="436325"/>
              <a:ext cx="48500" cy="19675"/>
            </a:xfrm>
            <a:custGeom>
              <a:avLst/>
              <a:gdLst/>
              <a:ahLst/>
              <a:cxnLst/>
              <a:rect l="l" t="t" r="r" b="b"/>
              <a:pathLst>
                <a:path w="1940" h="787" extrusionOk="0">
                  <a:moveTo>
                    <a:pt x="371" y="1"/>
                  </a:moveTo>
                  <a:cubicBezTo>
                    <a:pt x="201" y="1"/>
                    <a:pt x="29" y="121"/>
                    <a:pt x="15" y="303"/>
                  </a:cubicBezTo>
                  <a:cubicBezTo>
                    <a:pt x="1" y="482"/>
                    <a:pt x="123" y="672"/>
                    <a:pt x="315" y="688"/>
                  </a:cubicBezTo>
                  <a:lnTo>
                    <a:pt x="1541" y="785"/>
                  </a:lnTo>
                  <a:cubicBezTo>
                    <a:pt x="1550" y="786"/>
                    <a:pt x="1560" y="786"/>
                    <a:pt x="1569" y="786"/>
                  </a:cubicBezTo>
                  <a:cubicBezTo>
                    <a:pt x="1740" y="786"/>
                    <a:pt x="1913" y="666"/>
                    <a:pt x="1927" y="485"/>
                  </a:cubicBezTo>
                  <a:cubicBezTo>
                    <a:pt x="1939" y="306"/>
                    <a:pt x="1817" y="114"/>
                    <a:pt x="1627" y="99"/>
                  </a:cubicBezTo>
                  <a:lnTo>
                    <a:pt x="400" y="2"/>
                  </a:lnTo>
                  <a:cubicBezTo>
                    <a:pt x="390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6"/>
            <p:cNvSpPr/>
            <p:nvPr/>
          </p:nvSpPr>
          <p:spPr>
            <a:xfrm>
              <a:off x="1179250" y="477000"/>
              <a:ext cx="48525" cy="19675"/>
            </a:xfrm>
            <a:custGeom>
              <a:avLst/>
              <a:gdLst/>
              <a:ahLst/>
              <a:cxnLst/>
              <a:rect l="l" t="t" r="r" b="b"/>
              <a:pathLst>
                <a:path w="1941" h="787" extrusionOk="0">
                  <a:moveTo>
                    <a:pt x="371" y="1"/>
                  </a:moveTo>
                  <a:cubicBezTo>
                    <a:pt x="200" y="1"/>
                    <a:pt x="28" y="120"/>
                    <a:pt x="13" y="302"/>
                  </a:cubicBezTo>
                  <a:cubicBezTo>
                    <a:pt x="1" y="481"/>
                    <a:pt x="121" y="672"/>
                    <a:pt x="315" y="688"/>
                  </a:cubicBezTo>
                  <a:lnTo>
                    <a:pt x="1540" y="786"/>
                  </a:lnTo>
                  <a:cubicBezTo>
                    <a:pt x="1550" y="786"/>
                    <a:pt x="1559" y="787"/>
                    <a:pt x="1569" y="787"/>
                  </a:cubicBezTo>
                  <a:cubicBezTo>
                    <a:pt x="1739" y="787"/>
                    <a:pt x="1911" y="666"/>
                    <a:pt x="1926" y="484"/>
                  </a:cubicBezTo>
                  <a:cubicBezTo>
                    <a:pt x="1941" y="305"/>
                    <a:pt x="1819" y="114"/>
                    <a:pt x="1625" y="98"/>
                  </a:cubicBezTo>
                  <a:lnTo>
                    <a:pt x="399" y="2"/>
                  </a:lnTo>
                  <a:cubicBezTo>
                    <a:pt x="390" y="1"/>
                    <a:pt x="380" y="1"/>
                    <a:pt x="371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6"/>
            <p:cNvSpPr/>
            <p:nvPr/>
          </p:nvSpPr>
          <p:spPr>
            <a:xfrm>
              <a:off x="1334075" y="414725"/>
              <a:ext cx="49100" cy="22475"/>
            </a:xfrm>
            <a:custGeom>
              <a:avLst/>
              <a:gdLst/>
              <a:ahLst/>
              <a:cxnLst/>
              <a:rect l="l" t="t" r="r" b="b"/>
              <a:pathLst>
                <a:path w="1964" h="899" extrusionOk="0">
                  <a:moveTo>
                    <a:pt x="367" y="0"/>
                  </a:moveTo>
                  <a:cubicBezTo>
                    <a:pt x="199" y="0"/>
                    <a:pt x="61" y="143"/>
                    <a:pt x="32" y="305"/>
                  </a:cubicBezTo>
                  <a:cubicBezTo>
                    <a:pt x="1" y="496"/>
                    <a:pt x="154" y="661"/>
                    <a:pt x="334" y="691"/>
                  </a:cubicBezTo>
                  <a:lnTo>
                    <a:pt x="1546" y="894"/>
                  </a:lnTo>
                  <a:cubicBezTo>
                    <a:pt x="1564" y="897"/>
                    <a:pt x="1581" y="899"/>
                    <a:pt x="1598" y="899"/>
                  </a:cubicBezTo>
                  <a:cubicBezTo>
                    <a:pt x="1766" y="899"/>
                    <a:pt x="1904" y="756"/>
                    <a:pt x="1932" y="595"/>
                  </a:cubicBezTo>
                  <a:cubicBezTo>
                    <a:pt x="1964" y="404"/>
                    <a:pt x="1809" y="239"/>
                    <a:pt x="1631" y="209"/>
                  </a:cubicBezTo>
                  <a:lnTo>
                    <a:pt x="418" y="5"/>
                  </a:lnTo>
                  <a:cubicBezTo>
                    <a:pt x="401" y="2"/>
                    <a:pt x="384" y="0"/>
                    <a:pt x="36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6"/>
            <p:cNvSpPr/>
            <p:nvPr/>
          </p:nvSpPr>
          <p:spPr>
            <a:xfrm>
              <a:off x="1333750" y="453750"/>
              <a:ext cx="49125" cy="22525"/>
            </a:xfrm>
            <a:custGeom>
              <a:avLst/>
              <a:gdLst/>
              <a:ahLst/>
              <a:cxnLst/>
              <a:rect l="l" t="t" r="r" b="b"/>
              <a:pathLst>
                <a:path w="1965" h="901" extrusionOk="0">
                  <a:moveTo>
                    <a:pt x="369" y="1"/>
                  </a:moveTo>
                  <a:cubicBezTo>
                    <a:pt x="200" y="1"/>
                    <a:pt x="61" y="144"/>
                    <a:pt x="33" y="306"/>
                  </a:cubicBezTo>
                  <a:cubicBezTo>
                    <a:pt x="1" y="496"/>
                    <a:pt x="156" y="662"/>
                    <a:pt x="334" y="692"/>
                  </a:cubicBezTo>
                  <a:lnTo>
                    <a:pt x="1546" y="896"/>
                  </a:lnTo>
                  <a:cubicBezTo>
                    <a:pt x="1563" y="899"/>
                    <a:pt x="1580" y="900"/>
                    <a:pt x="1597" y="900"/>
                  </a:cubicBezTo>
                  <a:cubicBezTo>
                    <a:pt x="1766" y="900"/>
                    <a:pt x="1905" y="758"/>
                    <a:pt x="1932" y="596"/>
                  </a:cubicBezTo>
                  <a:cubicBezTo>
                    <a:pt x="1964" y="405"/>
                    <a:pt x="1809" y="240"/>
                    <a:pt x="1631" y="210"/>
                  </a:cubicBezTo>
                  <a:lnTo>
                    <a:pt x="419" y="5"/>
                  </a:lnTo>
                  <a:cubicBezTo>
                    <a:pt x="402" y="2"/>
                    <a:pt x="385" y="1"/>
                    <a:pt x="369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6"/>
            <p:cNvSpPr/>
            <p:nvPr/>
          </p:nvSpPr>
          <p:spPr>
            <a:xfrm>
              <a:off x="1326125" y="493800"/>
              <a:ext cx="49100" cy="22475"/>
            </a:xfrm>
            <a:custGeom>
              <a:avLst/>
              <a:gdLst/>
              <a:ahLst/>
              <a:cxnLst/>
              <a:rect l="l" t="t" r="r" b="b"/>
              <a:pathLst>
                <a:path w="1964" h="899" extrusionOk="0">
                  <a:moveTo>
                    <a:pt x="366" y="0"/>
                  </a:moveTo>
                  <a:cubicBezTo>
                    <a:pt x="197" y="0"/>
                    <a:pt x="59" y="143"/>
                    <a:pt x="32" y="304"/>
                  </a:cubicBezTo>
                  <a:cubicBezTo>
                    <a:pt x="0" y="495"/>
                    <a:pt x="155" y="660"/>
                    <a:pt x="333" y="690"/>
                  </a:cubicBezTo>
                  <a:lnTo>
                    <a:pt x="1546" y="894"/>
                  </a:lnTo>
                  <a:cubicBezTo>
                    <a:pt x="1563" y="897"/>
                    <a:pt x="1580" y="899"/>
                    <a:pt x="1597" y="899"/>
                  </a:cubicBezTo>
                  <a:cubicBezTo>
                    <a:pt x="1765" y="899"/>
                    <a:pt x="1903" y="756"/>
                    <a:pt x="1930" y="594"/>
                  </a:cubicBezTo>
                  <a:cubicBezTo>
                    <a:pt x="1963" y="403"/>
                    <a:pt x="1808" y="238"/>
                    <a:pt x="1630" y="208"/>
                  </a:cubicBezTo>
                  <a:lnTo>
                    <a:pt x="418" y="4"/>
                  </a:lnTo>
                  <a:cubicBezTo>
                    <a:pt x="400" y="1"/>
                    <a:pt x="383" y="0"/>
                    <a:pt x="366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6"/>
            <p:cNvSpPr/>
            <p:nvPr/>
          </p:nvSpPr>
          <p:spPr>
            <a:xfrm>
              <a:off x="1200300" y="381850"/>
              <a:ext cx="156600" cy="183150"/>
            </a:xfrm>
            <a:custGeom>
              <a:avLst/>
              <a:gdLst/>
              <a:ahLst/>
              <a:cxnLst/>
              <a:rect l="l" t="t" r="r" b="b"/>
              <a:pathLst>
                <a:path w="6264" h="7326" extrusionOk="0">
                  <a:moveTo>
                    <a:pt x="1540" y="1"/>
                  </a:moveTo>
                  <a:cubicBezTo>
                    <a:pt x="1331" y="1"/>
                    <a:pt x="1187" y="16"/>
                    <a:pt x="1136" y="51"/>
                  </a:cubicBezTo>
                  <a:cubicBezTo>
                    <a:pt x="796" y="288"/>
                    <a:pt x="1" y="5181"/>
                    <a:pt x="12" y="5450"/>
                  </a:cubicBezTo>
                  <a:cubicBezTo>
                    <a:pt x="24" y="5718"/>
                    <a:pt x="942" y="6976"/>
                    <a:pt x="942" y="6976"/>
                  </a:cubicBezTo>
                  <a:lnTo>
                    <a:pt x="4725" y="7325"/>
                  </a:lnTo>
                  <a:cubicBezTo>
                    <a:pt x="4725" y="7325"/>
                    <a:pt x="5655" y="6303"/>
                    <a:pt x="5848" y="6082"/>
                  </a:cubicBezTo>
                  <a:cubicBezTo>
                    <a:pt x="6044" y="5861"/>
                    <a:pt x="6263" y="942"/>
                    <a:pt x="6137" y="703"/>
                  </a:cubicBezTo>
                  <a:cubicBezTo>
                    <a:pt x="6029" y="501"/>
                    <a:pt x="2731" y="1"/>
                    <a:pt x="1540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6"/>
            <p:cNvSpPr/>
            <p:nvPr/>
          </p:nvSpPr>
          <p:spPr>
            <a:xfrm>
              <a:off x="1162600" y="557825"/>
              <a:ext cx="74975" cy="657150"/>
            </a:xfrm>
            <a:custGeom>
              <a:avLst/>
              <a:gdLst/>
              <a:ahLst/>
              <a:cxnLst/>
              <a:rect l="l" t="t" r="r" b="b"/>
              <a:pathLst>
                <a:path w="2999" h="26286" extrusionOk="0">
                  <a:moveTo>
                    <a:pt x="2955" y="1"/>
                  </a:moveTo>
                  <a:lnTo>
                    <a:pt x="1" y="26280"/>
                  </a:lnTo>
                  <a:lnTo>
                    <a:pt x="44" y="26285"/>
                  </a:lnTo>
                  <a:lnTo>
                    <a:pt x="2998" y="5"/>
                  </a:lnTo>
                  <a:lnTo>
                    <a:pt x="29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6"/>
            <p:cNvSpPr/>
            <p:nvPr/>
          </p:nvSpPr>
          <p:spPr>
            <a:xfrm>
              <a:off x="1175450" y="559400"/>
              <a:ext cx="74975" cy="657150"/>
            </a:xfrm>
            <a:custGeom>
              <a:avLst/>
              <a:gdLst/>
              <a:ahLst/>
              <a:cxnLst/>
              <a:rect l="l" t="t" r="r" b="b"/>
              <a:pathLst>
                <a:path w="2999" h="26286" extrusionOk="0">
                  <a:moveTo>
                    <a:pt x="2955" y="1"/>
                  </a:moveTo>
                  <a:lnTo>
                    <a:pt x="0" y="26280"/>
                  </a:lnTo>
                  <a:lnTo>
                    <a:pt x="43" y="26285"/>
                  </a:lnTo>
                  <a:lnTo>
                    <a:pt x="2998" y="5"/>
                  </a:lnTo>
                  <a:lnTo>
                    <a:pt x="29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6"/>
            <p:cNvSpPr/>
            <p:nvPr/>
          </p:nvSpPr>
          <p:spPr>
            <a:xfrm>
              <a:off x="1188300" y="560975"/>
              <a:ext cx="74950" cy="657150"/>
            </a:xfrm>
            <a:custGeom>
              <a:avLst/>
              <a:gdLst/>
              <a:ahLst/>
              <a:cxnLst/>
              <a:rect l="l" t="t" r="r" b="b"/>
              <a:pathLst>
                <a:path w="2998" h="26286" extrusionOk="0">
                  <a:moveTo>
                    <a:pt x="2955" y="1"/>
                  </a:moveTo>
                  <a:lnTo>
                    <a:pt x="0" y="26281"/>
                  </a:lnTo>
                  <a:lnTo>
                    <a:pt x="43" y="26286"/>
                  </a:lnTo>
                  <a:lnTo>
                    <a:pt x="2998" y="7"/>
                  </a:lnTo>
                  <a:lnTo>
                    <a:pt x="29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6"/>
            <p:cNvSpPr/>
            <p:nvPr/>
          </p:nvSpPr>
          <p:spPr>
            <a:xfrm>
              <a:off x="1201125" y="561475"/>
              <a:ext cx="75075" cy="658225"/>
            </a:xfrm>
            <a:custGeom>
              <a:avLst/>
              <a:gdLst/>
              <a:ahLst/>
              <a:cxnLst/>
              <a:rect l="l" t="t" r="r" b="b"/>
              <a:pathLst>
                <a:path w="3003" h="26329" extrusionOk="0">
                  <a:moveTo>
                    <a:pt x="2960" y="1"/>
                  </a:moveTo>
                  <a:lnTo>
                    <a:pt x="1" y="26324"/>
                  </a:lnTo>
                  <a:lnTo>
                    <a:pt x="44" y="26329"/>
                  </a:lnTo>
                  <a:lnTo>
                    <a:pt x="3003" y="7"/>
                  </a:lnTo>
                  <a:lnTo>
                    <a:pt x="29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6"/>
            <p:cNvSpPr/>
            <p:nvPr/>
          </p:nvSpPr>
          <p:spPr>
            <a:xfrm>
              <a:off x="1213975" y="562175"/>
              <a:ext cx="75175" cy="659150"/>
            </a:xfrm>
            <a:custGeom>
              <a:avLst/>
              <a:gdLst/>
              <a:ahLst/>
              <a:cxnLst/>
              <a:rect l="l" t="t" r="r" b="b"/>
              <a:pathLst>
                <a:path w="3007" h="26366" extrusionOk="0">
                  <a:moveTo>
                    <a:pt x="2964" y="0"/>
                  </a:moveTo>
                  <a:lnTo>
                    <a:pt x="1" y="26360"/>
                  </a:lnTo>
                  <a:lnTo>
                    <a:pt x="44" y="26365"/>
                  </a:lnTo>
                  <a:lnTo>
                    <a:pt x="3007" y="5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6"/>
            <p:cNvSpPr/>
            <p:nvPr/>
          </p:nvSpPr>
          <p:spPr>
            <a:xfrm>
              <a:off x="1226825" y="563350"/>
              <a:ext cx="75225" cy="659550"/>
            </a:xfrm>
            <a:custGeom>
              <a:avLst/>
              <a:gdLst/>
              <a:ahLst/>
              <a:cxnLst/>
              <a:rect l="l" t="t" r="r" b="b"/>
              <a:pathLst>
                <a:path w="3009" h="26382" extrusionOk="0">
                  <a:moveTo>
                    <a:pt x="2966" y="1"/>
                  </a:moveTo>
                  <a:lnTo>
                    <a:pt x="0" y="26376"/>
                  </a:lnTo>
                  <a:lnTo>
                    <a:pt x="43" y="26381"/>
                  </a:lnTo>
                  <a:lnTo>
                    <a:pt x="3008" y="6"/>
                  </a:lnTo>
                  <a:lnTo>
                    <a:pt x="29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6"/>
            <p:cNvSpPr/>
            <p:nvPr/>
          </p:nvSpPr>
          <p:spPr>
            <a:xfrm>
              <a:off x="1232200" y="407325"/>
              <a:ext cx="42750" cy="110500"/>
            </a:xfrm>
            <a:custGeom>
              <a:avLst/>
              <a:gdLst/>
              <a:ahLst/>
              <a:cxnLst/>
              <a:rect l="l" t="t" r="r" b="b"/>
              <a:pathLst>
                <a:path w="1710" h="4420" extrusionOk="0">
                  <a:moveTo>
                    <a:pt x="1096" y="1"/>
                  </a:moveTo>
                  <a:cubicBezTo>
                    <a:pt x="813" y="1"/>
                    <a:pt x="567" y="208"/>
                    <a:pt x="524" y="494"/>
                  </a:cubicBezTo>
                  <a:lnTo>
                    <a:pt x="48" y="3753"/>
                  </a:lnTo>
                  <a:cubicBezTo>
                    <a:pt x="1" y="4073"/>
                    <a:pt x="226" y="4370"/>
                    <a:pt x="547" y="4411"/>
                  </a:cubicBezTo>
                  <a:lnTo>
                    <a:pt x="585" y="4415"/>
                  </a:lnTo>
                  <a:cubicBezTo>
                    <a:pt x="609" y="4418"/>
                    <a:pt x="632" y="4419"/>
                    <a:pt x="656" y="4419"/>
                  </a:cubicBezTo>
                  <a:cubicBezTo>
                    <a:pt x="941" y="4419"/>
                    <a:pt x="1189" y="4209"/>
                    <a:pt x="1227" y="3918"/>
                  </a:cubicBezTo>
                  <a:lnTo>
                    <a:pt x="1667" y="655"/>
                  </a:lnTo>
                  <a:cubicBezTo>
                    <a:pt x="1710" y="337"/>
                    <a:pt x="1484" y="45"/>
                    <a:pt x="1166" y="5"/>
                  </a:cubicBezTo>
                  <a:cubicBezTo>
                    <a:pt x="1142" y="2"/>
                    <a:pt x="1119" y="1"/>
                    <a:pt x="1096" y="1"/>
                  </a:cubicBez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6"/>
            <p:cNvSpPr/>
            <p:nvPr/>
          </p:nvSpPr>
          <p:spPr>
            <a:xfrm>
              <a:off x="1288925" y="413925"/>
              <a:ext cx="39625" cy="110900"/>
            </a:xfrm>
            <a:custGeom>
              <a:avLst/>
              <a:gdLst/>
              <a:ahLst/>
              <a:cxnLst/>
              <a:rect l="l" t="t" r="r" b="b"/>
              <a:pathLst>
                <a:path w="1585" h="4436" extrusionOk="0">
                  <a:moveTo>
                    <a:pt x="976" y="0"/>
                  </a:moveTo>
                  <a:cubicBezTo>
                    <a:pt x="685" y="0"/>
                    <a:pt x="434" y="220"/>
                    <a:pt x="403" y="516"/>
                  </a:cubicBezTo>
                  <a:lnTo>
                    <a:pt x="35" y="3788"/>
                  </a:lnTo>
                  <a:cubicBezTo>
                    <a:pt x="0" y="4102"/>
                    <a:pt x="224" y="4386"/>
                    <a:pt x="537" y="4425"/>
                  </a:cubicBezTo>
                  <a:lnTo>
                    <a:pt x="574" y="4431"/>
                  </a:lnTo>
                  <a:cubicBezTo>
                    <a:pt x="599" y="4434"/>
                    <a:pt x="623" y="4435"/>
                    <a:pt x="647" y="4435"/>
                  </a:cubicBezTo>
                  <a:cubicBezTo>
                    <a:pt x="938" y="4435"/>
                    <a:pt x="1191" y="4214"/>
                    <a:pt x="1220" y="3916"/>
                  </a:cubicBezTo>
                  <a:lnTo>
                    <a:pt x="1551" y="638"/>
                  </a:lnTo>
                  <a:cubicBezTo>
                    <a:pt x="1584" y="321"/>
                    <a:pt x="1356" y="37"/>
                    <a:pt x="1039" y="4"/>
                  </a:cubicBezTo>
                  <a:cubicBezTo>
                    <a:pt x="1018" y="1"/>
                    <a:pt x="997" y="0"/>
                    <a:pt x="976" y="0"/>
                  </a:cubicBez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7" name="Google Shape;1107;p26"/>
          <p:cNvGrpSpPr/>
          <p:nvPr/>
        </p:nvGrpSpPr>
        <p:grpSpPr>
          <a:xfrm>
            <a:off x="3673547" y="442191"/>
            <a:ext cx="1542152" cy="772184"/>
            <a:chOff x="1756550" y="1785150"/>
            <a:chExt cx="904700" cy="453000"/>
          </a:xfrm>
        </p:grpSpPr>
        <p:sp>
          <p:nvSpPr>
            <p:cNvPr id="1108" name="Google Shape;1108;p26"/>
            <p:cNvSpPr/>
            <p:nvPr/>
          </p:nvSpPr>
          <p:spPr>
            <a:xfrm>
              <a:off x="1773625" y="1966500"/>
              <a:ext cx="887625" cy="235750"/>
            </a:xfrm>
            <a:custGeom>
              <a:avLst/>
              <a:gdLst/>
              <a:ahLst/>
              <a:cxnLst/>
              <a:rect l="l" t="t" r="r" b="b"/>
              <a:pathLst>
                <a:path w="35505" h="9430" extrusionOk="0">
                  <a:moveTo>
                    <a:pt x="9658" y="0"/>
                  </a:moveTo>
                  <a:cubicBezTo>
                    <a:pt x="3263" y="0"/>
                    <a:pt x="0" y="1352"/>
                    <a:pt x="0" y="1352"/>
                  </a:cubicBezTo>
                  <a:lnTo>
                    <a:pt x="910" y="3267"/>
                  </a:lnTo>
                  <a:cubicBezTo>
                    <a:pt x="910" y="3267"/>
                    <a:pt x="3377" y="5163"/>
                    <a:pt x="6801" y="6579"/>
                  </a:cubicBezTo>
                  <a:cubicBezTo>
                    <a:pt x="10058" y="7927"/>
                    <a:pt x="20863" y="9430"/>
                    <a:pt x="27646" y="9430"/>
                  </a:cubicBezTo>
                  <a:cubicBezTo>
                    <a:pt x="27994" y="9430"/>
                    <a:pt x="28331" y="9426"/>
                    <a:pt x="28656" y="9418"/>
                  </a:cubicBezTo>
                  <a:cubicBezTo>
                    <a:pt x="35321" y="9251"/>
                    <a:pt x="35505" y="6941"/>
                    <a:pt x="35505" y="6941"/>
                  </a:cubicBezTo>
                  <a:cubicBezTo>
                    <a:pt x="35505" y="6941"/>
                    <a:pt x="31244" y="2937"/>
                    <a:pt x="18819" y="821"/>
                  </a:cubicBezTo>
                  <a:cubicBezTo>
                    <a:pt x="15270" y="216"/>
                    <a:pt x="12214" y="0"/>
                    <a:pt x="9658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6"/>
            <p:cNvSpPr/>
            <p:nvPr/>
          </p:nvSpPr>
          <p:spPr>
            <a:xfrm>
              <a:off x="1756550" y="2014225"/>
              <a:ext cx="884175" cy="223900"/>
            </a:xfrm>
            <a:custGeom>
              <a:avLst/>
              <a:gdLst/>
              <a:ahLst/>
              <a:cxnLst/>
              <a:rect l="l" t="t" r="r" b="b"/>
              <a:pathLst>
                <a:path w="35367" h="8956" extrusionOk="0">
                  <a:moveTo>
                    <a:pt x="10259" y="1"/>
                  </a:moveTo>
                  <a:cubicBezTo>
                    <a:pt x="6946" y="1"/>
                    <a:pt x="4175" y="351"/>
                    <a:pt x="2392" y="836"/>
                  </a:cubicBezTo>
                  <a:cubicBezTo>
                    <a:pt x="1088" y="1192"/>
                    <a:pt x="312" y="1618"/>
                    <a:pt x="241" y="2033"/>
                  </a:cubicBezTo>
                  <a:cubicBezTo>
                    <a:pt x="0" y="3451"/>
                    <a:pt x="7650" y="5935"/>
                    <a:pt x="17328" y="7583"/>
                  </a:cubicBezTo>
                  <a:cubicBezTo>
                    <a:pt x="22651" y="8490"/>
                    <a:pt x="27479" y="8956"/>
                    <a:pt x="30786" y="8956"/>
                  </a:cubicBezTo>
                  <a:cubicBezTo>
                    <a:pt x="33493" y="8956"/>
                    <a:pt x="35181" y="8644"/>
                    <a:pt x="35289" y="8007"/>
                  </a:cubicBezTo>
                  <a:cubicBezTo>
                    <a:pt x="35367" y="7553"/>
                    <a:pt x="34677" y="6813"/>
                    <a:pt x="33384" y="5960"/>
                  </a:cubicBezTo>
                  <a:cubicBezTo>
                    <a:pt x="30640" y="4148"/>
                    <a:pt x="25178" y="1832"/>
                    <a:pt x="18596" y="710"/>
                  </a:cubicBezTo>
                  <a:cubicBezTo>
                    <a:pt x="15634" y="205"/>
                    <a:pt x="12788" y="1"/>
                    <a:pt x="10259" y="1"/>
                  </a:cubicBezTo>
                  <a:close/>
                </a:path>
              </a:pathLst>
            </a:custGeom>
            <a:solidFill>
              <a:srgbClr val="2323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6"/>
            <p:cNvSpPr/>
            <p:nvPr/>
          </p:nvSpPr>
          <p:spPr>
            <a:xfrm>
              <a:off x="1756550" y="2000275"/>
              <a:ext cx="904700" cy="237875"/>
            </a:xfrm>
            <a:custGeom>
              <a:avLst/>
              <a:gdLst/>
              <a:ahLst/>
              <a:cxnLst/>
              <a:rect l="l" t="t" r="r" b="b"/>
              <a:pathLst>
                <a:path w="36188" h="9515" extrusionOk="0">
                  <a:moveTo>
                    <a:pt x="683" y="1"/>
                  </a:moveTo>
                  <a:lnTo>
                    <a:pt x="241" y="2591"/>
                  </a:lnTo>
                  <a:cubicBezTo>
                    <a:pt x="0" y="4009"/>
                    <a:pt x="7652" y="6493"/>
                    <a:pt x="17329" y="8141"/>
                  </a:cubicBezTo>
                  <a:cubicBezTo>
                    <a:pt x="22650" y="9049"/>
                    <a:pt x="27477" y="9514"/>
                    <a:pt x="30785" y="9514"/>
                  </a:cubicBezTo>
                  <a:cubicBezTo>
                    <a:pt x="33493" y="9514"/>
                    <a:pt x="35182" y="9202"/>
                    <a:pt x="35291" y="8565"/>
                  </a:cubicBezTo>
                  <a:lnTo>
                    <a:pt x="36188" y="5590"/>
                  </a:lnTo>
                  <a:lnTo>
                    <a:pt x="36188" y="5590"/>
                  </a:lnTo>
                  <a:cubicBezTo>
                    <a:pt x="36188" y="5590"/>
                    <a:pt x="35285" y="6075"/>
                    <a:pt x="33384" y="6520"/>
                  </a:cubicBezTo>
                  <a:cubicBezTo>
                    <a:pt x="31760" y="6900"/>
                    <a:pt x="29409" y="7253"/>
                    <a:pt x="26268" y="7253"/>
                  </a:cubicBezTo>
                  <a:cubicBezTo>
                    <a:pt x="23763" y="7253"/>
                    <a:pt x="20756" y="7028"/>
                    <a:pt x="17216" y="6414"/>
                  </a:cubicBezTo>
                  <a:cubicBezTo>
                    <a:pt x="8919" y="4973"/>
                    <a:pt x="4516" y="2803"/>
                    <a:pt x="2392" y="1394"/>
                  </a:cubicBezTo>
                  <a:cubicBezTo>
                    <a:pt x="1144" y="566"/>
                    <a:pt x="683" y="1"/>
                    <a:pt x="683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6"/>
            <p:cNvSpPr/>
            <p:nvPr/>
          </p:nvSpPr>
          <p:spPr>
            <a:xfrm>
              <a:off x="1970900" y="1785150"/>
              <a:ext cx="481925" cy="374575"/>
            </a:xfrm>
            <a:custGeom>
              <a:avLst/>
              <a:gdLst/>
              <a:ahLst/>
              <a:cxnLst/>
              <a:rect l="l" t="t" r="r" b="b"/>
              <a:pathLst>
                <a:path w="19277" h="14983" extrusionOk="0">
                  <a:moveTo>
                    <a:pt x="6275" y="1"/>
                  </a:moveTo>
                  <a:cubicBezTo>
                    <a:pt x="6045" y="1"/>
                    <a:pt x="5812" y="34"/>
                    <a:pt x="5575" y="109"/>
                  </a:cubicBezTo>
                  <a:cubicBezTo>
                    <a:pt x="4674" y="395"/>
                    <a:pt x="4044" y="1221"/>
                    <a:pt x="3543" y="2028"/>
                  </a:cubicBezTo>
                  <a:cubicBezTo>
                    <a:pt x="1775" y="4882"/>
                    <a:pt x="979" y="8333"/>
                    <a:pt x="0" y="11501"/>
                  </a:cubicBezTo>
                  <a:cubicBezTo>
                    <a:pt x="5209" y="13794"/>
                    <a:pt x="10964" y="14983"/>
                    <a:pt x="16796" y="14983"/>
                  </a:cubicBezTo>
                  <a:cubicBezTo>
                    <a:pt x="17425" y="14983"/>
                    <a:pt x="18056" y="14969"/>
                    <a:pt x="18687" y="14941"/>
                  </a:cubicBezTo>
                  <a:cubicBezTo>
                    <a:pt x="18486" y="13127"/>
                    <a:pt x="19015" y="11159"/>
                    <a:pt x="19146" y="9319"/>
                  </a:cubicBezTo>
                  <a:cubicBezTo>
                    <a:pt x="19276" y="7478"/>
                    <a:pt x="19055" y="5495"/>
                    <a:pt x="17814" y="4206"/>
                  </a:cubicBezTo>
                  <a:cubicBezTo>
                    <a:pt x="15847" y="2165"/>
                    <a:pt x="12311" y="2719"/>
                    <a:pt x="9737" y="1472"/>
                  </a:cubicBezTo>
                  <a:cubicBezTo>
                    <a:pt x="8606" y="925"/>
                    <a:pt x="7487" y="1"/>
                    <a:pt x="6275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6"/>
            <p:cNvSpPr/>
            <p:nvPr/>
          </p:nvSpPr>
          <p:spPr>
            <a:xfrm>
              <a:off x="1970900" y="2015350"/>
              <a:ext cx="467675" cy="144375"/>
            </a:xfrm>
            <a:custGeom>
              <a:avLst/>
              <a:gdLst/>
              <a:ahLst/>
              <a:cxnLst/>
              <a:rect l="l" t="t" r="r" b="b"/>
              <a:pathLst>
                <a:path w="18707" h="5775" extrusionOk="0">
                  <a:moveTo>
                    <a:pt x="682" y="0"/>
                  </a:moveTo>
                  <a:cubicBezTo>
                    <a:pt x="455" y="772"/>
                    <a:pt x="234" y="1540"/>
                    <a:pt x="0" y="2292"/>
                  </a:cubicBezTo>
                  <a:cubicBezTo>
                    <a:pt x="5209" y="4586"/>
                    <a:pt x="10964" y="5775"/>
                    <a:pt x="16796" y="5775"/>
                  </a:cubicBezTo>
                  <a:cubicBezTo>
                    <a:pt x="17425" y="5775"/>
                    <a:pt x="18056" y="5761"/>
                    <a:pt x="18687" y="5733"/>
                  </a:cubicBezTo>
                  <a:cubicBezTo>
                    <a:pt x="18612" y="5060"/>
                    <a:pt x="18638" y="4366"/>
                    <a:pt x="18707" y="3664"/>
                  </a:cubicBezTo>
                  <a:cubicBezTo>
                    <a:pt x="12535" y="3469"/>
                    <a:pt x="6441" y="2229"/>
                    <a:pt x="682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6"/>
            <p:cNvSpPr/>
            <p:nvPr/>
          </p:nvSpPr>
          <p:spPr>
            <a:xfrm>
              <a:off x="2058575" y="2037250"/>
              <a:ext cx="157400" cy="108125"/>
            </a:xfrm>
            <a:custGeom>
              <a:avLst/>
              <a:gdLst/>
              <a:ahLst/>
              <a:cxnLst/>
              <a:rect l="l" t="t" r="r" b="b"/>
              <a:pathLst>
                <a:path w="6296" h="4325" extrusionOk="0">
                  <a:moveTo>
                    <a:pt x="1210" y="909"/>
                  </a:moveTo>
                  <a:cubicBezTo>
                    <a:pt x="2674" y="1340"/>
                    <a:pt x="4139" y="1684"/>
                    <a:pt x="5337" y="1951"/>
                  </a:cubicBezTo>
                  <a:cubicBezTo>
                    <a:pt x="5275" y="2194"/>
                    <a:pt x="5215" y="2436"/>
                    <a:pt x="5155" y="2679"/>
                  </a:cubicBezTo>
                  <a:cubicBezTo>
                    <a:pt x="5090" y="2933"/>
                    <a:pt x="5027" y="3187"/>
                    <a:pt x="4963" y="3442"/>
                  </a:cubicBezTo>
                  <a:cubicBezTo>
                    <a:pt x="3718" y="3200"/>
                    <a:pt x="2341" y="2852"/>
                    <a:pt x="857" y="2403"/>
                  </a:cubicBezTo>
                  <a:cubicBezTo>
                    <a:pt x="913" y="1892"/>
                    <a:pt x="1032" y="1392"/>
                    <a:pt x="1210" y="909"/>
                  </a:cubicBezTo>
                  <a:close/>
                  <a:moveTo>
                    <a:pt x="968" y="0"/>
                  </a:moveTo>
                  <a:cubicBezTo>
                    <a:pt x="809" y="0"/>
                    <a:pt x="660" y="94"/>
                    <a:pt x="593" y="247"/>
                  </a:cubicBezTo>
                  <a:cubicBezTo>
                    <a:pt x="257" y="1016"/>
                    <a:pt x="61" y="1838"/>
                    <a:pt x="10" y="2675"/>
                  </a:cubicBezTo>
                  <a:cubicBezTo>
                    <a:pt x="0" y="2864"/>
                    <a:pt x="119" y="3036"/>
                    <a:pt x="299" y="3091"/>
                  </a:cubicBezTo>
                  <a:cubicBezTo>
                    <a:pt x="2087" y="3643"/>
                    <a:pt x="3733" y="4056"/>
                    <a:pt x="5191" y="4319"/>
                  </a:cubicBezTo>
                  <a:lnTo>
                    <a:pt x="5195" y="4319"/>
                  </a:lnTo>
                  <a:cubicBezTo>
                    <a:pt x="5218" y="4323"/>
                    <a:pt x="5242" y="4325"/>
                    <a:pt x="5264" y="4325"/>
                  </a:cubicBezTo>
                  <a:cubicBezTo>
                    <a:pt x="5448" y="4325"/>
                    <a:pt x="5613" y="4201"/>
                    <a:pt x="5661" y="4019"/>
                  </a:cubicBezTo>
                  <a:cubicBezTo>
                    <a:pt x="5760" y="3637"/>
                    <a:pt x="5855" y="3259"/>
                    <a:pt x="5950" y="2878"/>
                  </a:cubicBezTo>
                  <a:cubicBezTo>
                    <a:pt x="6045" y="2501"/>
                    <a:pt x="6139" y="2125"/>
                    <a:pt x="6237" y="1746"/>
                  </a:cubicBezTo>
                  <a:cubicBezTo>
                    <a:pt x="6296" y="1521"/>
                    <a:pt x="6156" y="1291"/>
                    <a:pt x="5928" y="1242"/>
                  </a:cubicBezTo>
                  <a:cubicBezTo>
                    <a:pt x="4584" y="948"/>
                    <a:pt x="2817" y="542"/>
                    <a:pt x="1088" y="18"/>
                  </a:cubicBezTo>
                  <a:cubicBezTo>
                    <a:pt x="1048" y="6"/>
                    <a:pt x="1008" y="0"/>
                    <a:pt x="968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6"/>
            <p:cNvSpPr/>
            <p:nvPr/>
          </p:nvSpPr>
          <p:spPr>
            <a:xfrm>
              <a:off x="2022150" y="1810300"/>
              <a:ext cx="126575" cy="167525"/>
            </a:xfrm>
            <a:custGeom>
              <a:avLst/>
              <a:gdLst/>
              <a:ahLst/>
              <a:cxnLst/>
              <a:rect l="l" t="t" r="r" b="b"/>
              <a:pathLst>
                <a:path w="5063" h="6701" extrusionOk="0">
                  <a:moveTo>
                    <a:pt x="3862" y="1"/>
                  </a:moveTo>
                  <a:cubicBezTo>
                    <a:pt x="3656" y="1"/>
                    <a:pt x="3447" y="45"/>
                    <a:pt x="3261" y="128"/>
                  </a:cubicBezTo>
                  <a:cubicBezTo>
                    <a:pt x="2766" y="350"/>
                    <a:pt x="2404" y="789"/>
                    <a:pt x="2102" y="1240"/>
                  </a:cubicBezTo>
                  <a:cubicBezTo>
                    <a:pt x="1818" y="1667"/>
                    <a:pt x="1564" y="2115"/>
                    <a:pt x="1344" y="2579"/>
                  </a:cubicBezTo>
                  <a:cubicBezTo>
                    <a:pt x="1011" y="3272"/>
                    <a:pt x="767" y="4009"/>
                    <a:pt x="497" y="4728"/>
                  </a:cubicBezTo>
                  <a:cubicBezTo>
                    <a:pt x="324" y="5187"/>
                    <a:pt x="78" y="5661"/>
                    <a:pt x="28" y="6153"/>
                  </a:cubicBezTo>
                  <a:cubicBezTo>
                    <a:pt x="1" y="6420"/>
                    <a:pt x="100" y="6700"/>
                    <a:pt x="321" y="6700"/>
                  </a:cubicBezTo>
                  <a:cubicBezTo>
                    <a:pt x="390" y="6700"/>
                    <a:pt x="470" y="6673"/>
                    <a:pt x="562" y="6611"/>
                  </a:cubicBezTo>
                  <a:cubicBezTo>
                    <a:pt x="688" y="6526"/>
                    <a:pt x="782" y="6400"/>
                    <a:pt x="872" y="6278"/>
                  </a:cubicBezTo>
                  <a:cubicBezTo>
                    <a:pt x="1763" y="5073"/>
                    <a:pt x="2757" y="3946"/>
                    <a:pt x="3845" y="2914"/>
                  </a:cubicBezTo>
                  <a:cubicBezTo>
                    <a:pt x="4204" y="2573"/>
                    <a:pt x="4580" y="2231"/>
                    <a:pt x="4804" y="1789"/>
                  </a:cubicBezTo>
                  <a:cubicBezTo>
                    <a:pt x="5026" y="1347"/>
                    <a:pt x="5062" y="771"/>
                    <a:pt x="4752" y="385"/>
                  </a:cubicBezTo>
                  <a:cubicBezTo>
                    <a:pt x="4539" y="121"/>
                    <a:pt x="4204" y="1"/>
                    <a:pt x="386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5" name="Google Shape;1115;p26"/>
          <p:cNvGrpSpPr/>
          <p:nvPr/>
        </p:nvGrpSpPr>
        <p:grpSpPr>
          <a:xfrm>
            <a:off x="7819359" y="3236999"/>
            <a:ext cx="1034387" cy="1746941"/>
            <a:chOff x="2725550" y="411675"/>
            <a:chExt cx="814200" cy="1375075"/>
          </a:xfrm>
        </p:grpSpPr>
        <p:sp>
          <p:nvSpPr>
            <p:cNvPr id="1116" name="Google Shape;1116;p26"/>
            <p:cNvSpPr/>
            <p:nvPr/>
          </p:nvSpPr>
          <p:spPr>
            <a:xfrm>
              <a:off x="3066550" y="1061400"/>
              <a:ext cx="149725" cy="165050"/>
            </a:xfrm>
            <a:custGeom>
              <a:avLst/>
              <a:gdLst/>
              <a:ahLst/>
              <a:cxnLst/>
              <a:rect l="l" t="t" r="r" b="b"/>
              <a:pathLst>
                <a:path w="5989" h="6602" extrusionOk="0">
                  <a:moveTo>
                    <a:pt x="914" y="1"/>
                  </a:moveTo>
                  <a:lnTo>
                    <a:pt x="914" y="1"/>
                  </a:lnTo>
                  <a:cubicBezTo>
                    <a:pt x="240" y="867"/>
                    <a:pt x="0" y="2071"/>
                    <a:pt x="260" y="3139"/>
                  </a:cubicBezTo>
                  <a:cubicBezTo>
                    <a:pt x="521" y="4208"/>
                    <a:pt x="1289" y="5139"/>
                    <a:pt x="2287" y="5598"/>
                  </a:cubicBezTo>
                  <a:cubicBezTo>
                    <a:pt x="3552" y="6178"/>
                    <a:pt x="5047" y="5575"/>
                    <a:pt x="5988" y="6602"/>
                  </a:cubicBezTo>
                  <a:cubicBezTo>
                    <a:pt x="5938" y="5634"/>
                    <a:pt x="5277" y="4802"/>
                    <a:pt x="4520" y="4198"/>
                  </a:cubicBezTo>
                  <a:cubicBezTo>
                    <a:pt x="3766" y="3592"/>
                    <a:pt x="2893" y="3142"/>
                    <a:pt x="2164" y="2505"/>
                  </a:cubicBezTo>
                  <a:cubicBezTo>
                    <a:pt x="1437" y="1867"/>
                    <a:pt x="841" y="965"/>
                    <a:pt x="9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6"/>
            <p:cNvSpPr/>
            <p:nvPr/>
          </p:nvSpPr>
          <p:spPr>
            <a:xfrm>
              <a:off x="3082300" y="1103300"/>
              <a:ext cx="136450" cy="120550"/>
            </a:xfrm>
            <a:custGeom>
              <a:avLst/>
              <a:gdLst/>
              <a:ahLst/>
              <a:cxnLst/>
              <a:rect l="l" t="t" r="r" b="b"/>
              <a:pathLst>
                <a:path w="5458" h="4822" extrusionOk="0">
                  <a:moveTo>
                    <a:pt x="153" y="0"/>
                  </a:moveTo>
                  <a:cubicBezTo>
                    <a:pt x="75" y="0"/>
                    <a:pt x="0" y="60"/>
                    <a:pt x="37" y="151"/>
                  </a:cubicBezTo>
                  <a:cubicBezTo>
                    <a:pt x="763" y="1936"/>
                    <a:pt x="2791" y="2450"/>
                    <a:pt x="4177" y="3564"/>
                  </a:cubicBezTo>
                  <a:cubicBezTo>
                    <a:pt x="4591" y="3895"/>
                    <a:pt x="4948" y="4284"/>
                    <a:pt x="5189" y="4758"/>
                  </a:cubicBezTo>
                  <a:cubicBezTo>
                    <a:pt x="5212" y="4803"/>
                    <a:pt x="5249" y="4821"/>
                    <a:pt x="5286" y="4821"/>
                  </a:cubicBezTo>
                  <a:cubicBezTo>
                    <a:pt x="5370" y="4821"/>
                    <a:pt x="5457" y="4730"/>
                    <a:pt x="5407" y="4631"/>
                  </a:cubicBezTo>
                  <a:cubicBezTo>
                    <a:pt x="4548" y="2947"/>
                    <a:pt x="2533" y="2487"/>
                    <a:pt x="1195" y="1309"/>
                  </a:cubicBezTo>
                  <a:cubicBezTo>
                    <a:pt x="808" y="969"/>
                    <a:pt x="475" y="565"/>
                    <a:pt x="280" y="84"/>
                  </a:cubicBezTo>
                  <a:cubicBezTo>
                    <a:pt x="256" y="26"/>
                    <a:pt x="204" y="0"/>
                    <a:pt x="153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6"/>
            <p:cNvSpPr/>
            <p:nvPr/>
          </p:nvSpPr>
          <p:spPr>
            <a:xfrm>
              <a:off x="2921650" y="1132175"/>
              <a:ext cx="333700" cy="317275"/>
            </a:xfrm>
            <a:custGeom>
              <a:avLst/>
              <a:gdLst/>
              <a:ahLst/>
              <a:cxnLst/>
              <a:rect l="l" t="t" r="r" b="b"/>
              <a:pathLst>
                <a:path w="13348" h="12691" extrusionOk="0">
                  <a:moveTo>
                    <a:pt x="1303" y="1"/>
                  </a:moveTo>
                  <a:cubicBezTo>
                    <a:pt x="296" y="1640"/>
                    <a:pt x="0" y="3791"/>
                    <a:pt x="517" y="5643"/>
                  </a:cubicBezTo>
                  <a:cubicBezTo>
                    <a:pt x="1033" y="7496"/>
                    <a:pt x="2348" y="9112"/>
                    <a:pt x="4058" y="9991"/>
                  </a:cubicBezTo>
                  <a:cubicBezTo>
                    <a:pt x="5509" y="10739"/>
                    <a:pt x="7164" y="10956"/>
                    <a:pt x="8771" y="11234"/>
                  </a:cubicBezTo>
                  <a:cubicBezTo>
                    <a:pt x="10379" y="11511"/>
                    <a:pt x="12021" y="11699"/>
                    <a:pt x="13317" y="12690"/>
                  </a:cubicBezTo>
                  <a:cubicBezTo>
                    <a:pt x="13347" y="11353"/>
                    <a:pt x="12581" y="10095"/>
                    <a:pt x="11563" y="9225"/>
                  </a:cubicBezTo>
                  <a:cubicBezTo>
                    <a:pt x="10546" y="8357"/>
                    <a:pt x="9295" y="7817"/>
                    <a:pt x="8053" y="7316"/>
                  </a:cubicBezTo>
                  <a:cubicBezTo>
                    <a:pt x="6812" y="6814"/>
                    <a:pt x="5546" y="6331"/>
                    <a:pt x="4460" y="5548"/>
                  </a:cubicBezTo>
                  <a:cubicBezTo>
                    <a:pt x="2681" y="4266"/>
                    <a:pt x="1498" y="2186"/>
                    <a:pt x="1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6"/>
            <p:cNvSpPr/>
            <p:nvPr/>
          </p:nvSpPr>
          <p:spPr>
            <a:xfrm>
              <a:off x="2952300" y="1208925"/>
              <a:ext cx="304325" cy="243400"/>
            </a:xfrm>
            <a:custGeom>
              <a:avLst/>
              <a:gdLst/>
              <a:ahLst/>
              <a:cxnLst/>
              <a:rect l="l" t="t" r="r" b="b"/>
              <a:pathLst>
                <a:path w="12173" h="9736" extrusionOk="0">
                  <a:moveTo>
                    <a:pt x="124" y="1"/>
                  </a:moveTo>
                  <a:cubicBezTo>
                    <a:pt x="61" y="1"/>
                    <a:pt x="0" y="41"/>
                    <a:pt x="4" y="122"/>
                  </a:cubicBezTo>
                  <a:cubicBezTo>
                    <a:pt x="103" y="2209"/>
                    <a:pt x="1766" y="3738"/>
                    <a:pt x="3527" y="4608"/>
                  </a:cubicBezTo>
                  <a:cubicBezTo>
                    <a:pt x="5524" y="5595"/>
                    <a:pt x="7800" y="5967"/>
                    <a:pt x="9689" y="7185"/>
                  </a:cubicBezTo>
                  <a:cubicBezTo>
                    <a:pt x="10626" y="7788"/>
                    <a:pt x="11459" y="8610"/>
                    <a:pt x="11891" y="9652"/>
                  </a:cubicBezTo>
                  <a:cubicBezTo>
                    <a:pt x="11916" y="9710"/>
                    <a:pt x="11969" y="9736"/>
                    <a:pt x="12020" y="9736"/>
                  </a:cubicBezTo>
                  <a:cubicBezTo>
                    <a:pt x="12098" y="9736"/>
                    <a:pt x="12172" y="9676"/>
                    <a:pt x="12134" y="9586"/>
                  </a:cubicBezTo>
                  <a:cubicBezTo>
                    <a:pt x="11335" y="7660"/>
                    <a:pt x="9436" y="6594"/>
                    <a:pt x="7578" y="5887"/>
                  </a:cubicBezTo>
                  <a:cubicBezTo>
                    <a:pt x="5556" y="5117"/>
                    <a:pt x="3276" y="4611"/>
                    <a:pt x="1683" y="3045"/>
                  </a:cubicBezTo>
                  <a:cubicBezTo>
                    <a:pt x="894" y="2269"/>
                    <a:pt x="310" y="1246"/>
                    <a:pt x="257" y="122"/>
                  </a:cubicBezTo>
                  <a:cubicBezTo>
                    <a:pt x="252" y="4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6"/>
            <p:cNvSpPr/>
            <p:nvPr/>
          </p:nvSpPr>
          <p:spPr>
            <a:xfrm>
              <a:off x="3271100" y="1355075"/>
              <a:ext cx="268650" cy="153775"/>
            </a:xfrm>
            <a:custGeom>
              <a:avLst/>
              <a:gdLst/>
              <a:ahLst/>
              <a:cxnLst/>
              <a:rect l="l" t="t" r="r" b="b"/>
              <a:pathLst>
                <a:path w="10746" h="6151" extrusionOk="0">
                  <a:moveTo>
                    <a:pt x="10352" y="0"/>
                  </a:moveTo>
                  <a:lnTo>
                    <a:pt x="10352" y="0"/>
                  </a:lnTo>
                  <a:cubicBezTo>
                    <a:pt x="9064" y="1552"/>
                    <a:pt x="7274" y="2681"/>
                    <a:pt x="5320" y="3175"/>
                  </a:cubicBezTo>
                  <a:cubicBezTo>
                    <a:pt x="4269" y="3440"/>
                    <a:pt x="3170" y="3528"/>
                    <a:pt x="2159" y="3915"/>
                  </a:cubicBezTo>
                  <a:cubicBezTo>
                    <a:pt x="1146" y="4302"/>
                    <a:pt x="188" y="5085"/>
                    <a:pt x="0" y="6151"/>
                  </a:cubicBezTo>
                  <a:cubicBezTo>
                    <a:pt x="1342" y="5763"/>
                    <a:pt x="2799" y="5842"/>
                    <a:pt x="4195" y="5795"/>
                  </a:cubicBezTo>
                  <a:cubicBezTo>
                    <a:pt x="5590" y="5746"/>
                    <a:pt x="7040" y="5584"/>
                    <a:pt x="8224" y="4842"/>
                  </a:cubicBezTo>
                  <a:cubicBezTo>
                    <a:pt x="9816" y="3848"/>
                    <a:pt x="10746" y="1836"/>
                    <a:pt x="103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6"/>
            <p:cNvSpPr/>
            <p:nvPr/>
          </p:nvSpPr>
          <p:spPr>
            <a:xfrm>
              <a:off x="3264850" y="1397725"/>
              <a:ext cx="241775" cy="116025"/>
            </a:xfrm>
            <a:custGeom>
              <a:avLst/>
              <a:gdLst/>
              <a:ahLst/>
              <a:cxnLst/>
              <a:rect l="l" t="t" r="r" b="b"/>
              <a:pathLst>
                <a:path w="9671" h="4641" extrusionOk="0">
                  <a:moveTo>
                    <a:pt x="9495" y="1"/>
                  </a:moveTo>
                  <a:cubicBezTo>
                    <a:pt x="9457" y="1"/>
                    <a:pt x="9419" y="18"/>
                    <a:pt x="9393" y="59"/>
                  </a:cubicBezTo>
                  <a:cubicBezTo>
                    <a:pt x="8646" y="1240"/>
                    <a:pt x="7236" y="1724"/>
                    <a:pt x="5929" y="1962"/>
                  </a:cubicBezTo>
                  <a:cubicBezTo>
                    <a:pt x="4474" y="2228"/>
                    <a:pt x="2948" y="2282"/>
                    <a:pt x="1618" y="2991"/>
                  </a:cubicBezTo>
                  <a:cubicBezTo>
                    <a:pt x="978" y="3333"/>
                    <a:pt x="414" y="3816"/>
                    <a:pt x="55" y="4452"/>
                  </a:cubicBezTo>
                  <a:cubicBezTo>
                    <a:pt x="1" y="4549"/>
                    <a:pt x="87" y="4640"/>
                    <a:pt x="173" y="4640"/>
                  </a:cubicBezTo>
                  <a:cubicBezTo>
                    <a:pt x="211" y="4640"/>
                    <a:pt x="249" y="4622"/>
                    <a:pt x="273" y="4578"/>
                  </a:cubicBezTo>
                  <a:cubicBezTo>
                    <a:pt x="961" y="3358"/>
                    <a:pt x="2360" y="2828"/>
                    <a:pt x="3666" y="2574"/>
                  </a:cubicBezTo>
                  <a:cubicBezTo>
                    <a:pt x="5119" y="2292"/>
                    <a:pt x="6640" y="2254"/>
                    <a:pt x="7991" y="1586"/>
                  </a:cubicBezTo>
                  <a:cubicBezTo>
                    <a:pt x="8641" y="1265"/>
                    <a:pt x="9220" y="804"/>
                    <a:pt x="9611" y="187"/>
                  </a:cubicBezTo>
                  <a:cubicBezTo>
                    <a:pt x="9671" y="91"/>
                    <a:pt x="9583" y="1"/>
                    <a:pt x="9495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6"/>
            <p:cNvSpPr/>
            <p:nvPr/>
          </p:nvSpPr>
          <p:spPr>
            <a:xfrm>
              <a:off x="3038275" y="713550"/>
              <a:ext cx="249075" cy="961750"/>
            </a:xfrm>
            <a:custGeom>
              <a:avLst/>
              <a:gdLst/>
              <a:ahLst/>
              <a:cxnLst/>
              <a:rect l="l" t="t" r="r" b="b"/>
              <a:pathLst>
                <a:path w="9963" h="38470" extrusionOk="0">
                  <a:moveTo>
                    <a:pt x="509" y="1"/>
                  </a:moveTo>
                  <a:cubicBezTo>
                    <a:pt x="263" y="1"/>
                    <a:pt x="1" y="276"/>
                    <a:pt x="142" y="576"/>
                  </a:cubicBezTo>
                  <a:cubicBezTo>
                    <a:pt x="2302" y="5150"/>
                    <a:pt x="4091" y="9887"/>
                    <a:pt x="5495" y="14745"/>
                  </a:cubicBezTo>
                  <a:cubicBezTo>
                    <a:pt x="6903" y="19601"/>
                    <a:pt x="7920" y="24561"/>
                    <a:pt x="8540" y="29579"/>
                  </a:cubicBezTo>
                  <a:cubicBezTo>
                    <a:pt x="8887" y="32410"/>
                    <a:pt x="9107" y="35251"/>
                    <a:pt x="9199" y="38106"/>
                  </a:cubicBezTo>
                  <a:cubicBezTo>
                    <a:pt x="9207" y="38348"/>
                    <a:pt x="9400" y="38470"/>
                    <a:pt x="9589" y="38470"/>
                  </a:cubicBezTo>
                  <a:cubicBezTo>
                    <a:pt x="9778" y="38470"/>
                    <a:pt x="9963" y="38349"/>
                    <a:pt x="9955" y="38106"/>
                  </a:cubicBezTo>
                  <a:cubicBezTo>
                    <a:pt x="9788" y="32984"/>
                    <a:pt x="9212" y="27886"/>
                    <a:pt x="8231" y="22857"/>
                  </a:cubicBezTo>
                  <a:cubicBezTo>
                    <a:pt x="7260" y="17861"/>
                    <a:pt x="5891" y="12952"/>
                    <a:pt x="4137" y="8173"/>
                  </a:cubicBezTo>
                  <a:cubicBezTo>
                    <a:pt x="3144" y="5465"/>
                    <a:pt x="2029" y="2806"/>
                    <a:pt x="795" y="196"/>
                  </a:cubicBezTo>
                  <a:cubicBezTo>
                    <a:pt x="730" y="58"/>
                    <a:pt x="621" y="1"/>
                    <a:pt x="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6"/>
            <p:cNvSpPr/>
            <p:nvPr/>
          </p:nvSpPr>
          <p:spPr>
            <a:xfrm>
              <a:off x="3114075" y="529675"/>
              <a:ext cx="192525" cy="172025"/>
            </a:xfrm>
            <a:custGeom>
              <a:avLst/>
              <a:gdLst/>
              <a:ahLst/>
              <a:cxnLst/>
              <a:rect l="l" t="t" r="r" b="b"/>
              <a:pathLst>
                <a:path w="7701" h="6881" extrusionOk="0">
                  <a:moveTo>
                    <a:pt x="5478" y="0"/>
                  </a:moveTo>
                  <a:cubicBezTo>
                    <a:pt x="3455" y="0"/>
                    <a:pt x="1425" y="798"/>
                    <a:pt x="0" y="2240"/>
                  </a:cubicBezTo>
                  <a:cubicBezTo>
                    <a:pt x="1268" y="3450"/>
                    <a:pt x="2520" y="5267"/>
                    <a:pt x="3203" y="6881"/>
                  </a:cubicBezTo>
                  <a:cubicBezTo>
                    <a:pt x="5692" y="5680"/>
                    <a:pt x="7449" y="3090"/>
                    <a:pt x="7701" y="339"/>
                  </a:cubicBezTo>
                  <a:cubicBezTo>
                    <a:pt x="6982" y="111"/>
                    <a:pt x="6231" y="0"/>
                    <a:pt x="5478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6"/>
            <p:cNvSpPr/>
            <p:nvPr/>
          </p:nvSpPr>
          <p:spPr>
            <a:xfrm>
              <a:off x="3169100" y="559000"/>
              <a:ext cx="105775" cy="73500"/>
            </a:xfrm>
            <a:custGeom>
              <a:avLst/>
              <a:gdLst/>
              <a:ahLst/>
              <a:cxnLst/>
              <a:rect l="l" t="t" r="r" b="b"/>
              <a:pathLst>
                <a:path w="4231" h="2940" extrusionOk="0">
                  <a:moveTo>
                    <a:pt x="4057" y="0"/>
                  </a:moveTo>
                  <a:cubicBezTo>
                    <a:pt x="4036" y="0"/>
                    <a:pt x="4014" y="7"/>
                    <a:pt x="3991" y="23"/>
                  </a:cubicBezTo>
                  <a:lnTo>
                    <a:pt x="110" y="2700"/>
                  </a:lnTo>
                  <a:cubicBezTo>
                    <a:pt x="0" y="2776"/>
                    <a:pt x="70" y="2940"/>
                    <a:pt x="173" y="2940"/>
                  </a:cubicBezTo>
                  <a:cubicBezTo>
                    <a:pt x="194" y="2940"/>
                    <a:pt x="216" y="2933"/>
                    <a:pt x="239" y="2917"/>
                  </a:cubicBezTo>
                  <a:lnTo>
                    <a:pt x="4119" y="239"/>
                  </a:lnTo>
                  <a:cubicBezTo>
                    <a:pt x="4230" y="163"/>
                    <a:pt x="4161" y="0"/>
                    <a:pt x="4057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6"/>
            <p:cNvSpPr/>
            <p:nvPr/>
          </p:nvSpPr>
          <p:spPr>
            <a:xfrm>
              <a:off x="3152925" y="565450"/>
              <a:ext cx="61450" cy="47000"/>
            </a:xfrm>
            <a:custGeom>
              <a:avLst/>
              <a:gdLst/>
              <a:ahLst/>
              <a:cxnLst/>
              <a:rect l="l" t="t" r="r" b="b"/>
              <a:pathLst>
                <a:path w="2458" h="1880" extrusionOk="0">
                  <a:moveTo>
                    <a:pt x="2264" y="1"/>
                  </a:moveTo>
                  <a:cubicBezTo>
                    <a:pt x="2235" y="1"/>
                    <a:pt x="2206" y="10"/>
                    <a:pt x="2179" y="33"/>
                  </a:cubicBezTo>
                  <a:cubicBezTo>
                    <a:pt x="1512" y="597"/>
                    <a:pt x="823" y="1133"/>
                    <a:pt x="110" y="1640"/>
                  </a:cubicBezTo>
                  <a:cubicBezTo>
                    <a:pt x="0" y="1717"/>
                    <a:pt x="69" y="1880"/>
                    <a:pt x="171" y="1880"/>
                  </a:cubicBezTo>
                  <a:cubicBezTo>
                    <a:pt x="192" y="1880"/>
                    <a:pt x="215" y="1873"/>
                    <a:pt x="237" y="1857"/>
                  </a:cubicBezTo>
                  <a:cubicBezTo>
                    <a:pt x="968" y="1337"/>
                    <a:pt x="1677" y="788"/>
                    <a:pt x="2361" y="208"/>
                  </a:cubicBezTo>
                  <a:cubicBezTo>
                    <a:pt x="2458" y="126"/>
                    <a:pt x="2367" y="1"/>
                    <a:pt x="2264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6"/>
            <p:cNvSpPr/>
            <p:nvPr/>
          </p:nvSpPr>
          <p:spPr>
            <a:xfrm>
              <a:off x="3185100" y="615150"/>
              <a:ext cx="60700" cy="43150"/>
            </a:xfrm>
            <a:custGeom>
              <a:avLst/>
              <a:gdLst/>
              <a:ahLst/>
              <a:cxnLst/>
              <a:rect l="l" t="t" r="r" b="b"/>
              <a:pathLst>
                <a:path w="2428" h="1726" extrusionOk="0">
                  <a:moveTo>
                    <a:pt x="2256" y="1"/>
                  </a:moveTo>
                  <a:cubicBezTo>
                    <a:pt x="2235" y="1"/>
                    <a:pt x="2213" y="8"/>
                    <a:pt x="2191" y="24"/>
                  </a:cubicBezTo>
                  <a:lnTo>
                    <a:pt x="110" y="1486"/>
                  </a:lnTo>
                  <a:cubicBezTo>
                    <a:pt x="0" y="1562"/>
                    <a:pt x="70" y="1725"/>
                    <a:pt x="172" y="1725"/>
                  </a:cubicBezTo>
                  <a:cubicBezTo>
                    <a:pt x="193" y="1725"/>
                    <a:pt x="215" y="1718"/>
                    <a:pt x="238" y="1703"/>
                  </a:cubicBezTo>
                  <a:lnTo>
                    <a:pt x="2318" y="240"/>
                  </a:lnTo>
                  <a:cubicBezTo>
                    <a:pt x="2428" y="164"/>
                    <a:pt x="2358" y="1"/>
                    <a:pt x="2256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6"/>
            <p:cNvSpPr/>
            <p:nvPr/>
          </p:nvSpPr>
          <p:spPr>
            <a:xfrm>
              <a:off x="3005125" y="411675"/>
              <a:ext cx="164300" cy="197575"/>
            </a:xfrm>
            <a:custGeom>
              <a:avLst/>
              <a:gdLst/>
              <a:ahLst/>
              <a:cxnLst/>
              <a:rect l="l" t="t" r="r" b="b"/>
              <a:pathLst>
                <a:path w="6572" h="7903" extrusionOk="0">
                  <a:moveTo>
                    <a:pt x="4677" y="0"/>
                  </a:moveTo>
                  <a:cubicBezTo>
                    <a:pt x="2104" y="1061"/>
                    <a:pt x="226" y="3634"/>
                    <a:pt x="0" y="6406"/>
                  </a:cubicBezTo>
                  <a:cubicBezTo>
                    <a:pt x="1748" y="6520"/>
                    <a:pt x="3878" y="7105"/>
                    <a:pt x="5438" y="7903"/>
                  </a:cubicBezTo>
                  <a:cubicBezTo>
                    <a:pt x="6571" y="5383"/>
                    <a:pt x="6254" y="2269"/>
                    <a:pt x="4677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6"/>
            <p:cNvSpPr/>
            <p:nvPr/>
          </p:nvSpPr>
          <p:spPr>
            <a:xfrm>
              <a:off x="3074950" y="450250"/>
              <a:ext cx="38600" cy="119900"/>
            </a:xfrm>
            <a:custGeom>
              <a:avLst/>
              <a:gdLst/>
              <a:ahLst/>
              <a:cxnLst/>
              <a:rect l="l" t="t" r="r" b="b"/>
              <a:pathLst>
                <a:path w="1544" h="4796" extrusionOk="0">
                  <a:moveTo>
                    <a:pt x="1384" y="0"/>
                  </a:moveTo>
                  <a:cubicBezTo>
                    <a:pt x="1338" y="0"/>
                    <a:pt x="1295" y="25"/>
                    <a:pt x="1278" y="83"/>
                  </a:cubicBezTo>
                  <a:lnTo>
                    <a:pt x="27" y="4629"/>
                  </a:lnTo>
                  <a:cubicBezTo>
                    <a:pt x="0" y="4726"/>
                    <a:pt x="84" y="4796"/>
                    <a:pt x="160" y="4796"/>
                  </a:cubicBezTo>
                  <a:cubicBezTo>
                    <a:pt x="206" y="4796"/>
                    <a:pt x="249" y="4771"/>
                    <a:pt x="265" y="4713"/>
                  </a:cubicBezTo>
                  <a:cubicBezTo>
                    <a:pt x="683" y="3197"/>
                    <a:pt x="1099" y="1682"/>
                    <a:pt x="1517" y="167"/>
                  </a:cubicBezTo>
                  <a:cubicBezTo>
                    <a:pt x="1544" y="70"/>
                    <a:pt x="1460" y="0"/>
                    <a:pt x="1384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6"/>
            <p:cNvSpPr/>
            <p:nvPr/>
          </p:nvSpPr>
          <p:spPr>
            <a:xfrm>
              <a:off x="3049700" y="494175"/>
              <a:ext cx="21100" cy="71025"/>
            </a:xfrm>
            <a:custGeom>
              <a:avLst/>
              <a:gdLst/>
              <a:ahLst/>
              <a:cxnLst/>
              <a:rect l="l" t="t" r="r" b="b"/>
              <a:pathLst>
                <a:path w="844" h="2841" extrusionOk="0">
                  <a:moveTo>
                    <a:pt x="714" y="1"/>
                  </a:moveTo>
                  <a:cubicBezTo>
                    <a:pt x="654" y="1"/>
                    <a:pt x="591" y="37"/>
                    <a:pt x="578" y="111"/>
                  </a:cubicBezTo>
                  <a:cubicBezTo>
                    <a:pt x="430" y="972"/>
                    <a:pt x="247" y="1826"/>
                    <a:pt x="26" y="2673"/>
                  </a:cubicBezTo>
                  <a:cubicBezTo>
                    <a:pt x="0" y="2771"/>
                    <a:pt x="83" y="2840"/>
                    <a:pt x="159" y="2840"/>
                  </a:cubicBezTo>
                  <a:cubicBezTo>
                    <a:pt x="205" y="2840"/>
                    <a:pt x="248" y="2815"/>
                    <a:pt x="264" y="2756"/>
                  </a:cubicBezTo>
                  <a:cubicBezTo>
                    <a:pt x="489" y="1889"/>
                    <a:pt x="677" y="1014"/>
                    <a:pt x="829" y="129"/>
                  </a:cubicBezTo>
                  <a:cubicBezTo>
                    <a:pt x="843" y="45"/>
                    <a:pt x="781" y="1"/>
                    <a:pt x="714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6"/>
            <p:cNvSpPr/>
            <p:nvPr/>
          </p:nvSpPr>
          <p:spPr>
            <a:xfrm>
              <a:off x="3103800" y="511925"/>
              <a:ext cx="23625" cy="67725"/>
            </a:xfrm>
            <a:custGeom>
              <a:avLst/>
              <a:gdLst/>
              <a:ahLst/>
              <a:cxnLst/>
              <a:rect l="l" t="t" r="r" b="b"/>
              <a:pathLst>
                <a:path w="945" h="2709" extrusionOk="0">
                  <a:moveTo>
                    <a:pt x="785" y="0"/>
                  </a:moveTo>
                  <a:cubicBezTo>
                    <a:pt x="739" y="0"/>
                    <a:pt x="696" y="25"/>
                    <a:pt x="680" y="85"/>
                  </a:cubicBezTo>
                  <a:lnTo>
                    <a:pt x="25" y="2541"/>
                  </a:lnTo>
                  <a:cubicBezTo>
                    <a:pt x="0" y="2639"/>
                    <a:pt x="83" y="2709"/>
                    <a:pt x="159" y="2709"/>
                  </a:cubicBezTo>
                  <a:cubicBezTo>
                    <a:pt x="205" y="2709"/>
                    <a:pt x="248" y="2684"/>
                    <a:pt x="264" y="2624"/>
                  </a:cubicBezTo>
                  <a:lnTo>
                    <a:pt x="918" y="168"/>
                  </a:lnTo>
                  <a:cubicBezTo>
                    <a:pt x="944" y="70"/>
                    <a:pt x="861" y="0"/>
                    <a:pt x="785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6"/>
            <p:cNvSpPr/>
            <p:nvPr/>
          </p:nvSpPr>
          <p:spPr>
            <a:xfrm>
              <a:off x="2867150" y="433425"/>
              <a:ext cx="173800" cy="197875"/>
            </a:xfrm>
            <a:custGeom>
              <a:avLst/>
              <a:gdLst/>
              <a:ahLst/>
              <a:cxnLst/>
              <a:rect l="l" t="t" r="r" b="b"/>
              <a:pathLst>
                <a:path w="6952" h="7915" extrusionOk="0">
                  <a:moveTo>
                    <a:pt x="1289" y="0"/>
                  </a:moveTo>
                  <a:lnTo>
                    <a:pt x="1289" y="0"/>
                  </a:lnTo>
                  <a:cubicBezTo>
                    <a:pt x="0" y="2465"/>
                    <a:pt x="216" y="5645"/>
                    <a:pt x="1824" y="7914"/>
                  </a:cubicBezTo>
                  <a:cubicBezTo>
                    <a:pt x="3236" y="6875"/>
                    <a:pt x="5244" y="5958"/>
                    <a:pt x="6952" y="5565"/>
                  </a:cubicBezTo>
                  <a:cubicBezTo>
                    <a:pt x="6201" y="2906"/>
                    <a:pt x="3955" y="725"/>
                    <a:pt x="1289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6"/>
            <p:cNvSpPr/>
            <p:nvPr/>
          </p:nvSpPr>
          <p:spPr>
            <a:xfrm>
              <a:off x="2912850" y="470175"/>
              <a:ext cx="57150" cy="113200"/>
            </a:xfrm>
            <a:custGeom>
              <a:avLst/>
              <a:gdLst/>
              <a:ahLst/>
              <a:cxnLst/>
              <a:rect l="l" t="t" r="r" b="b"/>
              <a:pathLst>
                <a:path w="2286" h="4528" extrusionOk="0">
                  <a:moveTo>
                    <a:pt x="162" y="0"/>
                  </a:moveTo>
                  <a:cubicBezTo>
                    <a:pt x="81" y="0"/>
                    <a:pt x="1" y="70"/>
                    <a:pt x="44" y="165"/>
                  </a:cubicBezTo>
                  <a:lnTo>
                    <a:pt x="2007" y="4452"/>
                  </a:lnTo>
                  <a:cubicBezTo>
                    <a:pt x="2031" y="4505"/>
                    <a:pt x="2077" y="4527"/>
                    <a:pt x="2123" y="4527"/>
                  </a:cubicBezTo>
                  <a:cubicBezTo>
                    <a:pt x="2205" y="4527"/>
                    <a:pt x="2285" y="4457"/>
                    <a:pt x="2242" y="4362"/>
                  </a:cubicBezTo>
                  <a:lnTo>
                    <a:pt x="279" y="76"/>
                  </a:lnTo>
                  <a:cubicBezTo>
                    <a:pt x="255" y="23"/>
                    <a:pt x="208" y="0"/>
                    <a:pt x="162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6"/>
            <p:cNvSpPr/>
            <p:nvPr/>
          </p:nvSpPr>
          <p:spPr>
            <a:xfrm>
              <a:off x="2908400" y="530850"/>
              <a:ext cx="39050" cy="64950"/>
            </a:xfrm>
            <a:custGeom>
              <a:avLst/>
              <a:gdLst/>
              <a:ahLst/>
              <a:cxnLst/>
              <a:rect l="l" t="t" r="r" b="b"/>
              <a:pathLst>
                <a:path w="1562" h="2598" extrusionOk="0">
                  <a:moveTo>
                    <a:pt x="173" y="1"/>
                  </a:moveTo>
                  <a:cubicBezTo>
                    <a:pt x="88" y="1"/>
                    <a:pt x="0" y="106"/>
                    <a:pt x="58" y="206"/>
                  </a:cubicBezTo>
                  <a:cubicBezTo>
                    <a:pt x="499" y="961"/>
                    <a:pt x="906" y="1733"/>
                    <a:pt x="1282" y="2523"/>
                  </a:cubicBezTo>
                  <a:cubicBezTo>
                    <a:pt x="1307" y="2575"/>
                    <a:pt x="1353" y="2597"/>
                    <a:pt x="1399" y="2597"/>
                  </a:cubicBezTo>
                  <a:cubicBezTo>
                    <a:pt x="1481" y="2597"/>
                    <a:pt x="1562" y="2527"/>
                    <a:pt x="1517" y="2433"/>
                  </a:cubicBezTo>
                  <a:cubicBezTo>
                    <a:pt x="1133" y="1623"/>
                    <a:pt x="714" y="831"/>
                    <a:pt x="262" y="56"/>
                  </a:cubicBezTo>
                  <a:cubicBezTo>
                    <a:pt x="239" y="17"/>
                    <a:pt x="206" y="1"/>
                    <a:pt x="173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6"/>
            <p:cNvSpPr/>
            <p:nvPr/>
          </p:nvSpPr>
          <p:spPr>
            <a:xfrm>
              <a:off x="2963125" y="508500"/>
              <a:ext cx="35050" cy="63575"/>
            </a:xfrm>
            <a:custGeom>
              <a:avLst/>
              <a:gdLst/>
              <a:ahLst/>
              <a:cxnLst/>
              <a:rect l="l" t="t" r="r" b="b"/>
              <a:pathLst>
                <a:path w="1402" h="2543" extrusionOk="0">
                  <a:moveTo>
                    <a:pt x="163" y="1"/>
                  </a:moveTo>
                  <a:cubicBezTo>
                    <a:pt x="81" y="1"/>
                    <a:pt x="0" y="71"/>
                    <a:pt x="45" y="166"/>
                  </a:cubicBezTo>
                  <a:lnTo>
                    <a:pt x="1122" y="2467"/>
                  </a:lnTo>
                  <a:cubicBezTo>
                    <a:pt x="1147" y="2520"/>
                    <a:pt x="1194" y="2542"/>
                    <a:pt x="1240" y="2542"/>
                  </a:cubicBezTo>
                  <a:cubicBezTo>
                    <a:pt x="1321" y="2542"/>
                    <a:pt x="1402" y="2473"/>
                    <a:pt x="1358" y="2378"/>
                  </a:cubicBezTo>
                  <a:lnTo>
                    <a:pt x="280" y="75"/>
                  </a:lnTo>
                  <a:cubicBezTo>
                    <a:pt x="255" y="23"/>
                    <a:pt x="209" y="1"/>
                    <a:pt x="163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6"/>
            <p:cNvSpPr/>
            <p:nvPr/>
          </p:nvSpPr>
          <p:spPr>
            <a:xfrm>
              <a:off x="2742800" y="574925"/>
              <a:ext cx="197875" cy="161250"/>
            </a:xfrm>
            <a:custGeom>
              <a:avLst/>
              <a:gdLst/>
              <a:ahLst/>
              <a:cxnLst/>
              <a:rect l="l" t="t" r="r" b="b"/>
              <a:pathLst>
                <a:path w="7915" h="6450" extrusionOk="0">
                  <a:moveTo>
                    <a:pt x="3392" y="0"/>
                  </a:moveTo>
                  <a:cubicBezTo>
                    <a:pt x="2225" y="0"/>
                    <a:pt x="1058" y="243"/>
                    <a:pt x="1" y="732"/>
                  </a:cubicBezTo>
                  <a:cubicBezTo>
                    <a:pt x="598" y="3448"/>
                    <a:pt x="2806" y="5745"/>
                    <a:pt x="5497" y="6450"/>
                  </a:cubicBezTo>
                  <a:cubicBezTo>
                    <a:pt x="5912" y="4747"/>
                    <a:pt x="6859" y="2753"/>
                    <a:pt x="7915" y="1354"/>
                  </a:cubicBezTo>
                  <a:cubicBezTo>
                    <a:pt x="6594" y="456"/>
                    <a:pt x="4992" y="0"/>
                    <a:pt x="339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6"/>
            <p:cNvSpPr/>
            <p:nvPr/>
          </p:nvSpPr>
          <p:spPr>
            <a:xfrm>
              <a:off x="2777025" y="609300"/>
              <a:ext cx="115950" cy="56725"/>
            </a:xfrm>
            <a:custGeom>
              <a:avLst/>
              <a:gdLst/>
              <a:ahLst/>
              <a:cxnLst/>
              <a:rect l="l" t="t" r="r" b="b"/>
              <a:pathLst>
                <a:path w="4638" h="2269" extrusionOk="0">
                  <a:moveTo>
                    <a:pt x="194" y="1"/>
                  </a:moveTo>
                  <a:cubicBezTo>
                    <a:pt x="77" y="1"/>
                    <a:pt x="0" y="174"/>
                    <a:pt x="127" y="235"/>
                  </a:cubicBezTo>
                  <a:lnTo>
                    <a:pt x="4386" y="2255"/>
                  </a:lnTo>
                  <a:cubicBezTo>
                    <a:pt x="4406" y="2265"/>
                    <a:pt x="4425" y="2269"/>
                    <a:pt x="4444" y="2269"/>
                  </a:cubicBezTo>
                  <a:cubicBezTo>
                    <a:pt x="4561" y="2269"/>
                    <a:pt x="4637" y="2096"/>
                    <a:pt x="4510" y="2036"/>
                  </a:cubicBezTo>
                  <a:lnTo>
                    <a:pt x="250" y="14"/>
                  </a:lnTo>
                  <a:cubicBezTo>
                    <a:pt x="231" y="5"/>
                    <a:pt x="212" y="1"/>
                    <a:pt x="194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6"/>
            <p:cNvSpPr/>
            <p:nvPr/>
          </p:nvSpPr>
          <p:spPr>
            <a:xfrm>
              <a:off x="2813300" y="658700"/>
              <a:ext cx="70425" cy="31375"/>
            </a:xfrm>
            <a:custGeom>
              <a:avLst/>
              <a:gdLst/>
              <a:ahLst/>
              <a:cxnLst/>
              <a:rect l="l" t="t" r="r" b="b"/>
              <a:pathLst>
                <a:path w="2817" h="1255" extrusionOk="0">
                  <a:moveTo>
                    <a:pt x="157" y="0"/>
                  </a:moveTo>
                  <a:cubicBezTo>
                    <a:pt x="37" y="0"/>
                    <a:pt x="1" y="204"/>
                    <a:pt x="138" y="253"/>
                  </a:cubicBezTo>
                  <a:cubicBezTo>
                    <a:pt x="961" y="549"/>
                    <a:pt x="1770" y="878"/>
                    <a:pt x="2565" y="1242"/>
                  </a:cubicBezTo>
                  <a:cubicBezTo>
                    <a:pt x="2584" y="1251"/>
                    <a:pt x="2603" y="1255"/>
                    <a:pt x="2621" y="1255"/>
                  </a:cubicBezTo>
                  <a:cubicBezTo>
                    <a:pt x="2739" y="1255"/>
                    <a:pt x="2817" y="1081"/>
                    <a:pt x="2688" y="1023"/>
                  </a:cubicBezTo>
                  <a:cubicBezTo>
                    <a:pt x="1873" y="649"/>
                    <a:pt x="1044" y="311"/>
                    <a:pt x="199" y="8"/>
                  </a:cubicBezTo>
                  <a:cubicBezTo>
                    <a:pt x="184" y="3"/>
                    <a:pt x="170" y="0"/>
                    <a:pt x="157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6"/>
            <p:cNvSpPr/>
            <p:nvPr/>
          </p:nvSpPr>
          <p:spPr>
            <a:xfrm>
              <a:off x="2840150" y="606375"/>
              <a:ext cx="67150" cy="32925"/>
            </a:xfrm>
            <a:custGeom>
              <a:avLst/>
              <a:gdLst/>
              <a:ahLst/>
              <a:cxnLst/>
              <a:rect l="l" t="t" r="r" b="b"/>
              <a:pathLst>
                <a:path w="2686" h="1317" extrusionOk="0">
                  <a:moveTo>
                    <a:pt x="197" y="0"/>
                  </a:moveTo>
                  <a:cubicBezTo>
                    <a:pt x="78" y="0"/>
                    <a:pt x="1" y="173"/>
                    <a:pt x="129" y="233"/>
                  </a:cubicBezTo>
                  <a:lnTo>
                    <a:pt x="2434" y="1303"/>
                  </a:lnTo>
                  <a:cubicBezTo>
                    <a:pt x="2453" y="1312"/>
                    <a:pt x="2472" y="1316"/>
                    <a:pt x="2490" y="1316"/>
                  </a:cubicBezTo>
                  <a:cubicBezTo>
                    <a:pt x="2608" y="1316"/>
                    <a:pt x="2685" y="1143"/>
                    <a:pt x="2557" y="1084"/>
                  </a:cubicBezTo>
                  <a:lnTo>
                    <a:pt x="253" y="13"/>
                  </a:lnTo>
                  <a:cubicBezTo>
                    <a:pt x="233" y="4"/>
                    <a:pt x="214" y="0"/>
                    <a:pt x="197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6"/>
            <p:cNvSpPr/>
            <p:nvPr/>
          </p:nvSpPr>
          <p:spPr>
            <a:xfrm>
              <a:off x="2725550" y="701000"/>
              <a:ext cx="197200" cy="154075"/>
            </a:xfrm>
            <a:custGeom>
              <a:avLst/>
              <a:gdLst/>
              <a:ahLst/>
              <a:cxnLst/>
              <a:rect l="l" t="t" r="r" b="b"/>
              <a:pathLst>
                <a:path w="7888" h="6163" extrusionOk="0">
                  <a:moveTo>
                    <a:pt x="6464" y="1"/>
                  </a:moveTo>
                  <a:cubicBezTo>
                    <a:pt x="3716" y="278"/>
                    <a:pt x="1176" y="2110"/>
                    <a:pt x="1" y="4610"/>
                  </a:cubicBezTo>
                  <a:cubicBezTo>
                    <a:pt x="1328" y="5632"/>
                    <a:pt x="3005" y="6162"/>
                    <a:pt x="4679" y="6162"/>
                  </a:cubicBezTo>
                  <a:cubicBezTo>
                    <a:pt x="5784" y="6162"/>
                    <a:pt x="6887" y="5931"/>
                    <a:pt x="7887" y="5458"/>
                  </a:cubicBezTo>
                  <a:cubicBezTo>
                    <a:pt x="7110" y="3887"/>
                    <a:pt x="6554" y="1751"/>
                    <a:pt x="6464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6"/>
            <p:cNvSpPr/>
            <p:nvPr/>
          </p:nvSpPr>
          <p:spPr>
            <a:xfrm>
              <a:off x="2763550" y="772975"/>
              <a:ext cx="122450" cy="36150"/>
            </a:xfrm>
            <a:custGeom>
              <a:avLst/>
              <a:gdLst/>
              <a:ahLst/>
              <a:cxnLst/>
              <a:rect l="l" t="t" r="r" b="b"/>
              <a:pathLst>
                <a:path w="4898" h="1446" extrusionOk="0">
                  <a:moveTo>
                    <a:pt x="4740" y="0"/>
                  </a:moveTo>
                  <a:cubicBezTo>
                    <a:pt x="4730" y="0"/>
                    <a:pt x="4719" y="2"/>
                    <a:pt x="4707" y="5"/>
                  </a:cubicBezTo>
                  <a:lnTo>
                    <a:pt x="144" y="1194"/>
                  </a:lnTo>
                  <a:cubicBezTo>
                    <a:pt x="1" y="1231"/>
                    <a:pt x="28" y="1446"/>
                    <a:pt x="157" y="1446"/>
                  </a:cubicBezTo>
                  <a:cubicBezTo>
                    <a:pt x="168" y="1446"/>
                    <a:pt x="179" y="1444"/>
                    <a:pt x="191" y="1441"/>
                  </a:cubicBezTo>
                  <a:lnTo>
                    <a:pt x="4753" y="253"/>
                  </a:lnTo>
                  <a:cubicBezTo>
                    <a:pt x="4898" y="214"/>
                    <a:pt x="4869" y="0"/>
                    <a:pt x="4740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6"/>
            <p:cNvSpPr/>
            <p:nvPr/>
          </p:nvSpPr>
          <p:spPr>
            <a:xfrm>
              <a:off x="2822225" y="797350"/>
              <a:ext cx="72125" cy="26625"/>
            </a:xfrm>
            <a:custGeom>
              <a:avLst/>
              <a:gdLst/>
              <a:ahLst/>
              <a:cxnLst/>
              <a:rect l="l" t="t" r="r" b="b"/>
              <a:pathLst>
                <a:path w="2885" h="1065" extrusionOk="0">
                  <a:moveTo>
                    <a:pt x="2729" y="0"/>
                  </a:moveTo>
                  <a:cubicBezTo>
                    <a:pt x="2718" y="0"/>
                    <a:pt x="2707" y="2"/>
                    <a:pt x="2694" y="5"/>
                  </a:cubicBezTo>
                  <a:cubicBezTo>
                    <a:pt x="1829" y="244"/>
                    <a:pt x="977" y="519"/>
                    <a:pt x="134" y="829"/>
                  </a:cubicBezTo>
                  <a:cubicBezTo>
                    <a:pt x="0" y="879"/>
                    <a:pt x="73" y="1065"/>
                    <a:pt x="199" y="1065"/>
                  </a:cubicBezTo>
                  <a:cubicBezTo>
                    <a:pt x="214" y="1065"/>
                    <a:pt x="230" y="1062"/>
                    <a:pt x="246" y="1056"/>
                  </a:cubicBezTo>
                  <a:cubicBezTo>
                    <a:pt x="1066" y="753"/>
                    <a:pt x="1898" y="486"/>
                    <a:pt x="2740" y="254"/>
                  </a:cubicBezTo>
                  <a:cubicBezTo>
                    <a:pt x="2884" y="214"/>
                    <a:pt x="2857" y="0"/>
                    <a:pt x="2729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6"/>
            <p:cNvSpPr/>
            <p:nvPr/>
          </p:nvSpPr>
          <p:spPr>
            <a:xfrm>
              <a:off x="2810050" y="743275"/>
              <a:ext cx="69725" cy="23025"/>
            </a:xfrm>
            <a:custGeom>
              <a:avLst/>
              <a:gdLst/>
              <a:ahLst/>
              <a:cxnLst/>
              <a:rect l="l" t="t" r="r" b="b"/>
              <a:pathLst>
                <a:path w="2789" h="921" extrusionOk="0">
                  <a:moveTo>
                    <a:pt x="2634" y="1"/>
                  </a:moveTo>
                  <a:cubicBezTo>
                    <a:pt x="2623" y="1"/>
                    <a:pt x="2611" y="2"/>
                    <a:pt x="2599" y="6"/>
                  </a:cubicBezTo>
                  <a:lnTo>
                    <a:pt x="143" y="667"/>
                  </a:lnTo>
                  <a:cubicBezTo>
                    <a:pt x="0" y="706"/>
                    <a:pt x="27" y="920"/>
                    <a:pt x="155" y="920"/>
                  </a:cubicBezTo>
                  <a:cubicBezTo>
                    <a:pt x="166" y="920"/>
                    <a:pt x="177" y="919"/>
                    <a:pt x="189" y="916"/>
                  </a:cubicBezTo>
                  <a:lnTo>
                    <a:pt x="2645" y="253"/>
                  </a:lnTo>
                  <a:cubicBezTo>
                    <a:pt x="2789" y="214"/>
                    <a:pt x="2761" y="1"/>
                    <a:pt x="2634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6"/>
            <p:cNvSpPr/>
            <p:nvPr/>
          </p:nvSpPr>
          <p:spPr>
            <a:xfrm>
              <a:off x="2838050" y="806050"/>
              <a:ext cx="182300" cy="192175"/>
            </a:xfrm>
            <a:custGeom>
              <a:avLst/>
              <a:gdLst/>
              <a:ahLst/>
              <a:cxnLst/>
              <a:rect l="l" t="t" r="r" b="b"/>
              <a:pathLst>
                <a:path w="7292" h="7687" extrusionOk="0">
                  <a:moveTo>
                    <a:pt x="2696" y="0"/>
                  </a:moveTo>
                  <a:cubicBezTo>
                    <a:pt x="768" y="1979"/>
                    <a:pt x="1" y="5016"/>
                    <a:pt x="707" y="7686"/>
                  </a:cubicBezTo>
                  <a:cubicBezTo>
                    <a:pt x="3486" y="7570"/>
                    <a:pt x="6132" y="5793"/>
                    <a:pt x="7292" y="3266"/>
                  </a:cubicBezTo>
                  <a:cubicBezTo>
                    <a:pt x="5688" y="2562"/>
                    <a:pt x="3890" y="1283"/>
                    <a:pt x="2696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6"/>
            <p:cNvSpPr/>
            <p:nvPr/>
          </p:nvSpPr>
          <p:spPr>
            <a:xfrm>
              <a:off x="2877250" y="863850"/>
              <a:ext cx="76550" cy="102575"/>
            </a:xfrm>
            <a:custGeom>
              <a:avLst/>
              <a:gdLst/>
              <a:ahLst/>
              <a:cxnLst/>
              <a:rect l="l" t="t" r="r" b="b"/>
              <a:pathLst>
                <a:path w="3062" h="4103" extrusionOk="0">
                  <a:moveTo>
                    <a:pt x="2887" y="0"/>
                  </a:moveTo>
                  <a:cubicBezTo>
                    <a:pt x="2855" y="0"/>
                    <a:pt x="2823" y="15"/>
                    <a:pt x="2798" y="50"/>
                  </a:cubicBezTo>
                  <a:cubicBezTo>
                    <a:pt x="1888" y="1330"/>
                    <a:pt x="978" y="2612"/>
                    <a:pt x="69" y="3893"/>
                  </a:cubicBezTo>
                  <a:cubicBezTo>
                    <a:pt x="0" y="3990"/>
                    <a:pt x="86" y="4103"/>
                    <a:pt x="174" y="4103"/>
                  </a:cubicBezTo>
                  <a:cubicBezTo>
                    <a:pt x="206" y="4103"/>
                    <a:pt x="238" y="4088"/>
                    <a:pt x="262" y="4052"/>
                  </a:cubicBezTo>
                  <a:cubicBezTo>
                    <a:pt x="1174" y="2771"/>
                    <a:pt x="2083" y="1491"/>
                    <a:pt x="2993" y="210"/>
                  </a:cubicBezTo>
                  <a:cubicBezTo>
                    <a:pt x="3062" y="113"/>
                    <a:pt x="2975" y="0"/>
                    <a:pt x="2887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6"/>
            <p:cNvSpPr/>
            <p:nvPr/>
          </p:nvSpPr>
          <p:spPr>
            <a:xfrm>
              <a:off x="2932200" y="877150"/>
              <a:ext cx="43675" cy="62400"/>
            </a:xfrm>
            <a:custGeom>
              <a:avLst/>
              <a:gdLst/>
              <a:ahLst/>
              <a:cxnLst/>
              <a:rect l="l" t="t" r="r" b="b"/>
              <a:pathLst>
                <a:path w="1747" h="2496" extrusionOk="0">
                  <a:moveTo>
                    <a:pt x="1572" y="1"/>
                  </a:moveTo>
                  <a:cubicBezTo>
                    <a:pt x="1540" y="1"/>
                    <a:pt x="1509" y="15"/>
                    <a:pt x="1484" y="51"/>
                  </a:cubicBezTo>
                  <a:cubicBezTo>
                    <a:pt x="974" y="788"/>
                    <a:pt x="498" y="1547"/>
                    <a:pt x="53" y="2327"/>
                  </a:cubicBezTo>
                  <a:cubicBezTo>
                    <a:pt x="0" y="2420"/>
                    <a:pt x="83" y="2495"/>
                    <a:pt x="169" y="2495"/>
                  </a:cubicBezTo>
                  <a:cubicBezTo>
                    <a:pt x="213" y="2495"/>
                    <a:pt x="257" y="2476"/>
                    <a:pt x="284" y="2428"/>
                  </a:cubicBezTo>
                  <a:cubicBezTo>
                    <a:pt x="718" y="1669"/>
                    <a:pt x="1183" y="930"/>
                    <a:pt x="1679" y="210"/>
                  </a:cubicBezTo>
                  <a:cubicBezTo>
                    <a:pt x="1746" y="113"/>
                    <a:pt x="1660" y="1"/>
                    <a:pt x="1572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6"/>
            <p:cNvSpPr/>
            <p:nvPr/>
          </p:nvSpPr>
          <p:spPr>
            <a:xfrm>
              <a:off x="2885300" y="845075"/>
              <a:ext cx="44650" cy="58650"/>
            </a:xfrm>
            <a:custGeom>
              <a:avLst/>
              <a:gdLst/>
              <a:ahLst/>
              <a:cxnLst/>
              <a:rect l="l" t="t" r="r" b="b"/>
              <a:pathLst>
                <a:path w="1786" h="2346" extrusionOk="0">
                  <a:moveTo>
                    <a:pt x="1611" y="1"/>
                  </a:moveTo>
                  <a:cubicBezTo>
                    <a:pt x="1580" y="1"/>
                    <a:pt x="1548" y="15"/>
                    <a:pt x="1523" y="51"/>
                  </a:cubicBezTo>
                  <a:lnTo>
                    <a:pt x="68" y="2136"/>
                  </a:lnTo>
                  <a:cubicBezTo>
                    <a:pt x="1" y="2233"/>
                    <a:pt x="87" y="2345"/>
                    <a:pt x="175" y="2345"/>
                  </a:cubicBezTo>
                  <a:cubicBezTo>
                    <a:pt x="207" y="2345"/>
                    <a:pt x="238" y="2331"/>
                    <a:pt x="263" y="2295"/>
                  </a:cubicBezTo>
                  <a:lnTo>
                    <a:pt x="1718" y="210"/>
                  </a:lnTo>
                  <a:cubicBezTo>
                    <a:pt x="1786" y="113"/>
                    <a:pt x="1699" y="1"/>
                    <a:pt x="1611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6"/>
            <p:cNvSpPr/>
            <p:nvPr/>
          </p:nvSpPr>
          <p:spPr>
            <a:xfrm>
              <a:off x="2981875" y="863400"/>
              <a:ext cx="164000" cy="190525"/>
            </a:xfrm>
            <a:custGeom>
              <a:avLst/>
              <a:gdLst/>
              <a:ahLst/>
              <a:cxnLst/>
              <a:rect l="l" t="t" r="r" b="b"/>
              <a:pathLst>
                <a:path w="6560" h="7621" extrusionOk="0">
                  <a:moveTo>
                    <a:pt x="5824" y="1"/>
                  </a:moveTo>
                  <a:cubicBezTo>
                    <a:pt x="4617" y="354"/>
                    <a:pt x="3144" y="545"/>
                    <a:pt x="1766" y="545"/>
                  </a:cubicBezTo>
                  <a:cubicBezTo>
                    <a:pt x="1223" y="545"/>
                    <a:pt x="695" y="516"/>
                    <a:pt x="203" y="454"/>
                  </a:cubicBezTo>
                  <a:lnTo>
                    <a:pt x="203" y="454"/>
                  </a:lnTo>
                  <a:cubicBezTo>
                    <a:pt x="1" y="3209"/>
                    <a:pt x="1364" y="6028"/>
                    <a:pt x="3620" y="7621"/>
                  </a:cubicBezTo>
                  <a:cubicBezTo>
                    <a:pt x="5674" y="5745"/>
                    <a:pt x="6560" y="2684"/>
                    <a:pt x="5824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6"/>
            <p:cNvSpPr/>
            <p:nvPr/>
          </p:nvSpPr>
          <p:spPr>
            <a:xfrm>
              <a:off x="3056725" y="890050"/>
              <a:ext cx="16150" cy="123575"/>
            </a:xfrm>
            <a:custGeom>
              <a:avLst/>
              <a:gdLst/>
              <a:ahLst/>
              <a:cxnLst/>
              <a:rect l="l" t="t" r="r" b="b"/>
              <a:pathLst>
                <a:path w="646" h="4943" extrusionOk="0">
                  <a:moveTo>
                    <a:pt x="125" y="1"/>
                  </a:moveTo>
                  <a:cubicBezTo>
                    <a:pt x="61" y="1"/>
                    <a:pt x="1" y="41"/>
                    <a:pt x="7" y="123"/>
                  </a:cubicBezTo>
                  <a:lnTo>
                    <a:pt x="386" y="4823"/>
                  </a:lnTo>
                  <a:cubicBezTo>
                    <a:pt x="392" y="4903"/>
                    <a:pt x="458" y="4943"/>
                    <a:pt x="520" y="4943"/>
                  </a:cubicBezTo>
                  <a:cubicBezTo>
                    <a:pt x="584" y="4943"/>
                    <a:pt x="645" y="4902"/>
                    <a:pt x="639" y="4820"/>
                  </a:cubicBezTo>
                  <a:lnTo>
                    <a:pt x="260" y="120"/>
                  </a:lnTo>
                  <a:cubicBezTo>
                    <a:pt x="253" y="40"/>
                    <a:pt x="188" y="1"/>
                    <a:pt x="125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6"/>
            <p:cNvSpPr/>
            <p:nvPr/>
          </p:nvSpPr>
          <p:spPr>
            <a:xfrm>
              <a:off x="3082200" y="886075"/>
              <a:ext cx="15875" cy="71900"/>
            </a:xfrm>
            <a:custGeom>
              <a:avLst/>
              <a:gdLst/>
              <a:ahLst/>
              <a:cxnLst/>
              <a:rect l="l" t="t" r="r" b="b"/>
              <a:pathLst>
                <a:path w="635" h="2876" extrusionOk="0">
                  <a:moveTo>
                    <a:pt x="123" y="0"/>
                  </a:moveTo>
                  <a:cubicBezTo>
                    <a:pt x="60" y="0"/>
                    <a:pt x="0" y="41"/>
                    <a:pt x="8" y="123"/>
                  </a:cubicBezTo>
                  <a:cubicBezTo>
                    <a:pt x="92" y="1015"/>
                    <a:pt x="214" y="1902"/>
                    <a:pt x="374" y="2786"/>
                  </a:cubicBezTo>
                  <a:cubicBezTo>
                    <a:pt x="386" y="2849"/>
                    <a:pt x="430" y="2876"/>
                    <a:pt x="478" y="2876"/>
                  </a:cubicBezTo>
                  <a:cubicBezTo>
                    <a:pt x="552" y="2876"/>
                    <a:pt x="634" y="2812"/>
                    <a:pt x="617" y="2716"/>
                  </a:cubicBezTo>
                  <a:cubicBezTo>
                    <a:pt x="460" y="1855"/>
                    <a:pt x="343" y="989"/>
                    <a:pt x="260" y="120"/>
                  </a:cubicBezTo>
                  <a:cubicBezTo>
                    <a:pt x="252" y="40"/>
                    <a:pt x="186" y="0"/>
                    <a:pt x="123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6"/>
            <p:cNvSpPr/>
            <p:nvPr/>
          </p:nvSpPr>
          <p:spPr>
            <a:xfrm>
              <a:off x="3026400" y="891025"/>
              <a:ext cx="12300" cy="69400"/>
            </a:xfrm>
            <a:custGeom>
              <a:avLst/>
              <a:gdLst/>
              <a:ahLst/>
              <a:cxnLst/>
              <a:rect l="l" t="t" r="r" b="b"/>
              <a:pathLst>
                <a:path w="492" h="2776" extrusionOk="0">
                  <a:moveTo>
                    <a:pt x="124" y="1"/>
                  </a:moveTo>
                  <a:cubicBezTo>
                    <a:pt x="61" y="1"/>
                    <a:pt x="0" y="42"/>
                    <a:pt x="8" y="123"/>
                  </a:cubicBezTo>
                  <a:lnTo>
                    <a:pt x="233" y="2656"/>
                  </a:lnTo>
                  <a:cubicBezTo>
                    <a:pt x="240" y="2736"/>
                    <a:pt x="306" y="2776"/>
                    <a:pt x="368" y="2776"/>
                  </a:cubicBezTo>
                  <a:cubicBezTo>
                    <a:pt x="432" y="2776"/>
                    <a:pt x="492" y="2734"/>
                    <a:pt x="484" y="2653"/>
                  </a:cubicBezTo>
                  <a:lnTo>
                    <a:pt x="259" y="120"/>
                  </a:lnTo>
                  <a:cubicBezTo>
                    <a:pt x="252" y="40"/>
                    <a:pt x="186" y="1"/>
                    <a:pt x="124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6"/>
            <p:cNvSpPr/>
            <p:nvPr/>
          </p:nvSpPr>
          <p:spPr>
            <a:xfrm>
              <a:off x="3093550" y="775975"/>
              <a:ext cx="189850" cy="182050"/>
            </a:xfrm>
            <a:custGeom>
              <a:avLst/>
              <a:gdLst/>
              <a:ahLst/>
              <a:cxnLst/>
              <a:rect l="l" t="t" r="r" b="b"/>
              <a:pathLst>
                <a:path w="7594" h="7282" extrusionOk="0">
                  <a:moveTo>
                    <a:pt x="4016" y="1"/>
                  </a:moveTo>
                  <a:cubicBezTo>
                    <a:pt x="3043" y="1459"/>
                    <a:pt x="1472" y="3009"/>
                    <a:pt x="1" y="3961"/>
                  </a:cubicBezTo>
                  <a:cubicBezTo>
                    <a:pt x="1490" y="6029"/>
                    <a:pt x="4037" y="7281"/>
                    <a:pt x="6584" y="7281"/>
                  </a:cubicBezTo>
                  <a:cubicBezTo>
                    <a:pt x="6798" y="7281"/>
                    <a:pt x="7011" y="7273"/>
                    <a:pt x="7224" y="7255"/>
                  </a:cubicBezTo>
                  <a:cubicBezTo>
                    <a:pt x="7593" y="4497"/>
                    <a:pt x="6303" y="1582"/>
                    <a:pt x="4016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6"/>
            <p:cNvSpPr/>
            <p:nvPr/>
          </p:nvSpPr>
          <p:spPr>
            <a:xfrm>
              <a:off x="3156800" y="839000"/>
              <a:ext cx="91900" cy="90025"/>
            </a:xfrm>
            <a:custGeom>
              <a:avLst/>
              <a:gdLst/>
              <a:ahLst/>
              <a:cxnLst/>
              <a:rect l="l" t="t" r="r" b="b"/>
              <a:pathLst>
                <a:path w="3676" h="3601" extrusionOk="0">
                  <a:moveTo>
                    <a:pt x="188" y="1"/>
                  </a:moveTo>
                  <a:cubicBezTo>
                    <a:pt x="90" y="1"/>
                    <a:pt x="0" y="116"/>
                    <a:pt x="87" y="205"/>
                  </a:cubicBezTo>
                  <a:lnTo>
                    <a:pt x="3397" y="3561"/>
                  </a:lnTo>
                  <a:cubicBezTo>
                    <a:pt x="3424" y="3589"/>
                    <a:pt x="3456" y="3600"/>
                    <a:pt x="3487" y="3600"/>
                  </a:cubicBezTo>
                  <a:cubicBezTo>
                    <a:pt x="3585" y="3600"/>
                    <a:pt x="3675" y="3485"/>
                    <a:pt x="3588" y="3396"/>
                  </a:cubicBezTo>
                  <a:lnTo>
                    <a:pt x="277" y="40"/>
                  </a:lnTo>
                  <a:cubicBezTo>
                    <a:pt x="250" y="12"/>
                    <a:pt x="219" y="1"/>
                    <a:pt x="188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6"/>
            <p:cNvSpPr/>
            <p:nvPr/>
          </p:nvSpPr>
          <p:spPr>
            <a:xfrm>
              <a:off x="3173700" y="819575"/>
              <a:ext cx="58100" cy="50900"/>
            </a:xfrm>
            <a:custGeom>
              <a:avLst/>
              <a:gdLst/>
              <a:ahLst/>
              <a:cxnLst/>
              <a:rect l="l" t="t" r="r" b="b"/>
              <a:pathLst>
                <a:path w="2324" h="2036" extrusionOk="0">
                  <a:moveTo>
                    <a:pt x="190" y="1"/>
                  </a:moveTo>
                  <a:cubicBezTo>
                    <a:pt x="91" y="1"/>
                    <a:pt x="1" y="117"/>
                    <a:pt x="89" y="204"/>
                  </a:cubicBezTo>
                  <a:cubicBezTo>
                    <a:pt x="727" y="833"/>
                    <a:pt x="1391" y="1434"/>
                    <a:pt x="2081" y="2008"/>
                  </a:cubicBezTo>
                  <a:cubicBezTo>
                    <a:pt x="2105" y="2027"/>
                    <a:pt x="2129" y="2036"/>
                    <a:pt x="2152" y="2036"/>
                  </a:cubicBezTo>
                  <a:cubicBezTo>
                    <a:pt x="2250" y="2036"/>
                    <a:pt x="2323" y="1882"/>
                    <a:pt x="2222" y="1798"/>
                  </a:cubicBezTo>
                  <a:cubicBezTo>
                    <a:pt x="1550" y="1240"/>
                    <a:pt x="902" y="653"/>
                    <a:pt x="280" y="39"/>
                  </a:cubicBezTo>
                  <a:cubicBezTo>
                    <a:pt x="253" y="12"/>
                    <a:pt x="221" y="1"/>
                    <a:pt x="190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6"/>
            <p:cNvSpPr/>
            <p:nvPr/>
          </p:nvSpPr>
          <p:spPr>
            <a:xfrm>
              <a:off x="3134175" y="859250"/>
              <a:ext cx="54175" cy="50925"/>
            </a:xfrm>
            <a:custGeom>
              <a:avLst/>
              <a:gdLst/>
              <a:ahLst/>
              <a:cxnLst/>
              <a:rect l="l" t="t" r="r" b="b"/>
              <a:pathLst>
                <a:path w="2167" h="2037" extrusionOk="0">
                  <a:moveTo>
                    <a:pt x="189" y="1"/>
                  </a:moveTo>
                  <a:cubicBezTo>
                    <a:pt x="91" y="1"/>
                    <a:pt x="0" y="115"/>
                    <a:pt x="88" y="203"/>
                  </a:cubicBezTo>
                  <a:lnTo>
                    <a:pt x="1889" y="1998"/>
                  </a:lnTo>
                  <a:cubicBezTo>
                    <a:pt x="1916" y="2025"/>
                    <a:pt x="1947" y="2036"/>
                    <a:pt x="1978" y="2036"/>
                  </a:cubicBezTo>
                  <a:cubicBezTo>
                    <a:pt x="2076" y="2036"/>
                    <a:pt x="2167" y="1922"/>
                    <a:pt x="2079" y="1834"/>
                  </a:cubicBezTo>
                  <a:lnTo>
                    <a:pt x="278" y="39"/>
                  </a:lnTo>
                  <a:cubicBezTo>
                    <a:pt x="251" y="12"/>
                    <a:pt x="220" y="1"/>
                    <a:pt x="189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6"/>
            <p:cNvSpPr/>
            <p:nvPr/>
          </p:nvSpPr>
          <p:spPr>
            <a:xfrm>
              <a:off x="3175375" y="665525"/>
              <a:ext cx="191325" cy="146925"/>
            </a:xfrm>
            <a:custGeom>
              <a:avLst/>
              <a:gdLst/>
              <a:ahLst/>
              <a:cxnLst/>
              <a:rect l="l" t="t" r="r" b="b"/>
              <a:pathLst>
                <a:path w="7653" h="5877" extrusionOk="0">
                  <a:moveTo>
                    <a:pt x="1188" y="0"/>
                  </a:moveTo>
                  <a:cubicBezTo>
                    <a:pt x="969" y="0"/>
                    <a:pt x="749" y="10"/>
                    <a:pt x="530" y="31"/>
                  </a:cubicBezTo>
                  <a:cubicBezTo>
                    <a:pt x="723" y="1773"/>
                    <a:pt x="515" y="3970"/>
                    <a:pt x="1" y="5646"/>
                  </a:cubicBezTo>
                  <a:cubicBezTo>
                    <a:pt x="614" y="5801"/>
                    <a:pt x="1245" y="5876"/>
                    <a:pt x="1877" y="5876"/>
                  </a:cubicBezTo>
                  <a:cubicBezTo>
                    <a:pt x="4004" y="5876"/>
                    <a:pt x="6141" y="5025"/>
                    <a:pt x="7652" y="3525"/>
                  </a:cubicBezTo>
                  <a:cubicBezTo>
                    <a:pt x="6279" y="1361"/>
                    <a:pt x="3744" y="0"/>
                    <a:pt x="1188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6"/>
            <p:cNvSpPr/>
            <p:nvPr/>
          </p:nvSpPr>
          <p:spPr>
            <a:xfrm>
              <a:off x="3201675" y="734700"/>
              <a:ext cx="126250" cy="17350"/>
            </a:xfrm>
            <a:custGeom>
              <a:avLst/>
              <a:gdLst/>
              <a:ahLst/>
              <a:cxnLst/>
              <a:rect l="l" t="t" r="r" b="b"/>
              <a:pathLst>
                <a:path w="5050" h="694" extrusionOk="0">
                  <a:moveTo>
                    <a:pt x="185" y="1"/>
                  </a:moveTo>
                  <a:cubicBezTo>
                    <a:pt x="36" y="1"/>
                    <a:pt x="1" y="236"/>
                    <a:pt x="159" y="250"/>
                  </a:cubicBezTo>
                  <a:lnTo>
                    <a:pt x="4852" y="693"/>
                  </a:lnTo>
                  <a:cubicBezTo>
                    <a:pt x="4857" y="694"/>
                    <a:pt x="4862" y="694"/>
                    <a:pt x="4867" y="694"/>
                  </a:cubicBezTo>
                  <a:cubicBezTo>
                    <a:pt x="5015" y="694"/>
                    <a:pt x="5050" y="460"/>
                    <a:pt x="4893" y="445"/>
                  </a:cubicBezTo>
                  <a:lnTo>
                    <a:pt x="199" y="2"/>
                  </a:lnTo>
                  <a:cubicBezTo>
                    <a:pt x="194" y="1"/>
                    <a:pt x="190" y="1"/>
                    <a:pt x="185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6"/>
            <p:cNvSpPr/>
            <p:nvPr/>
          </p:nvSpPr>
          <p:spPr>
            <a:xfrm>
              <a:off x="3202175" y="708925"/>
              <a:ext cx="75150" cy="8800"/>
            </a:xfrm>
            <a:custGeom>
              <a:avLst/>
              <a:gdLst/>
              <a:ahLst/>
              <a:cxnLst/>
              <a:rect l="l" t="t" r="r" b="b"/>
              <a:pathLst>
                <a:path w="3006" h="352" extrusionOk="0">
                  <a:moveTo>
                    <a:pt x="187" y="0"/>
                  </a:moveTo>
                  <a:cubicBezTo>
                    <a:pt x="36" y="0"/>
                    <a:pt x="1" y="236"/>
                    <a:pt x="157" y="249"/>
                  </a:cubicBezTo>
                  <a:cubicBezTo>
                    <a:pt x="1001" y="317"/>
                    <a:pt x="1847" y="351"/>
                    <a:pt x="2694" y="351"/>
                  </a:cubicBezTo>
                  <a:cubicBezTo>
                    <a:pt x="2744" y="351"/>
                    <a:pt x="2794" y="351"/>
                    <a:pt x="2843" y="351"/>
                  </a:cubicBezTo>
                  <a:cubicBezTo>
                    <a:pt x="3006" y="351"/>
                    <a:pt x="2978" y="100"/>
                    <a:pt x="2818" y="100"/>
                  </a:cubicBezTo>
                  <a:cubicBezTo>
                    <a:pt x="2767" y="100"/>
                    <a:pt x="2717" y="100"/>
                    <a:pt x="2666" y="100"/>
                  </a:cubicBezTo>
                  <a:cubicBezTo>
                    <a:pt x="1843" y="100"/>
                    <a:pt x="1020" y="67"/>
                    <a:pt x="199" y="1"/>
                  </a:cubicBezTo>
                  <a:cubicBezTo>
                    <a:pt x="195" y="0"/>
                    <a:pt x="191" y="0"/>
                    <a:pt x="187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6"/>
            <p:cNvSpPr/>
            <p:nvPr/>
          </p:nvSpPr>
          <p:spPr>
            <a:xfrm>
              <a:off x="3197375" y="764700"/>
              <a:ext cx="72225" cy="11725"/>
            </a:xfrm>
            <a:custGeom>
              <a:avLst/>
              <a:gdLst/>
              <a:ahLst/>
              <a:cxnLst/>
              <a:rect l="l" t="t" r="r" b="b"/>
              <a:pathLst>
                <a:path w="2889" h="469" extrusionOk="0">
                  <a:moveTo>
                    <a:pt x="187" y="1"/>
                  </a:moveTo>
                  <a:cubicBezTo>
                    <a:pt x="36" y="1"/>
                    <a:pt x="0" y="237"/>
                    <a:pt x="157" y="251"/>
                  </a:cubicBezTo>
                  <a:lnTo>
                    <a:pt x="2691" y="468"/>
                  </a:lnTo>
                  <a:cubicBezTo>
                    <a:pt x="2696" y="468"/>
                    <a:pt x="2700" y="468"/>
                    <a:pt x="2704" y="468"/>
                  </a:cubicBezTo>
                  <a:cubicBezTo>
                    <a:pt x="2854" y="468"/>
                    <a:pt x="2889" y="233"/>
                    <a:pt x="2731" y="219"/>
                  </a:cubicBezTo>
                  <a:lnTo>
                    <a:pt x="199" y="1"/>
                  </a:lnTo>
                  <a:cubicBezTo>
                    <a:pt x="194" y="1"/>
                    <a:pt x="190" y="1"/>
                    <a:pt x="187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6"/>
            <p:cNvSpPr/>
            <p:nvPr/>
          </p:nvSpPr>
          <p:spPr>
            <a:xfrm>
              <a:off x="2873250" y="553475"/>
              <a:ext cx="338600" cy="338575"/>
            </a:xfrm>
            <a:custGeom>
              <a:avLst/>
              <a:gdLst/>
              <a:ahLst/>
              <a:cxnLst/>
              <a:rect l="l" t="t" r="r" b="b"/>
              <a:pathLst>
                <a:path w="13544" h="13543" extrusionOk="0">
                  <a:moveTo>
                    <a:pt x="6772" y="1"/>
                  </a:moveTo>
                  <a:cubicBezTo>
                    <a:pt x="4976" y="1"/>
                    <a:pt x="3254" y="714"/>
                    <a:pt x="1984" y="1984"/>
                  </a:cubicBezTo>
                  <a:cubicBezTo>
                    <a:pt x="714" y="3254"/>
                    <a:pt x="0" y="4976"/>
                    <a:pt x="0" y="6771"/>
                  </a:cubicBezTo>
                  <a:cubicBezTo>
                    <a:pt x="0" y="8568"/>
                    <a:pt x="714" y="10290"/>
                    <a:pt x="1984" y="11560"/>
                  </a:cubicBezTo>
                  <a:cubicBezTo>
                    <a:pt x="3254" y="12830"/>
                    <a:pt x="4976" y="13543"/>
                    <a:pt x="6772" y="13543"/>
                  </a:cubicBezTo>
                  <a:cubicBezTo>
                    <a:pt x="8567" y="13543"/>
                    <a:pt x="10289" y="12830"/>
                    <a:pt x="11559" y="11560"/>
                  </a:cubicBezTo>
                  <a:cubicBezTo>
                    <a:pt x="12829" y="10290"/>
                    <a:pt x="13544" y="8568"/>
                    <a:pt x="13544" y="6771"/>
                  </a:cubicBezTo>
                  <a:cubicBezTo>
                    <a:pt x="13544" y="4976"/>
                    <a:pt x="12829" y="3254"/>
                    <a:pt x="11559" y="1984"/>
                  </a:cubicBezTo>
                  <a:cubicBezTo>
                    <a:pt x="10289" y="714"/>
                    <a:pt x="8567" y="1"/>
                    <a:pt x="6772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6"/>
            <p:cNvSpPr/>
            <p:nvPr/>
          </p:nvSpPr>
          <p:spPr>
            <a:xfrm>
              <a:off x="2873200" y="553475"/>
              <a:ext cx="338200" cy="336975"/>
            </a:xfrm>
            <a:custGeom>
              <a:avLst/>
              <a:gdLst/>
              <a:ahLst/>
              <a:cxnLst/>
              <a:rect l="l" t="t" r="r" b="b"/>
              <a:pathLst>
                <a:path w="13528" h="13479" extrusionOk="0">
                  <a:moveTo>
                    <a:pt x="6992" y="427"/>
                  </a:moveTo>
                  <a:cubicBezTo>
                    <a:pt x="7179" y="901"/>
                    <a:pt x="7380" y="1369"/>
                    <a:pt x="7593" y="1832"/>
                  </a:cubicBezTo>
                  <a:cubicBezTo>
                    <a:pt x="7213" y="2168"/>
                    <a:pt x="6824" y="2494"/>
                    <a:pt x="6425" y="2808"/>
                  </a:cubicBezTo>
                  <a:cubicBezTo>
                    <a:pt x="6217" y="2369"/>
                    <a:pt x="6019" y="1924"/>
                    <a:pt x="5837" y="1475"/>
                  </a:cubicBezTo>
                  <a:cubicBezTo>
                    <a:pt x="5830" y="1456"/>
                    <a:pt x="5823" y="1439"/>
                    <a:pt x="5816" y="1420"/>
                  </a:cubicBezTo>
                  <a:cubicBezTo>
                    <a:pt x="6217" y="1100"/>
                    <a:pt x="6611" y="769"/>
                    <a:pt x="6992" y="427"/>
                  </a:cubicBezTo>
                  <a:close/>
                  <a:moveTo>
                    <a:pt x="9026" y="822"/>
                  </a:moveTo>
                  <a:cubicBezTo>
                    <a:pt x="9234" y="1277"/>
                    <a:pt x="9456" y="1727"/>
                    <a:pt x="9691" y="2171"/>
                  </a:cubicBezTo>
                  <a:cubicBezTo>
                    <a:pt x="9331" y="2534"/>
                    <a:pt x="8961" y="2887"/>
                    <a:pt x="8581" y="3228"/>
                  </a:cubicBezTo>
                  <a:cubicBezTo>
                    <a:pt x="8341" y="2789"/>
                    <a:pt x="8114" y="2344"/>
                    <a:pt x="7901" y="1892"/>
                  </a:cubicBezTo>
                  <a:cubicBezTo>
                    <a:pt x="8021" y="1785"/>
                    <a:pt x="8142" y="1677"/>
                    <a:pt x="8259" y="1568"/>
                  </a:cubicBezTo>
                  <a:cubicBezTo>
                    <a:pt x="8520" y="1325"/>
                    <a:pt x="8774" y="1074"/>
                    <a:pt x="9026" y="822"/>
                  </a:cubicBezTo>
                  <a:close/>
                  <a:moveTo>
                    <a:pt x="5613" y="1581"/>
                  </a:moveTo>
                  <a:cubicBezTo>
                    <a:pt x="5804" y="2047"/>
                    <a:pt x="6006" y="2508"/>
                    <a:pt x="6223" y="2964"/>
                  </a:cubicBezTo>
                  <a:cubicBezTo>
                    <a:pt x="6111" y="3050"/>
                    <a:pt x="6001" y="3138"/>
                    <a:pt x="5887" y="3223"/>
                  </a:cubicBezTo>
                  <a:cubicBezTo>
                    <a:pt x="5640" y="3406"/>
                    <a:pt x="5391" y="3584"/>
                    <a:pt x="5137" y="3759"/>
                  </a:cubicBezTo>
                  <a:cubicBezTo>
                    <a:pt x="4920" y="3307"/>
                    <a:pt x="4715" y="2849"/>
                    <a:pt x="4526" y="2385"/>
                  </a:cubicBezTo>
                  <a:cubicBezTo>
                    <a:pt x="4894" y="2126"/>
                    <a:pt x="5257" y="1858"/>
                    <a:pt x="5613" y="1581"/>
                  </a:cubicBezTo>
                  <a:close/>
                  <a:moveTo>
                    <a:pt x="7707" y="2067"/>
                  </a:moveTo>
                  <a:lnTo>
                    <a:pt x="7707" y="2069"/>
                  </a:lnTo>
                  <a:cubicBezTo>
                    <a:pt x="7905" y="2484"/>
                    <a:pt x="8110" y="2894"/>
                    <a:pt x="8330" y="3299"/>
                  </a:cubicBezTo>
                  <a:cubicBezTo>
                    <a:pt x="8347" y="3333"/>
                    <a:pt x="8367" y="3366"/>
                    <a:pt x="8386" y="3400"/>
                  </a:cubicBezTo>
                  <a:cubicBezTo>
                    <a:pt x="8010" y="3732"/>
                    <a:pt x="7622" y="4052"/>
                    <a:pt x="7226" y="4360"/>
                  </a:cubicBezTo>
                  <a:cubicBezTo>
                    <a:pt x="6984" y="3926"/>
                    <a:pt x="6754" y="3485"/>
                    <a:pt x="6536" y="3039"/>
                  </a:cubicBezTo>
                  <a:cubicBezTo>
                    <a:pt x="6935" y="2726"/>
                    <a:pt x="7325" y="2403"/>
                    <a:pt x="7707" y="2067"/>
                  </a:cubicBezTo>
                  <a:close/>
                  <a:moveTo>
                    <a:pt x="9815" y="2407"/>
                  </a:moveTo>
                  <a:cubicBezTo>
                    <a:pt x="9816" y="2410"/>
                    <a:pt x="9818" y="2412"/>
                    <a:pt x="9818" y="2415"/>
                  </a:cubicBezTo>
                  <a:cubicBezTo>
                    <a:pt x="10026" y="2799"/>
                    <a:pt x="10247" y="3175"/>
                    <a:pt x="10474" y="3548"/>
                  </a:cubicBezTo>
                  <a:cubicBezTo>
                    <a:pt x="10118" y="3907"/>
                    <a:pt x="9753" y="4254"/>
                    <a:pt x="9377" y="4592"/>
                  </a:cubicBezTo>
                  <a:cubicBezTo>
                    <a:pt x="9143" y="4217"/>
                    <a:pt x="8919" y="3838"/>
                    <a:pt x="8703" y="3455"/>
                  </a:cubicBezTo>
                  <a:cubicBezTo>
                    <a:pt x="8851" y="3323"/>
                    <a:pt x="8998" y="3192"/>
                    <a:pt x="9143" y="3058"/>
                  </a:cubicBezTo>
                  <a:cubicBezTo>
                    <a:pt x="9370" y="2845"/>
                    <a:pt x="9594" y="2628"/>
                    <a:pt x="9815" y="2407"/>
                  </a:cubicBezTo>
                  <a:close/>
                  <a:moveTo>
                    <a:pt x="4316" y="2531"/>
                  </a:moveTo>
                  <a:cubicBezTo>
                    <a:pt x="4507" y="2992"/>
                    <a:pt x="4712" y="3448"/>
                    <a:pt x="4930" y="3898"/>
                  </a:cubicBezTo>
                  <a:cubicBezTo>
                    <a:pt x="4520" y="4177"/>
                    <a:pt x="4101" y="4444"/>
                    <a:pt x="3676" y="4699"/>
                  </a:cubicBezTo>
                  <a:cubicBezTo>
                    <a:pt x="3458" y="4250"/>
                    <a:pt x="3256" y="3797"/>
                    <a:pt x="3066" y="3337"/>
                  </a:cubicBezTo>
                  <a:cubicBezTo>
                    <a:pt x="3489" y="3080"/>
                    <a:pt x="3907" y="2811"/>
                    <a:pt x="4316" y="2531"/>
                  </a:cubicBezTo>
                  <a:close/>
                  <a:moveTo>
                    <a:pt x="6336" y="3197"/>
                  </a:moveTo>
                  <a:cubicBezTo>
                    <a:pt x="6497" y="3528"/>
                    <a:pt x="6665" y="3857"/>
                    <a:pt x="6840" y="4183"/>
                  </a:cubicBezTo>
                  <a:cubicBezTo>
                    <a:pt x="6900" y="4293"/>
                    <a:pt x="6965" y="4404"/>
                    <a:pt x="7027" y="4514"/>
                  </a:cubicBezTo>
                  <a:cubicBezTo>
                    <a:pt x="6941" y="4579"/>
                    <a:pt x="6857" y="4646"/>
                    <a:pt x="6770" y="4711"/>
                  </a:cubicBezTo>
                  <a:cubicBezTo>
                    <a:pt x="6500" y="4913"/>
                    <a:pt x="6223" y="5108"/>
                    <a:pt x="5945" y="5299"/>
                  </a:cubicBezTo>
                  <a:cubicBezTo>
                    <a:pt x="5701" y="4867"/>
                    <a:pt x="5468" y="4429"/>
                    <a:pt x="5250" y="3985"/>
                  </a:cubicBezTo>
                  <a:cubicBezTo>
                    <a:pt x="5618" y="3731"/>
                    <a:pt x="5982" y="3469"/>
                    <a:pt x="6336" y="3197"/>
                  </a:cubicBezTo>
                  <a:close/>
                  <a:moveTo>
                    <a:pt x="2849" y="3468"/>
                  </a:moveTo>
                  <a:cubicBezTo>
                    <a:pt x="3040" y="3927"/>
                    <a:pt x="3244" y="4379"/>
                    <a:pt x="3461" y="4824"/>
                  </a:cubicBezTo>
                  <a:cubicBezTo>
                    <a:pt x="3035" y="5074"/>
                    <a:pt x="2603" y="5310"/>
                    <a:pt x="2164" y="5536"/>
                  </a:cubicBezTo>
                  <a:cubicBezTo>
                    <a:pt x="1950" y="5091"/>
                    <a:pt x="1749" y="4640"/>
                    <a:pt x="1561" y="4184"/>
                  </a:cubicBezTo>
                  <a:cubicBezTo>
                    <a:pt x="1693" y="4115"/>
                    <a:pt x="1828" y="4048"/>
                    <a:pt x="1958" y="3976"/>
                  </a:cubicBezTo>
                  <a:cubicBezTo>
                    <a:pt x="2260" y="3814"/>
                    <a:pt x="2555" y="3643"/>
                    <a:pt x="2849" y="3468"/>
                  </a:cubicBezTo>
                  <a:close/>
                  <a:moveTo>
                    <a:pt x="8513" y="3626"/>
                  </a:moveTo>
                  <a:cubicBezTo>
                    <a:pt x="8729" y="4009"/>
                    <a:pt x="8951" y="4389"/>
                    <a:pt x="9185" y="4761"/>
                  </a:cubicBezTo>
                  <a:cubicBezTo>
                    <a:pt x="8812" y="5088"/>
                    <a:pt x="8430" y="5405"/>
                    <a:pt x="8038" y="5712"/>
                  </a:cubicBezTo>
                  <a:cubicBezTo>
                    <a:pt x="7800" y="5341"/>
                    <a:pt x="7572" y="4965"/>
                    <a:pt x="7352" y="4581"/>
                  </a:cubicBezTo>
                  <a:cubicBezTo>
                    <a:pt x="7748" y="4273"/>
                    <a:pt x="8134" y="3954"/>
                    <a:pt x="8513" y="3626"/>
                  </a:cubicBezTo>
                  <a:close/>
                  <a:moveTo>
                    <a:pt x="10610" y="3774"/>
                  </a:moveTo>
                  <a:cubicBezTo>
                    <a:pt x="10865" y="4184"/>
                    <a:pt x="11132" y="4587"/>
                    <a:pt x="11412" y="4983"/>
                  </a:cubicBezTo>
                  <a:cubicBezTo>
                    <a:pt x="11062" y="5338"/>
                    <a:pt x="10703" y="5681"/>
                    <a:pt x="10336" y="6015"/>
                  </a:cubicBezTo>
                  <a:cubicBezTo>
                    <a:pt x="10050" y="5619"/>
                    <a:pt x="9776" y="5217"/>
                    <a:pt x="9514" y="4807"/>
                  </a:cubicBezTo>
                  <a:cubicBezTo>
                    <a:pt x="9658" y="4676"/>
                    <a:pt x="9805" y="4547"/>
                    <a:pt x="9947" y="4414"/>
                  </a:cubicBezTo>
                  <a:cubicBezTo>
                    <a:pt x="10172" y="4204"/>
                    <a:pt x="10393" y="3990"/>
                    <a:pt x="10610" y="3774"/>
                  </a:cubicBezTo>
                  <a:close/>
                  <a:moveTo>
                    <a:pt x="5041" y="4129"/>
                  </a:moveTo>
                  <a:cubicBezTo>
                    <a:pt x="5184" y="4418"/>
                    <a:pt x="5331" y="4703"/>
                    <a:pt x="5483" y="4988"/>
                  </a:cubicBezTo>
                  <a:cubicBezTo>
                    <a:pt x="5566" y="5140"/>
                    <a:pt x="5652" y="5289"/>
                    <a:pt x="5738" y="5438"/>
                  </a:cubicBezTo>
                  <a:cubicBezTo>
                    <a:pt x="5328" y="5715"/>
                    <a:pt x="4909" y="5979"/>
                    <a:pt x="4484" y="6232"/>
                  </a:cubicBezTo>
                  <a:cubicBezTo>
                    <a:pt x="4240" y="5803"/>
                    <a:pt x="4007" y="5366"/>
                    <a:pt x="3789" y="4923"/>
                  </a:cubicBezTo>
                  <a:lnTo>
                    <a:pt x="3788" y="4923"/>
                  </a:lnTo>
                  <a:cubicBezTo>
                    <a:pt x="4213" y="4670"/>
                    <a:pt x="4630" y="4405"/>
                    <a:pt x="5041" y="4129"/>
                  </a:cubicBezTo>
                  <a:close/>
                  <a:moveTo>
                    <a:pt x="7152" y="4736"/>
                  </a:moveTo>
                  <a:cubicBezTo>
                    <a:pt x="7371" y="5118"/>
                    <a:pt x="7599" y="5494"/>
                    <a:pt x="7839" y="5864"/>
                  </a:cubicBezTo>
                  <a:cubicBezTo>
                    <a:pt x="7750" y="5932"/>
                    <a:pt x="7664" y="6001"/>
                    <a:pt x="7575" y="6067"/>
                  </a:cubicBezTo>
                  <a:cubicBezTo>
                    <a:pt x="7308" y="6266"/>
                    <a:pt x="7037" y="6457"/>
                    <a:pt x="6763" y="6645"/>
                  </a:cubicBezTo>
                  <a:cubicBezTo>
                    <a:pt x="6523" y="6275"/>
                    <a:pt x="6293" y="5897"/>
                    <a:pt x="6072" y="5516"/>
                  </a:cubicBezTo>
                  <a:cubicBezTo>
                    <a:pt x="6438" y="5265"/>
                    <a:pt x="6799" y="5005"/>
                    <a:pt x="7152" y="4736"/>
                  </a:cubicBezTo>
                  <a:close/>
                  <a:moveTo>
                    <a:pt x="3571" y="5055"/>
                  </a:moveTo>
                  <a:cubicBezTo>
                    <a:pt x="3708" y="5329"/>
                    <a:pt x="3850" y="5600"/>
                    <a:pt x="3995" y="5870"/>
                  </a:cubicBezTo>
                  <a:cubicBezTo>
                    <a:pt x="4084" y="6035"/>
                    <a:pt x="4177" y="6196"/>
                    <a:pt x="4269" y="6358"/>
                  </a:cubicBezTo>
                  <a:cubicBezTo>
                    <a:pt x="3841" y="6606"/>
                    <a:pt x="3408" y="6842"/>
                    <a:pt x="2967" y="7065"/>
                  </a:cubicBezTo>
                  <a:lnTo>
                    <a:pt x="2966" y="7065"/>
                  </a:lnTo>
                  <a:cubicBezTo>
                    <a:pt x="2723" y="6638"/>
                    <a:pt x="2494" y="6203"/>
                    <a:pt x="2275" y="5761"/>
                  </a:cubicBezTo>
                  <a:cubicBezTo>
                    <a:pt x="2465" y="5663"/>
                    <a:pt x="2654" y="5567"/>
                    <a:pt x="2842" y="5465"/>
                  </a:cubicBezTo>
                  <a:cubicBezTo>
                    <a:pt x="3088" y="5332"/>
                    <a:pt x="3330" y="5196"/>
                    <a:pt x="3571" y="5055"/>
                  </a:cubicBezTo>
                  <a:close/>
                  <a:moveTo>
                    <a:pt x="9326" y="4976"/>
                  </a:moveTo>
                  <a:cubicBezTo>
                    <a:pt x="9588" y="5387"/>
                    <a:pt x="9861" y="5788"/>
                    <a:pt x="10145" y="6183"/>
                  </a:cubicBezTo>
                  <a:cubicBezTo>
                    <a:pt x="9776" y="6509"/>
                    <a:pt x="9400" y="6824"/>
                    <a:pt x="9014" y="7130"/>
                  </a:cubicBezTo>
                  <a:cubicBezTo>
                    <a:pt x="8723" y="6735"/>
                    <a:pt x="8443" y="6334"/>
                    <a:pt x="8173" y="5923"/>
                  </a:cubicBezTo>
                  <a:lnTo>
                    <a:pt x="8175" y="5923"/>
                  </a:lnTo>
                  <a:cubicBezTo>
                    <a:pt x="8566" y="5619"/>
                    <a:pt x="8950" y="5303"/>
                    <a:pt x="9326" y="4976"/>
                  </a:cubicBezTo>
                  <a:close/>
                  <a:moveTo>
                    <a:pt x="11558" y="5196"/>
                  </a:moveTo>
                  <a:cubicBezTo>
                    <a:pt x="11837" y="5585"/>
                    <a:pt x="12128" y="5966"/>
                    <a:pt x="12428" y="6339"/>
                  </a:cubicBezTo>
                  <a:cubicBezTo>
                    <a:pt x="12086" y="6691"/>
                    <a:pt x="11736" y="7031"/>
                    <a:pt x="11375" y="7361"/>
                  </a:cubicBezTo>
                  <a:cubicBezTo>
                    <a:pt x="11099" y="7028"/>
                    <a:pt x="10831" y="6689"/>
                    <a:pt x="10573" y="6342"/>
                  </a:cubicBezTo>
                  <a:cubicBezTo>
                    <a:pt x="10541" y="6302"/>
                    <a:pt x="10512" y="6259"/>
                    <a:pt x="10482" y="6217"/>
                  </a:cubicBezTo>
                  <a:cubicBezTo>
                    <a:pt x="10598" y="6113"/>
                    <a:pt x="10717" y="6009"/>
                    <a:pt x="10831" y="5903"/>
                  </a:cubicBezTo>
                  <a:cubicBezTo>
                    <a:pt x="11079" y="5672"/>
                    <a:pt x="11322" y="5437"/>
                    <a:pt x="11558" y="5196"/>
                  </a:cubicBezTo>
                  <a:close/>
                  <a:moveTo>
                    <a:pt x="5863" y="5661"/>
                  </a:moveTo>
                  <a:cubicBezTo>
                    <a:pt x="6084" y="6042"/>
                    <a:pt x="6316" y="6415"/>
                    <a:pt x="6556" y="6786"/>
                  </a:cubicBezTo>
                  <a:cubicBezTo>
                    <a:pt x="6147" y="7061"/>
                    <a:pt x="5729" y="7325"/>
                    <a:pt x="5305" y="7578"/>
                  </a:cubicBezTo>
                  <a:cubicBezTo>
                    <a:pt x="5065" y="7208"/>
                    <a:pt x="4834" y="6831"/>
                    <a:pt x="4612" y="6449"/>
                  </a:cubicBezTo>
                  <a:lnTo>
                    <a:pt x="4612" y="6449"/>
                  </a:lnTo>
                  <a:cubicBezTo>
                    <a:pt x="5035" y="6198"/>
                    <a:pt x="5454" y="5936"/>
                    <a:pt x="5863" y="5661"/>
                  </a:cubicBezTo>
                  <a:close/>
                  <a:moveTo>
                    <a:pt x="2052" y="5876"/>
                  </a:moveTo>
                  <a:cubicBezTo>
                    <a:pt x="2198" y="6171"/>
                    <a:pt x="2347" y="6464"/>
                    <a:pt x="2505" y="6754"/>
                  </a:cubicBezTo>
                  <a:cubicBezTo>
                    <a:pt x="2581" y="6896"/>
                    <a:pt x="2663" y="7037"/>
                    <a:pt x="2743" y="7177"/>
                  </a:cubicBezTo>
                  <a:cubicBezTo>
                    <a:pt x="2300" y="7397"/>
                    <a:pt x="1849" y="7604"/>
                    <a:pt x="1393" y="7797"/>
                  </a:cubicBezTo>
                  <a:lnTo>
                    <a:pt x="1393" y="7799"/>
                  </a:lnTo>
                  <a:cubicBezTo>
                    <a:pt x="1153" y="7371"/>
                    <a:pt x="927" y="6936"/>
                    <a:pt x="711" y="6496"/>
                  </a:cubicBezTo>
                  <a:cubicBezTo>
                    <a:pt x="1163" y="6302"/>
                    <a:pt x="1611" y="6094"/>
                    <a:pt x="2052" y="5876"/>
                  </a:cubicBezTo>
                  <a:close/>
                  <a:moveTo>
                    <a:pt x="7977" y="6078"/>
                  </a:moveTo>
                  <a:cubicBezTo>
                    <a:pt x="8245" y="6487"/>
                    <a:pt x="8525" y="6888"/>
                    <a:pt x="8815" y="7282"/>
                  </a:cubicBezTo>
                  <a:lnTo>
                    <a:pt x="8816" y="7282"/>
                  </a:lnTo>
                  <a:cubicBezTo>
                    <a:pt x="8697" y="7374"/>
                    <a:pt x="8579" y="7467"/>
                    <a:pt x="8459" y="7556"/>
                  </a:cubicBezTo>
                  <a:cubicBezTo>
                    <a:pt x="8226" y="7730"/>
                    <a:pt x="7991" y="7899"/>
                    <a:pt x="7753" y="8064"/>
                  </a:cubicBezTo>
                  <a:cubicBezTo>
                    <a:pt x="7744" y="8053"/>
                    <a:pt x="7736" y="8043"/>
                    <a:pt x="7727" y="8031"/>
                  </a:cubicBezTo>
                  <a:cubicBezTo>
                    <a:pt x="7441" y="7647"/>
                    <a:pt x="7167" y="7253"/>
                    <a:pt x="6903" y="6854"/>
                  </a:cubicBezTo>
                  <a:cubicBezTo>
                    <a:pt x="7266" y="6603"/>
                    <a:pt x="7625" y="6345"/>
                    <a:pt x="7977" y="6078"/>
                  </a:cubicBezTo>
                  <a:close/>
                  <a:moveTo>
                    <a:pt x="4392" y="6580"/>
                  </a:moveTo>
                  <a:cubicBezTo>
                    <a:pt x="4614" y="6961"/>
                    <a:pt x="4850" y="7335"/>
                    <a:pt x="5091" y="7705"/>
                  </a:cubicBezTo>
                  <a:cubicBezTo>
                    <a:pt x="4662" y="7954"/>
                    <a:pt x="4227" y="8189"/>
                    <a:pt x="3786" y="8414"/>
                  </a:cubicBezTo>
                  <a:lnTo>
                    <a:pt x="3785" y="8414"/>
                  </a:lnTo>
                  <a:cubicBezTo>
                    <a:pt x="3545" y="8044"/>
                    <a:pt x="3316" y="7667"/>
                    <a:pt x="3093" y="7285"/>
                  </a:cubicBezTo>
                  <a:cubicBezTo>
                    <a:pt x="3306" y="7177"/>
                    <a:pt x="3517" y="7068"/>
                    <a:pt x="3725" y="6955"/>
                  </a:cubicBezTo>
                  <a:cubicBezTo>
                    <a:pt x="3950" y="6833"/>
                    <a:pt x="4172" y="6708"/>
                    <a:pt x="4392" y="6580"/>
                  </a:cubicBezTo>
                  <a:close/>
                  <a:moveTo>
                    <a:pt x="10296" y="6387"/>
                  </a:moveTo>
                  <a:cubicBezTo>
                    <a:pt x="10583" y="6777"/>
                    <a:pt x="10880" y="7159"/>
                    <a:pt x="11187" y="7532"/>
                  </a:cubicBezTo>
                  <a:cubicBezTo>
                    <a:pt x="10827" y="7858"/>
                    <a:pt x="10455" y="8173"/>
                    <a:pt x="10075" y="8477"/>
                  </a:cubicBezTo>
                  <a:cubicBezTo>
                    <a:pt x="9759" y="8104"/>
                    <a:pt x="9455" y="7721"/>
                    <a:pt x="9162" y="7329"/>
                  </a:cubicBezTo>
                  <a:cubicBezTo>
                    <a:pt x="9548" y="7025"/>
                    <a:pt x="9927" y="6711"/>
                    <a:pt x="10296" y="6387"/>
                  </a:cubicBezTo>
                  <a:close/>
                  <a:moveTo>
                    <a:pt x="6695" y="6998"/>
                  </a:moveTo>
                  <a:cubicBezTo>
                    <a:pt x="6966" y="7408"/>
                    <a:pt x="7251" y="7809"/>
                    <a:pt x="7545" y="8203"/>
                  </a:cubicBezTo>
                  <a:cubicBezTo>
                    <a:pt x="7139" y="8479"/>
                    <a:pt x="6724" y="8746"/>
                    <a:pt x="6303" y="9000"/>
                  </a:cubicBezTo>
                  <a:cubicBezTo>
                    <a:pt x="6282" y="8971"/>
                    <a:pt x="6259" y="8944"/>
                    <a:pt x="6237" y="8915"/>
                  </a:cubicBezTo>
                  <a:cubicBezTo>
                    <a:pt x="5963" y="8546"/>
                    <a:pt x="5701" y="8169"/>
                    <a:pt x="5447" y="7787"/>
                  </a:cubicBezTo>
                  <a:cubicBezTo>
                    <a:pt x="5869" y="7536"/>
                    <a:pt x="6286" y="7274"/>
                    <a:pt x="6695" y="6998"/>
                  </a:cubicBezTo>
                  <a:close/>
                  <a:moveTo>
                    <a:pt x="2867" y="7397"/>
                  </a:moveTo>
                  <a:cubicBezTo>
                    <a:pt x="3089" y="7780"/>
                    <a:pt x="3322" y="8156"/>
                    <a:pt x="3563" y="8528"/>
                  </a:cubicBezTo>
                  <a:cubicBezTo>
                    <a:pt x="3116" y="8749"/>
                    <a:pt x="2663" y="8957"/>
                    <a:pt x="2205" y="9150"/>
                  </a:cubicBezTo>
                  <a:lnTo>
                    <a:pt x="2204" y="9152"/>
                  </a:lnTo>
                  <a:cubicBezTo>
                    <a:pt x="1965" y="8780"/>
                    <a:pt x="1737" y="8403"/>
                    <a:pt x="1518" y="8020"/>
                  </a:cubicBezTo>
                  <a:cubicBezTo>
                    <a:pt x="1974" y="7826"/>
                    <a:pt x="2423" y="7618"/>
                    <a:pt x="2867" y="7397"/>
                  </a:cubicBezTo>
                  <a:close/>
                  <a:moveTo>
                    <a:pt x="8967" y="7484"/>
                  </a:moveTo>
                  <a:cubicBezTo>
                    <a:pt x="9261" y="7875"/>
                    <a:pt x="9567" y="8258"/>
                    <a:pt x="9882" y="8631"/>
                  </a:cubicBezTo>
                  <a:cubicBezTo>
                    <a:pt x="9703" y="8770"/>
                    <a:pt x="9525" y="8909"/>
                    <a:pt x="9343" y="9046"/>
                  </a:cubicBezTo>
                  <a:cubicBezTo>
                    <a:pt x="9175" y="9171"/>
                    <a:pt x="9004" y="9291"/>
                    <a:pt x="8833" y="9412"/>
                  </a:cubicBezTo>
                  <a:cubicBezTo>
                    <a:pt x="8512" y="9039"/>
                    <a:pt x="8202" y="8654"/>
                    <a:pt x="7903" y="8261"/>
                  </a:cubicBezTo>
                  <a:lnTo>
                    <a:pt x="7905" y="8261"/>
                  </a:lnTo>
                  <a:cubicBezTo>
                    <a:pt x="8265" y="8010"/>
                    <a:pt x="8620" y="7753"/>
                    <a:pt x="8967" y="7484"/>
                  </a:cubicBezTo>
                  <a:close/>
                  <a:moveTo>
                    <a:pt x="11350" y="7723"/>
                  </a:moveTo>
                  <a:cubicBezTo>
                    <a:pt x="11634" y="8060"/>
                    <a:pt x="11924" y="8393"/>
                    <a:pt x="12226" y="8716"/>
                  </a:cubicBezTo>
                  <a:cubicBezTo>
                    <a:pt x="12253" y="8744"/>
                    <a:pt x="12282" y="8773"/>
                    <a:pt x="12310" y="8802"/>
                  </a:cubicBezTo>
                  <a:cubicBezTo>
                    <a:pt x="11957" y="9128"/>
                    <a:pt x="11596" y="9443"/>
                    <a:pt x="11225" y="9747"/>
                  </a:cubicBezTo>
                  <a:cubicBezTo>
                    <a:pt x="10885" y="9397"/>
                    <a:pt x="10558" y="9034"/>
                    <a:pt x="10240" y="8665"/>
                  </a:cubicBezTo>
                  <a:cubicBezTo>
                    <a:pt x="10618" y="8361"/>
                    <a:pt x="10989" y="8047"/>
                    <a:pt x="11350" y="7723"/>
                  </a:cubicBezTo>
                  <a:close/>
                  <a:moveTo>
                    <a:pt x="5230" y="7918"/>
                  </a:moveTo>
                  <a:cubicBezTo>
                    <a:pt x="5504" y="8328"/>
                    <a:pt x="5790" y="8731"/>
                    <a:pt x="6087" y="9126"/>
                  </a:cubicBezTo>
                  <a:cubicBezTo>
                    <a:pt x="5659" y="9379"/>
                    <a:pt x="5226" y="9618"/>
                    <a:pt x="4785" y="9845"/>
                  </a:cubicBezTo>
                  <a:lnTo>
                    <a:pt x="4784" y="9846"/>
                  </a:lnTo>
                  <a:cubicBezTo>
                    <a:pt x="4772" y="9831"/>
                    <a:pt x="4759" y="9815"/>
                    <a:pt x="4748" y="9799"/>
                  </a:cubicBezTo>
                  <a:cubicBezTo>
                    <a:pt x="4464" y="9416"/>
                    <a:pt x="4191" y="9024"/>
                    <a:pt x="3927" y="8625"/>
                  </a:cubicBezTo>
                  <a:cubicBezTo>
                    <a:pt x="4129" y="8522"/>
                    <a:pt x="4330" y="8419"/>
                    <a:pt x="4530" y="8311"/>
                  </a:cubicBezTo>
                  <a:cubicBezTo>
                    <a:pt x="4765" y="8183"/>
                    <a:pt x="4999" y="8053"/>
                    <a:pt x="5230" y="7918"/>
                  </a:cubicBezTo>
                  <a:close/>
                  <a:moveTo>
                    <a:pt x="7697" y="8406"/>
                  </a:moveTo>
                  <a:cubicBezTo>
                    <a:pt x="7995" y="8799"/>
                    <a:pt x="8307" y="9182"/>
                    <a:pt x="8628" y="9558"/>
                  </a:cubicBezTo>
                  <a:lnTo>
                    <a:pt x="8630" y="9558"/>
                  </a:lnTo>
                  <a:cubicBezTo>
                    <a:pt x="8228" y="9836"/>
                    <a:pt x="7817" y="10103"/>
                    <a:pt x="7400" y="10359"/>
                  </a:cubicBezTo>
                  <a:cubicBezTo>
                    <a:pt x="7074" y="9981"/>
                    <a:pt x="6760" y="9595"/>
                    <a:pt x="6457" y="9199"/>
                  </a:cubicBezTo>
                  <a:cubicBezTo>
                    <a:pt x="6877" y="8945"/>
                    <a:pt x="7291" y="8681"/>
                    <a:pt x="7697" y="8406"/>
                  </a:cubicBezTo>
                  <a:close/>
                  <a:moveTo>
                    <a:pt x="3700" y="8740"/>
                  </a:moveTo>
                  <a:cubicBezTo>
                    <a:pt x="3974" y="9155"/>
                    <a:pt x="4260" y="9561"/>
                    <a:pt x="4559" y="9960"/>
                  </a:cubicBezTo>
                  <a:cubicBezTo>
                    <a:pt x="4111" y="10184"/>
                    <a:pt x="3657" y="10396"/>
                    <a:pt x="3197" y="10594"/>
                  </a:cubicBezTo>
                  <a:lnTo>
                    <a:pt x="3195" y="10596"/>
                  </a:lnTo>
                  <a:cubicBezTo>
                    <a:pt x="2900" y="10194"/>
                    <a:pt x="2616" y="9785"/>
                    <a:pt x="2341" y="9367"/>
                  </a:cubicBezTo>
                  <a:cubicBezTo>
                    <a:pt x="2801" y="9171"/>
                    <a:pt x="3253" y="8962"/>
                    <a:pt x="3700" y="8740"/>
                  </a:cubicBezTo>
                  <a:close/>
                  <a:moveTo>
                    <a:pt x="10043" y="8822"/>
                  </a:moveTo>
                  <a:cubicBezTo>
                    <a:pt x="10270" y="9084"/>
                    <a:pt x="10499" y="9346"/>
                    <a:pt x="10736" y="9600"/>
                  </a:cubicBezTo>
                  <a:cubicBezTo>
                    <a:pt x="10834" y="9703"/>
                    <a:pt x="10934" y="9803"/>
                    <a:pt x="11033" y="9905"/>
                  </a:cubicBezTo>
                  <a:cubicBezTo>
                    <a:pt x="10768" y="10121"/>
                    <a:pt x="10499" y="10331"/>
                    <a:pt x="10225" y="10535"/>
                  </a:cubicBezTo>
                  <a:cubicBezTo>
                    <a:pt x="10154" y="10588"/>
                    <a:pt x="10080" y="10639"/>
                    <a:pt x="10009" y="10692"/>
                  </a:cubicBezTo>
                  <a:cubicBezTo>
                    <a:pt x="9661" y="10339"/>
                    <a:pt x="9326" y="9976"/>
                    <a:pt x="9000" y="9602"/>
                  </a:cubicBezTo>
                  <a:cubicBezTo>
                    <a:pt x="9354" y="9351"/>
                    <a:pt x="9701" y="9090"/>
                    <a:pt x="10043" y="8822"/>
                  </a:cubicBezTo>
                  <a:close/>
                  <a:moveTo>
                    <a:pt x="6239" y="9331"/>
                  </a:moveTo>
                  <a:cubicBezTo>
                    <a:pt x="6542" y="9727"/>
                    <a:pt x="6857" y="10115"/>
                    <a:pt x="7183" y="10492"/>
                  </a:cubicBezTo>
                  <a:cubicBezTo>
                    <a:pt x="6758" y="10746"/>
                    <a:pt x="6328" y="10989"/>
                    <a:pt x="5890" y="11220"/>
                  </a:cubicBezTo>
                  <a:lnTo>
                    <a:pt x="5890" y="11221"/>
                  </a:lnTo>
                  <a:cubicBezTo>
                    <a:pt x="5562" y="10839"/>
                    <a:pt x="5244" y="10448"/>
                    <a:pt x="4940" y="10047"/>
                  </a:cubicBezTo>
                  <a:cubicBezTo>
                    <a:pt x="5098" y="9966"/>
                    <a:pt x="5257" y="9885"/>
                    <a:pt x="5414" y="9799"/>
                  </a:cubicBezTo>
                  <a:cubicBezTo>
                    <a:pt x="5692" y="9648"/>
                    <a:pt x="5966" y="9492"/>
                    <a:pt x="6239" y="9331"/>
                  </a:cubicBezTo>
                  <a:close/>
                  <a:moveTo>
                    <a:pt x="8790" y="9747"/>
                  </a:moveTo>
                  <a:cubicBezTo>
                    <a:pt x="8984" y="9970"/>
                    <a:pt x="9181" y="10188"/>
                    <a:pt x="9381" y="10403"/>
                  </a:cubicBezTo>
                  <a:cubicBezTo>
                    <a:pt x="9519" y="10551"/>
                    <a:pt x="9661" y="10695"/>
                    <a:pt x="9802" y="10839"/>
                  </a:cubicBezTo>
                  <a:cubicBezTo>
                    <a:pt x="9408" y="11122"/>
                    <a:pt x="9006" y="11392"/>
                    <a:pt x="8596" y="11651"/>
                  </a:cubicBezTo>
                  <a:lnTo>
                    <a:pt x="8596" y="11651"/>
                  </a:lnTo>
                  <a:cubicBezTo>
                    <a:pt x="8242" y="11294"/>
                    <a:pt x="7899" y="10928"/>
                    <a:pt x="7568" y="10551"/>
                  </a:cubicBezTo>
                  <a:cubicBezTo>
                    <a:pt x="7982" y="10294"/>
                    <a:pt x="8390" y="10027"/>
                    <a:pt x="8790" y="9747"/>
                  </a:cubicBezTo>
                  <a:close/>
                  <a:moveTo>
                    <a:pt x="4712" y="10165"/>
                  </a:moveTo>
                  <a:cubicBezTo>
                    <a:pt x="5016" y="10565"/>
                    <a:pt x="5332" y="10957"/>
                    <a:pt x="5661" y="11339"/>
                  </a:cubicBezTo>
                  <a:cubicBezTo>
                    <a:pt x="5214" y="11568"/>
                    <a:pt x="4761" y="11785"/>
                    <a:pt x="4300" y="11989"/>
                  </a:cubicBezTo>
                  <a:lnTo>
                    <a:pt x="4300" y="11990"/>
                  </a:lnTo>
                  <a:cubicBezTo>
                    <a:pt x="3972" y="11604"/>
                    <a:pt x="3654" y="11207"/>
                    <a:pt x="3350" y="10801"/>
                  </a:cubicBezTo>
                  <a:cubicBezTo>
                    <a:pt x="3809" y="10601"/>
                    <a:pt x="4263" y="10390"/>
                    <a:pt x="4712" y="10165"/>
                  </a:cubicBezTo>
                  <a:close/>
                  <a:moveTo>
                    <a:pt x="7347" y="10684"/>
                  </a:moveTo>
                  <a:cubicBezTo>
                    <a:pt x="7526" y="10887"/>
                    <a:pt x="7707" y="11089"/>
                    <a:pt x="7892" y="11287"/>
                  </a:cubicBezTo>
                  <a:cubicBezTo>
                    <a:pt x="8050" y="11458"/>
                    <a:pt x="8215" y="11623"/>
                    <a:pt x="8377" y="11789"/>
                  </a:cubicBezTo>
                  <a:cubicBezTo>
                    <a:pt x="7959" y="12049"/>
                    <a:pt x="7533" y="12296"/>
                    <a:pt x="7103" y="12531"/>
                  </a:cubicBezTo>
                  <a:cubicBezTo>
                    <a:pt x="6744" y="12168"/>
                    <a:pt x="6395" y="11795"/>
                    <a:pt x="6059" y="11412"/>
                  </a:cubicBezTo>
                  <a:cubicBezTo>
                    <a:pt x="6138" y="11370"/>
                    <a:pt x="6219" y="11330"/>
                    <a:pt x="6298" y="11289"/>
                  </a:cubicBezTo>
                  <a:cubicBezTo>
                    <a:pt x="6652" y="11096"/>
                    <a:pt x="7001" y="10894"/>
                    <a:pt x="7347" y="10684"/>
                  </a:cubicBezTo>
                  <a:close/>
                  <a:moveTo>
                    <a:pt x="5827" y="11534"/>
                  </a:moveTo>
                  <a:cubicBezTo>
                    <a:pt x="6016" y="11749"/>
                    <a:pt x="6207" y="11962"/>
                    <a:pt x="6402" y="12171"/>
                  </a:cubicBezTo>
                  <a:cubicBezTo>
                    <a:pt x="6556" y="12336"/>
                    <a:pt x="6714" y="12495"/>
                    <a:pt x="6872" y="12655"/>
                  </a:cubicBezTo>
                  <a:cubicBezTo>
                    <a:pt x="6428" y="12891"/>
                    <a:pt x="5979" y="13114"/>
                    <a:pt x="5523" y="13323"/>
                  </a:cubicBezTo>
                  <a:cubicBezTo>
                    <a:pt x="5161" y="12955"/>
                    <a:pt x="4811" y="12574"/>
                    <a:pt x="4472" y="12184"/>
                  </a:cubicBezTo>
                  <a:cubicBezTo>
                    <a:pt x="4930" y="11980"/>
                    <a:pt x="5382" y="11764"/>
                    <a:pt x="5827" y="11534"/>
                  </a:cubicBezTo>
                  <a:close/>
                  <a:moveTo>
                    <a:pt x="6830" y="1"/>
                  </a:moveTo>
                  <a:cubicBezTo>
                    <a:pt x="6852" y="60"/>
                    <a:pt x="6873" y="120"/>
                    <a:pt x="6895" y="179"/>
                  </a:cubicBezTo>
                  <a:cubicBezTo>
                    <a:pt x="6514" y="523"/>
                    <a:pt x="6123" y="856"/>
                    <a:pt x="5721" y="1176"/>
                  </a:cubicBezTo>
                  <a:cubicBezTo>
                    <a:pt x="5589" y="839"/>
                    <a:pt x="5465" y="496"/>
                    <a:pt x="5348" y="153"/>
                  </a:cubicBezTo>
                  <a:cubicBezTo>
                    <a:pt x="5265" y="170"/>
                    <a:pt x="5183" y="190"/>
                    <a:pt x="5101" y="210"/>
                  </a:cubicBezTo>
                  <a:cubicBezTo>
                    <a:pt x="5232" y="589"/>
                    <a:pt x="5368" y="967"/>
                    <a:pt x="5514" y="1340"/>
                  </a:cubicBezTo>
                  <a:cubicBezTo>
                    <a:pt x="5345" y="1472"/>
                    <a:pt x="5176" y="1605"/>
                    <a:pt x="5003" y="1734"/>
                  </a:cubicBezTo>
                  <a:cubicBezTo>
                    <a:pt x="4814" y="1875"/>
                    <a:pt x="4622" y="2011"/>
                    <a:pt x="4429" y="2146"/>
                  </a:cubicBezTo>
                  <a:cubicBezTo>
                    <a:pt x="4231" y="1653"/>
                    <a:pt x="4052" y="1153"/>
                    <a:pt x="3885" y="648"/>
                  </a:cubicBezTo>
                  <a:cubicBezTo>
                    <a:pt x="3809" y="684"/>
                    <a:pt x="3733" y="721"/>
                    <a:pt x="3659" y="760"/>
                  </a:cubicBezTo>
                  <a:cubicBezTo>
                    <a:pt x="3830" y="1277"/>
                    <a:pt x="4016" y="1788"/>
                    <a:pt x="4218" y="2293"/>
                  </a:cubicBezTo>
                  <a:cubicBezTo>
                    <a:pt x="3809" y="2574"/>
                    <a:pt x="3393" y="2845"/>
                    <a:pt x="2969" y="3105"/>
                  </a:cubicBezTo>
                  <a:cubicBezTo>
                    <a:pt x="2768" y="2605"/>
                    <a:pt x="2584" y="2100"/>
                    <a:pt x="2415" y="1590"/>
                  </a:cubicBezTo>
                  <a:cubicBezTo>
                    <a:pt x="2346" y="1648"/>
                    <a:pt x="2277" y="1706"/>
                    <a:pt x="2211" y="1766"/>
                  </a:cubicBezTo>
                  <a:cubicBezTo>
                    <a:pt x="2379" y="2260"/>
                    <a:pt x="2557" y="2749"/>
                    <a:pt x="2752" y="3233"/>
                  </a:cubicBezTo>
                  <a:cubicBezTo>
                    <a:pt x="2330" y="3484"/>
                    <a:pt x="1901" y="3726"/>
                    <a:pt x="1466" y="3953"/>
                  </a:cubicBezTo>
                  <a:cubicBezTo>
                    <a:pt x="1344" y="3652"/>
                    <a:pt x="1229" y="3349"/>
                    <a:pt x="1120" y="3042"/>
                  </a:cubicBezTo>
                  <a:cubicBezTo>
                    <a:pt x="1063" y="3131"/>
                    <a:pt x="1007" y="3220"/>
                    <a:pt x="952" y="3309"/>
                  </a:cubicBezTo>
                  <a:cubicBezTo>
                    <a:pt x="1046" y="3563"/>
                    <a:pt x="1142" y="3815"/>
                    <a:pt x="1242" y="4065"/>
                  </a:cubicBezTo>
                  <a:cubicBezTo>
                    <a:pt x="965" y="4207"/>
                    <a:pt x="685" y="4342"/>
                    <a:pt x="404" y="4472"/>
                  </a:cubicBezTo>
                  <a:cubicBezTo>
                    <a:pt x="365" y="4580"/>
                    <a:pt x="330" y="4688"/>
                    <a:pt x="297" y="4795"/>
                  </a:cubicBezTo>
                  <a:cubicBezTo>
                    <a:pt x="647" y="4637"/>
                    <a:pt x="994" y="4472"/>
                    <a:pt x="1337" y="4299"/>
                  </a:cubicBezTo>
                  <a:cubicBezTo>
                    <a:pt x="1525" y="4754"/>
                    <a:pt x="1727" y="5203"/>
                    <a:pt x="1941" y="5648"/>
                  </a:cubicBezTo>
                  <a:cubicBezTo>
                    <a:pt x="1501" y="5867"/>
                    <a:pt x="1054" y="6074"/>
                    <a:pt x="604" y="6269"/>
                  </a:cubicBezTo>
                  <a:cubicBezTo>
                    <a:pt x="450" y="5946"/>
                    <a:pt x="305" y="5620"/>
                    <a:pt x="166" y="5293"/>
                  </a:cubicBezTo>
                  <a:cubicBezTo>
                    <a:pt x="133" y="5437"/>
                    <a:pt x="104" y="5582"/>
                    <a:pt x="81" y="5728"/>
                  </a:cubicBezTo>
                  <a:cubicBezTo>
                    <a:pt x="176" y="5942"/>
                    <a:pt x="272" y="6154"/>
                    <a:pt x="373" y="6367"/>
                  </a:cubicBezTo>
                  <a:cubicBezTo>
                    <a:pt x="292" y="6400"/>
                    <a:pt x="213" y="6435"/>
                    <a:pt x="132" y="6468"/>
                  </a:cubicBezTo>
                  <a:cubicBezTo>
                    <a:pt x="90" y="6486"/>
                    <a:pt x="48" y="6500"/>
                    <a:pt x="7" y="6517"/>
                  </a:cubicBezTo>
                  <a:cubicBezTo>
                    <a:pt x="2" y="6606"/>
                    <a:pt x="1" y="6695"/>
                    <a:pt x="1" y="6784"/>
                  </a:cubicBezTo>
                  <a:cubicBezTo>
                    <a:pt x="162" y="6721"/>
                    <a:pt x="324" y="6659"/>
                    <a:pt x="482" y="6593"/>
                  </a:cubicBezTo>
                  <a:cubicBezTo>
                    <a:pt x="652" y="6945"/>
                    <a:pt x="829" y="7294"/>
                    <a:pt x="1014" y="7638"/>
                  </a:cubicBezTo>
                  <a:cubicBezTo>
                    <a:pt x="1061" y="7724"/>
                    <a:pt x="1112" y="7810"/>
                    <a:pt x="1160" y="7896"/>
                  </a:cubicBezTo>
                  <a:cubicBezTo>
                    <a:pt x="1112" y="7916"/>
                    <a:pt x="1064" y="7938"/>
                    <a:pt x="1016" y="7958"/>
                  </a:cubicBezTo>
                  <a:cubicBezTo>
                    <a:pt x="736" y="8071"/>
                    <a:pt x="454" y="8180"/>
                    <a:pt x="170" y="8284"/>
                  </a:cubicBezTo>
                  <a:cubicBezTo>
                    <a:pt x="189" y="8364"/>
                    <a:pt x="209" y="8444"/>
                    <a:pt x="231" y="8523"/>
                  </a:cubicBezTo>
                  <a:cubicBezTo>
                    <a:pt x="585" y="8394"/>
                    <a:pt x="937" y="8259"/>
                    <a:pt x="1284" y="8116"/>
                  </a:cubicBezTo>
                  <a:cubicBezTo>
                    <a:pt x="1502" y="8499"/>
                    <a:pt x="1730" y="8878"/>
                    <a:pt x="1968" y="9251"/>
                  </a:cubicBezTo>
                  <a:cubicBezTo>
                    <a:pt x="1918" y="9271"/>
                    <a:pt x="1869" y="9294"/>
                    <a:pt x="1821" y="9314"/>
                  </a:cubicBezTo>
                  <a:cubicBezTo>
                    <a:pt x="1446" y="9466"/>
                    <a:pt x="1067" y="9605"/>
                    <a:pt x="687" y="9739"/>
                  </a:cubicBezTo>
                  <a:cubicBezTo>
                    <a:pt x="723" y="9815"/>
                    <a:pt x="760" y="9889"/>
                    <a:pt x="800" y="9963"/>
                  </a:cubicBezTo>
                  <a:cubicBezTo>
                    <a:pt x="1239" y="9806"/>
                    <a:pt x="1676" y="9643"/>
                    <a:pt x="2106" y="9465"/>
                  </a:cubicBezTo>
                  <a:cubicBezTo>
                    <a:pt x="2379" y="9882"/>
                    <a:pt x="2663" y="10293"/>
                    <a:pt x="2959" y="10695"/>
                  </a:cubicBezTo>
                  <a:cubicBezTo>
                    <a:pt x="2874" y="10730"/>
                    <a:pt x="2789" y="10769"/>
                    <a:pt x="2703" y="10802"/>
                  </a:cubicBezTo>
                  <a:cubicBezTo>
                    <a:pt x="2356" y="10944"/>
                    <a:pt x="2004" y="11075"/>
                    <a:pt x="1651" y="11201"/>
                  </a:cubicBezTo>
                  <a:cubicBezTo>
                    <a:pt x="1710" y="11269"/>
                    <a:pt x="1769" y="11335"/>
                    <a:pt x="1831" y="11401"/>
                  </a:cubicBezTo>
                  <a:cubicBezTo>
                    <a:pt x="2263" y="11244"/>
                    <a:pt x="2692" y="11082"/>
                    <a:pt x="3113" y="10903"/>
                  </a:cubicBezTo>
                  <a:cubicBezTo>
                    <a:pt x="3418" y="11307"/>
                    <a:pt x="3733" y="11703"/>
                    <a:pt x="4061" y="12091"/>
                  </a:cubicBezTo>
                  <a:cubicBezTo>
                    <a:pt x="3903" y="12158"/>
                    <a:pt x="3746" y="12227"/>
                    <a:pt x="3588" y="12292"/>
                  </a:cubicBezTo>
                  <a:cubicBezTo>
                    <a:pt x="3432" y="12355"/>
                    <a:pt x="3276" y="12412"/>
                    <a:pt x="3119" y="12472"/>
                  </a:cubicBezTo>
                  <a:cubicBezTo>
                    <a:pt x="3207" y="12528"/>
                    <a:pt x="3297" y="12583"/>
                    <a:pt x="3388" y="12636"/>
                  </a:cubicBezTo>
                  <a:cubicBezTo>
                    <a:pt x="3670" y="12524"/>
                    <a:pt x="3952" y="12412"/>
                    <a:pt x="4231" y="12290"/>
                  </a:cubicBezTo>
                  <a:cubicBezTo>
                    <a:pt x="4454" y="12549"/>
                    <a:pt x="4679" y="12805"/>
                    <a:pt x="4913" y="13054"/>
                  </a:cubicBezTo>
                  <a:cubicBezTo>
                    <a:pt x="5009" y="13157"/>
                    <a:pt x="5108" y="13257"/>
                    <a:pt x="5206" y="13358"/>
                  </a:cubicBezTo>
                  <a:cubicBezTo>
                    <a:pt x="5402" y="13404"/>
                    <a:pt x="5600" y="13443"/>
                    <a:pt x="5800" y="13471"/>
                  </a:cubicBezTo>
                  <a:cubicBezTo>
                    <a:pt x="6223" y="13273"/>
                    <a:pt x="6641" y="13065"/>
                    <a:pt x="7054" y="12844"/>
                  </a:cubicBezTo>
                  <a:cubicBezTo>
                    <a:pt x="7271" y="13059"/>
                    <a:pt x="7492" y="13270"/>
                    <a:pt x="7717" y="13478"/>
                  </a:cubicBezTo>
                  <a:cubicBezTo>
                    <a:pt x="7823" y="13464"/>
                    <a:pt x="7929" y="13445"/>
                    <a:pt x="8035" y="13427"/>
                  </a:cubicBezTo>
                  <a:cubicBezTo>
                    <a:pt x="7783" y="13194"/>
                    <a:pt x="7533" y="12959"/>
                    <a:pt x="7289" y="12716"/>
                  </a:cubicBezTo>
                  <a:cubicBezTo>
                    <a:pt x="7720" y="12481"/>
                    <a:pt x="8142" y="12234"/>
                    <a:pt x="8558" y="11975"/>
                  </a:cubicBezTo>
                  <a:cubicBezTo>
                    <a:pt x="8889" y="12305"/>
                    <a:pt x="9229" y="12625"/>
                    <a:pt x="9578" y="12936"/>
                  </a:cubicBezTo>
                  <a:cubicBezTo>
                    <a:pt x="9661" y="12897"/>
                    <a:pt x="9743" y="12857"/>
                    <a:pt x="9825" y="12815"/>
                  </a:cubicBezTo>
                  <a:cubicBezTo>
                    <a:pt x="9468" y="12498"/>
                    <a:pt x="9119" y="12171"/>
                    <a:pt x="8779" y="11835"/>
                  </a:cubicBezTo>
                  <a:cubicBezTo>
                    <a:pt x="9186" y="11576"/>
                    <a:pt x="9587" y="11304"/>
                    <a:pt x="9981" y="11025"/>
                  </a:cubicBezTo>
                  <a:cubicBezTo>
                    <a:pt x="10324" y="11369"/>
                    <a:pt x="10679" y="11703"/>
                    <a:pt x="11042" y="12029"/>
                  </a:cubicBezTo>
                  <a:cubicBezTo>
                    <a:pt x="11108" y="11975"/>
                    <a:pt x="11172" y="11919"/>
                    <a:pt x="11237" y="11863"/>
                  </a:cubicBezTo>
                  <a:cubicBezTo>
                    <a:pt x="10878" y="11543"/>
                    <a:pt x="10528" y="11211"/>
                    <a:pt x="10188" y="10871"/>
                  </a:cubicBezTo>
                  <a:cubicBezTo>
                    <a:pt x="10535" y="10618"/>
                    <a:pt x="10875" y="10356"/>
                    <a:pt x="11208" y="10086"/>
                  </a:cubicBezTo>
                  <a:cubicBezTo>
                    <a:pt x="11500" y="10382"/>
                    <a:pt x="11798" y="10669"/>
                    <a:pt x="12102" y="10950"/>
                  </a:cubicBezTo>
                  <a:cubicBezTo>
                    <a:pt x="12154" y="10884"/>
                    <a:pt x="12206" y="10817"/>
                    <a:pt x="12256" y="10748"/>
                  </a:cubicBezTo>
                  <a:cubicBezTo>
                    <a:pt x="11966" y="10479"/>
                    <a:pt x="11682" y="10208"/>
                    <a:pt x="11405" y="9927"/>
                  </a:cubicBezTo>
                  <a:cubicBezTo>
                    <a:pt x="11774" y="9623"/>
                    <a:pt x="12134" y="9308"/>
                    <a:pt x="12485" y="8984"/>
                  </a:cubicBezTo>
                  <a:cubicBezTo>
                    <a:pt x="12646" y="9152"/>
                    <a:pt x="12813" y="9317"/>
                    <a:pt x="12978" y="9481"/>
                  </a:cubicBezTo>
                  <a:cubicBezTo>
                    <a:pt x="13013" y="9399"/>
                    <a:pt x="13048" y="9314"/>
                    <a:pt x="13081" y="9229"/>
                  </a:cubicBezTo>
                  <a:cubicBezTo>
                    <a:pt x="12943" y="9092"/>
                    <a:pt x="12802" y="8954"/>
                    <a:pt x="12668" y="8813"/>
                  </a:cubicBezTo>
                  <a:cubicBezTo>
                    <a:pt x="12924" y="8572"/>
                    <a:pt x="13173" y="8324"/>
                    <a:pt x="13418" y="8073"/>
                  </a:cubicBezTo>
                  <a:cubicBezTo>
                    <a:pt x="13447" y="7929"/>
                    <a:pt x="13468" y="7786"/>
                    <a:pt x="13487" y="7641"/>
                  </a:cubicBezTo>
                  <a:lnTo>
                    <a:pt x="13487" y="7641"/>
                  </a:lnTo>
                  <a:cubicBezTo>
                    <a:pt x="13166" y="7978"/>
                    <a:pt x="12834" y="8308"/>
                    <a:pt x="12494" y="8627"/>
                  </a:cubicBezTo>
                  <a:cubicBezTo>
                    <a:pt x="12165" y="8278"/>
                    <a:pt x="11845" y="7921"/>
                    <a:pt x="11534" y="7553"/>
                  </a:cubicBezTo>
                  <a:cubicBezTo>
                    <a:pt x="11594" y="7499"/>
                    <a:pt x="11656" y="7446"/>
                    <a:pt x="11715" y="7390"/>
                  </a:cubicBezTo>
                  <a:cubicBezTo>
                    <a:pt x="12012" y="7113"/>
                    <a:pt x="12300" y="6826"/>
                    <a:pt x="12584" y="6534"/>
                  </a:cubicBezTo>
                  <a:cubicBezTo>
                    <a:pt x="12877" y="6893"/>
                    <a:pt x="13183" y="7243"/>
                    <a:pt x="13494" y="7586"/>
                  </a:cubicBezTo>
                  <a:cubicBezTo>
                    <a:pt x="13508" y="7473"/>
                    <a:pt x="13520" y="7361"/>
                    <a:pt x="13527" y="7248"/>
                  </a:cubicBezTo>
                  <a:cubicBezTo>
                    <a:pt x="13266" y="6954"/>
                    <a:pt x="13011" y="6655"/>
                    <a:pt x="12761" y="6351"/>
                  </a:cubicBezTo>
                  <a:cubicBezTo>
                    <a:pt x="12995" y="6107"/>
                    <a:pt x="13222" y="5857"/>
                    <a:pt x="13445" y="5605"/>
                  </a:cubicBezTo>
                  <a:cubicBezTo>
                    <a:pt x="13427" y="5501"/>
                    <a:pt x="13407" y="5399"/>
                    <a:pt x="13384" y="5298"/>
                  </a:cubicBezTo>
                  <a:cubicBezTo>
                    <a:pt x="13128" y="5589"/>
                    <a:pt x="12868" y="5874"/>
                    <a:pt x="12600" y="6156"/>
                  </a:cubicBezTo>
                  <a:cubicBezTo>
                    <a:pt x="12416" y="5926"/>
                    <a:pt x="12237" y="5692"/>
                    <a:pt x="12061" y="5457"/>
                  </a:cubicBezTo>
                  <a:cubicBezTo>
                    <a:pt x="11950" y="5309"/>
                    <a:pt x="11844" y="5158"/>
                    <a:pt x="11738" y="5008"/>
                  </a:cubicBezTo>
                  <a:cubicBezTo>
                    <a:pt x="12121" y="4612"/>
                    <a:pt x="12493" y="4204"/>
                    <a:pt x="12850" y="3785"/>
                  </a:cubicBezTo>
                  <a:cubicBezTo>
                    <a:pt x="12810" y="3703"/>
                    <a:pt x="12768" y="3621"/>
                    <a:pt x="12724" y="3540"/>
                  </a:cubicBezTo>
                  <a:cubicBezTo>
                    <a:pt x="12358" y="3972"/>
                    <a:pt x="11983" y="4395"/>
                    <a:pt x="11590" y="4802"/>
                  </a:cubicBezTo>
                  <a:cubicBezTo>
                    <a:pt x="11312" y="4404"/>
                    <a:pt x="11046" y="3997"/>
                    <a:pt x="10791" y="3584"/>
                  </a:cubicBezTo>
                  <a:cubicBezTo>
                    <a:pt x="11178" y="3188"/>
                    <a:pt x="11551" y="2781"/>
                    <a:pt x="11911" y="2360"/>
                  </a:cubicBezTo>
                  <a:cubicBezTo>
                    <a:pt x="11857" y="2296"/>
                    <a:pt x="11801" y="2232"/>
                    <a:pt x="11743" y="2171"/>
                  </a:cubicBezTo>
                  <a:cubicBezTo>
                    <a:pt x="11393" y="2581"/>
                    <a:pt x="11029" y="2980"/>
                    <a:pt x="10654" y="3369"/>
                  </a:cubicBezTo>
                  <a:cubicBezTo>
                    <a:pt x="10426" y="2990"/>
                    <a:pt x="10209" y="2605"/>
                    <a:pt x="10000" y="2217"/>
                  </a:cubicBezTo>
                  <a:cubicBezTo>
                    <a:pt x="10278" y="1930"/>
                    <a:pt x="10551" y="1638"/>
                    <a:pt x="10818" y="1340"/>
                  </a:cubicBezTo>
                  <a:cubicBezTo>
                    <a:pt x="10749" y="1290"/>
                    <a:pt x="10680" y="1241"/>
                    <a:pt x="10611" y="1193"/>
                  </a:cubicBezTo>
                  <a:cubicBezTo>
                    <a:pt x="10372" y="1463"/>
                    <a:pt x="10126" y="1729"/>
                    <a:pt x="9875" y="1987"/>
                  </a:cubicBezTo>
                  <a:cubicBezTo>
                    <a:pt x="9640" y="1541"/>
                    <a:pt x="9419" y="1087"/>
                    <a:pt x="9212" y="627"/>
                  </a:cubicBezTo>
                  <a:cubicBezTo>
                    <a:pt x="9252" y="586"/>
                    <a:pt x="9291" y="543"/>
                    <a:pt x="9330" y="503"/>
                  </a:cubicBezTo>
                  <a:cubicBezTo>
                    <a:pt x="9156" y="433"/>
                    <a:pt x="8981" y="370"/>
                    <a:pt x="8805" y="314"/>
                  </a:cubicBezTo>
                  <a:lnTo>
                    <a:pt x="8805" y="314"/>
                  </a:lnTo>
                  <a:cubicBezTo>
                    <a:pt x="8842" y="400"/>
                    <a:pt x="8876" y="487"/>
                    <a:pt x="8915" y="574"/>
                  </a:cubicBezTo>
                  <a:cubicBezTo>
                    <a:pt x="8551" y="947"/>
                    <a:pt x="8176" y="1307"/>
                    <a:pt x="7792" y="1657"/>
                  </a:cubicBezTo>
                  <a:cubicBezTo>
                    <a:pt x="7629" y="1305"/>
                    <a:pt x="7472" y="950"/>
                    <a:pt x="7325" y="591"/>
                  </a:cubicBezTo>
                  <a:cubicBezTo>
                    <a:pt x="7278" y="476"/>
                    <a:pt x="7236" y="361"/>
                    <a:pt x="7192" y="246"/>
                  </a:cubicBezTo>
                  <a:cubicBezTo>
                    <a:pt x="7253" y="190"/>
                    <a:pt x="7315" y="136"/>
                    <a:pt x="7375" y="80"/>
                  </a:cubicBezTo>
                  <a:cubicBezTo>
                    <a:pt x="7393" y="64"/>
                    <a:pt x="7407" y="48"/>
                    <a:pt x="7424" y="34"/>
                  </a:cubicBezTo>
                  <a:cubicBezTo>
                    <a:pt x="7226" y="14"/>
                    <a:pt x="7030" y="2"/>
                    <a:pt x="6830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6"/>
            <p:cNvSpPr/>
            <p:nvPr/>
          </p:nvSpPr>
          <p:spPr>
            <a:xfrm>
              <a:off x="2982875" y="575025"/>
              <a:ext cx="183175" cy="102925"/>
            </a:xfrm>
            <a:custGeom>
              <a:avLst/>
              <a:gdLst/>
              <a:ahLst/>
              <a:cxnLst/>
              <a:rect l="l" t="t" r="r" b="b"/>
              <a:pathLst>
                <a:path w="7327" h="4117" extrusionOk="0">
                  <a:moveTo>
                    <a:pt x="2460" y="0"/>
                  </a:moveTo>
                  <a:cubicBezTo>
                    <a:pt x="2136" y="0"/>
                    <a:pt x="1812" y="22"/>
                    <a:pt x="1492" y="62"/>
                  </a:cubicBezTo>
                  <a:cubicBezTo>
                    <a:pt x="1222" y="95"/>
                    <a:pt x="661" y="75"/>
                    <a:pt x="433" y="220"/>
                  </a:cubicBezTo>
                  <a:cubicBezTo>
                    <a:pt x="1" y="496"/>
                    <a:pt x="506" y="913"/>
                    <a:pt x="766" y="1045"/>
                  </a:cubicBezTo>
                  <a:cubicBezTo>
                    <a:pt x="1904" y="1617"/>
                    <a:pt x="2980" y="2305"/>
                    <a:pt x="3977" y="3095"/>
                  </a:cubicBezTo>
                  <a:cubicBezTo>
                    <a:pt x="4299" y="3351"/>
                    <a:pt x="4613" y="3619"/>
                    <a:pt x="4972" y="3818"/>
                  </a:cubicBezTo>
                  <a:cubicBezTo>
                    <a:pt x="5284" y="3993"/>
                    <a:pt x="5638" y="4116"/>
                    <a:pt x="5995" y="4116"/>
                  </a:cubicBezTo>
                  <a:cubicBezTo>
                    <a:pt x="6046" y="4116"/>
                    <a:pt x="6097" y="4114"/>
                    <a:pt x="6148" y="4108"/>
                  </a:cubicBezTo>
                  <a:cubicBezTo>
                    <a:pt x="6556" y="4065"/>
                    <a:pt x="6958" y="3824"/>
                    <a:pt x="7117" y="3447"/>
                  </a:cubicBezTo>
                  <a:cubicBezTo>
                    <a:pt x="7326" y="2953"/>
                    <a:pt x="7087" y="2381"/>
                    <a:pt x="6768" y="1950"/>
                  </a:cubicBezTo>
                  <a:cubicBezTo>
                    <a:pt x="6097" y="1045"/>
                    <a:pt x="5063" y="439"/>
                    <a:pt x="3967" y="174"/>
                  </a:cubicBezTo>
                  <a:cubicBezTo>
                    <a:pt x="3474" y="54"/>
                    <a:pt x="2967" y="0"/>
                    <a:pt x="246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6"/>
            <p:cNvSpPr/>
            <p:nvPr/>
          </p:nvSpPr>
          <p:spPr>
            <a:xfrm>
              <a:off x="2930450" y="820525"/>
              <a:ext cx="99475" cy="52300"/>
            </a:xfrm>
            <a:custGeom>
              <a:avLst/>
              <a:gdLst/>
              <a:ahLst/>
              <a:cxnLst/>
              <a:rect l="l" t="t" r="r" b="b"/>
              <a:pathLst>
                <a:path w="3979" h="2092" extrusionOk="0">
                  <a:moveTo>
                    <a:pt x="270" y="0"/>
                  </a:moveTo>
                  <a:cubicBezTo>
                    <a:pt x="0" y="0"/>
                    <a:pt x="393" y="393"/>
                    <a:pt x="489" y="493"/>
                  </a:cubicBezTo>
                  <a:cubicBezTo>
                    <a:pt x="1155" y="1195"/>
                    <a:pt x="1989" y="1717"/>
                    <a:pt x="2913" y="2011"/>
                  </a:cubicBezTo>
                  <a:cubicBezTo>
                    <a:pt x="3057" y="2056"/>
                    <a:pt x="3218" y="2092"/>
                    <a:pt x="3371" y="2092"/>
                  </a:cubicBezTo>
                  <a:cubicBezTo>
                    <a:pt x="3541" y="2092"/>
                    <a:pt x="3701" y="2048"/>
                    <a:pt x="3815" y="1924"/>
                  </a:cubicBezTo>
                  <a:cubicBezTo>
                    <a:pt x="3979" y="1746"/>
                    <a:pt x="3976" y="1458"/>
                    <a:pt x="3858" y="1247"/>
                  </a:cubicBezTo>
                  <a:cubicBezTo>
                    <a:pt x="3741" y="1034"/>
                    <a:pt x="3534" y="888"/>
                    <a:pt x="3319" y="777"/>
                  </a:cubicBezTo>
                  <a:cubicBezTo>
                    <a:pt x="2880" y="552"/>
                    <a:pt x="2392" y="446"/>
                    <a:pt x="1910" y="343"/>
                  </a:cubicBezTo>
                  <a:lnTo>
                    <a:pt x="377" y="14"/>
                  </a:lnTo>
                  <a:cubicBezTo>
                    <a:pt x="333" y="5"/>
                    <a:pt x="298" y="0"/>
                    <a:pt x="27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6"/>
            <p:cNvSpPr/>
            <p:nvPr/>
          </p:nvSpPr>
          <p:spPr>
            <a:xfrm>
              <a:off x="3141775" y="1572425"/>
              <a:ext cx="290775" cy="214325"/>
            </a:xfrm>
            <a:custGeom>
              <a:avLst/>
              <a:gdLst/>
              <a:ahLst/>
              <a:cxnLst/>
              <a:rect l="l" t="t" r="r" b="b"/>
              <a:pathLst>
                <a:path w="11631" h="8573" extrusionOk="0">
                  <a:moveTo>
                    <a:pt x="11631" y="1"/>
                  </a:moveTo>
                  <a:lnTo>
                    <a:pt x="11631" y="1"/>
                  </a:lnTo>
                  <a:cubicBezTo>
                    <a:pt x="8059" y="103"/>
                    <a:pt x="3571" y="58"/>
                    <a:pt x="0" y="160"/>
                  </a:cubicBezTo>
                  <a:lnTo>
                    <a:pt x="1095" y="7579"/>
                  </a:lnTo>
                  <a:cubicBezTo>
                    <a:pt x="1168" y="8070"/>
                    <a:pt x="1589" y="8434"/>
                    <a:pt x="2085" y="8437"/>
                  </a:cubicBezTo>
                  <a:cubicBezTo>
                    <a:pt x="4274" y="8459"/>
                    <a:pt x="6531" y="8551"/>
                    <a:pt x="8721" y="8572"/>
                  </a:cubicBezTo>
                  <a:cubicBezTo>
                    <a:pt x="8724" y="8572"/>
                    <a:pt x="8728" y="8572"/>
                    <a:pt x="8732" y="8572"/>
                  </a:cubicBezTo>
                  <a:cubicBezTo>
                    <a:pt x="9245" y="8572"/>
                    <a:pt x="9671" y="8181"/>
                    <a:pt x="9725" y="7670"/>
                  </a:cubicBezTo>
                  <a:cubicBezTo>
                    <a:pt x="10008" y="5052"/>
                    <a:pt x="10721" y="2468"/>
                    <a:pt x="11631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6"/>
            <p:cNvSpPr/>
            <p:nvPr/>
          </p:nvSpPr>
          <p:spPr>
            <a:xfrm>
              <a:off x="3142450" y="1581125"/>
              <a:ext cx="286050" cy="90025"/>
            </a:xfrm>
            <a:custGeom>
              <a:avLst/>
              <a:gdLst/>
              <a:ahLst/>
              <a:cxnLst/>
              <a:rect l="l" t="t" r="r" b="b"/>
              <a:pathLst>
                <a:path w="11442" h="3601" extrusionOk="0">
                  <a:moveTo>
                    <a:pt x="1" y="0"/>
                  </a:moveTo>
                  <a:lnTo>
                    <a:pt x="447" y="3018"/>
                  </a:lnTo>
                  <a:cubicBezTo>
                    <a:pt x="659" y="3170"/>
                    <a:pt x="910" y="3263"/>
                    <a:pt x="1171" y="3285"/>
                  </a:cubicBezTo>
                  <a:cubicBezTo>
                    <a:pt x="1204" y="3287"/>
                    <a:pt x="1237" y="3289"/>
                    <a:pt x="1270" y="3289"/>
                  </a:cubicBezTo>
                  <a:cubicBezTo>
                    <a:pt x="1744" y="3289"/>
                    <a:pt x="2216" y="3039"/>
                    <a:pt x="2477" y="2641"/>
                  </a:cubicBezTo>
                  <a:cubicBezTo>
                    <a:pt x="2713" y="3015"/>
                    <a:pt x="3168" y="3269"/>
                    <a:pt x="3610" y="3302"/>
                  </a:cubicBezTo>
                  <a:cubicBezTo>
                    <a:pt x="3642" y="3304"/>
                    <a:pt x="3674" y="3305"/>
                    <a:pt x="3706" y="3305"/>
                  </a:cubicBezTo>
                  <a:cubicBezTo>
                    <a:pt x="4120" y="3305"/>
                    <a:pt x="4516" y="3127"/>
                    <a:pt x="4792" y="2814"/>
                  </a:cubicBezTo>
                  <a:cubicBezTo>
                    <a:pt x="5032" y="3203"/>
                    <a:pt x="5485" y="3460"/>
                    <a:pt x="5941" y="3473"/>
                  </a:cubicBezTo>
                  <a:cubicBezTo>
                    <a:pt x="5952" y="3473"/>
                    <a:pt x="5962" y="3473"/>
                    <a:pt x="5972" y="3473"/>
                  </a:cubicBezTo>
                  <a:cubicBezTo>
                    <a:pt x="6426" y="3473"/>
                    <a:pt x="6851" y="3255"/>
                    <a:pt x="7117" y="2886"/>
                  </a:cubicBezTo>
                  <a:cubicBezTo>
                    <a:pt x="7295" y="3212"/>
                    <a:pt x="7683" y="3398"/>
                    <a:pt x="8054" y="3417"/>
                  </a:cubicBezTo>
                  <a:cubicBezTo>
                    <a:pt x="8069" y="3418"/>
                    <a:pt x="8085" y="3418"/>
                    <a:pt x="8101" y="3418"/>
                  </a:cubicBezTo>
                  <a:cubicBezTo>
                    <a:pt x="8462" y="3418"/>
                    <a:pt x="8802" y="3243"/>
                    <a:pt x="9011" y="2948"/>
                  </a:cubicBezTo>
                  <a:cubicBezTo>
                    <a:pt x="9197" y="3282"/>
                    <a:pt x="9542" y="3507"/>
                    <a:pt x="9918" y="3579"/>
                  </a:cubicBezTo>
                  <a:cubicBezTo>
                    <a:pt x="9997" y="3593"/>
                    <a:pt x="10076" y="3600"/>
                    <a:pt x="10156" y="3600"/>
                  </a:cubicBezTo>
                  <a:cubicBezTo>
                    <a:pt x="10231" y="3600"/>
                    <a:pt x="10306" y="3594"/>
                    <a:pt x="10381" y="3581"/>
                  </a:cubicBezTo>
                  <a:cubicBezTo>
                    <a:pt x="10675" y="2405"/>
                    <a:pt x="11037" y="1246"/>
                    <a:pt x="11442" y="109"/>
                  </a:cubicBezTo>
                  <a:cubicBezTo>
                    <a:pt x="7625" y="75"/>
                    <a:pt x="3818" y="35"/>
                    <a:pt x="1" y="0"/>
                  </a:cubicBezTo>
                  <a:close/>
                </a:path>
              </a:pathLst>
            </a:custGeom>
            <a:solidFill>
              <a:srgbClr val="FF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6"/>
            <p:cNvSpPr/>
            <p:nvPr/>
          </p:nvSpPr>
          <p:spPr>
            <a:xfrm>
              <a:off x="3113100" y="1539025"/>
              <a:ext cx="348700" cy="80400"/>
            </a:xfrm>
            <a:custGeom>
              <a:avLst/>
              <a:gdLst/>
              <a:ahLst/>
              <a:cxnLst/>
              <a:rect l="l" t="t" r="r" b="b"/>
              <a:pathLst>
                <a:path w="13948" h="3216" extrusionOk="0">
                  <a:moveTo>
                    <a:pt x="13590" y="1"/>
                  </a:moveTo>
                  <a:cubicBezTo>
                    <a:pt x="13587" y="1"/>
                    <a:pt x="13584" y="1"/>
                    <a:pt x="13581" y="1"/>
                  </a:cubicBezTo>
                  <a:cubicBezTo>
                    <a:pt x="9256" y="96"/>
                    <a:pt x="4650" y="208"/>
                    <a:pt x="329" y="302"/>
                  </a:cubicBezTo>
                  <a:cubicBezTo>
                    <a:pt x="138" y="307"/>
                    <a:pt x="1" y="486"/>
                    <a:pt x="44" y="671"/>
                  </a:cubicBezTo>
                  <a:cubicBezTo>
                    <a:pt x="202" y="1386"/>
                    <a:pt x="331" y="2106"/>
                    <a:pt x="433" y="2832"/>
                  </a:cubicBezTo>
                  <a:cubicBezTo>
                    <a:pt x="453" y="2981"/>
                    <a:pt x="579" y="3092"/>
                    <a:pt x="728" y="3093"/>
                  </a:cubicBezTo>
                  <a:cubicBezTo>
                    <a:pt x="4689" y="3125"/>
                    <a:pt x="8668" y="3185"/>
                    <a:pt x="12629" y="3215"/>
                  </a:cubicBezTo>
                  <a:cubicBezTo>
                    <a:pt x="12630" y="3215"/>
                    <a:pt x="12631" y="3215"/>
                    <a:pt x="12632" y="3215"/>
                  </a:cubicBezTo>
                  <a:cubicBezTo>
                    <a:pt x="12763" y="3215"/>
                    <a:pt x="12877" y="3130"/>
                    <a:pt x="12918" y="3006"/>
                  </a:cubicBezTo>
                  <a:cubicBezTo>
                    <a:pt x="13200" y="2135"/>
                    <a:pt x="13525" y="1268"/>
                    <a:pt x="13867" y="417"/>
                  </a:cubicBezTo>
                  <a:cubicBezTo>
                    <a:pt x="13948" y="217"/>
                    <a:pt x="13802" y="1"/>
                    <a:pt x="13590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6" name="Google Shape;1166;p26"/>
          <p:cNvSpPr/>
          <p:nvPr/>
        </p:nvSpPr>
        <p:spPr>
          <a:xfrm>
            <a:off x="6550500" y="11486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7" name="Google Shape;1167;p26"/>
          <p:cNvGrpSpPr/>
          <p:nvPr/>
        </p:nvGrpSpPr>
        <p:grpSpPr>
          <a:xfrm>
            <a:off x="6088154" y="1243561"/>
            <a:ext cx="654195" cy="635660"/>
            <a:chOff x="1860550" y="3536650"/>
            <a:chExt cx="477375" cy="463850"/>
          </a:xfrm>
        </p:grpSpPr>
        <p:sp>
          <p:nvSpPr>
            <p:cNvPr id="1168" name="Google Shape;1168;p26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6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6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6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6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6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6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6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6" name="Google Shape;1176;p26"/>
          <p:cNvSpPr/>
          <p:nvPr/>
        </p:nvSpPr>
        <p:spPr>
          <a:xfrm>
            <a:off x="379625" y="232131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26"/>
          <p:cNvSpPr/>
          <p:nvPr/>
        </p:nvSpPr>
        <p:spPr>
          <a:xfrm>
            <a:off x="8881650" y="385226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26"/>
          <p:cNvSpPr/>
          <p:nvPr/>
        </p:nvSpPr>
        <p:spPr>
          <a:xfrm>
            <a:off x="136813" y="126671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1248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74825" y="163866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5860227-FD1B-ED48-9164-CA94A6A3D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027267"/>
              </p:ext>
            </p:extLst>
          </p:nvPr>
        </p:nvGraphicFramePr>
        <p:xfrm>
          <a:off x="0" y="671697"/>
          <a:ext cx="9062356" cy="43310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92577">
                  <a:extLst>
                    <a:ext uri="{9D8B030D-6E8A-4147-A177-3AD203B41FA5}">
                      <a16:colId xmlns:a16="http://schemas.microsoft.com/office/drawing/2014/main" val="1125760532"/>
                    </a:ext>
                  </a:extLst>
                </a:gridCol>
                <a:gridCol w="2734890">
                  <a:extLst>
                    <a:ext uri="{9D8B030D-6E8A-4147-A177-3AD203B41FA5}">
                      <a16:colId xmlns:a16="http://schemas.microsoft.com/office/drawing/2014/main" val="121726448"/>
                    </a:ext>
                  </a:extLst>
                </a:gridCol>
                <a:gridCol w="2734889">
                  <a:extLst>
                    <a:ext uri="{9D8B030D-6E8A-4147-A177-3AD203B41FA5}">
                      <a16:colId xmlns:a16="http://schemas.microsoft.com/office/drawing/2014/main" val="3554578945"/>
                    </a:ext>
                  </a:extLst>
                </a:gridCol>
              </a:tblGrid>
              <a:tr h="6206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Form</a:t>
                      </a:r>
                      <a:endParaRPr lang="en-US" sz="27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53816" marB="53816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Pronunciation</a:t>
                      </a:r>
                      <a:endParaRPr lang="en-US" sz="27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  <a:endParaRPr lang="en-US" sz="27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343099"/>
                  </a:ext>
                </a:extLst>
              </a:tr>
              <a:tr h="11126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7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Cannes Film Festival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7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7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kæn</a:t>
                      </a:r>
                      <a:r>
                        <a:rPr lang="en-US" sz="2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fɪlm</a:t>
                      </a:r>
                      <a:r>
                        <a:rPr lang="en-US" sz="2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fes.tɪ.vl</a:t>
                      </a:r>
                      <a:r>
                        <a:rPr lang="en-US" sz="2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7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Liên hoan phim Cannes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57390"/>
                  </a:ext>
                </a:extLst>
              </a:tr>
              <a:tr h="678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7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Thanksgiving (n)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/ˌ</a:t>
                      </a:r>
                      <a:r>
                        <a:rPr lang="en-US" sz="27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θæŋksˈɡɪv.ɪŋ</a:t>
                      </a:r>
                      <a:r>
                        <a:rPr lang="vi-VN" sz="2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7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Lễ Tạ ơn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163157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7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Easter (n)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27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2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ː.</a:t>
                      </a:r>
                      <a:r>
                        <a:rPr lang="en-US" sz="27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stər</a:t>
                      </a:r>
                      <a:r>
                        <a:rPr lang="en-US" sz="2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marL="51435" marR="51435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Lễ</a:t>
                      </a:r>
                      <a:r>
                        <a:rPr lang="en-US" sz="27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Phục</a:t>
                      </a:r>
                      <a:r>
                        <a:rPr lang="en-US" sz="27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121773"/>
                  </a:ext>
                </a:extLst>
              </a:tr>
              <a:tr h="678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7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carve (v)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7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kɑːv</a:t>
                      </a:r>
                      <a:r>
                        <a:rPr lang="en-US" sz="2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chạm</a:t>
                      </a:r>
                      <a:r>
                        <a:rPr lang="en-US" sz="2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7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khắc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210045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7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perform (v)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/pəˈfɔːm/</a:t>
                      </a:r>
                      <a:r>
                        <a:rPr lang="en-US" sz="2700">
                          <a:effectLst/>
                        </a:rPr>
                        <a:t> 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biểu</a:t>
                      </a:r>
                      <a:r>
                        <a:rPr lang="en-US" sz="27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diễn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935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AA7CEE-7E1A-6242-86D8-FA1AD26D4F2D}"/>
              </a:ext>
            </a:extLst>
          </p:cNvPr>
          <p:cNvGraphicFramePr>
            <a:graphicFrameLocks noGrp="1"/>
          </p:cNvGraphicFramePr>
          <p:nvPr/>
        </p:nvGraphicFramePr>
        <p:xfrm>
          <a:off x="117558" y="1327160"/>
          <a:ext cx="8907571" cy="617220"/>
        </p:xfrm>
        <a:graphic>
          <a:graphicData uri="http://schemas.openxmlformats.org/drawingml/2006/table">
            <a:tbl>
              <a:tblPr firstRow="1" bandRow="1"/>
              <a:tblGrid>
                <a:gridCol w="8907571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Cannes Film Festival     Mid-Autumn Festival     Thanksgiving     Christmas     Halloween     Easter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B897832D-1D7B-B349-ADAA-0BF709DF8FDB}"/>
              </a:ext>
            </a:extLst>
          </p:cNvPr>
          <p:cNvSpPr/>
          <p:nvPr/>
        </p:nvSpPr>
        <p:spPr>
          <a:xfrm>
            <a:off x="157146" y="2791339"/>
            <a:ext cx="2322200" cy="456535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A9A5"/>
                </a:solidFill>
              </a:rPr>
              <a:t>1. </a:t>
            </a:r>
            <a:r>
              <a:rPr lang="en-US" sz="1800" b="1" dirty="0"/>
              <a:t>___________</a:t>
            </a:r>
            <a:endParaRPr lang="en-US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241E44-922E-384B-925E-D5510415E8DC}"/>
              </a:ext>
            </a:extLst>
          </p:cNvPr>
          <p:cNvSpPr txBox="1"/>
          <p:nvPr/>
        </p:nvSpPr>
        <p:spPr>
          <a:xfrm>
            <a:off x="412453" y="2898866"/>
            <a:ext cx="206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Halloween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FEBF5A-2A1A-6B40-89FC-F82E2782A343}"/>
              </a:ext>
            </a:extLst>
          </p:cNvPr>
          <p:cNvSpPr/>
          <p:nvPr/>
        </p:nvSpPr>
        <p:spPr>
          <a:xfrm>
            <a:off x="3222097" y="2793613"/>
            <a:ext cx="2542032" cy="456535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A9A5"/>
                </a:solidFill>
              </a:rPr>
              <a:t>2. </a:t>
            </a:r>
            <a:r>
              <a:rPr lang="en-US" sz="1800" b="1" dirty="0"/>
              <a:t>___________</a:t>
            </a:r>
            <a:endParaRPr lang="en-US" sz="1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15B5E6-3406-FD44-86D2-6CD139A0805F}"/>
              </a:ext>
            </a:extLst>
          </p:cNvPr>
          <p:cNvSpPr txBox="1"/>
          <p:nvPr/>
        </p:nvSpPr>
        <p:spPr>
          <a:xfrm>
            <a:off x="3464822" y="2898865"/>
            <a:ext cx="1537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Christmas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64A70A-4746-5840-94AD-48522C3CDE7C}"/>
              </a:ext>
            </a:extLst>
          </p:cNvPr>
          <p:cNvSpPr/>
          <p:nvPr/>
        </p:nvSpPr>
        <p:spPr>
          <a:xfrm>
            <a:off x="6479744" y="2793587"/>
            <a:ext cx="2416513" cy="456535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A9A5"/>
                </a:solidFill>
              </a:rPr>
              <a:t>3. </a:t>
            </a:r>
            <a:r>
              <a:rPr lang="en-US" sz="1800" b="1" dirty="0"/>
              <a:t>___________</a:t>
            </a:r>
            <a:endParaRPr lang="en-US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18F24-294E-6C47-8EA0-D493E57B7BA3}"/>
              </a:ext>
            </a:extLst>
          </p:cNvPr>
          <p:cNvSpPr txBox="1"/>
          <p:nvPr/>
        </p:nvSpPr>
        <p:spPr>
          <a:xfrm>
            <a:off x="6753487" y="2886893"/>
            <a:ext cx="2142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Mid-Autumn Festival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CA4410-30F2-B049-8818-49155907422A}"/>
              </a:ext>
            </a:extLst>
          </p:cNvPr>
          <p:cNvSpPr/>
          <p:nvPr/>
        </p:nvSpPr>
        <p:spPr>
          <a:xfrm>
            <a:off x="157146" y="4695058"/>
            <a:ext cx="2322200" cy="456535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A9A5"/>
                </a:solidFill>
              </a:rPr>
              <a:t>4. </a:t>
            </a:r>
            <a:r>
              <a:rPr lang="en-US" sz="1800" b="1" dirty="0"/>
              <a:t>___________</a:t>
            </a:r>
            <a:endParaRPr lang="en-US" sz="1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88603E-9BAD-5F4E-AF48-E7B271447D8E}"/>
              </a:ext>
            </a:extLst>
          </p:cNvPr>
          <p:cNvSpPr txBox="1"/>
          <p:nvPr/>
        </p:nvSpPr>
        <p:spPr>
          <a:xfrm>
            <a:off x="408064" y="4785456"/>
            <a:ext cx="2098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Cannes Film Festival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F74B7C-CAA8-AE4A-9AAC-0AAF61DFA823}"/>
              </a:ext>
            </a:extLst>
          </p:cNvPr>
          <p:cNvSpPr/>
          <p:nvPr/>
        </p:nvSpPr>
        <p:spPr>
          <a:xfrm>
            <a:off x="3222096" y="4701198"/>
            <a:ext cx="2542033" cy="872034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A9A5"/>
                </a:solidFill>
              </a:rPr>
              <a:t>5. </a:t>
            </a:r>
            <a:r>
              <a:rPr lang="en-US" sz="1800" b="1" dirty="0"/>
              <a:t>_________________</a:t>
            </a:r>
            <a:endParaRPr lang="en-US" sz="1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4F28B0-8258-A341-B154-D754C7D3D170}"/>
              </a:ext>
            </a:extLst>
          </p:cNvPr>
          <p:cNvSpPr txBox="1"/>
          <p:nvPr/>
        </p:nvSpPr>
        <p:spPr>
          <a:xfrm>
            <a:off x="3464823" y="4797251"/>
            <a:ext cx="273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Easter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E49E3C-8C23-FE40-A950-5DAAB698CC01}"/>
              </a:ext>
            </a:extLst>
          </p:cNvPr>
          <p:cNvSpPr/>
          <p:nvPr/>
        </p:nvSpPr>
        <p:spPr>
          <a:xfrm>
            <a:off x="6479744" y="4695058"/>
            <a:ext cx="2416513" cy="456535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A9A5"/>
                </a:solidFill>
              </a:rPr>
              <a:t>6. </a:t>
            </a:r>
            <a:r>
              <a:rPr lang="en-US" sz="1800" b="1" dirty="0"/>
              <a:t>___________</a:t>
            </a:r>
            <a:endParaRPr lang="en-US" sz="1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B0FB23-EA56-F141-A8C3-4AA2CA802B12}"/>
              </a:ext>
            </a:extLst>
          </p:cNvPr>
          <p:cNvSpPr txBox="1"/>
          <p:nvPr/>
        </p:nvSpPr>
        <p:spPr>
          <a:xfrm>
            <a:off x="6768797" y="4761024"/>
            <a:ext cx="1662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Thanksgiving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B2871C-09A2-2C4C-BCA5-0E9CD422C9B7}"/>
              </a:ext>
            </a:extLst>
          </p:cNvPr>
          <p:cNvSpPr txBox="1"/>
          <p:nvPr/>
        </p:nvSpPr>
        <p:spPr>
          <a:xfrm>
            <a:off x="508276" y="865492"/>
            <a:ext cx="8387981" cy="4154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100" b="1" dirty="0"/>
              <a:t>Write under each picture a festival name from the box. </a:t>
            </a:r>
            <a:endParaRPr lang="en-US" sz="210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D25C157-4DBF-3342-8882-D9F1849941F6}"/>
              </a:ext>
            </a:extLst>
          </p:cNvPr>
          <p:cNvSpPr/>
          <p:nvPr/>
        </p:nvSpPr>
        <p:spPr>
          <a:xfrm>
            <a:off x="117557" y="834787"/>
            <a:ext cx="376955" cy="376955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D11E3D-56A9-4B46-8B3B-C0DAF86D4261}"/>
              </a:ext>
            </a:extLst>
          </p:cNvPr>
          <p:cNvSpPr txBox="1"/>
          <p:nvPr/>
        </p:nvSpPr>
        <p:spPr>
          <a:xfrm>
            <a:off x="157147" y="757807"/>
            <a:ext cx="297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B85F71E-59ED-0344-B0C3-69E1014D9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1248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D4D7758-CEE5-B146-8C39-1873AD459312}"/>
              </a:ext>
            </a:extLst>
          </p:cNvPr>
          <p:cNvSpPr txBox="1"/>
          <p:nvPr/>
        </p:nvSpPr>
        <p:spPr>
          <a:xfrm>
            <a:off x="365300" y="149723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D64E38-8B72-D34B-B534-DE400ACDE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23" y="1774490"/>
            <a:ext cx="1616791" cy="9949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8F16E2-48D4-E348-A35A-EDDBB10E1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5203" y="1766114"/>
            <a:ext cx="1655818" cy="10189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E9CEC32-7AFC-8B4C-B9EB-0830FD4001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0922" y="1772588"/>
            <a:ext cx="1654156" cy="10093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520C0E-60F5-5B40-B13E-FEB60B0387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63" y="3629792"/>
            <a:ext cx="1711601" cy="105329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5685E69-5439-7348-AFB2-ABBCA2EC87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1249" y="3385138"/>
            <a:ext cx="1333500" cy="12477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5FCAA5-F192-0D47-B733-44B84DA5D4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5203" y="3584871"/>
            <a:ext cx="1715241" cy="105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5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  <p:bldP spid="21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p37"/>
          <p:cNvSpPr txBox="1">
            <a:spLocks noGrp="1"/>
          </p:cNvSpPr>
          <p:nvPr>
            <p:ph type="title"/>
          </p:nvPr>
        </p:nvSpPr>
        <p:spPr>
          <a:xfrm>
            <a:off x="297473" y="163671"/>
            <a:ext cx="849720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noProof="1"/>
              <a:t>Ex 2 (pg.94) Complete the table below with the phrases from the box. </a:t>
            </a:r>
            <a:endParaRPr lang="pt-BR" sz="2400" b="1" noProof="1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2EC1AC4-68DF-7C2D-D699-E6FB2A314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06850" y="-242729"/>
            <a:ext cx="3390900" cy="3670300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4398BE1-E163-B9B9-185B-C8A912940F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439789"/>
              </p:ext>
            </p:extLst>
          </p:nvPr>
        </p:nvGraphicFramePr>
        <p:xfrm>
          <a:off x="349321" y="736370"/>
          <a:ext cx="8219324" cy="1099935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2054831">
                  <a:extLst>
                    <a:ext uri="{9D8B030D-6E8A-4147-A177-3AD203B41FA5}">
                      <a16:colId xmlns:a16="http://schemas.microsoft.com/office/drawing/2014/main" val="1641224946"/>
                    </a:ext>
                  </a:extLst>
                </a:gridCol>
                <a:gridCol w="2054831">
                  <a:extLst>
                    <a:ext uri="{9D8B030D-6E8A-4147-A177-3AD203B41FA5}">
                      <a16:colId xmlns:a16="http://schemas.microsoft.com/office/drawing/2014/main" val="887167311"/>
                    </a:ext>
                  </a:extLst>
                </a:gridCol>
                <a:gridCol w="2054831">
                  <a:extLst>
                    <a:ext uri="{9D8B030D-6E8A-4147-A177-3AD203B41FA5}">
                      <a16:colId xmlns:a16="http://schemas.microsoft.com/office/drawing/2014/main" val="1252458134"/>
                    </a:ext>
                  </a:extLst>
                </a:gridCol>
                <a:gridCol w="2054831">
                  <a:extLst>
                    <a:ext uri="{9D8B030D-6E8A-4147-A177-3AD203B41FA5}">
                      <a16:colId xmlns:a16="http://schemas.microsoft.com/office/drawing/2014/main" val="3506275889"/>
                    </a:ext>
                  </a:extLst>
                </a:gridCol>
              </a:tblGrid>
              <a:tr h="520815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VN" sz="1600" b="1" i="0" dirty="0">
                          <a:latin typeface="Century Gothic" panose="020B0502020202020204" pitchFamily="34" charset="0"/>
                        </a:rPr>
                        <a:t>aving a feast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1600" b="1" i="0" dirty="0">
                          <a:latin typeface="Century Gothic" panose="020B0502020202020204" pitchFamily="34" charset="0"/>
                        </a:rPr>
                        <a:t>hocolate eggs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VN" sz="1600" b="1" i="0" dirty="0">
                          <a:latin typeface="Century Gothic" panose="020B0502020202020204" pitchFamily="34" charset="0"/>
                        </a:rPr>
                        <a:t>urkey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1600" b="1" i="0" dirty="0">
                          <a:latin typeface="Century Gothic" panose="020B0502020202020204" pitchFamily="34" charset="0"/>
                        </a:rPr>
                        <a:t>arving pumpkins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562792"/>
                  </a:ext>
                </a:extLst>
              </a:tr>
              <a:tr h="520815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Century Gothic" panose="020B0502020202020204" pitchFamily="34" charset="0"/>
                        </a:rPr>
                        <a:t>m</a:t>
                      </a:r>
                      <a:r>
                        <a:rPr lang="en-VN" sz="1600" b="1" i="0" dirty="0">
                          <a:latin typeface="Century Gothic" panose="020B0502020202020204" pitchFamily="34" charset="0"/>
                        </a:rPr>
                        <a:t>ooncakes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1600" b="1" i="0" dirty="0">
                          <a:latin typeface="Century Gothic" panose="020B0502020202020204" pitchFamily="34" charset="0"/>
                        </a:rPr>
                        <a:t>andy apples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VN" sz="1600" b="1" i="0" dirty="0">
                          <a:latin typeface="Century Gothic" panose="020B0502020202020204" pitchFamily="34" charset="0"/>
                        </a:rPr>
                        <a:t>ainting eggs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VN" sz="1600" b="1" i="0" dirty="0">
                          <a:latin typeface="Century Gothic" panose="020B0502020202020204" pitchFamily="34" charset="0"/>
                        </a:rPr>
                        <a:t>erforming </a:t>
                      </a:r>
                    </a:p>
                    <a:p>
                      <a:pPr algn="ctr"/>
                      <a:r>
                        <a:rPr lang="en-VN" sz="1600" b="1" i="0" dirty="0">
                          <a:latin typeface="Century Gothic" panose="020B0502020202020204" pitchFamily="34" charset="0"/>
                        </a:rPr>
                        <a:t>a lion dance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813153"/>
                  </a:ext>
                </a:extLst>
              </a:tr>
            </a:tbl>
          </a:graphicData>
        </a:graphic>
      </p:graphicFrame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1DD5DDA-23BC-8C59-285F-91735A6273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217241"/>
              </p:ext>
            </p:extLst>
          </p:nvPr>
        </p:nvGraphicFramePr>
        <p:xfrm>
          <a:off x="349320" y="1943100"/>
          <a:ext cx="8219322" cy="3154553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2739774">
                  <a:extLst>
                    <a:ext uri="{9D8B030D-6E8A-4147-A177-3AD203B41FA5}">
                      <a16:colId xmlns:a16="http://schemas.microsoft.com/office/drawing/2014/main" val="1089248538"/>
                    </a:ext>
                  </a:extLst>
                </a:gridCol>
                <a:gridCol w="2739774">
                  <a:extLst>
                    <a:ext uri="{9D8B030D-6E8A-4147-A177-3AD203B41FA5}">
                      <a16:colId xmlns:a16="http://schemas.microsoft.com/office/drawing/2014/main" val="2395619349"/>
                    </a:ext>
                  </a:extLst>
                </a:gridCol>
                <a:gridCol w="2739774">
                  <a:extLst>
                    <a:ext uri="{9D8B030D-6E8A-4147-A177-3AD203B41FA5}">
                      <a16:colId xmlns:a16="http://schemas.microsoft.com/office/drawing/2014/main" val="2976089839"/>
                    </a:ext>
                  </a:extLst>
                </a:gridCol>
              </a:tblGrid>
              <a:tr h="703865">
                <a:tc>
                  <a:txBody>
                    <a:bodyPr/>
                    <a:lstStyle/>
                    <a:p>
                      <a:pPr algn="ctr"/>
                      <a:r>
                        <a:rPr lang="en-VN" sz="2000" b="1" i="0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Festival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6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i="0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Food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6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i="0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Activity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6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254850"/>
                  </a:ext>
                </a:extLst>
              </a:tr>
              <a:tr h="583216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Easter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390531"/>
                  </a:ext>
                </a:extLst>
              </a:tr>
              <a:tr h="583216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Century Gothic" panose="020B0502020202020204" pitchFamily="34" charset="0"/>
                        </a:rPr>
                        <a:t>2. </a:t>
                      </a:r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Halloween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248261"/>
                  </a:ext>
                </a:extLst>
              </a:tr>
              <a:tr h="583216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Century Gothic" panose="020B0502020202020204" pitchFamily="34" charset="0"/>
                        </a:rPr>
                        <a:t>3. </a:t>
                      </a:r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Mid-Autumn Festival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855967"/>
                  </a:ext>
                </a:extLst>
              </a:tr>
              <a:tr h="583216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Century Gothic" panose="020B0502020202020204" pitchFamily="34" charset="0"/>
                        </a:rPr>
                        <a:t>4. </a:t>
                      </a:r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Thanksgiving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6693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1E50194-744F-77FC-F1AC-7462B8301B6A}"/>
              </a:ext>
            </a:extLst>
          </p:cNvPr>
          <p:cNvSpPr txBox="1"/>
          <p:nvPr/>
        </p:nvSpPr>
        <p:spPr>
          <a:xfrm>
            <a:off x="6150543" y="4523991"/>
            <a:ext cx="21753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h</a:t>
            </a:r>
            <a:r>
              <a:rPr lang="en-VN" sz="1600" b="1" i="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aving a feast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116C48-9B67-A0DE-041A-4B0630FF99F3}"/>
              </a:ext>
            </a:extLst>
          </p:cNvPr>
          <p:cNvSpPr txBox="1"/>
          <p:nvPr/>
        </p:nvSpPr>
        <p:spPr>
          <a:xfrm>
            <a:off x="3426593" y="2733692"/>
            <a:ext cx="21753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chocolate eggs</a:t>
            </a:r>
            <a:endParaRPr lang="en-VN" sz="1600" b="1" i="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C71B72-FA35-5CA6-383C-042710FED3F9}"/>
              </a:ext>
            </a:extLst>
          </p:cNvPr>
          <p:cNvSpPr txBox="1"/>
          <p:nvPr/>
        </p:nvSpPr>
        <p:spPr>
          <a:xfrm>
            <a:off x="3397717" y="4533617"/>
            <a:ext cx="21753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turkey</a:t>
            </a:r>
            <a:endParaRPr lang="en-VN" sz="1600" b="1" i="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F71F13-D102-E405-ECF9-411369E7F8BF}"/>
              </a:ext>
            </a:extLst>
          </p:cNvPr>
          <p:cNvSpPr txBox="1"/>
          <p:nvPr/>
        </p:nvSpPr>
        <p:spPr>
          <a:xfrm>
            <a:off x="6131292" y="3359335"/>
            <a:ext cx="21753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carving pumpkins</a:t>
            </a:r>
            <a:endParaRPr lang="en-VN" sz="1600" b="1" i="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EFC8EF-EEA8-A215-1213-B884A4070F9C}"/>
              </a:ext>
            </a:extLst>
          </p:cNvPr>
          <p:cNvSpPr txBox="1"/>
          <p:nvPr/>
        </p:nvSpPr>
        <p:spPr>
          <a:xfrm>
            <a:off x="3455468" y="3956101"/>
            <a:ext cx="21753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moon cakes</a:t>
            </a:r>
            <a:endParaRPr lang="en-VN" sz="1600" b="1" i="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5315ED-FDFB-D841-C4CC-3968CD0F1B9E}"/>
              </a:ext>
            </a:extLst>
          </p:cNvPr>
          <p:cNvSpPr txBox="1"/>
          <p:nvPr/>
        </p:nvSpPr>
        <p:spPr>
          <a:xfrm>
            <a:off x="3455468" y="3344896"/>
            <a:ext cx="21753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candy apples</a:t>
            </a:r>
            <a:endParaRPr lang="en-VN" sz="1600" b="1" i="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3D3955-B766-FE76-74A1-4D1EB9758664}"/>
              </a:ext>
            </a:extLst>
          </p:cNvPr>
          <p:cNvSpPr txBox="1"/>
          <p:nvPr/>
        </p:nvSpPr>
        <p:spPr>
          <a:xfrm>
            <a:off x="6140916" y="2738504"/>
            <a:ext cx="21753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painting eggs</a:t>
            </a:r>
            <a:endParaRPr lang="en-VN" sz="1600" b="1" i="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BCF042-4986-7B16-F6EB-72010E14B80F}"/>
              </a:ext>
            </a:extLst>
          </p:cNvPr>
          <p:cNvSpPr txBox="1"/>
          <p:nvPr/>
        </p:nvSpPr>
        <p:spPr>
          <a:xfrm>
            <a:off x="6150543" y="3832990"/>
            <a:ext cx="23293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performing </a:t>
            </a:r>
          </a:p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a lion dance</a:t>
            </a:r>
            <a:endParaRPr lang="en-VN" sz="1600" b="1" i="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E392786-E63C-3731-4B0F-30A6477FD188}"/>
              </a:ext>
            </a:extLst>
          </p:cNvPr>
          <p:cNvSpPr/>
          <p:nvPr/>
        </p:nvSpPr>
        <p:spPr>
          <a:xfrm>
            <a:off x="490756" y="845163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4FCB71E-B98B-0A6F-D4ED-A780BC5B000A}"/>
              </a:ext>
            </a:extLst>
          </p:cNvPr>
          <p:cNvSpPr/>
          <p:nvPr/>
        </p:nvSpPr>
        <p:spPr>
          <a:xfrm>
            <a:off x="2570409" y="861347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C46667A-AF62-899A-9163-6224F78B0935}"/>
              </a:ext>
            </a:extLst>
          </p:cNvPr>
          <p:cNvSpPr/>
          <p:nvPr/>
        </p:nvSpPr>
        <p:spPr>
          <a:xfrm>
            <a:off x="4650062" y="867824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3B98D9F-32EB-5AE4-AFCF-D153887C425E}"/>
              </a:ext>
            </a:extLst>
          </p:cNvPr>
          <p:cNvSpPr/>
          <p:nvPr/>
        </p:nvSpPr>
        <p:spPr>
          <a:xfrm>
            <a:off x="6559783" y="884009"/>
            <a:ext cx="1915980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AC735B6-2FC6-1774-1EA4-2D174EB38DB0}"/>
              </a:ext>
            </a:extLst>
          </p:cNvPr>
          <p:cNvSpPr/>
          <p:nvPr/>
        </p:nvSpPr>
        <p:spPr>
          <a:xfrm>
            <a:off x="349320" y="1408722"/>
            <a:ext cx="1915980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8E2F341-36D9-0AF9-B12D-F02425F28148}"/>
              </a:ext>
            </a:extLst>
          </p:cNvPr>
          <p:cNvSpPr/>
          <p:nvPr/>
        </p:nvSpPr>
        <p:spPr>
          <a:xfrm>
            <a:off x="2464507" y="1397722"/>
            <a:ext cx="1915980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F22E6BD-5E4D-4127-F1A5-B855EE8DFAFB}"/>
              </a:ext>
            </a:extLst>
          </p:cNvPr>
          <p:cNvSpPr/>
          <p:nvPr/>
        </p:nvSpPr>
        <p:spPr>
          <a:xfrm>
            <a:off x="4567904" y="1414405"/>
            <a:ext cx="1915980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3D9466B-157A-AB17-E9E3-D09FDD3170CF}"/>
              </a:ext>
            </a:extLst>
          </p:cNvPr>
          <p:cNvSpPr/>
          <p:nvPr/>
        </p:nvSpPr>
        <p:spPr>
          <a:xfrm>
            <a:off x="6648566" y="1316037"/>
            <a:ext cx="1827197" cy="49395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47;p37">
            <a:extLst>
              <a:ext uri="{FF2B5EF4-FFF2-40B4-BE49-F238E27FC236}">
                <a16:creationId xmlns:a16="http://schemas.microsoft.com/office/drawing/2014/main" id="{DEB55D14-6398-C149-1F49-0314E13C73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473" y="163671"/>
            <a:ext cx="849720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noProof="1"/>
              <a:t>Ex 3 (pg.94) Fill in each blank with a word or frase from the box. </a:t>
            </a:r>
            <a:endParaRPr lang="pt-BR" sz="2400" b="1" noProof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C1EB8-D87F-2906-72B5-5ABCBD927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40395" y="736371"/>
            <a:ext cx="3771900" cy="419100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F94D186-2D1E-8C43-50E2-2110A9796E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372219"/>
              </p:ext>
            </p:extLst>
          </p:nvPr>
        </p:nvGraphicFramePr>
        <p:xfrm>
          <a:off x="349321" y="736371"/>
          <a:ext cx="8604555" cy="741680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2868185">
                  <a:extLst>
                    <a:ext uri="{9D8B030D-6E8A-4147-A177-3AD203B41FA5}">
                      <a16:colId xmlns:a16="http://schemas.microsoft.com/office/drawing/2014/main" val="296236097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99738495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23771418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ainting eggs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Christmas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Mid-autumn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5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andy apples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Cannes film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turkey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6495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507EEA-F77E-D1B8-851F-4E0AA89EAB82}"/>
              </a:ext>
            </a:extLst>
          </p:cNvPr>
          <p:cNvSpPr txBox="1"/>
          <p:nvPr/>
        </p:nvSpPr>
        <p:spPr>
          <a:xfrm>
            <a:off x="349321" y="1588770"/>
            <a:ext cx="8326049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1</a:t>
            </a:r>
            <a:r>
              <a:rPr lang="en-US" sz="2400" dirty="0">
                <a:latin typeface="Century Gothic" panose="020B0502020202020204" pitchFamily="34" charset="0"/>
              </a:rPr>
              <a:t>. At _________, people give gifts to each other. </a:t>
            </a:r>
          </a:p>
          <a:p>
            <a:r>
              <a:rPr lang="en-US" sz="2400" b="1" dirty="0">
                <a:latin typeface="Century Gothic" panose="020B0502020202020204" pitchFamily="34" charset="0"/>
              </a:rPr>
              <a:t>2</a:t>
            </a:r>
            <a:r>
              <a:rPr lang="en-US" sz="2400" dirty="0">
                <a:latin typeface="Century Gothic" panose="020B0502020202020204" pitchFamily="34" charset="0"/>
              </a:rPr>
              <a:t>. My children love _________ at Easter. </a:t>
            </a:r>
          </a:p>
          <a:p>
            <a:r>
              <a:rPr lang="en-US" sz="2400" b="1" dirty="0">
                <a:latin typeface="Century Gothic" panose="020B0502020202020204" pitchFamily="34" charset="0"/>
              </a:rPr>
              <a:t>3</a:t>
            </a:r>
            <a:r>
              <a:rPr lang="en-US" sz="2400" dirty="0">
                <a:latin typeface="Century Gothic" panose="020B0502020202020204" pitchFamily="34" charset="0"/>
              </a:rPr>
              <a:t>. How many _________do you need for the Halloween party? </a:t>
            </a:r>
          </a:p>
          <a:p>
            <a:r>
              <a:rPr lang="en-US" sz="2400" b="1" dirty="0">
                <a:latin typeface="Century Gothic" panose="020B0502020202020204" pitchFamily="34" charset="0"/>
              </a:rPr>
              <a:t>4</a:t>
            </a:r>
            <a:r>
              <a:rPr lang="en-US" sz="2400" dirty="0">
                <a:latin typeface="Century Gothic" panose="020B0502020202020204" pitchFamily="34" charset="0"/>
              </a:rPr>
              <a:t>. At the _________, there are many interesting films. </a:t>
            </a:r>
          </a:p>
          <a:p>
            <a:r>
              <a:rPr lang="en-US" sz="2400" b="1" dirty="0">
                <a:latin typeface="Century Gothic" panose="020B0502020202020204" pitchFamily="34" charset="0"/>
              </a:rPr>
              <a:t>5</a:t>
            </a:r>
            <a:r>
              <a:rPr lang="en-US" sz="2400" dirty="0">
                <a:latin typeface="Century Gothic" panose="020B0502020202020204" pitchFamily="34" charset="0"/>
              </a:rPr>
              <a:t>. Performing lion dances is one of the activities at the_________. </a:t>
            </a:r>
          </a:p>
          <a:p>
            <a:r>
              <a:rPr lang="en-US" sz="2400" b="1" dirty="0">
                <a:latin typeface="Century Gothic" panose="020B0502020202020204" pitchFamily="34" charset="0"/>
              </a:rPr>
              <a:t>6</a:t>
            </a:r>
            <a:r>
              <a:rPr lang="en-US" sz="2400" dirty="0">
                <a:latin typeface="Century Gothic" panose="020B0502020202020204" pitchFamily="34" charset="0"/>
              </a:rPr>
              <a:t>. Bill's mum is cooking a _________ for Thanksgiving. </a:t>
            </a:r>
          </a:p>
        </p:txBody>
      </p:sp>
    </p:spTree>
    <p:extLst>
      <p:ext uri="{BB962C8B-B14F-4D97-AF65-F5344CB8AC3E}">
        <p14:creationId xmlns:p14="http://schemas.microsoft.com/office/powerpoint/2010/main" val="3436683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47;p37">
            <a:extLst>
              <a:ext uri="{FF2B5EF4-FFF2-40B4-BE49-F238E27FC236}">
                <a16:creationId xmlns:a16="http://schemas.microsoft.com/office/drawing/2014/main" id="{DEB55D14-6398-C149-1F49-0314E13C73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473" y="163671"/>
            <a:ext cx="849720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noProof="1"/>
              <a:t>Ex 3 (pg.94) Fill in each blank with a word or frase from the box. </a:t>
            </a:r>
            <a:endParaRPr lang="pt-BR" sz="2400" b="1" noProof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C1EB8-D87F-2906-72B5-5ABCBD927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40395" y="736371"/>
            <a:ext cx="3771900" cy="419100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F94D186-2D1E-8C43-50E2-2110A9796E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896142"/>
              </p:ext>
            </p:extLst>
          </p:nvPr>
        </p:nvGraphicFramePr>
        <p:xfrm>
          <a:off x="349321" y="736371"/>
          <a:ext cx="8604555" cy="741680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2868185">
                  <a:extLst>
                    <a:ext uri="{9D8B030D-6E8A-4147-A177-3AD203B41FA5}">
                      <a16:colId xmlns:a16="http://schemas.microsoft.com/office/drawing/2014/main" val="296236097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99738495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23771418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ainting eggs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Christmas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Mid-autumn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5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andy apples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Cannes film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turkey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6495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507EEA-F77E-D1B8-851F-4E0AA89EAB82}"/>
              </a:ext>
            </a:extLst>
          </p:cNvPr>
          <p:cNvSpPr txBox="1"/>
          <p:nvPr/>
        </p:nvSpPr>
        <p:spPr>
          <a:xfrm>
            <a:off x="349321" y="1819918"/>
            <a:ext cx="870323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1</a:t>
            </a:r>
            <a:r>
              <a:rPr lang="en-US" sz="2400" dirty="0">
                <a:latin typeface="Century Gothic" panose="020B0502020202020204" pitchFamily="34" charset="0"/>
              </a:rPr>
              <a:t>. At _______________, people give gifts to each other.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BF1A16-A0F8-1757-1DE6-77322CE04DAB}"/>
              </a:ext>
            </a:extLst>
          </p:cNvPr>
          <p:cNvSpPr txBox="1"/>
          <p:nvPr/>
        </p:nvSpPr>
        <p:spPr>
          <a:xfrm>
            <a:off x="1252353" y="1774861"/>
            <a:ext cx="2175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Christmas</a:t>
            </a:r>
            <a:endParaRPr lang="en-VN" sz="2400" b="1" i="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Christmas 2022: 10 fun and quirky gifting ideas to bring a smile on your  loved one's face">
            <a:extLst>
              <a:ext uri="{FF2B5EF4-FFF2-40B4-BE49-F238E27FC236}">
                <a16:creationId xmlns:a16="http://schemas.microsoft.com/office/drawing/2014/main" id="{D80F6AF8-D76D-06A3-9254-03F53B178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86" y="2533336"/>
            <a:ext cx="4114800" cy="2314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45 Best Secret Santa Gift Ideas Under $25 - Funny Secret Santa Gifts">
            <a:extLst>
              <a:ext uri="{FF2B5EF4-FFF2-40B4-BE49-F238E27FC236}">
                <a16:creationId xmlns:a16="http://schemas.microsoft.com/office/drawing/2014/main" id="{435CE29A-C066-0D1C-97C9-176AED487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885" y="2533335"/>
            <a:ext cx="2318147" cy="2314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8D46D13-3504-1FE6-A423-C5BC7EA52E85}"/>
              </a:ext>
            </a:extLst>
          </p:cNvPr>
          <p:cNvSpPr/>
          <p:nvPr/>
        </p:nvSpPr>
        <p:spPr>
          <a:xfrm>
            <a:off x="3254276" y="781428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5550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47;p37">
            <a:extLst>
              <a:ext uri="{FF2B5EF4-FFF2-40B4-BE49-F238E27FC236}">
                <a16:creationId xmlns:a16="http://schemas.microsoft.com/office/drawing/2014/main" id="{DEB55D14-6398-C149-1F49-0314E13C73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473" y="163671"/>
            <a:ext cx="849720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noProof="1"/>
              <a:t>Ex 3 (pg.94) Fill in each blank with a word or frase from the box. </a:t>
            </a:r>
            <a:endParaRPr lang="pt-BR" sz="2400" b="1" noProof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C1EB8-D87F-2906-72B5-5ABCBD927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58890" y="736371"/>
            <a:ext cx="3771900" cy="419100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F94D186-2D1E-8C43-50E2-2110A9796E55}"/>
              </a:ext>
            </a:extLst>
          </p:cNvPr>
          <p:cNvGraphicFramePr>
            <a:graphicFrameLocks noGrp="1"/>
          </p:cNvGraphicFramePr>
          <p:nvPr/>
        </p:nvGraphicFramePr>
        <p:xfrm>
          <a:off x="349321" y="736371"/>
          <a:ext cx="8604555" cy="741680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2868185">
                  <a:extLst>
                    <a:ext uri="{9D8B030D-6E8A-4147-A177-3AD203B41FA5}">
                      <a16:colId xmlns:a16="http://schemas.microsoft.com/office/drawing/2014/main" val="296236097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99738495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23771418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ainting eggs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Christmas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Mid-autumn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5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andy apples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Cannes film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turkey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6495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507EEA-F77E-D1B8-851F-4E0AA89EAB82}"/>
              </a:ext>
            </a:extLst>
          </p:cNvPr>
          <p:cNvSpPr txBox="1"/>
          <p:nvPr/>
        </p:nvSpPr>
        <p:spPr>
          <a:xfrm>
            <a:off x="349321" y="1819918"/>
            <a:ext cx="870323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2</a:t>
            </a:r>
            <a:r>
              <a:rPr lang="en-US" sz="2400" dirty="0">
                <a:latin typeface="Century Gothic" panose="020B0502020202020204" pitchFamily="34" charset="0"/>
              </a:rPr>
              <a:t>. My children love ______________ at Easter.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BF1A16-A0F8-1757-1DE6-77322CE04DAB}"/>
              </a:ext>
            </a:extLst>
          </p:cNvPr>
          <p:cNvSpPr txBox="1"/>
          <p:nvPr/>
        </p:nvSpPr>
        <p:spPr>
          <a:xfrm>
            <a:off x="3048598" y="1819917"/>
            <a:ext cx="25982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painting eggs</a:t>
            </a:r>
            <a:endParaRPr lang="en-VN" sz="2400" b="1" i="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Christian history of Easter eggs">
            <a:extLst>
              <a:ext uri="{FF2B5EF4-FFF2-40B4-BE49-F238E27FC236}">
                <a16:creationId xmlns:a16="http://schemas.microsoft.com/office/drawing/2014/main" id="{D8CAEC6E-DD8A-0F30-E242-4E6C9E7D7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" y="2491369"/>
            <a:ext cx="3591560" cy="2015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w to Paint Easter Eggs | Crafts | DIY | Activity | Decorate">
            <a:extLst>
              <a:ext uri="{FF2B5EF4-FFF2-40B4-BE49-F238E27FC236}">
                <a16:creationId xmlns:a16="http://schemas.microsoft.com/office/drawing/2014/main" id="{C2377FDA-A2C4-75E4-7AD4-87BBC6B13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660" y="2491369"/>
            <a:ext cx="3591559" cy="2021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0D5041-1825-0B1F-6FB1-C8D50AAA62DC}"/>
              </a:ext>
            </a:extLst>
          </p:cNvPr>
          <p:cNvSpPr/>
          <p:nvPr/>
        </p:nvSpPr>
        <p:spPr>
          <a:xfrm>
            <a:off x="439956" y="820824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99C17F5-51F6-68F4-D116-55C2DA4281A3}"/>
              </a:ext>
            </a:extLst>
          </p:cNvPr>
          <p:cNvSpPr/>
          <p:nvPr/>
        </p:nvSpPr>
        <p:spPr>
          <a:xfrm>
            <a:off x="3264436" y="812021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2402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47;p37">
            <a:extLst>
              <a:ext uri="{FF2B5EF4-FFF2-40B4-BE49-F238E27FC236}">
                <a16:creationId xmlns:a16="http://schemas.microsoft.com/office/drawing/2014/main" id="{DEB55D14-6398-C149-1F49-0314E13C73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473" y="163671"/>
            <a:ext cx="849720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noProof="1"/>
              <a:t>Ex 3 (pg.94) Fill in each blank with a word or frase from the box. </a:t>
            </a:r>
            <a:endParaRPr lang="pt-BR" sz="2400" b="1" noProof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C1EB8-D87F-2906-72B5-5ABCBD927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88951" y="418877"/>
            <a:ext cx="3771900" cy="419100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F94D186-2D1E-8C43-50E2-2110A9796E55}"/>
              </a:ext>
            </a:extLst>
          </p:cNvPr>
          <p:cNvGraphicFramePr>
            <a:graphicFrameLocks noGrp="1"/>
          </p:cNvGraphicFramePr>
          <p:nvPr/>
        </p:nvGraphicFramePr>
        <p:xfrm>
          <a:off x="349321" y="736371"/>
          <a:ext cx="8604555" cy="741680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2868185">
                  <a:extLst>
                    <a:ext uri="{9D8B030D-6E8A-4147-A177-3AD203B41FA5}">
                      <a16:colId xmlns:a16="http://schemas.microsoft.com/office/drawing/2014/main" val="296236097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99738495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23771418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ainting eggs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Christmas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Mid-autumn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5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andy apples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Cannes film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turkey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6495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507EEA-F77E-D1B8-851F-4E0AA89EAB82}"/>
              </a:ext>
            </a:extLst>
          </p:cNvPr>
          <p:cNvSpPr txBox="1"/>
          <p:nvPr/>
        </p:nvSpPr>
        <p:spPr>
          <a:xfrm>
            <a:off x="349321" y="1635252"/>
            <a:ext cx="8703239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3</a:t>
            </a:r>
            <a:r>
              <a:rPr lang="en-US" sz="2400" dirty="0">
                <a:latin typeface="Century Gothic" panose="020B0502020202020204" pitchFamily="34" charset="0"/>
              </a:rPr>
              <a:t>. How many ________________do you need for the Halloween party?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BF1A16-A0F8-1757-1DE6-77322CE04DAB}"/>
              </a:ext>
            </a:extLst>
          </p:cNvPr>
          <p:cNvSpPr txBox="1"/>
          <p:nvPr/>
        </p:nvSpPr>
        <p:spPr>
          <a:xfrm>
            <a:off x="2376615" y="1635252"/>
            <a:ext cx="25982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9377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candy apples</a:t>
            </a:r>
            <a:endParaRPr kumimoji="0" lang="en-VN" sz="2400" b="1" i="0" u="none" strike="noStrike" kern="0" cap="none" spc="0" normalizeH="0" baseline="0" noProof="0" dirty="0">
              <a:ln>
                <a:noFill/>
              </a:ln>
              <a:solidFill>
                <a:srgbClr val="F93775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0D5041-1825-0B1F-6FB1-C8D50AAA62DC}"/>
              </a:ext>
            </a:extLst>
          </p:cNvPr>
          <p:cNvSpPr/>
          <p:nvPr/>
        </p:nvSpPr>
        <p:spPr>
          <a:xfrm>
            <a:off x="439956" y="820824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99C17F5-51F6-68F4-D116-55C2DA4281A3}"/>
              </a:ext>
            </a:extLst>
          </p:cNvPr>
          <p:cNvSpPr/>
          <p:nvPr/>
        </p:nvSpPr>
        <p:spPr>
          <a:xfrm>
            <a:off x="3264436" y="812021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122" name="Picture 2" descr="Halloween Spiderweb Caramel Apples - Tara Teaspoon">
            <a:extLst>
              <a:ext uri="{FF2B5EF4-FFF2-40B4-BE49-F238E27FC236}">
                <a16:creationId xmlns:a16="http://schemas.microsoft.com/office/drawing/2014/main" id="{B1B65AC1-AB95-F1A6-D385-EF3AE3A00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166" y="2623450"/>
            <a:ext cx="2033270" cy="2033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pooky Skull and Bewitching Black Candy Apples - Entropy in the Kitchen">
            <a:extLst>
              <a:ext uri="{FF2B5EF4-FFF2-40B4-BE49-F238E27FC236}">
                <a16:creationId xmlns:a16="http://schemas.microsoft.com/office/drawing/2014/main" id="{5EC9404D-5D7E-779D-7A9E-24AF04534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64" y="2623450"/>
            <a:ext cx="2033270" cy="2033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22 Halloween Candy Apple Recipes | MyRecipes">
            <a:extLst>
              <a:ext uri="{FF2B5EF4-FFF2-40B4-BE49-F238E27FC236}">
                <a16:creationId xmlns:a16="http://schemas.microsoft.com/office/drawing/2014/main" id="{31628616-46D4-9B45-6CAE-DC5FB3719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365" y="2623450"/>
            <a:ext cx="2033270" cy="2033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217860F-E610-1FDC-5E02-626852C10E3F}"/>
              </a:ext>
            </a:extLst>
          </p:cNvPr>
          <p:cNvSpPr/>
          <p:nvPr/>
        </p:nvSpPr>
        <p:spPr>
          <a:xfrm>
            <a:off x="429796" y="1176424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34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47;p37">
            <a:extLst>
              <a:ext uri="{FF2B5EF4-FFF2-40B4-BE49-F238E27FC236}">
                <a16:creationId xmlns:a16="http://schemas.microsoft.com/office/drawing/2014/main" id="{DEB55D14-6398-C149-1F49-0314E13C73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473" y="163671"/>
            <a:ext cx="849720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noProof="1"/>
              <a:t>Ex 3 (pg.94) Fill in each blank with a word or frase from the box. </a:t>
            </a:r>
            <a:endParaRPr lang="pt-BR" sz="2400" b="1" noProof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C1EB8-D87F-2906-72B5-5ABCBD927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88951" y="418877"/>
            <a:ext cx="3771900" cy="419100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F94D186-2D1E-8C43-50E2-2110A9796E55}"/>
              </a:ext>
            </a:extLst>
          </p:cNvPr>
          <p:cNvGraphicFramePr>
            <a:graphicFrameLocks noGrp="1"/>
          </p:cNvGraphicFramePr>
          <p:nvPr/>
        </p:nvGraphicFramePr>
        <p:xfrm>
          <a:off x="349321" y="736371"/>
          <a:ext cx="8604555" cy="741680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2868185">
                  <a:extLst>
                    <a:ext uri="{9D8B030D-6E8A-4147-A177-3AD203B41FA5}">
                      <a16:colId xmlns:a16="http://schemas.microsoft.com/office/drawing/2014/main" val="296236097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99738495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23771418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ainting eggs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Christmas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Mid-autumn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5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andy apples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Cannes film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turkey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6495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507EEA-F77E-D1B8-851F-4E0AA89EAB82}"/>
              </a:ext>
            </a:extLst>
          </p:cNvPr>
          <p:cNvSpPr txBox="1"/>
          <p:nvPr/>
        </p:nvSpPr>
        <p:spPr>
          <a:xfrm>
            <a:off x="349321" y="1635252"/>
            <a:ext cx="870323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4</a:t>
            </a:r>
            <a:r>
              <a:rPr lang="en-US" sz="2400" dirty="0">
                <a:latin typeface="Century Gothic" panose="020B0502020202020204" pitchFamily="34" charset="0"/>
              </a:rPr>
              <a:t>. At the ______________, there are many </a:t>
            </a:r>
            <a:r>
              <a:rPr lang="en-US" sz="2400" dirty="0">
                <a:highlight>
                  <a:srgbClr val="00FF00"/>
                </a:highlight>
                <a:latin typeface="Century Gothic" panose="020B0502020202020204" pitchFamily="34" charset="0"/>
              </a:rPr>
              <a:t>interesting films</a:t>
            </a:r>
            <a:r>
              <a:rPr lang="en-US" sz="2400" dirty="0"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BF1A16-A0F8-1757-1DE6-77322CE04DAB}"/>
              </a:ext>
            </a:extLst>
          </p:cNvPr>
          <p:cNvSpPr txBox="1"/>
          <p:nvPr/>
        </p:nvSpPr>
        <p:spPr>
          <a:xfrm>
            <a:off x="1521382" y="1681418"/>
            <a:ext cx="2598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1" dirty="0">
                <a:solidFill>
                  <a:srgbClr val="F93775">
                    <a:lumMod val="75000"/>
                  </a:srgbClr>
                </a:solidFill>
                <a:latin typeface="Century Gothic" panose="020B0502020202020204" pitchFamily="34" charset="0"/>
              </a:rPr>
              <a:t>C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9377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annes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9377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film festival</a:t>
            </a:r>
            <a:endParaRPr kumimoji="0" lang="en-VN" sz="1800" b="1" i="0" u="none" strike="noStrike" kern="0" cap="none" spc="0" normalizeH="0" baseline="0" noProof="0" dirty="0">
              <a:ln>
                <a:noFill/>
              </a:ln>
              <a:solidFill>
                <a:srgbClr val="F93775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0D5041-1825-0B1F-6FB1-C8D50AAA62DC}"/>
              </a:ext>
            </a:extLst>
          </p:cNvPr>
          <p:cNvSpPr/>
          <p:nvPr/>
        </p:nvSpPr>
        <p:spPr>
          <a:xfrm>
            <a:off x="439956" y="820824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99C17F5-51F6-68F4-D116-55C2DA4281A3}"/>
              </a:ext>
            </a:extLst>
          </p:cNvPr>
          <p:cNvSpPr/>
          <p:nvPr/>
        </p:nvSpPr>
        <p:spPr>
          <a:xfrm>
            <a:off x="3264436" y="812021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217860F-E610-1FDC-5E02-626852C10E3F}"/>
              </a:ext>
            </a:extLst>
          </p:cNvPr>
          <p:cNvSpPr/>
          <p:nvPr/>
        </p:nvSpPr>
        <p:spPr>
          <a:xfrm>
            <a:off x="429796" y="1176424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146" name="Picture 2" descr="Cannes Film Festival - Wikipedia">
            <a:extLst>
              <a:ext uri="{FF2B5EF4-FFF2-40B4-BE49-F238E27FC236}">
                <a16:creationId xmlns:a16="http://schemas.microsoft.com/office/drawing/2014/main" id="{D97E40AE-9F5D-BE4E-0485-E36C93DA8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822" y="2722730"/>
            <a:ext cx="2770847" cy="13854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nnes film festival 2018: Final list of films | Moviekoop">
            <a:extLst>
              <a:ext uri="{FF2B5EF4-FFF2-40B4-BE49-F238E27FC236}">
                <a16:creationId xmlns:a16="http://schemas.microsoft.com/office/drawing/2014/main" id="{7984001C-E21C-8C13-B4DD-B8B72BC80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598" y="2221007"/>
            <a:ext cx="3185160" cy="238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035F276-05AE-9CC6-E883-3A3F7FD25770}"/>
              </a:ext>
            </a:extLst>
          </p:cNvPr>
          <p:cNvSpPr/>
          <p:nvPr/>
        </p:nvSpPr>
        <p:spPr>
          <a:xfrm>
            <a:off x="3264436" y="1138359"/>
            <a:ext cx="2415004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7553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47;p37">
            <a:extLst>
              <a:ext uri="{FF2B5EF4-FFF2-40B4-BE49-F238E27FC236}">
                <a16:creationId xmlns:a16="http://schemas.microsoft.com/office/drawing/2014/main" id="{DEB55D14-6398-C149-1F49-0314E13C73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473" y="163671"/>
            <a:ext cx="849720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noProof="1"/>
              <a:t>Ex 3 (pg.94) Fill in each blank with a word or frase from the box. </a:t>
            </a:r>
            <a:endParaRPr lang="pt-BR" sz="2400" b="1" noProof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C1EB8-D87F-2906-72B5-5ABCBD927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81900" y="450021"/>
            <a:ext cx="3771900" cy="419100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F94D186-2D1E-8C43-50E2-2110A9796E55}"/>
              </a:ext>
            </a:extLst>
          </p:cNvPr>
          <p:cNvGraphicFramePr>
            <a:graphicFrameLocks noGrp="1"/>
          </p:cNvGraphicFramePr>
          <p:nvPr/>
        </p:nvGraphicFramePr>
        <p:xfrm>
          <a:off x="349321" y="736371"/>
          <a:ext cx="8604555" cy="741680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2868185">
                  <a:extLst>
                    <a:ext uri="{9D8B030D-6E8A-4147-A177-3AD203B41FA5}">
                      <a16:colId xmlns:a16="http://schemas.microsoft.com/office/drawing/2014/main" val="296236097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99738495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23771418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ainting eggs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Christmas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Mid-autumn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5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andy apples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Cannes film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turkey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6495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507EEA-F77E-D1B8-851F-4E0AA89EAB82}"/>
              </a:ext>
            </a:extLst>
          </p:cNvPr>
          <p:cNvSpPr txBox="1"/>
          <p:nvPr/>
        </p:nvSpPr>
        <p:spPr>
          <a:xfrm>
            <a:off x="349321" y="1635252"/>
            <a:ext cx="8703239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5</a:t>
            </a:r>
            <a:r>
              <a:rPr lang="en-US" sz="2400" dirty="0">
                <a:latin typeface="Century Gothic" panose="020B0502020202020204" pitchFamily="34" charset="0"/>
              </a:rPr>
              <a:t>. Performing lion dances is one of the activities at the _____________________.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BF1A16-A0F8-1757-1DE6-77322CE04DAB}"/>
              </a:ext>
            </a:extLst>
          </p:cNvPr>
          <p:cNvSpPr txBox="1"/>
          <p:nvPr/>
        </p:nvSpPr>
        <p:spPr>
          <a:xfrm>
            <a:off x="429796" y="1996574"/>
            <a:ext cx="32458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F93775">
                    <a:lumMod val="75000"/>
                  </a:srgbClr>
                </a:solidFill>
                <a:latin typeface="Century Gothic" panose="020B0502020202020204" pitchFamily="34" charset="0"/>
              </a:rPr>
              <a:t>Mid-autumn festival</a:t>
            </a:r>
            <a:endParaRPr kumimoji="0" lang="en-VN" sz="2400" b="1" i="0" u="none" strike="noStrike" kern="0" cap="none" spc="0" normalizeH="0" baseline="0" noProof="0" dirty="0">
              <a:ln>
                <a:noFill/>
              </a:ln>
              <a:solidFill>
                <a:srgbClr val="F93775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0D5041-1825-0B1F-6FB1-C8D50AAA62DC}"/>
              </a:ext>
            </a:extLst>
          </p:cNvPr>
          <p:cNvSpPr/>
          <p:nvPr/>
        </p:nvSpPr>
        <p:spPr>
          <a:xfrm>
            <a:off x="439956" y="820824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99C17F5-51F6-68F4-D116-55C2DA4281A3}"/>
              </a:ext>
            </a:extLst>
          </p:cNvPr>
          <p:cNvSpPr/>
          <p:nvPr/>
        </p:nvSpPr>
        <p:spPr>
          <a:xfrm>
            <a:off x="3264436" y="812021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217860F-E610-1FDC-5E02-626852C10E3F}"/>
              </a:ext>
            </a:extLst>
          </p:cNvPr>
          <p:cNvSpPr/>
          <p:nvPr/>
        </p:nvSpPr>
        <p:spPr>
          <a:xfrm>
            <a:off x="429796" y="1176424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035F276-05AE-9CC6-E883-3A3F7FD25770}"/>
              </a:ext>
            </a:extLst>
          </p:cNvPr>
          <p:cNvSpPr/>
          <p:nvPr/>
        </p:nvSpPr>
        <p:spPr>
          <a:xfrm>
            <a:off x="3264436" y="1138359"/>
            <a:ext cx="2415004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026" name="Picture 2" descr="Dancing Lions &amp; Dragons, Oh My! Celebrating The Mid-Autumn Festival with  Dance — HONG KONG DANCE MAGAZINE">
            <a:extLst>
              <a:ext uri="{FF2B5EF4-FFF2-40B4-BE49-F238E27FC236}">
                <a16:creationId xmlns:a16="http://schemas.microsoft.com/office/drawing/2014/main" id="{BEBF869C-C6E8-A4C9-4AAE-BBB667A2A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92" y="2623450"/>
            <a:ext cx="3077517" cy="2054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 nước trên thế giới đón Tết Trung Thu như thế nào?">
            <a:extLst>
              <a:ext uri="{FF2B5EF4-FFF2-40B4-BE49-F238E27FC236}">
                <a16:creationId xmlns:a16="http://schemas.microsoft.com/office/drawing/2014/main" id="{97EFAE0D-6C8C-9156-E055-676A468D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075" y="2597471"/>
            <a:ext cx="3703446" cy="2080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12A2EE7-4A5B-F853-9897-96C4BEA62538}"/>
              </a:ext>
            </a:extLst>
          </p:cNvPr>
          <p:cNvSpPr/>
          <p:nvPr/>
        </p:nvSpPr>
        <p:spPr>
          <a:xfrm>
            <a:off x="6088916" y="760968"/>
            <a:ext cx="2415004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7853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47;p37">
            <a:extLst>
              <a:ext uri="{FF2B5EF4-FFF2-40B4-BE49-F238E27FC236}">
                <a16:creationId xmlns:a16="http://schemas.microsoft.com/office/drawing/2014/main" id="{DEB55D14-6398-C149-1F49-0314E13C73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473" y="163671"/>
            <a:ext cx="849720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noProof="1"/>
              <a:t>Ex 3 (pg.94) Fill in each blank with a word or frase from the box. </a:t>
            </a:r>
            <a:endParaRPr lang="pt-BR" sz="2400" b="1" noProof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C1EB8-D87F-2906-72B5-5ABCBD927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81900" y="450021"/>
            <a:ext cx="3771900" cy="419100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F94D186-2D1E-8C43-50E2-2110A9796E55}"/>
              </a:ext>
            </a:extLst>
          </p:cNvPr>
          <p:cNvGraphicFramePr>
            <a:graphicFrameLocks noGrp="1"/>
          </p:cNvGraphicFramePr>
          <p:nvPr/>
        </p:nvGraphicFramePr>
        <p:xfrm>
          <a:off x="349321" y="736371"/>
          <a:ext cx="8604555" cy="741680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2868185">
                  <a:extLst>
                    <a:ext uri="{9D8B030D-6E8A-4147-A177-3AD203B41FA5}">
                      <a16:colId xmlns:a16="http://schemas.microsoft.com/office/drawing/2014/main" val="296236097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99738495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23771418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ainting eggs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Christmas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Mid-autumn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5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andy apples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Cannes film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turkey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6495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507EEA-F77E-D1B8-851F-4E0AA89EAB82}"/>
              </a:ext>
            </a:extLst>
          </p:cNvPr>
          <p:cNvSpPr txBox="1"/>
          <p:nvPr/>
        </p:nvSpPr>
        <p:spPr>
          <a:xfrm>
            <a:off x="349321" y="1635252"/>
            <a:ext cx="870323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6</a:t>
            </a:r>
            <a:r>
              <a:rPr lang="en-US" sz="2400" dirty="0">
                <a:latin typeface="Century Gothic" panose="020B0502020202020204" pitchFamily="34" charset="0"/>
              </a:rPr>
              <a:t>. Bill's mum is cooking a _________ for Thanksgiving.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BF1A16-A0F8-1757-1DE6-77322CE04DAB}"/>
              </a:ext>
            </a:extLst>
          </p:cNvPr>
          <p:cNvSpPr txBox="1"/>
          <p:nvPr/>
        </p:nvSpPr>
        <p:spPr>
          <a:xfrm>
            <a:off x="4163209" y="1635251"/>
            <a:ext cx="11300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F93775">
                    <a:lumMod val="75000"/>
                  </a:srgbClr>
                </a:solidFill>
                <a:latin typeface="Century Gothic" panose="020B0502020202020204" pitchFamily="34" charset="0"/>
              </a:rPr>
              <a:t>turkey</a:t>
            </a:r>
            <a:endParaRPr kumimoji="0" lang="en-VN" sz="2400" b="1" i="0" u="none" strike="noStrike" kern="0" cap="none" spc="0" normalizeH="0" baseline="0" noProof="0" dirty="0">
              <a:ln>
                <a:noFill/>
              </a:ln>
              <a:solidFill>
                <a:srgbClr val="F93775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0D5041-1825-0B1F-6FB1-C8D50AAA62DC}"/>
              </a:ext>
            </a:extLst>
          </p:cNvPr>
          <p:cNvSpPr/>
          <p:nvPr/>
        </p:nvSpPr>
        <p:spPr>
          <a:xfrm>
            <a:off x="439956" y="820824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99C17F5-51F6-68F4-D116-55C2DA4281A3}"/>
              </a:ext>
            </a:extLst>
          </p:cNvPr>
          <p:cNvSpPr/>
          <p:nvPr/>
        </p:nvSpPr>
        <p:spPr>
          <a:xfrm>
            <a:off x="3264436" y="812021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217860F-E610-1FDC-5E02-626852C10E3F}"/>
              </a:ext>
            </a:extLst>
          </p:cNvPr>
          <p:cNvSpPr/>
          <p:nvPr/>
        </p:nvSpPr>
        <p:spPr>
          <a:xfrm>
            <a:off x="429796" y="1176424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035F276-05AE-9CC6-E883-3A3F7FD25770}"/>
              </a:ext>
            </a:extLst>
          </p:cNvPr>
          <p:cNvSpPr/>
          <p:nvPr/>
        </p:nvSpPr>
        <p:spPr>
          <a:xfrm>
            <a:off x="3264436" y="1138359"/>
            <a:ext cx="2415004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12A2EE7-4A5B-F853-9897-96C4BEA62538}"/>
              </a:ext>
            </a:extLst>
          </p:cNvPr>
          <p:cNvSpPr/>
          <p:nvPr/>
        </p:nvSpPr>
        <p:spPr>
          <a:xfrm>
            <a:off x="6088916" y="760968"/>
            <a:ext cx="2415004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050" name="Picture 2" descr="Christmas Turkey With Cranberry Stuffing Recipe | Tesco Real Food">
            <a:extLst>
              <a:ext uri="{FF2B5EF4-FFF2-40B4-BE49-F238E27FC236}">
                <a16:creationId xmlns:a16="http://schemas.microsoft.com/office/drawing/2014/main" id="{32306CEC-3495-E7FC-2E1B-41DE36996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84" y="2378495"/>
            <a:ext cx="3605978" cy="2366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urkey Cake – The Ultimate in Christmas Cake Creativity - Renshaw Baking">
            <a:extLst>
              <a:ext uri="{FF2B5EF4-FFF2-40B4-BE49-F238E27FC236}">
                <a16:creationId xmlns:a16="http://schemas.microsoft.com/office/drawing/2014/main" id="{70A7DBAB-1E36-82FB-1F86-8A550B7FC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78495"/>
            <a:ext cx="3638877" cy="2366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E8289BE-C1E3-E209-6E37-F0047A97E875}"/>
              </a:ext>
            </a:extLst>
          </p:cNvPr>
          <p:cNvSpPr/>
          <p:nvPr/>
        </p:nvSpPr>
        <p:spPr>
          <a:xfrm>
            <a:off x="6179551" y="1165877"/>
            <a:ext cx="2415004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5829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>
          <a:extLst>
            <a:ext uri="{FF2B5EF4-FFF2-40B4-BE49-F238E27FC236}">
              <a16:creationId xmlns:a16="http://schemas.microsoft.com/office/drawing/2014/main" id="{23833BEC-91E4-22B0-5CDF-3CFFC1302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27">
            <a:extLst>
              <a:ext uri="{FF2B5EF4-FFF2-40B4-BE49-F238E27FC236}">
                <a16:creationId xmlns:a16="http://schemas.microsoft.com/office/drawing/2014/main" id="{4A6913F7-9FEB-11BC-7243-7D50C9E7CF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dirty="0" err="1"/>
              <a:t>Objectives</a:t>
            </a:r>
            <a:endParaRPr sz="4800" dirty="0"/>
          </a:p>
        </p:txBody>
      </p:sp>
      <p:grpSp>
        <p:nvGrpSpPr>
          <p:cNvPr id="1184" name="Google Shape;1184;p27">
            <a:extLst>
              <a:ext uri="{FF2B5EF4-FFF2-40B4-BE49-F238E27FC236}">
                <a16:creationId xmlns:a16="http://schemas.microsoft.com/office/drawing/2014/main" id="{C1CE5DD2-2585-B125-599F-DE2FE169E951}"/>
              </a:ext>
            </a:extLst>
          </p:cNvPr>
          <p:cNvGrpSpPr/>
          <p:nvPr/>
        </p:nvGrpSpPr>
        <p:grpSpPr>
          <a:xfrm>
            <a:off x="8019454" y="413548"/>
            <a:ext cx="654195" cy="635660"/>
            <a:chOff x="1860550" y="3536650"/>
            <a:chExt cx="477375" cy="463850"/>
          </a:xfrm>
        </p:grpSpPr>
        <p:sp>
          <p:nvSpPr>
            <p:cNvPr id="1185" name="Google Shape;1185;p27">
              <a:extLst>
                <a:ext uri="{FF2B5EF4-FFF2-40B4-BE49-F238E27FC236}">
                  <a16:creationId xmlns:a16="http://schemas.microsoft.com/office/drawing/2014/main" id="{622742FF-A1E6-089F-50C6-F3306A2F7AA9}"/>
                </a:ext>
              </a:extLst>
            </p:cNvPr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7">
              <a:extLst>
                <a:ext uri="{FF2B5EF4-FFF2-40B4-BE49-F238E27FC236}">
                  <a16:creationId xmlns:a16="http://schemas.microsoft.com/office/drawing/2014/main" id="{2F29ED7C-92AE-29EF-0CE2-072FD7BB013D}"/>
                </a:ext>
              </a:extLst>
            </p:cNvPr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7">
              <a:extLst>
                <a:ext uri="{FF2B5EF4-FFF2-40B4-BE49-F238E27FC236}">
                  <a16:creationId xmlns:a16="http://schemas.microsoft.com/office/drawing/2014/main" id="{117AEB1B-11A4-AA23-4669-8A6096C07611}"/>
                </a:ext>
              </a:extLst>
            </p:cNvPr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7">
              <a:extLst>
                <a:ext uri="{FF2B5EF4-FFF2-40B4-BE49-F238E27FC236}">
                  <a16:creationId xmlns:a16="http://schemas.microsoft.com/office/drawing/2014/main" id="{D71AF2CA-8F8F-C55C-A09C-F5C5FA20D1E1}"/>
                </a:ext>
              </a:extLst>
            </p:cNvPr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7">
              <a:extLst>
                <a:ext uri="{FF2B5EF4-FFF2-40B4-BE49-F238E27FC236}">
                  <a16:creationId xmlns:a16="http://schemas.microsoft.com/office/drawing/2014/main" id="{0607A271-9C47-939B-B783-82B1412B0049}"/>
                </a:ext>
              </a:extLst>
            </p:cNvPr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7">
              <a:extLst>
                <a:ext uri="{FF2B5EF4-FFF2-40B4-BE49-F238E27FC236}">
                  <a16:creationId xmlns:a16="http://schemas.microsoft.com/office/drawing/2014/main" id="{87FF043F-8A01-8F2F-B849-CD739C98731C}"/>
                </a:ext>
              </a:extLst>
            </p:cNvPr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7">
              <a:extLst>
                <a:ext uri="{FF2B5EF4-FFF2-40B4-BE49-F238E27FC236}">
                  <a16:creationId xmlns:a16="http://schemas.microsoft.com/office/drawing/2014/main" id="{574C93AE-78A2-61E8-D8CE-4263BAF01334}"/>
                </a:ext>
              </a:extLst>
            </p:cNvPr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7">
              <a:extLst>
                <a:ext uri="{FF2B5EF4-FFF2-40B4-BE49-F238E27FC236}">
                  <a16:creationId xmlns:a16="http://schemas.microsoft.com/office/drawing/2014/main" id="{D60F2833-C2A3-60C1-A2C2-39E679C02AC3}"/>
                </a:ext>
              </a:extLst>
            </p:cNvPr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3" name="Google Shape;1193;p27">
            <a:extLst>
              <a:ext uri="{FF2B5EF4-FFF2-40B4-BE49-F238E27FC236}">
                <a16:creationId xmlns:a16="http://schemas.microsoft.com/office/drawing/2014/main" id="{6D088E17-3CCB-3390-032E-4E36F36E6ADA}"/>
              </a:ext>
            </a:extLst>
          </p:cNvPr>
          <p:cNvSpPr/>
          <p:nvPr/>
        </p:nvSpPr>
        <p:spPr>
          <a:xfrm>
            <a:off x="8105610" y="5038674"/>
            <a:ext cx="139384" cy="47113"/>
          </a:xfrm>
          <a:custGeom>
            <a:avLst/>
            <a:gdLst/>
            <a:ahLst/>
            <a:cxnLst/>
            <a:rect l="l" t="t" r="r" b="b"/>
            <a:pathLst>
              <a:path w="1426" h="482" extrusionOk="0">
                <a:moveTo>
                  <a:pt x="714" y="1"/>
                </a:moveTo>
                <a:cubicBezTo>
                  <a:pt x="321" y="1"/>
                  <a:pt x="1" y="109"/>
                  <a:pt x="1" y="241"/>
                </a:cubicBezTo>
                <a:cubicBezTo>
                  <a:pt x="1" y="374"/>
                  <a:pt x="321" y="482"/>
                  <a:pt x="714" y="482"/>
                </a:cubicBezTo>
                <a:cubicBezTo>
                  <a:pt x="1107" y="482"/>
                  <a:pt x="1426" y="374"/>
                  <a:pt x="1426" y="241"/>
                </a:cubicBezTo>
                <a:cubicBezTo>
                  <a:pt x="1426" y="109"/>
                  <a:pt x="1107" y="1"/>
                  <a:pt x="714" y="1"/>
                </a:cubicBezTo>
                <a:close/>
              </a:path>
            </a:pathLst>
          </a:custGeom>
          <a:solidFill>
            <a:srgbClr val="E3E9ED">
              <a:alpha val="43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27">
            <a:extLst>
              <a:ext uri="{FF2B5EF4-FFF2-40B4-BE49-F238E27FC236}">
                <a16:creationId xmlns:a16="http://schemas.microsoft.com/office/drawing/2014/main" id="{493D35FF-5C71-1C5A-7057-C29C87698DAD}"/>
              </a:ext>
            </a:extLst>
          </p:cNvPr>
          <p:cNvSpPr/>
          <p:nvPr/>
        </p:nvSpPr>
        <p:spPr>
          <a:xfrm>
            <a:off x="1099029" y="5049468"/>
            <a:ext cx="225889" cy="171347"/>
          </a:xfrm>
          <a:custGeom>
            <a:avLst/>
            <a:gdLst/>
            <a:ahLst/>
            <a:cxnLst/>
            <a:rect l="l" t="t" r="r" b="b"/>
            <a:pathLst>
              <a:path w="2311" h="1753" extrusionOk="0">
                <a:moveTo>
                  <a:pt x="1939" y="1"/>
                </a:moveTo>
                <a:cubicBezTo>
                  <a:pt x="1775" y="1"/>
                  <a:pt x="1619" y="130"/>
                  <a:pt x="1539" y="282"/>
                </a:cubicBezTo>
                <a:cubicBezTo>
                  <a:pt x="1447" y="460"/>
                  <a:pt x="1428" y="664"/>
                  <a:pt x="1371" y="856"/>
                </a:cubicBezTo>
                <a:cubicBezTo>
                  <a:pt x="1255" y="492"/>
                  <a:pt x="979" y="202"/>
                  <a:pt x="620" y="68"/>
                </a:cubicBezTo>
                <a:cubicBezTo>
                  <a:pt x="546" y="42"/>
                  <a:pt x="465" y="22"/>
                  <a:pt x="386" y="22"/>
                </a:cubicBezTo>
                <a:cubicBezTo>
                  <a:pt x="325" y="22"/>
                  <a:pt x="264" y="34"/>
                  <a:pt x="210" y="64"/>
                </a:cubicBezTo>
                <a:cubicBezTo>
                  <a:pt x="64" y="143"/>
                  <a:pt x="0" y="329"/>
                  <a:pt x="23" y="495"/>
                </a:cubicBezTo>
                <a:cubicBezTo>
                  <a:pt x="45" y="660"/>
                  <a:pt x="134" y="807"/>
                  <a:pt x="230" y="945"/>
                </a:cubicBezTo>
                <a:cubicBezTo>
                  <a:pt x="422" y="1223"/>
                  <a:pt x="655" y="1489"/>
                  <a:pt x="960" y="1637"/>
                </a:cubicBezTo>
                <a:cubicBezTo>
                  <a:pt x="1099" y="1705"/>
                  <a:pt x="1286" y="1753"/>
                  <a:pt x="1468" y="1753"/>
                </a:cubicBezTo>
                <a:cubicBezTo>
                  <a:pt x="1628" y="1753"/>
                  <a:pt x="1783" y="1716"/>
                  <a:pt x="1898" y="1622"/>
                </a:cubicBezTo>
                <a:cubicBezTo>
                  <a:pt x="2141" y="1423"/>
                  <a:pt x="2252" y="949"/>
                  <a:pt x="2291" y="652"/>
                </a:cubicBezTo>
                <a:cubicBezTo>
                  <a:pt x="2306" y="528"/>
                  <a:pt x="2311" y="397"/>
                  <a:pt x="2272" y="278"/>
                </a:cubicBezTo>
                <a:cubicBezTo>
                  <a:pt x="2233" y="157"/>
                  <a:pt x="2144" y="48"/>
                  <a:pt x="2022" y="12"/>
                </a:cubicBezTo>
                <a:cubicBezTo>
                  <a:pt x="1995" y="4"/>
                  <a:pt x="1967" y="1"/>
                  <a:pt x="1939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27">
            <a:extLst>
              <a:ext uri="{FF2B5EF4-FFF2-40B4-BE49-F238E27FC236}">
                <a16:creationId xmlns:a16="http://schemas.microsoft.com/office/drawing/2014/main" id="{4418117B-0344-C5D0-DD89-A50ABC3871F3}"/>
              </a:ext>
            </a:extLst>
          </p:cNvPr>
          <p:cNvSpPr/>
          <p:nvPr/>
        </p:nvSpPr>
        <p:spPr>
          <a:xfrm>
            <a:off x="1086816" y="4644958"/>
            <a:ext cx="250325" cy="208001"/>
          </a:xfrm>
          <a:custGeom>
            <a:avLst/>
            <a:gdLst/>
            <a:ahLst/>
            <a:cxnLst/>
            <a:rect l="l" t="t" r="r" b="b"/>
            <a:pathLst>
              <a:path w="2561" h="2128" extrusionOk="0">
                <a:moveTo>
                  <a:pt x="2042" y="1"/>
                </a:moveTo>
                <a:cubicBezTo>
                  <a:pt x="2031" y="1"/>
                  <a:pt x="2020" y="2"/>
                  <a:pt x="2009" y="3"/>
                </a:cubicBezTo>
                <a:cubicBezTo>
                  <a:pt x="1922" y="18"/>
                  <a:pt x="1853" y="85"/>
                  <a:pt x="1798" y="156"/>
                </a:cubicBezTo>
                <a:cubicBezTo>
                  <a:pt x="1629" y="378"/>
                  <a:pt x="1548" y="655"/>
                  <a:pt x="1571" y="935"/>
                </a:cubicBezTo>
                <a:cubicBezTo>
                  <a:pt x="1405" y="794"/>
                  <a:pt x="1236" y="653"/>
                  <a:pt x="1039" y="557"/>
                </a:cubicBezTo>
                <a:cubicBezTo>
                  <a:pt x="906" y="493"/>
                  <a:pt x="758" y="452"/>
                  <a:pt x="611" y="452"/>
                </a:cubicBezTo>
                <a:cubicBezTo>
                  <a:pt x="542" y="452"/>
                  <a:pt x="473" y="461"/>
                  <a:pt x="406" y="481"/>
                </a:cubicBezTo>
                <a:cubicBezTo>
                  <a:pt x="198" y="543"/>
                  <a:pt x="20" y="731"/>
                  <a:pt x="12" y="948"/>
                </a:cubicBezTo>
                <a:cubicBezTo>
                  <a:pt x="0" y="1209"/>
                  <a:pt x="215" y="1421"/>
                  <a:pt x="431" y="1569"/>
                </a:cubicBezTo>
                <a:cubicBezTo>
                  <a:pt x="704" y="1755"/>
                  <a:pt x="1327" y="2128"/>
                  <a:pt x="1780" y="2128"/>
                </a:cubicBezTo>
                <a:cubicBezTo>
                  <a:pt x="1899" y="2128"/>
                  <a:pt x="2006" y="2102"/>
                  <a:pt x="2092" y="2041"/>
                </a:cubicBezTo>
                <a:cubicBezTo>
                  <a:pt x="2560" y="1711"/>
                  <a:pt x="2537" y="768"/>
                  <a:pt x="2359" y="306"/>
                </a:cubicBezTo>
                <a:cubicBezTo>
                  <a:pt x="2303" y="160"/>
                  <a:pt x="2191" y="1"/>
                  <a:pt x="20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27">
            <a:extLst>
              <a:ext uri="{FF2B5EF4-FFF2-40B4-BE49-F238E27FC236}">
                <a16:creationId xmlns:a16="http://schemas.microsoft.com/office/drawing/2014/main" id="{8F09721F-1B4C-FD19-7D2A-207982069970}"/>
              </a:ext>
            </a:extLst>
          </p:cNvPr>
          <p:cNvSpPr txBox="1"/>
          <p:nvPr/>
        </p:nvSpPr>
        <p:spPr>
          <a:xfrm>
            <a:off x="720000" y="1363003"/>
            <a:ext cx="77040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At the end of this lesson, students will be able to:</a:t>
            </a:r>
            <a:endParaRPr sz="2600" b="1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19" name="Google Shape;3290;p47">
            <a:extLst>
              <a:ext uri="{FF2B5EF4-FFF2-40B4-BE49-F238E27FC236}">
                <a16:creationId xmlns:a16="http://schemas.microsoft.com/office/drawing/2014/main" id="{C4317530-5527-7137-123A-38EFECE4742D}"/>
              </a:ext>
            </a:extLst>
          </p:cNvPr>
          <p:cNvGrpSpPr/>
          <p:nvPr/>
        </p:nvGrpSpPr>
        <p:grpSpPr>
          <a:xfrm>
            <a:off x="1282595" y="2165390"/>
            <a:ext cx="647047" cy="747514"/>
            <a:chOff x="1105700" y="3405425"/>
            <a:chExt cx="626975" cy="724325"/>
          </a:xfrm>
        </p:grpSpPr>
        <p:sp>
          <p:nvSpPr>
            <p:cNvPr id="20" name="Google Shape;3291;p47">
              <a:extLst>
                <a:ext uri="{FF2B5EF4-FFF2-40B4-BE49-F238E27FC236}">
                  <a16:creationId xmlns:a16="http://schemas.microsoft.com/office/drawing/2014/main" id="{374E9204-9556-2EDD-CE96-228298795CBF}"/>
                </a:ext>
              </a:extLst>
            </p:cNvPr>
            <p:cNvSpPr/>
            <p:nvPr/>
          </p:nvSpPr>
          <p:spPr>
            <a:xfrm>
              <a:off x="1159275" y="3405425"/>
              <a:ext cx="547750" cy="703150"/>
            </a:xfrm>
            <a:custGeom>
              <a:avLst/>
              <a:gdLst/>
              <a:ahLst/>
              <a:cxnLst/>
              <a:rect l="l" t="t" r="r" b="b"/>
              <a:pathLst>
                <a:path w="21910" h="28126" extrusionOk="0">
                  <a:moveTo>
                    <a:pt x="16297" y="0"/>
                  </a:moveTo>
                  <a:cubicBezTo>
                    <a:pt x="13846" y="0"/>
                    <a:pt x="11322" y="1695"/>
                    <a:pt x="9597" y="3319"/>
                  </a:cubicBezTo>
                  <a:cubicBezTo>
                    <a:pt x="6318" y="6409"/>
                    <a:pt x="3659" y="10057"/>
                    <a:pt x="1861" y="14220"/>
                  </a:cubicBezTo>
                  <a:cubicBezTo>
                    <a:pt x="1013" y="16181"/>
                    <a:pt x="0" y="18563"/>
                    <a:pt x="220" y="20736"/>
                  </a:cubicBezTo>
                  <a:cubicBezTo>
                    <a:pt x="307" y="21613"/>
                    <a:pt x="599" y="22456"/>
                    <a:pt x="1181" y="23224"/>
                  </a:cubicBezTo>
                  <a:cubicBezTo>
                    <a:pt x="3061" y="25695"/>
                    <a:pt x="6807" y="28125"/>
                    <a:pt x="10266" y="28125"/>
                  </a:cubicBezTo>
                  <a:cubicBezTo>
                    <a:pt x="11627" y="28125"/>
                    <a:pt x="12944" y="27749"/>
                    <a:pt x="14086" y="26850"/>
                  </a:cubicBezTo>
                  <a:cubicBezTo>
                    <a:pt x="15224" y="25956"/>
                    <a:pt x="15927" y="24616"/>
                    <a:pt x="16525" y="23289"/>
                  </a:cubicBezTo>
                  <a:cubicBezTo>
                    <a:pt x="18325" y="19304"/>
                    <a:pt x="19503" y="15050"/>
                    <a:pt x="20107" y="10733"/>
                  </a:cubicBezTo>
                  <a:cubicBezTo>
                    <a:pt x="20520" y="7778"/>
                    <a:pt x="21910" y="2559"/>
                    <a:pt x="18770" y="676"/>
                  </a:cubicBezTo>
                  <a:cubicBezTo>
                    <a:pt x="17978" y="201"/>
                    <a:pt x="17142" y="0"/>
                    <a:pt x="16297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92;p47">
              <a:extLst>
                <a:ext uri="{FF2B5EF4-FFF2-40B4-BE49-F238E27FC236}">
                  <a16:creationId xmlns:a16="http://schemas.microsoft.com/office/drawing/2014/main" id="{F250F46D-F6EB-1E7B-7E63-A2F91802AFE5}"/>
                </a:ext>
              </a:extLst>
            </p:cNvPr>
            <p:cNvSpPr/>
            <p:nvPr/>
          </p:nvSpPr>
          <p:spPr>
            <a:xfrm>
              <a:off x="1164325" y="3405825"/>
              <a:ext cx="514175" cy="702700"/>
            </a:xfrm>
            <a:custGeom>
              <a:avLst/>
              <a:gdLst/>
              <a:ahLst/>
              <a:cxnLst/>
              <a:rect l="l" t="t" r="r" b="b"/>
              <a:pathLst>
                <a:path w="20567" h="28108" extrusionOk="0">
                  <a:moveTo>
                    <a:pt x="13127" y="1707"/>
                  </a:moveTo>
                  <a:lnTo>
                    <a:pt x="13127" y="1707"/>
                  </a:lnTo>
                  <a:cubicBezTo>
                    <a:pt x="13744" y="2011"/>
                    <a:pt x="14361" y="2311"/>
                    <a:pt x="14982" y="2606"/>
                  </a:cubicBezTo>
                  <a:cubicBezTo>
                    <a:pt x="14547" y="3431"/>
                    <a:pt x="14116" y="4261"/>
                    <a:pt x="13690" y="5090"/>
                  </a:cubicBezTo>
                  <a:cubicBezTo>
                    <a:pt x="13068" y="4799"/>
                    <a:pt x="12446" y="4500"/>
                    <a:pt x="11829" y="4197"/>
                  </a:cubicBezTo>
                  <a:cubicBezTo>
                    <a:pt x="12255" y="3364"/>
                    <a:pt x="12688" y="2533"/>
                    <a:pt x="13127" y="1707"/>
                  </a:cubicBezTo>
                  <a:close/>
                  <a:moveTo>
                    <a:pt x="15435" y="2818"/>
                  </a:moveTo>
                  <a:cubicBezTo>
                    <a:pt x="16146" y="3154"/>
                    <a:pt x="16860" y="3481"/>
                    <a:pt x="17578" y="3803"/>
                  </a:cubicBezTo>
                  <a:cubicBezTo>
                    <a:pt x="17146" y="4624"/>
                    <a:pt x="16717" y="5449"/>
                    <a:pt x="16293" y="6275"/>
                  </a:cubicBezTo>
                  <a:cubicBezTo>
                    <a:pt x="15573" y="5955"/>
                    <a:pt x="14857" y="5631"/>
                    <a:pt x="14142" y="5300"/>
                  </a:cubicBezTo>
                  <a:cubicBezTo>
                    <a:pt x="14567" y="4470"/>
                    <a:pt x="14999" y="3644"/>
                    <a:pt x="15435" y="2818"/>
                  </a:cubicBezTo>
                  <a:close/>
                  <a:moveTo>
                    <a:pt x="18035" y="4007"/>
                  </a:moveTo>
                  <a:cubicBezTo>
                    <a:pt x="18744" y="4321"/>
                    <a:pt x="19456" y="4629"/>
                    <a:pt x="20171" y="4932"/>
                  </a:cubicBezTo>
                  <a:cubicBezTo>
                    <a:pt x="19740" y="5752"/>
                    <a:pt x="19314" y="6572"/>
                    <a:pt x="18894" y="7395"/>
                  </a:cubicBezTo>
                  <a:cubicBezTo>
                    <a:pt x="18176" y="7096"/>
                    <a:pt x="17461" y="6789"/>
                    <a:pt x="16750" y="6476"/>
                  </a:cubicBezTo>
                  <a:cubicBezTo>
                    <a:pt x="16760" y="6458"/>
                    <a:pt x="16768" y="6439"/>
                    <a:pt x="16778" y="6420"/>
                  </a:cubicBezTo>
                  <a:cubicBezTo>
                    <a:pt x="17192" y="5612"/>
                    <a:pt x="17614" y="4809"/>
                    <a:pt x="18035" y="4007"/>
                  </a:cubicBezTo>
                  <a:close/>
                  <a:moveTo>
                    <a:pt x="11602" y="4644"/>
                  </a:moveTo>
                  <a:cubicBezTo>
                    <a:pt x="12221" y="4947"/>
                    <a:pt x="12841" y="5245"/>
                    <a:pt x="13464" y="5538"/>
                  </a:cubicBezTo>
                  <a:cubicBezTo>
                    <a:pt x="13039" y="6367"/>
                    <a:pt x="12620" y="7199"/>
                    <a:pt x="12207" y="8035"/>
                  </a:cubicBezTo>
                  <a:cubicBezTo>
                    <a:pt x="11582" y="7745"/>
                    <a:pt x="10960" y="7451"/>
                    <a:pt x="10340" y="7151"/>
                  </a:cubicBezTo>
                  <a:cubicBezTo>
                    <a:pt x="10756" y="6313"/>
                    <a:pt x="11176" y="5477"/>
                    <a:pt x="11602" y="4644"/>
                  </a:cubicBezTo>
                  <a:close/>
                  <a:moveTo>
                    <a:pt x="13916" y="5747"/>
                  </a:moveTo>
                  <a:cubicBezTo>
                    <a:pt x="14629" y="6080"/>
                    <a:pt x="15346" y="6406"/>
                    <a:pt x="16065" y="6724"/>
                  </a:cubicBezTo>
                  <a:cubicBezTo>
                    <a:pt x="15643" y="7551"/>
                    <a:pt x="15227" y="8379"/>
                    <a:pt x="14815" y="9210"/>
                  </a:cubicBezTo>
                  <a:cubicBezTo>
                    <a:pt x="14094" y="8894"/>
                    <a:pt x="13375" y="8571"/>
                    <a:pt x="12660" y="8243"/>
                  </a:cubicBezTo>
                  <a:cubicBezTo>
                    <a:pt x="13073" y="7409"/>
                    <a:pt x="13492" y="6577"/>
                    <a:pt x="13916" y="5747"/>
                  </a:cubicBezTo>
                  <a:close/>
                  <a:moveTo>
                    <a:pt x="7586" y="6343"/>
                  </a:moveTo>
                  <a:cubicBezTo>
                    <a:pt x="8278" y="6696"/>
                    <a:pt x="8972" y="7043"/>
                    <a:pt x="9669" y="7383"/>
                  </a:cubicBezTo>
                  <a:cubicBezTo>
                    <a:pt x="9256" y="8221"/>
                    <a:pt x="8847" y="9062"/>
                    <a:pt x="8443" y="9904"/>
                  </a:cubicBezTo>
                  <a:cubicBezTo>
                    <a:pt x="7742" y="9567"/>
                    <a:pt x="7045" y="9223"/>
                    <a:pt x="6350" y="8874"/>
                  </a:cubicBezTo>
                  <a:cubicBezTo>
                    <a:pt x="6756" y="8027"/>
                    <a:pt x="7168" y="7184"/>
                    <a:pt x="7586" y="6343"/>
                  </a:cubicBezTo>
                  <a:close/>
                  <a:moveTo>
                    <a:pt x="16523" y="6929"/>
                  </a:moveTo>
                  <a:cubicBezTo>
                    <a:pt x="17234" y="7241"/>
                    <a:pt x="17947" y="7547"/>
                    <a:pt x="18663" y="7847"/>
                  </a:cubicBezTo>
                  <a:cubicBezTo>
                    <a:pt x="18245" y="8669"/>
                    <a:pt x="17830" y="9493"/>
                    <a:pt x="17421" y="10319"/>
                  </a:cubicBezTo>
                  <a:cubicBezTo>
                    <a:pt x="16702" y="10023"/>
                    <a:pt x="15986" y="9721"/>
                    <a:pt x="15273" y="9412"/>
                  </a:cubicBezTo>
                  <a:cubicBezTo>
                    <a:pt x="15683" y="8582"/>
                    <a:pt x="16099" y="7754"/>
                    <a:pt x="16523" y="6929"/>
                  </a:cubicBezTo>
                  <a:close/>
                  <a:moveTo>
                    <a:pt x="10120" y="7600"/>
                  </a:moveTo>
                  <a:cubicBezTo>
                    <a:pt x="10740" y="7900"/>
                    <a:pt x="11361" y="8194"/>
                    <a:pt x="11986" y="8484"/>
                  </a:cubicBezTo>
                  <a:cubicBezTo>
                    <a:pt x="11574" y="9319"/>
                    <a:pt x="11166" y="10156"/>
                    <a:pt x="10763" y="10995"/>
                  </a:cubicBezTo>
                  <a:cubicBezTo>
                    <a:pt x="10137" y="10708"/>
                    <a:pt x="9515" y="10417"/>
                    <a:pt x="8893" y="10120"/>
                  </a:cubicBezTo>
                  <a:cubicBezTo>
                    <a:pt x="9298" y="9277"/>
                    <a:pt x="9707" y="8438"/>
                    <a:pt x="10120" y="7600"/>
                  </a:cubicBezTo>
                  <a:close/>
                  <a:moveTo>
                    <a:pt x="12439" y="8696"/>
                  </a:moveTo>
                  <a:cubicBezTo>
                    <a:pt x="13154" y="9025"/>
                    <a:pt x="13871" y="9348"/>
                    <a:pt x="14591" y="9665"/>
                  </a:cubicBezTo>
                  <a:cubicBezTo>
                    <a:pt x="14183" y="10494"/>
                    <a:pt x="13778" y="11328"/>
                    <a:pt x="13377" y="12163"/>
                  </a:cubicBezTo>
                  <a:cubicBezTo>
                    <a:pt x="12654" y="11850"/>
                    <a:pt x="11934" y="11530"/>
                    <a:pt x="11218" y="11204"/>
                  </a:cubicBezTo>
                  <a:cubicBezTo>
                    <a:pt x="11620" y="10365"/>
                    <a:pt x="12026" y="9530"/>
                    <a:pt x="12439" y="8696"/>
                  </a:cubicBezTo>
                  <a:close/>
                  <a:moveTo>
                    <a:pt x="6137" y="9325"/>
                  </a:moveTo>
                  <a:cubicBezTo>
                    <a:pt x="6830" y="9675"/>
                    <a:pt x="7527" y="10018"/>
                    <a:pt x="8227" y="10356"/>
                  </a:cubicBezTo>
                  <a:cubicBezTo>
                    <a:pt x="7824" y="11199"/>
                    <a:pt x="7427" y="12044"/>
                    <a:pt x="7033" y="12892"/>
                  </a:cubicBezTo>
                  <a:cubicBezTo>
                    <a:pt x="6332" y="12558"/>
                    <a:pt x="5631" y="12216"/>
                    <a:pt x="4935" y="11870"/>
                  </a:cubicBezTo>
                  <a:cubicBezTo>
                    <a:pt x="5330" y="11019"/>
                    <a:pt x="5730" y="10170"/>
                    <a:pt x="6137" y="9325"/>
                  </a:cubicBezTo>
                  <a:close/>
                  <a:moveTo>
                    <a:pt x="15052" y="9864"/>
                  </a:moveTo>
                  <a:cubicBezTo>
                    <a:pt x="15764" y="10174"/>
                    <a:pt x="16480" y="10477"/>
                    <a:pt x="17199" y="10773"/>
                  </a:cubicBezTo>
                  <a:cubicBezTo>
                    <a:pt x="16793" y="11598"/>
                    <a:pt x="16391" y="12424"/>
                    <a:pt x="15992" y="13255"/>
                  </a:cubicBezTo>
                  <a:lnTo>
                    <a:pt x="15992" y="13257"/>
                  </a:lnTo>
                  <a:cubicBezTo>
                    <a:pt x="15272" y="12962"/>
                    <a:pt x="14554" y="12664"/>
                    <a:pt x="13838" y="12360"/>
                  </a:cubicBezTo>
                  <a:cubicBezTo>
                    <a:pt x="14237" y="11524"/>
                    <a:pt x="14642" y="10694"/>
                    <a:pt x="15052" y="9864"/>
                  </a:cubicBezTo>
                  <a:close/>
                  <a:moveTo>
                    <a:pt x="8678" y="10575"/>
                  </a:moveTo>
                  <a:cubicBezTo>
                    <a:pt x="9298" y="10872"/>
                    <a:pt x="9921" y="11163"/>
                    <a:pt x="10546" y="11450"/>
                  </a:cubicBezTo>
                  <a:cubicBezTo>
                    <a:pt x="10146" y="12289"/>
                    <a:pt x="9750" y="13130"/>
                    <a:pt x="9358" y="13973"/>
                  </a:cubicBezTo>
                  <a:lnTo>
                    <a:pt x="9358" y="13973"/>
                  </a:lnTo>
                  <a:cubicBezTo>
                    <a:pt x="8732" y="13690"/>
                    <a:pt x="8108" y="13401"/>
                    <a:pt x="7485" y="13109"/>
                  </a:cubicBezTo>
                  <a:cubicBezTo>
                    <a:pt x="7879" y="12261"/>
                    <a:pt x="8276" y="11417"/>
                    <a:pt x="8678" y="10575"/>
                  </a:cubicBezTo>
                  <a:close/>
                  <a:moveTo>
                    <a:pt x="17664" y="10962"/>
                  </a:moveTo>
                  <a:cubicBezTo>
                    <a:pt x="17892" y="11055"/>
                    <a:pt x="18120" y="11151"/>
                    <a:pt x="18348" y="11243"/>
                  </a:cubicBezTo>
                  <a:cubicBezTo>
                    <a:pt x="18760" y="11408"/>
                    <a:pt x="19173" y="11566"/>
                    <a:pt x="19587" y="11728"/>
                  </a:cubicBezTo>
                  <a:cubicBezTo>
                    <a:pt x="19181" y="12549"/>
                    <a:pt x="18779" y="13374"/>
                    <a:pt x="18383" y="14201"/>
                  </a:cubicBezTo>
                  <a:lnTo>
                    <a:pt x="18383" y="14202"/>
                  </a:lnTo>
                  <a:cubicBezTo>
                    <a:pt x="17738" y="13954"/>
                    <a:pt x="17097" y="13703"/>
                    <a:pt x="16457" y="13445"/>
                  </a:cubicBezTo>
                  <a:cubicBezTo>
                    <a:pt x="16854" y="12615"/>
                    <a:pt x="17256" y="11787"/>
                    <a:pt x="17664" y="10962"/>
                  </a:cubicBezTo>
                  <a:close/>
                  <a:moveTo>
                    <a:pt x="11001" y="11659"/>
                  </a:moveTo>
                  <a:cubicBezTo>
                    <a:pt x="11719" y="11985"/>
                    <a:pt x="12438" y="12304"/>
                    <a:pt x="13161" y="12615"/>
                  </a:cubicBezTo>
                  <a:cubicBezTo>
                    <a:pt x="12763" y="13449"/>
                    <a:pt x="12370" y="14285"/>
                    <a:pt x="11983" y="15123"/>
                  </a:cubicBezTo>
                  <a:cubicBezTo>
                    <a:pt x="11258" y="14813"/>
                    <a:pt x="10535" y="14499"/>
                    <a:pt x="9816" y="14178"/>
                  </a:cubicBezTo>
                  <a:cubicBezTo>
                    <a:pt x="10206" y="13337"/>
                    <a:pt x="10601" y="12496"/>
                    <a:pt x="11001" y="11659"/>
                  </a:cubicBezTo>
                  <a:close/>
                  <a:moveTo>
                    <a:pt x="4726" y="12325"/>
                  </a:moveTo>
                  <a:cubicBezTo>
                    <a:pt x="5422" y="12672"/>
                    <a:pt x="6121" y="13014"/>
                    <a:pt x="6821" y="13348"/>
                  </a:cubicBezTo>
                  <a:cubicBezTo>
                    <a:pt x="6412" y="14238"/>
                    <a:pt x="6006" y="15131"/>
                    <a:pt x="5607" y="16026"/>
                  </a:cubicBezTo>
                  <a:lnTo>
                    <a:pt x="5607" y="16025"/>
                  </a:lnTo>
                  <a:cubicBezTo>
                    <a:pt x="4946" y="15705"/>
                    <a:pt x="4287" y="15379"/>
                    <a:pt x="3631" y="15047"/>
                  </a:cubicBezTo>
                  <a:cubicBezTo>
                    <a:pt x="3591" y="15027"/>
                    <a:pt x="3554" y="15007"/>
                    <a:pt x="3515" y="14987"/>
                  </a:cubicBezTo>
                  <a:cubicBezTo>
                    <a:pt x="3912" y="14097"/>
                    <a:pt x="4317" y="13211"/>
                    <a:pt x="4726" y="12325"/>
                  </a:cubicBezTo>
                  <a:close/>
                  <a:moveTo>
                    <a:pt x="13623" y="12813"/>
                  </a:moveTo>
                  <a:cubicBezTo>
                    <a:pt x="14337" y="13119"/>
                    <a:pt x="15055" y="13419"/>
                    <a:pt x="15775" y="13713"/>
                  </a:cubicBezTo>
                  <a:cubicBezTo>
                    <a:pt x="15379" y="14542"/>
                    <a:pt x="14989" y="15373"/>
                    <a:pt x="14603" y="16207"/>
                  </a:cubicBezTo>
                  <a:lnTo>
                    <a:pt x="14603" y="16208"/>
                  </a:lnTo>
                  <a:cubicBezTo>
                    <a:pt x="13881" y="15918"/>
                    <a:pt x="13161" y="15623"/>
                    <a:pt x="12445" y="15320"/>
                  </a:cubicBezTo>
                  <a:cubicBezTo>
                    <a:pt x="12832" y="14482"/>
                    <a:pt x="13225" y="13647"/>
                    <a:pt x="13623" y="12813"/>
                  </a:cubicBezTo>
                  <a:close/>
                  <a:moveTo>
                    <a:pt x="7276" y="13565"/>
                  </a:moveTo>
                  <a:cubicBezTo>
                    <a:pt x="7899" y="13858"/>
                    <a:pt x="8521" y="14146"/>
                    <a:pt x="9149" y="14430"/>
                  </a:cubicBezTo>
                  <a:cubicBezTo>
                    <a:pt x="8735" y="15324"/>
                    <a:pt x="8328" y="16221"/>
                    <a:pt x="7927" y="17120"/>
                  </a:cubicBezTo>
                  <a:cubicBezTo>
                    <a:pt x="7303" y="16833"/>
                    <a:pt x="6682" y="16540"/>
                    <a:pt x="6062" y="16243"/>
                  </a:cubicBezTo>
                  <a:cubicBezTo>
                    <a:pt x="6461" y="15347"/>
                    <a:pt x="6866" y="14455"/>
                    <a:pt x="7276" y="13565"/>
                  </a:cubicBezTo>
                  <a:close/>
                  <a:moveTo>
                    <a:pt x="16240" y="13904"/>
                  </a:moveTo>
                  <a:cubicBezTo>
                    <a:pt x="16273" y="13917"/>
                    <a:pt x="16306" y="13931"/>
                    <a:pt x="16339" y="13944"/>
                  </a:cubicBezTo>
                  <a:cubicBezTo>
                    <a:pt x="16946" y="14188"/>
                    <a:pt x="17555" y="14425"/>
                    <a:pt x="18165" y="14659"/>
                  </a:cubicBezTo>
                  <a:cubicBezTo>
                    <a:pt x="17770" y="15484"/>
                    <a:pt x="17381" y="16312"/>
                    <a:pt x="16997" y="17141"/>
                  </a:cubicBezTo>
                  <a:lnTo>
                    <a:pt x="16997" y="17142"/>
                  </a:lnTo>
                  <a:cubicBezTo>
                    <a:pt x="16352" y="16899"/>
                    <a:pt x="15709" y="16650"/>
                    <a:pt x="15069" y="16396"/>
                  </a:cubicBezTo>
                  <a:cubicBezTo>
                    <a:pt x="15454" y="15563"/>
                    <a:pt x="15844" y="14732"/>
                    <a:pt x="16240" y="13904"/>
                  </a:cubicBezTo>
                  <a:close/>
                  <a:moveTo>
                    <a:pt x="9608" y="14634"/>
                  </a:moveTo>
                  <a:cubicBezTo>
                    <a:pt x="10325" y="14957"/>
                    <a:pt x="11047" y="15271"/>
                    <a:pt x="11770" y="15581"/>
                  </a:cubicBezTo>
                  <a:cubicBezTo>
                    <a:pt x="11356" y="16482"/>
                    <a:pt x="10945" y="17386"/>
                    <a:pt x="10541" y="18291"/>
                  </a:cubicBezTo>
                  <a:lnTo>
                    <a:pt x="10541" y="18291"/>
                  </a:lnTo>
                  <a:cubicBezTo>
                    <a:pt x="9819" y="17979"/>
                    <a:pt x="9101" y="17657"/>
                    <a:pt x="8385" y="17330"/>
                  </a:cubicBezTo>
                  <a:cubicBezTo>
                    <a:pt x="8787" y="16429"/>
                    <a:pt x="9195" y="15531"/>
                    <a:pt x="9608" y="14634"/>
                  </a:cubicBezTo>
                  <a:close/>
                  <a:moveTo>
                    <a:pt x="3311" y="15445"/>
                  </a:moveTo>
                  <a:cubicBezTo>
                    <a:pt x="4004" y="15798"/>
                    <a:pt x="4702" y="16142"/>
                    <a:pt x="5402" y="16482"/>
                  </a:cubicBezTo>
                  <a:cubicBezTo>
                    <a:pt x="5066" y="17239"/>
                    <a:pt x="4735" y="17996"/>
                    <a:pt x="4406" y="18757"/>
                  </a:cubicBezTo>
                  <a:cubicBezTo>
                    <a:pt x="3704" y="18418"/>
                    <a:pt x="3004" y="18074"/>
                    <a:pt x="2308" y="17724"/>
                  </a:cubicBezTo>
                  <a:cubicBezTo>
                    <a:pt x="2638" y="16962"/>
                    <a:pt x="2972" y="16203"/>
                    <a:pt x="3311" y="15445"/>
                  </a:cubicBezTo>
                  <a:close/>
                  <a:moveTo>
                    <a:pt x="12234" y="15779"/>
                  </a:moveTo>
                  <a:cubicBezTo>
                    <a:pt x="12930" y="16073"/>
                    <a:pt x="13629" y="16362"/>
                    <a:pt x="14330" y="16645"/>
                  </a:cubicBezTo>
                  <a:cubicBezTo>
                    <a:pt x="14350" y="16653"/>
                    <a:pt x="14370" y="16660"/>
                    <a:pt x="14391" y="16669"/>
                  </a:cubicBezTo>
                  <a:cubicBezTo>
                    <a:pt x="13973" y="17574"/>
                    <a:pt x="13561" y="18483"/>
                    <a:pt x="13155" y="19394"/>
                  </a:cubicBezTo>
                  <a:cubicBezTo>
                    <a:pt x="12436" y="19100"/>
                    <a:pt x="11719" y="18798"/>
                    <a:pt x="11003" y="18493"/>
                  </a:cubicBezTo>
                  <a:cubicBezTo>
                    <a:pt x="11407" y="17586"/>
                    <a:pt x="11818" y="16682"/>
                    <a:pt x="12234" y="15779"/>
                  </a:cubicBezTo>
                  <a:close/>
                  <a:moveTo>
                    <a:pt x="5858" y="16700"/>
                  </a:moveTo>
                  <a:cubicBezTo>
                    <a:pt x="6477" y="16999"/>
                    <a:pt x="7098" y="17292"/>
                    <a:pt x="7722" y="17579"/>
                  </a:cubicBezTo>
                  <a:cubicBezTo>
                    <a:pt x="7386" y="18334"/>
                    <a:pt x="7055" y="19090"/>
                    <a:pt x="6729" y="19847"/>
                  </a:cubicBezTo>
                  <a:cubicBezTo>
                    <a:pt x="6104" y="19562"/>
                    <a:pt x="5481" y="19271"/>
                    <a:pt x="4861" y="18974"/>
                  </a:cubicBezTo>
                  <a:cubicBezTo>
                    <a:pt x="5189" y="18214"/>
                    <a:pt x="5521" y="17457"/>
                    <a:pt x="5858" y="16700"/>
                  </a:cubicBezTo>
                  <a:close/>
                  <a:moveTo>
                    <a:pt x="14860" y="16853"/>
                  </a:moveTo>
                  <a:cubicBezTo>
                    <a:pt x="15500" y="17107"/>
                    <a:pt x="16141" y="17355"/>
                    <a:pt x="16786" y="17599"/>
                  </a:cubicBezTo>
                  <a:cubicBezTo>
                    <a:pt x="16365" y="18510"/>
                    <a:pt x="15950" y="19426"/>
                    <a:pt x="15541" y="20342"/>
                  </a:cubicBezTo>
                  <a:cubicBezTo>
                    <a:pt x="14900" y="20094"/>
                    <a:pt x="14260" y="19842"/>
                    <a:pt x="13621" y="19583"/>
                  </a:cubicBezTo>
                  <a:cubicBezTo>
                    <a:pt x="14028" y="18671"/>
                    <a:pt x="14441" y="17761"/>
                    <a:pt x="14860" y="16853"/>
                  </a:cubicBezTo>
                  <a:close/>
                  <a:moveTo>
                    <a:pt x="8180" y="17791"/>
                  </a:moveTo>
                  <a:cubicBezTo>
                    <a:pt x="8895" y="18118"/>
                    <a:pt x="9614" y="18438"/>
                    <a:pt x="10335" y="18753"/>
                  </a:cubicBezTo>
                  <a:cubicBezTo>
                    <a:pt x="10001" y="19504"/>
                    <a:pt x="9671" y="20259"/>
                    <a:pt x="9345" y="21017"/>
                  </a:cubicBezTo>
                  <a:cubicBezTo>
                    <a:pt x="8622" y="20704"/>
                    <a:pt x="7903" y="20384"/>
                    <a:pt x="7186" y="20057"/>
                  </a:cubicBezTo>
                  <a:cubicBezTo>
                    <a:pt x="7513" y="19301"/>
                    <a:pt x="7844" y="18546"/>
                    <a:pt x="8180" y="17791"/>
                  </a:cubicBezTo>
                  <a:close/>
                  <a:moveTo>
                    <a:pt x="2111" y="18183"/>
                  </a:moveTo>
                  <a:cubicBezTo>
                    <a:pt x="2806" y="18533"/>
                    <a:pt x="3505" y="18879"/>
                    <a:pt x="4206" y="19216"/>
                  </a:cubicBezTo>
                  <a:cubicBezTo>
                    <a:pt x="4077" y="19517"/>
                    <a:pt x="3945" y="19817"/>
                    <a:pt x="3816" y="20120"/>
                  </a:cubicBezTo>
                  <a:cubicBezTo>
                    <a:pt x="3575" y="20687"/>
                    <a:pt x="3341" y="21257"/>
                    <a:pt x="3104" y="21825"/>
                  </a:cubicBezTo>
                  <a:cubicBezTo>
                    <a:pt x="2401" y="21485"/>
                    <a:pt x="1701" y="21140"/>
                    <a:pt x="1004" y="20789"/>
                  </a:cubicBezTo>
                  <a:cubicBezTo>
                    <a:pt x="1368" y="19918"/>
                    <a:pt x="1737" y="19050"/>
                    <a:pt x="2111" y="18183"/>
                  </a:cubicBezTo>
                  <a:close/>
                  <a:moveTo>
                    <a:pt x="10799" y="18952"/>
                  </a:moveTo>
                  <a:cubicBezTo>
                    <a:pt x="11513" y="19259"/>
                    <a:pt x="12229" y="19559"/>
                    <a:pt x="12950" y="19855"/>
                  </a:cubicBezTo>
                  <a:cubicBezTo>
                    <a:pt x="12617" y="20604"/>
                    <a:pt x="12288" y="21356"/>
                    <a:pt x="11964" y="22110"/>
                  </a:cubicBezTo>
                  <a:cubicBezTo>
                    <a:pt x="11242" y="21818"/>
                    <a:pt x="10525" y="21518"/>
                    <a:pt x="9809" y="21214"/>
                  </a:cubicBezTo>
                  <a:cubicBezTo>
                    <a:pt x="10134" y="20457"/>
                    <a:pt x="10464" y="19704"/>
                    <a:pt x="10799" y="18952"/>
                  </a:cubicBezTo>
                  <a:close/>
                  <a:moveTo>
                    <a:pt x="4661" y="19436"/>
                  </a:moveTo>
                  <a:cubicBezTo>
                    <a:pt x="5281" y="19731"/>
                    <a:pt x="5904" y="20024"/>
                    <a:pt x="6527" y="20309"/>
                  </a:cubicBezTo>
                  <a:cubicBezTo>
                    <a:pt x="6402" y="20602"/>
                    <a:pt x="6273" y="20894"/>
                    <a:pt x="6149" y="21186"/>
                  </a:cubicBezTo>
                  <a:cubicBezTo>
                    <a:pt x="5904" y="21760"/>
                    <a:pt x="5667" y="22339"/>
                    <a:pt x="5428" y="22915"/>
                  </a:cubicBezTo>
                  <a:cubicBezTo>
                    <a:pt x="4802" y="22628"/>
                    <a:pt x="4179" y="22337"/>
                    <a:pt x="3559" y="22042"/>
                  </a:cubicBezTo>
                  <a:cubicBezTo>
                    <a:pt x="3922" y="21170"/>
                    <a:pt x="4290" y="20302"/>
                    <a:pt x="4661" y="19436"/>
                  </a:cubicBezTo>
                  <a:close/>
                  <a:moveTo>
                    <a:pt x="13416" y="20045"/>
                  </a:moveTo>
                  <a:cubicBezTo>
                    <a:pt x="13530" y="20091"/>
                    <a:pt x="13642" y="20139"/>
                    <a:pt x="13753" y="20185"/>
                  </a:cubicBezTo>
                  <a:cubicBezTo>
                    <a:pt x="14279" y="20396"/>
                    <a:pt x="14807" y="20599"/>
                    <a:pt x="15335" y="20803"/>
                  </a:cubicBezTo>
                  <a:cubicBezTo>
                    <a:pt x="15002" y="21551"/>
                    <a:pt x="14673" y="22301"/>
                    <a:pt x="14349" y="23055"/>
                  </a:cubicBezTo>
                  <a:cubicBezTo>
                    <a:pt x="13708" y="22808"/>
                    <a:pt x="13068" y="22557"/>
                    <a:pt x="12430" y="22300"/>
                  </a:cubicBezTo>
                  <a:cubicBezTo>
                    <a:pt x="12755" y="21546"/>
                    <a:pt x="13083" y="20796"/>
                    <a:pt x="13416" y="20045"/>
                  </a:cubicBezTo>
                  <a:close/>
                  <a:moveTo>
                    <a:pt x="6987" y="20520"/>
                  </a:moveTo>
                  <a:cubicBezTo>
                    <a:pt x="7704" y="20846"/>
                    <a:pt x="8424" y="21165"/>
                    <a:pt x="9146" y="21476"/>
                  </a:cubicBezTo>
                  <a:cubicBezTo>
                    <a:pt x="9029" y="21746"/>
                    <a:pt x="8912" y="22013"/>
                    <a:pt x="8797" y="22283"/>
                  </a:cubicBezTo>
                  <a:cubicBezTo>
                    <a:pt x="8542" y="22882"/>
                    <a:pt x="8295" y="23485"/>
                    <a:pt x="8045" y="24086"/>
                  </a:cubicBezTo>
                  <a:cubicBezTo>
                    <a:pt x="7322" y="23774"/>
                    <a:pt x="6601" y="23454"/>
                    <a:pt x="5884" y="23126"/>
                  </a:cubicBezTo>
                  <a:cubicBezTo>
                    <a:pt x="6247" y="22255"/>
                    <a:pt x="6614" y="21387"/>
                    <a:pt x="6987" y="20520"/>
                  </a:cubicBezTo>
                  <a:close/>
                  <a:moveTo>
                    <a:pt x="9611" y="21676"/>
                  </a:moveTo>
                  <a:cubicBezTo>
                    <a:pt x="10325" y="21981"/>
                    <a:pt x="11043" y="22281"/>
                    <a:pt x="11763" y="22574"/>
                  </a:cubicBezTo>
                  <a:cubicBezTo>
                    <a:pt x="11661" y="22811"/>
                    <a:pt x="11556" y="23047"/>
                    <a:pt x="11456" y="23286"/>
                  </a:cubicBezTo>
                  <a:cubicBezTo>
                    <a:pt x="11186" y="23916"/>
                    <a:pt x="10928" y="24550"/>
                    <a:pt x="10664" y="25181"/>
                  </a:cubicBezTo>
                  <a:cubicBezTo>
                    <a:pt x="9942" y="24889"/>
                    <a:pt x="9223" y="24589"/>
                    <a:pt x="8507" y="24283"/>
                  </a:cubicBezTo>
                  <a:cubicBezTo>
                    <a:pt x="8870" y="23412"/>
                    <a:pt x="9238" y="22542"/>
                    <a:pt x="9611" y="21676"/>
                  </a:cubicBezTo>
                  <a:close/>
                  <a:moveTo>
                    <a:pt x="12231" y="22766"/>
                  </a:moveTo>
                  <a:cubicBezTo>
                    <a:pt x="12255" y="22776"/>
                    <a:pt x="12280" y="22786"/>
                    <a:pt x="12306" y="22796"/>
                  </a:cubicBezTo>
                  <a:cubicBezTo>
                    <a:pt x="12918" y="23043"/>
                    <a:pt x="13532" y="23281"/>
                    <a:pt x="14149" y="23518"/>
                  </a:cubicBezTo>
                  <a:cubicBezTo>
                    <a:pt x="14029" y="23797"/>
                    <a:pt x="13907" y="24073"/>
                    <a:pt x="13788" y="24352"/>
                  </a:cubicBezTo>
                  <a:cubicBezTo>
                    <a:pt x="13537" y="24942"/>
                    <a:pt x="13294" y="25534"/>
                    <a:pt x="13049" y="26126"/>
                  </a:cubicBezTo>
                  <a:cubicBezTo>
                    <a:pt x="12407" y="25879"/>
                    <a:pt x="11767" y="25628"/>
                    <a:pt x="11130" y="25371"/>
                  </a:cubicBezTo>
                  <a:cubicBezTo>
                    <a:pt x="11492" y="24501"/>
                    <a:pt x="11859" y="23633"/>
                    <a:pt x="12231" y="22766"/>
                  </a:cubicBezTo>
                  <a:close/>
                  <a:moveTo>
                    <a:pt x="16375" y="0"/>
                  </a:moveTo>
                  <a:cubicBezTo>
                    <a:pt x="15986" y="718"/>
                    <a:pt x="15597" y="1437"/>
                    <a:pt x="15214" y="2158"/>
                  </a:cubicBezTo>
                  <a:cubicBezTo>
                    <a:pt x="14593" y="1863"/>
                    <a:pt x="13974" y="1564"/>
                    <a:pt x="13357" y="1259"/>
                  </a:cubicBezTo>
                  <a:cubicBezTo>
                    <a:pt x="13505" y="982"/>
                    <a:pt x="13657" y="706"/>
                    <a:pt x="13805" y="429"/>
                  </a:cubicBezTo>
                  <a:lnTo>
                    <a:pt x="13805" y="429"/>
                  </a:lnTo>
                  <a:cubicBezTo>
                    <a:pt x="13560" y="520"/>
                    <a:pt x="13316" y="619"/>
                    <a:pt x="13076" y="729"/>
                  </a:cubicBezTo>
                  <a:cubicBezTo>
                    <a:pt x="13023" y="832"/>
                    <a:pt x="12966" y="934"/>
                    <a:pt x="12911" y="1036"/>
                  </a:cubicBezTo>
                  <a:cubicBezTo>
                    <a:pt x="12836" y="1000"/>
                    <a:pt x="12762" y="963"/>
                    <a:pt x="12686" y="926"/>
                  </a:cubicBezTo>
                  <a:cubicBezTo>
                    <a:pt x="12508" y="1018"/>
                    <a:pt x="12333" y="1114"/>
                    <a:pt x="12159" y="1216"/>
                  </a:cubicBezTo>
                  <a:cubicBezTo>
                    <a:pt x="12333" y="1303"/>
                    <a:pt x="12505" y="1393"/>
                    <a:pt x="12679" y="1481"/>
                  </a:cubicBezTo>
                  <a:cubicBezTo>
                    <a:pt x="12242" y="2310"/>
                    <a:pt x="11809" y="3141"/>
                    <a:pt x="11381" y="3975"/>
                  </a:cubicBezTo>
                  <a:cubicBezTo>
                    <a:pt x="10998" y="3786"/>
                    <a:pt x="10614" y="3599"/>
                    <a:pt x="10233" y="3405"/>
                  </a:cubicBezTo>
                  <a:cubicBezTo>
                    <a:pt x="10030" y="3302"/>
                    <a:pt x="9829" y="3197"/>
                    <a:pt x="9628" y="3092"/>
                  </a:cubicBezTo>
                  <a:cubicBezTo>
                    <a:pt x="9550" y="3163"/>
                    <a:pt x="9470" y="3233"/>
                    <a:pt x="9394" y="3303"/>
                  </a:cubicBezTo>
                  <a:cubicBezTo>
                    <a:pt x="9341" y="3352"/>
                    <a:pt x="9292" y="3405"/>
                    <a:pt x="9239" y="3456"/>
                  </a:cubicBezTo>
                  <a:cubicBezTo>
                    <a:pt x="9875" y="3783"/>
                    <a:pt x="10512" y="4106"/>
                    <a:pt x="11152" y="4424"/>
                  </a:cubicBezTo>
                  <a:cubicBezTo>
                    <a:pt x="10727" y="5258"/>
                    <a:pt x="10305" y="6094"/>
                    <a:pt x="9889" y="6934"/>
                  </a:cubicBezTo>
                  <a:cubicBezTo>
                    <a:pt x="9332" y="6661"/>
                    <a:pt x="8777" y="6386"/>
                    <a:pt x="8223" y="6106"/>
                  </a:cubicBezTo>
                  <a:cubicBezTo>
                    <a:pt x="8084" y="6036"/>
                    <a:pt x="7946" y="5962"/>
                    <a:pt x="7807" y="5891"/>
                  </a:cubicBezTo>
                  <a:cubicBezTo>
                    <a:pt x="8144" y="5212"/>
                    <a:pt x="8487" y="4533"/>
                    <a:pt x="8833" y="3857"/>
                  </a:cubicBezTo>
                  <a:lnTo>
                    <a:pt x="8833" y="3857"/>
                  </a:lnTo>
                  <a:cubicBezTo>
                    <a:pt x="8434" y="4249"/>
                    <a:pt x="8045" y="4651"/>
                    <a:pt x="7666" y="5060"/>
                  </a:cubicBezTo>
                  <a:cubicBezTo>
                    <a:pt x="7566" y="5261"/>
                    <a:pt x="7462" y="5460"/>
                    <a:pt x="7362" y="5661"/>
                  </a:cubicBezTo>
                  <a:cubicBezTo>
                    <a:pt x="7305" y="5632"/>
                    <a:pt x="7249" y="5602"/>
                    <a:pt x="7193" y="5574"/>
                  </a:cubicBezTo>
                  <a:cubicBezTo>
                    <a:pt x="7078" y="5701"/>
                    <a:pt x="6967" y="5832"/>
                    <a:pt x="6855" y="5961"/>
                  </a:cubicBezTo>
                  <a:cubicBezTo>
                    <a:pt x="6950" y="6011"/>
                    <a:pt x="7043" y="6063"/>
                    <a:pt x="7140" y="6113"/>
                  </a:cubicBezTo>
                  <a:cubicBezTo>
                    <a:pt x="6722" y="6955"/>
                    <a:pt x="6310" y="7799"/>
                    <a:pt x="5901" y="8647"/>
                  </a:cubicBezTo>
                  <a:cubicBezTo>
                    <a:pt x="5624" y="8505"/>
                    <a:pt x="5347" y="8360"/>
                    <a:pt x="5070" y="8217"/>
                  </a:cubicBezTo>
                  <a:cubicBezTo>
                    <a:pt x="4971" y="8353"/>
                    <a:pt x="4877" y="8492"/>
                    <a:pt x="4780" y="8630"/>
                  </a:cubicBezTo>
                  <a:cubicBezTo>
                    <a:pt x="5082" y="8788"/>
                    <a:pt x="5382" y="8946"/>
                    <a:pt x="5686" y="9101"/>
                  </a:cubicBezTo>
                  <a:cubicBezTo>
                    <a:pt x="5280" y="9947"/>
                    <a:pt x="4880" y="10797"/>
                    <a:pt x="4483" y="11648"/>
                  </a:cubicBezTo>
                  <a:cubicBezTo>
                    <a:pt x="4390" y="11601"/>
                    <a:pt x="4297" y="11556"/>
                    <a:pt x="4205" y="11509"/>
                  </a:cubicBezTo>
                  <a:cubicBezTo>
                    <a:pt x="3888" y="11349"/>
                    <a:pt x="3574" y="11183"/>
                    <a:pt x="3258" y="11021"/>
                  </a:cubicBezTo>
                  <a:cubicBezTo>
                    <a:pt x="3176" y="11164"/>
                    <a:pt x="3097" y="11309"/>
                    <a:pt x="3015" y="11456"/>
                  </a:cubicBezTo>
                  <a:cubicBezTo>
                    <a:pt x="3434" y="11671"/>
                    <a:pt x="3853" y="11889"/>
                    <a:pt x="4274" y="12101"/>
                  </a:cubicBezTo>
                  <a:cubicBezTo>
                    <a:pt x="3865" y="12984"/>
                    <a:pt x="3462" y="13869"/>
                    <a:pt x="3064" y="14756"/>
                  </a:cubicBezTo>
                  <a:cubicBezTo>
                    <a:pt x="2617" y="14526"/>
                    <a:pt x="2169" y="14294"/>
                    <a:pt x="1724" y="14059"/>
                  </a:cubicBezTo>
                  <a:cubicBezTo>
                    <a:pt x="1702" y="14107"/>
                    <a:pt x="1678" y="14155"/>
                    <a:pt x="1657" y="14204"/>
                  </a:cubicBezTo>
                  <a:cubicBezTo>
                    <a:pt x="1612" y="14307"/>
                    <a:pt x="1566" y="14415"/>
                    <a:pt x="1522" y="14519"/>
                  </a:cubicBezTo>
                  <a:cubicBezTo>
                    <a:pt x="1966" y="14755"/>
                    <a:pt x="2411" y="14987"/>
                    <a:pt x="2859" y="15217"/>
                  </a:cubicBezTo>
                  <a:cubicBezTo>
                    <a:pt x="2520" y="15974"/>
                    <a:pt x="2187" y="16734"/>
                    <a:pt x="1857" y="17494"/>
                  </a:cubicBezTo>
                  <a:cubicBezTo>
                    <a:pt x="1440" y="17282"/>
                    <a:pt x="1025" y="17064"/>
                    <a:pt x="610" y="16847"/>
                  </a:cubicBezTo>
                  <a:cubicBezTo>
                    <a:pt x="557" y="17009"/>
                    <a:pt x="501" y="17168"/>
                    <a:pt x="453" y="17330"/>
                  </a:cubicBezTo>
                  <a:cubicBezTo>
                    <a:pt x="853" y="17540"/>
                    <a:pt x="1255" y="17751"/>
                    <a:pt x="1657" y="17956"/>
                  </a:cubicBezTo>
                  <a:cubicBezTo>
                    <a:pt x="1490" y="18344"/>
                    <a:pt x="1319" y="18730"/>
                    <a:pt x="1154" y="19117"/>
                  </a:cubicBezTo>
                  <a:cubicBezTo>
                    <a:pt x="951" y="19596"/>
                    <a:pt x="754" y="20080"/>
                    <a:pt x="553" y="20559"/>
                  </a:cubicBezTo>
                  <a:cubicBezTo>
                    <a:pt x="368" y="20466"/>
                    <a:pt x="186" y="20368"/>
                    <a:pt x="1" y="20272"/>
                  </a:cubicBezTo>
                  <a:lnTo>
                    <a:pt x="1" y="20272"/>
                  </a:lnTo>
                  <a:cubicBezTo>
                    <a:pt x="5" y="20421"/>
                    <a:pt x="1" y="20572"/>
                    <a:pt x="15" y="20720"/>
                  </a:cubicBezTo>
                  <a:cubicBezTo>
                    <a:pt x="19" y="20766"/>
                    <a:pt x="32" y="20812"/>
                    <a:pt x="38" y="20858"/>
                  </a:cubicBezTo>
                  <a:cubicBezTo>
                    <a:pt x="145" y="20914"/>
                    <a:pt x="252" y="20970"/>
                    <a:pt x="359" y="21026"/>
                  </a:cubicBezTo>
                  <a:cubicBezTo>
                    <a:pt x="293" y="21185"/>
                    <a:pt x="227" y="21346"/>
                    <a:pt x="163" y="21506"/>
                  </a:cubicBezTo>
                  <a:cubicBezTo>
                    <a:pt x="226" y="21752"/>
                    <a:pt x="309" y="21991"/>
                    <a:pt x="411" y="22222"/>
                  </a:cubicBezTo>
                  <a:cubicBezTo>
                    <a:pt x="544" y="21899"/>
                    <a:pt x="676" y="21575"/>
                    <a:pt x="811" y="21251"/>
                  </a:cubicBezTo>
                  <a:cubicBezTo>
                    <a:pt x="1507" y="21604"/>
                    <a:pt x="2208" y="21948"/>
                    <a:pt x="2911" y="22288"/>
                  </a:cubicBezTo>
                  <a:cubicBezTo>
                    <a:pt x="2618" y="22994"/>
                    <a:pt x="2337" y="23705"/>
                    <a:pt x="2050" y="24414"/>
                  </a:cubicBezTo>
                  <a:cubicBezTo>
                    <a:pt x="2176" y="24538"/>
                    <a:pt x="2307" y="24662"/>
                    <a:pt x="2441" y="24785"/>
                  </a:cubicBezTo>
                  <a:cubicBezTo>
                    <a:pt x="2749" y="24025"/>
                    <a:pt x="3051" y="23264"/>
                    <a:pt x="3364" y="22506"/>
                  </a:cubicBezTo>
                  <a:cubicBezTo>
                    <a:pt x="3984" y="22804"/>
                    <a:pt x="4607" y="23095"/>
                    <a:pt x="5231" y="23382"/>
                  </a:cubicBezTo>
                  <a:cubicBezTo>
                    <a:pt x="4858" y="24283"/>
                    <a:pt x="4496" y="25188"/>
                    <a:pt x="4133" y="26093"/>
                  </a:cubicBezTo>
                  <a:cubicBezTo>
                    <a:pt x="4275" y="26187"/>
                    <a:pt x="4419" y="26278"/>
                    <a:pt x="4565" y="26368"/>
                  </a:cubicBezTo>
                  <a:cubicBezTo>
                    <a:pt x="4937" y="25441"/>
                    <a:pt x="5307" y="24514"/>
                    <a:pt x="5689" y="23593"/>
                  </a:cubicBezTo>
                  <a:cubicBezTo>
                    <a:pt x="6406" y="23918"/>
                    <a:pt x="7127" y="24237"/>
                    <a:pt x="7850" y="24548"/>
                  </a:cubicBezTo>
                  <a:cubicBezTo>
                    <a:pt x="7455" y="25504"/>
                    <a:pt x="7071" y="26464"/>
                    <a:pt x="6686" y="27423"/>
                  </a:cubicBezTo>
                  <a:cubicBezTo>
                    <a:pt x="6844" y="27484"/>
                    <a:pt x="7002" y="27542"/>
                    <a:pt x="7160" y="27595"/>
                  </a:cubicBezTo>
                  <a:cubicBezTo>
                    <a:pt x="7541" y="26644"/>
                    <a:pt x="7922" y="25694"/>
                    <a:pt x="8313" y="24746"/>
                  </a:cubicBezTo>
                  <a:cubicBezTo>
                    <a:pt x="9028" y="25052"/>
                    <a:pt x="9747" y="25353"/>
                    <a:pt x="10469" y="25646"/>
                  </a:cubicBezTo>
                  <a:cubicBezTo>
                    <a:pt x="10134" y="26457"/>
                    <a:pt x="9810" y="27271"/>
                    <a:pt x="9483" y="28084"/>
                  </a:cubicBezTo>
                  <a:cubicBezTo>
                    <a:pt x="9661" y="28097"/>
                    <a:pt x="9839" y="28106"/>
                    <a:pt x="10017" y="28107"/>
                  </a:cubicBezTo>
                  <a:cubicBezTo>
                    <a:pt x="10321" y="27351"/>
                    <a:pt x="10622" y="26592"/>
                    <a:pt x="10935" y="25839"/>
                  </a:cubicBezTo>
                  <a:cubicBezTo>
                    <a:pt x="10965" y="25850"/>
                    <a:pt x="10997" y="25863"/>
                    <a:pt x="11027" y="25876"/>
                  </a:cubicBezTo>
                  <a:cubicBezTo>
                    <a:pt x="11634" y="26120"/>
                    <a:pt x="12241" y="26358"/>
                    <a:pt x="12852" y="26590"/>
                  </a:cubicBezTo>
                  <a:cubicBezTo>
                    <a:pt x="12703" y="26951"/>
                    <a:pt x="12561" y="27315"/>
                    <a:pt x="12413" y="27677"/>
                  </a:cubicBezTo>
                  <a:cubicBezTo>
                    <a:pt x="12641" y="27588"/>
                    <a:pt x="12865" y="27483"/>
                    <a:pt x="13082" y="27365"/>
                  </a:cubicBezTo>
                  <a:cubicBezTo>
                    <a:pt x="13164" y="27167"/>
                    <a:pt x="13241" y="26968"/>
                    <a:pt x="13323" y="26770"/>
                  </a:cubicBezTo>
                  <a:cubicBezTo>
                    <a:pt x="13465" y="26824"/>
                    <a:pt x="13609" y="26876"/>
                    <a:pt x="13751" y="26929"/>
                  </a:cubicBezTo>
                  <a:cubicBezTo>
                    <a:pt x="13795" y="26898"/>
                    <a:pt x="13841" y="26867"/>
                    <a:pt x="13883" y="26834"/>
                  </a:cubicBezTo>
                  <a:cubicBezTo>
                    <a:pt x="13993" y="26748"/>
                    <a:pt x="14095" y="26655"/>
                    <a:pt x="14197" y="26559"/>
                  </a:cubicBezTo>
                  <a:cubicBezTo>
                    <a:pt x="13970" y="26474"/>
                    <a:pt x="13742" y="26392"/>
                    <a:pt x="13515" y="26306"/>
                  </a:cubicBezTo>
                  <a:cubicBezTo>
                    <a:pt x="13878" y="25435"/>
                    <a:pt x="14246" y="24566"/>
                    <a:pt x="14619" y="23698"/>
                  </a:cubicBezTo>
                  <a:cubicBezTo>
                    <a:pt x="15043" y="23860"/>
                    <a:pt x="15468" y="24015"/>
                    <a:pt x="15893" y="24171"/>
                  </a:cubicBezTo>
                  <a:cubicBezTo>
                    <a:pt x="15969" y="24022"/>
                    <a:pt x="16044" y="23870"/>
                    <a:pt x="16115" y="23718"/>
                  </a:cubicBezTo>
                  <a:cubicBezTo>
                    <a:pt x="15682" y="23558"/>
                    <a:pt x="15249" y="23400"/>
                    <a:pt x="14817" y="23237"/>
                  </a:cubicBezTo>
                  <a:cubicBezTo>
                    <a:pt x="15143" y="22485"/>
                    <a:pt x="15471" y="21734"/>
                    <a:pt x="15804" y="20985"/>
                  </a:cubicBezTo>
                  <a:cubicBezTo>
                    <a:pt x="16229" y="21149"/>
                    <a:pt x="16658" y="21304"/>
                    <a:pt x="17084" y="21463"/>
                  </a:cubicBezTo>
                  <a:cubicBezTo>
                    <a:pt x="17146" y="21307"/>
                    <a:pt x="17205" y="21149"/>
                    <a:pt x="17265" y="20993"/>
                  </a:cubicBezTo>
                  <a:cubicBezTo>
                    <a:pt x="16847" y="20838"/>
                    <a:pt x="16428" y="20684"/>
                    <a:pt x="16011" y="20523"/>
                  </a:cubicBezTo>
                  <a:cubicBezTo>
                    <a:pt x="16421" y="19605"/>
                    <a:pt x="16837" y="18688"/>
                    <a:pt x="17258" y="17774"/>
                  </a:cubicBezTo>
                  <a:cubicBezTo>
                    <a:pt x="17589" y="17897"/>
                    <a:pt x="17921" y="18021"/>
                    <a:pt x="18254" y="18144"/>
                  </a:cubicBezTo>
                  <a:cubicBezTo>
                    <a:pt x="18302" y="17983"/>
                    <a:pt x="18351" y="17823"/>
                    <a:pt x="18398" y="17662"/>
                  </a:cubicBezTo>
                  <a:cubicBezTo>
                    <a:pt x="18087" y="17547"/>
                    <a:pt x="17777" y="17432"/>
                    <a:pt x="17469" y="17316"/>
                  </a:cubicBezTo>
                  <a:cubicBezTo>
                    <a:pt x="17852" y="16488"/>
                    <a:pt x="18241" y="15662"/>
                    <a:pt x="18634" y="14838"/>
                  </a:cubicBezTo>
                  <a:cubicBezTo>
                    <a:pt x="18789" y="14897"/>
                    <a:pt x="18945" y="14953"/>
                    <a:pt x="19100" y="15012"/>
                  </a:cubicBezTo>
                  <a:cubicBezTo>
                    <a:pt x="19139" y="14846"/>
                    <a:pt x="19176" y="14681"/>
                    <a:pt x="19212" y="14518"/>
                  </a:cubicBezTo>
                  <a:cubicBezTo>
                    <a:pt x="19092" y="14472"/>
                    <a:pt x="18971" y="14429"/>
                    <a:pt x="18851" y="14383"/>
                  </a:cubicBezTo>
                  <a:cubicBezTo>
                    <a:pt x="19071" y="13919"/>
                    <a:pt x="19298" y="13459"/>
                    <a:pt x="19525" y="12997"/>
                  </a:cubicBezTo>
                  <a:cubicBezTo>
                    <a:pt x="19634" y="12416"/>
                    <a:pt x="19733" y="11833"/>
                    <a:pt x="19822" y="11249"/>
                  </a:cubicBezTo>
                  <a:lnTo>
                    <a:pt x="19822" y="11249"/>
                  </a:lnTo>
                  <a:cubicBezTo>
                    <a:pt x="19818" y="11258"/>
                    <a:pt x="19813" y="11266"/>
                    <a:pt x="19809" y="11275"/>
                  </a:cubicBezTo>
                  <a:cubicBezTo>
                    <a:pt x="19166" y="11024"/>
                    <a:pt x="18525" y="10767"/>
                    <a:pt x="17885" y="10507"/>
                  </a:cubicBezTo>
                  <a:cubicBezTo>
                    <a:pt x="18294" y="9682"/>
                    <a:pt x="18708" y="8858"/>
                    <a:pt x="19126" y="8036"/>
                  </a:cubicBezTo>
                  <a:cubicBezTo>
                    <a:pt x="19503" y="8192"/>
                    <a:pt x="19879" y="8349"/>
                    <a:pt x="20260" y="8501"/>
                  </a:cubicBezTo>
                  <a:cubicBezTo>
                    <a:pt x="20285" y="8330"/>
                    <a:pt x="20311" y="8158"/>
                    <a:pt x="20337" y="7984"/>
                  </a:cubicBezTo>
                  <a:cubicBezTo>
                    <a:pt x="20010" y="7852"/>
                    <a:pt x="19680" y="7722"/>
                    <a:pt x="19354" y="7587"/>
                  </a:cubicBezTo>
                  <a:cubicBezTo>
                    <a:pt x="19381" y="7532"/>
                    <a:pt x="19409" y="7476"/>
                    <a:pt x="19437" y="7422"/>
                  </a:cubicBezTo>
                  <a:cubicBezTo>
                    <a:pt x="19809" y="6696"/>
                    <a:pt x="20188" y="5974"/>
                    <a:pt x="20567" y="5251"/>
                  </a:cubicBezTo>
                  <a:cubicBezTo>
                    <a:pt x="20567" y="4918"/>
                    <a:pt x="20548" y="4592"/>
                    <a:pt x="20518" y="4272"/>
                  </a:cubicBezTo>
                  <a:cubicBezTo>
                    <a:pt x="20481" y="4342"/>
                    <a:pt x="20442" y="4413"/>
                    <a:pt x="20405" y="4483"/>
                  </a:cubicBezTo>
                  <a:cubicBezTo>
                    <a:pt x="19690" y="4182"/>
                    <a:pt x="18977" y="3873"/>
                    <a:pt x="18268" y="3559"/>
                  </a:cubicBezTo>
                  <a:cubicBezTo>
                    <a:pt x="18651" y="2834"/>
                    <a:pt x="19043" y="2115"/>
                    <a:pt x="19432" y="1395"/>
                  </a:cubicBezTo>
                  <a:cubicBezTo>
                    <a:pt x="19318" y="1261"/>
                    <a:pt x="19196" y="1137"/>
                    <a:pt x="19064" y="1022"/>
                  </a:cubicBezTo>
                  <a:cubicBezTo>
                    <a:pt x="18644" y="1798"/>
                    <a:pt x="18223" y="2576"/>
                    <a:pt x="17810" y="3357"/>
                  </a:cubicBezTo>
                  <a:cubicBezTo>
                    <a:pt x="17093" y="3035"/>
                    <a:pt x="16378" y="2708"/>
                    <a:pt x="15666" y="2374"/>
                  </a:cubicBezTo>
                  <a:cubicBezTo>
                    <a:pt x="16077" y="1599"/>
                    <a:pt x="16494" y="828"/>
                    <a:pt x="16913" y="57"/>
                  </a:cubicBezTo>
                  <a:cubicBezTo>
                    <a:pt x="16734" y="29"/>
                    <a:pt x="16555" y="9"/>
                    <a:pt x="163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93;p47">
              <a:extLst>
                <a:ext uri="{FF2B5EF4-FFF2-40B4-BE49-F238E27FC236}">
                  <a16:creationId xmlns:a16="http://schemas.microsoft.com/office/drawing/2014/main" id="{841A63AF-E3D6-B81C-0A5A-4C59F574D10F}"/>
                </a:ext>
              </a:extLst>
            </p:cNvPr>
            <p:cNvSpPr/>
            <p:nvPr/>
          </p:nvSpPr>
          <p:spPr>
            <a:xfrm>
              <a:off x="1318550" y="3445500"/>
              <a:ext cx="261600" cy="180100"/>
            </a:xfrm>
            <a:custGeom>
              <a:avLst/>
              <a:gdLst/>
              <a:ahLst/>
              <a:cxnLst/>
              <a:rect l="l" t="t" r="r" b="b"/>
              <a:pathLst>
                <a:path w="10464" h="7204" extrusionOk="0">
                  <a:moveTo>
                    <a:pt x="8575" y="1"/>
                  </a:moveTo>
                  <a:cubicBezTo>
                    <a:pt x="8463" y="1"/>
                    <a:pt x="8351" y="9"/>
                    <a:pt x="8242" y="25"/>
                  </a:cubicBezTo>
                  <a:cubicBezTo>
                    <a:pt x="7758" y="93"/>
                    <a:pt x="7305" y="297"/>
                    <a:pt x="6874" y="527"/>
                  </a:cubicBezTo>
                  <a:cubicBezTo>
                    <a:pt x="5367" y="1332"/>
                    <a:pt x="4082" y="2481"/>
                    <a:pt x="2931" y="3731"/>
                  </a:cubicBezTo>
                  <a:cubicBezTo>
                    <a:pt x="2347" y="4364"/>
                    <a:pt x="1796" y="5024"/>
                    <a:pt x="1255" y="5691"/>
                  </a:cubicBezTo>
                  <a:cubicBezTo>
                    <a:pt x="942" y="6077"/>
                    <a:pt x="1" y="6974"/>
                    <a:pt x="1042" y="7185"/>
                  </a:cubicBezTo>
                  <a:cubicBezTo>
                    <a:pt x="1106" y="7198"/>
                    <a:pt x="1169" y="7203"/>
                    <a:pt x="1233" y="7203"/>
                  </a:cubicBezTo>
                  <a:cubicBezTo>
                    <a:pt x="1445" y="7203"/>
                    <a:pt x="1659" y="7142"/>
                    <a:pt x="1865" y="7080"/>
                  </a:cubicBezTo>
                  <a:cubicBezTo>
                    <a:pt x="4096" y="6422"/>
                    <a:pt x="6359" y="5749"/>
                    <a:pt x="8323" y="4502"/>
                  </a:cubicBezTo>
                  <a:cubicBezTo>
                    <a:pt x="9055" y="4038"/>
                    <a:pt x="9764" y="3466"/>
                    <a:pt x="10114" y="2672"/>
                  </a:cubicBezTo>
                  <a:cubicBezTo>
                    <a:pt x="10463" y="1880"/>
                    <a:pt x="10341" y="825"/>
                    <a:pt x="9641" y="317"/>
                  </a:cubicBezTo>
                  <a:cubicBezTo>
                    <a:pt x="9334" y="96"/>
                    <a:pt x="8954" y="1"/>
                    <a:pt x="8575" y="1"/>
                  </a:cubicBezTo>
                  <a:close/>
                </a:path>
              </a:pathLst>
            </a:custGeom>
            <a:solidFill>
              <a:srgbClr val="E6E6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94;p47">
              <a:extLst>
                <a:ext uri="{FF2B5EF4-FFF2-40B4-BE49-F238E27FC236}">
                  <a16:creationId xmlns:a16="http://schemas.microsoft.com/office/drawing/2014/main" id="{F27925DF-E03E-D0DE-F411-54882461CFAD}"/>
                </a:ext>
              </a:extLst>
            </p:cNvPr>
            <p:cNvSpPr/>
            <p:nvPr/>
          </p:nvSpPr>
          <p:spPr>
            <a:xfrm>
              <a:off x="1105700" y="3647975"/>
              <a:ext cx="226050" cy="450450"/>
            </a:xfrm>
            <a:custGeom>
              <a:avLst/>
              <a:gdLst/>
              <a:ahLst/>
              <a:cxnLst/>
              <a:rect l="l" t="t" r="r" b="b"/>
              <a:pathLst>
                <a:path w="9042" h="18018" extrusionOk="0">
                  <a:moveTo>
                    <a:pt x="2798" y="0"/>
                  </a:moveTo>
                  <a:lnTo>
                    <a:pt x="2798" y="0"/>
                  </a:lnTo>
                  <a:cubicBezTo>
                    <a:pt x="751" y="2844"/>
                    <a:pt x="1" y="6587"/>
                    <a:pt x="794" y="10002"/>
                  </a:cubicBezTo>
                  <a:cubicBezTo>
                    <a:pt x="1586" y="13416"/>
                    <a:pt x="4023" y="16365"/>
                    <a:pt x="7114" y="18018"/>
                  </a:cubicBezTo>
                  <a:cubicBezTo>
                    <a:pt x="8476" y="15937"/>
                    <a:pt x="9041" y="13521"/>
                    <a:pt x="8552" y="11083"/>
                  </a:cubicBezTo>
                  <a:cubicBezTo>
                    <a:pt x="8064" y="8643"/>
                    <a:pt x="6801" y="6409"/>
                    <a:pt x="5205" y="4502"/>
                  </a:cubicBezTo>
                  <a:cubicBezTo>
                    <a:pt x="4627" y="3810"/>
                    <a:pt x="4002" y="3154"/>
                    <a:pt x="3512" y="2400"/>
                  </a:cubicBezTo>
                  <a:cubicBezTo>
                    <a:pt x="3021" y="1643"/>
                    <a:pt x="2755" y="900"/>
                    <a:pt x="2798" y="0"/>
                  </a:cubicBez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95;p47">
              <a:extLst>
                <a:ext uri="{FF2B5EF4-FFF2-40B4-BE49-F238E27FC236}">
                  <a16:creationId xmlns:a16="http://schemas.microsoft.com/office/drawing/2014/main" id="{EEEC01CE-5AE1-6A69-3ADC-B9F5BA33CFA6}"/>
                </a:ext>
              </a:extLst>
            </p:cNvPr>
            <p:cNvSpPr/>
            <p:nvPr/>
          </p:nvSpPr>
          <p:spPr>
            <a:xfrm>
              <a:off x="1140675" y="3647975"/>
              <a:ext cx="148675" cy="450450"/>
            </a:xfrm>
            <a:custGeom>
              <a:avLst/>
              <a:gdLst/>
              <a:ahLst/>
              <a:cxnLst/>
              <a:rect l="l" t="t" r="r" b="b"/>
              <a:pathLst>
                <a:path w="5947" h="18018" extrusionOk="0">
                  <a:moveTo>
                    <a:pt x="1399" y="0"/>
                  </a:moveTo>
                  <a:lnTo>
                    <a:pt x="1399" y="0"/>
                  </a:lnTo>
                  <a:cubicBezTo>
                    <a:pt x="1165" y="326"/>
                    <a:pt x="947" y="665"/>
                    <a:pt x="747" y="1015"/>
                  </a:cubicBezTo>
                  <a:cubicBezTo>
                    <a:pt x="94" y="3120"/>
                    <a:pt x="1" y="5381"/>
                    <a:pt x="364" y="7558"/>
                  </a:cubicBezTo>
                  <a:cubicBezTo>
                    <a:pt x="820" y="10285"/>
                    <a:pt x="1981" y="12839"/>
                    <a:pt x="3482" y="15144"/>
                  </a:cubicBezTo>
                  <a:cubicBezTo>
                    <a:pt x="4106" y="16104"/>
                    <a:pt x="4794" y="17021"/>
                    <a:pt x="5518" y="17906"/>
                  </a:cubicBezTo>
                  <a:cubicBezTo>
                    <a:pt x="5584" y="17943"/>
                    <a:pt x="5649" y="17982"/>
                    <a:pt x="5715" y="18018"/>
                  </a:cubicBezTo>
                  <a:cubicBezTo>
                    <a:pt x="5798" y="17890"/>
                    <a:pt x="5869" y="17758"/>
                    <a:pt x="5946" y="17629"/>
                  </a:cubicBezTo>
                  <a:cubicBezTo>
                    <a:pt x="2809" y="13792"/>
                    <a:pt x="341" y="9163"/>
                    <a:pt x="681" y="4074"/>
                  </a:cubicBezTo>
                  <a:cubicBezTo>
                    <a:pt x="760" y="2883"/>
                    <a:pt x="1008" y="1709"/>
                    <a:pt x="1420" y="589"/>
                  </a:cubicBezTo>
                  <a:cubicBezTo>
                    <a:pt x="1397" y="393"/>
                    <a:pt x="1390" y="197"/>
                    <a:pt x="1399" y="0"/>
                  </a:cubicBezTo>
                  <a:close/>
                </a:path>
              </a:pathLst>
            </a:custGeom>
            <a:solidFill>
              <a:srgbClr val="00A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96;p47">
              <a:extLst>
                <a:ext uri="{FF2B5EF4-FFF2-40B4-BE49-F238E27FC236}">
                  <a16:creationId xmlns:a16="http://schemas.microsoft.com/office/drawing/2014/main" id="{B33EEA7E-2E16-9640-F3E3-888946DC971D}"/>
                </a:ext>
              </a:extLst>
            </p:cNvPr>
            <p:cNvSpPr/>
            <p:nvPr/>
          </p:nvSpPr>
          <p:spPr>
            <a:xfrm>
              <a:off x="1283550" y="3800375"/>
              <a:ext cx="449125" cy="329375"/>
            </a:xfrm>
            <a:custGeom>
              <a:avLst/>
              <a:gdLst/>
              <a:ahLst/>
              <a:cxnLst/>
              <a:rect l="l" t="t" r="r" b="b"/>
              <a:pathLst>
                <a:path w="17965" h="13175" extrusionOk="0">
                  <a:moveTo>
                    <a:pt x="17965" y="0"/>
                  </a:moveTo>
                  <a:lnTo>
                    <a:pt x="17965" y="0"/>
                  </a:lnTo>
                  <a:cubicBezTo>
                    <a:pt x="16719" y="2117"/>
                    <a:pt x="14529" y="3512"/>
                    <a:pt x="12272" y="4483"/>
                  </a:cubicBezTo>
                  <a:cubicBezTo>
                    <a:pt x="10016" y="5453"/>
                    <a:pt x="7620" y="6083"/>
                    <a:pt x="5394" y="7121"/>
                  </a:cubicBezTo>
                  <a:cubicBezTo>
                    <a:pt x="3168" y="8159"/>
                    <a:pt x="1050" y="9701"/>
                    <a:pt x="0" y="11922"/>
                  </a:cubicBezTo>
                  <a:cubicBezTo>
                    <a:pt x="2140" y="12582"/>
                    <a:pt x="4611" y="13174"/>
                    <a:pt x="6946" y="13174"/>
                  </a:cubicBezTo>
                  <a:cubicBezTo>
                    <a:pt x="7695" y="13174"/>
                    <a:pt x="8431" y="13113"/>
                    <a:pt x="9137" y="12974"/>
                  </a:cubicBezTo>
                  <a:cubicBezTo>
                    <a:pt x="11912" y="12426"/>
                    <a:pt x="14327" y="10544"/>
                    <a:pt x="15829" y="8148"/>
                  </a:cubicBezTo>
                  <a:cubicBezTo>
                    <a:pt x="17333" y="5752"/>
                    <a:pt x="17956" y="2828"/>
                    <a:pt x="17965" y="0"/>
                  </a:cubicBez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97;p47">
              <a:extLst>
                <a:ext uri="{FF2B5EF4-FFF2-40B4-BE49-F238E27FC236}">
                  <a16:creationId xmlns:a16="http://schemas.microsoft.com/office/drawing/2014/main" id="{AA216338-B4D5-D769-80B1-5D1A431A25DF}"/>
                </a:ext>
              </a:extLst>
            </p:cNvPr>
            <p:cNvSpPr/>
            <p:nvPr/>
          </p:nvSpPr>
          <p:spPr>
            <a:xfrm>
              <a:off x="1283550" y="3800375"/>
              <a:ext cx="449125" cy="301675"/>
            </a:xfrm>
            <a:custGeom>
              <a:avLst/>
              <a:gdLst/>
              <a:ahLst/>
              <a:cxnLst/>
              <a:rect l="l" t="t" r="r" b="b"/>
              <a:pathLst>
                <a:path w="17965" h="12067" extrusionOk="0">
                  <a:moveTo>
                    <a:pt x="17965" y="0"/>
                  </a:moveTo>
                  <a:lnTo>
                    <a:pt x="17965" y="0"/>
                  </a:lnTo>
                  <a:cubicBezTo>
                    <a:pt x="17801" y="274"/>
                    <a:pt x="17623" y="538"/>
                    <a:pt x="17429" y="791"/>
                  </a:cubicBezTo>
                  <a:cubicBezTo>
                    <a:pt x="16745" y="3080"/>
                    <a:pt x="15508" y="5163"/>
                    <a:pt x="13825" y="6858"/>
                  </a:cubicBezTo>
                  <a:cubicBezTo>
                    <a:pt x="11520" y="9180"/>
                    <a:pt x="8515" y="10450"/>
                    <a:pt x="5334" y="11035"/>
                  </a:cubicBezTo>
                  <a:cubicBezTo>
                    <a:pt x="3631" y="11349"/>
                    <a:pt x="1903" y="11489"/>
                    <a:pt x="174" y="11580"/>
                  </a:cubicBezTo>
                  <a:cubicBezTo>
                    <a:pt x="113" y="11692"/>
                    <a:pt x="55" y="11806"/>
                    <a:pt x="0" y="11922"/>
                  </a:cubicBezTo>
                  <a:cubicBezTo>
                    <a:pt x="161" y="11971"/>
                    <a:pt x="329" y="12018"/>
                    <a:pt x="492" y="12067"/>
                  </a:cubicBezTo>
                  <a:cubicBezTo>
                    <a:pt x="3684" y="11888"/>
                    <a:pt x="6932" y="11514"/>
                    <a:pt x="9871" y="10193"/>
                  </a:cubicBezTo>
                  <a:cubicBezTo>
                    <a:pt x="12796" y="8878"/>
                    <a:pt x="15198" y="6595"/>
                    <a:pt x="16733" y="3784"/>
                  </a:cubicBezTo>
                  <a:cubicBezTo>
                    <a:pt x="17240" y="2854"/>
                    <a:pt x="17645" y="1870"/>
                    <a:pt x="17939" y="851"/>
                  </a:cubicBezTo>
                  <a:cubicBezTo>
                    <a:pt x="17952" y="567"/>
                    <a:pt x="17963" y="283"/>
                    <a:pt x="17965" y="0"/>
                  </a:cubicBezTo>
                  <a:close/>
                </a:path>
              </a:pathLst>
            </a:custGeom>
            <a:solidFill>
              <a:srgbClr val="00A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1197;p27">
            <a:extLst>
              <a:ext uri="{FF2B5EF4-FFF2-40B4-BE49-F238E27FC236}">
                <a16:creationId xmlns:a16="http://schemas.microsoft.com/office/drawing/2014/main" id="{85C175F7-8D88-D66B-3C1E-BAB503EE72E2}"/>
              </a:ext>
            </a:extLst>
          </p:cNvPr>
          <p:cNvSpPr txBox="1"/>
          <p:nvPr/>
        </p:nvSpPr>
        <p:spPr>
          <a:xfrm>
            <a:off x="2044918" y="2048251"/>
            <a:ext cx="7099082" cy="98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r>
              <a:rPr lang="en-US" sz="26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use the </a:t>
            </a:r>
            <a:r>
              <a:rPr lang="en-US" sz="2600" b="1" dirty="0">
                <a:solidFill>
                  <a:schemeClr val="bg1"/>
                </a:solidFill>
                <a:latin typeface="Barlow"/>
                <a:sym typeface="Barlow"/>
              </a:rPr>
              <a:t>lexical items </a:t>
            </a:r>
            <a:r>
              <a:rPr lang="en-US" sz="26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related to the topic festivals around the world.</a:t>
            </a:r>
          </a:p>
        </p:txBody>
      </p:sp>
      <p:grpSp>
        <p:nvGrpSpPr>
          <p:cNvPr id="39" name="Google Shape;3290;p47">
            <a:extLst>
              <a:ext uri="{FF2B5EF4-FFF2-40B4-BE49-F238E27FC236}">
                <a16:creationId xmlns:a16="http://schemas.microsoft.com/office/drawing/2014/main" id="{4DC3BFB9-CDC7-8D98-CD31-7547B7221BB4}"/>
              </a:ext>
            </a:extLst>
          </p:cNvPr>
          <p:cNvGrpSpPr/>
          <p:nvPr/>
        </p:nvGrpSpPr>
        <p:grpSpPr>
          <a:xfrm>
            <a:off x="1228443" y="3348831"/>
            <a:ext cx="647047" cy="747514"/>
            <a:chOff x="1105700" y="3405425"/>
            <a:chExt cx="626975" cy="724325"/>
          </a:xfrm>
        </p:grpSpPr>
        <p:sp>
          <p:nvSpPr>
            <p:cNvPr id="40" name="Google Shape;3291;p47">
              <a:extLst>
                <a:ext uri="{FF2B5EF4-FFF2-40B4-BE49-F238E27FC236}">
                  <a16:creationId xmlns:a16="http://schemas.microsoft.com/office/drawing/2014/main" id="{029EE8BC-C557-5336-9280-62B4CD4358DF}"/>
                </a:ext>
              </a:extLst>
            </p:cNvPr>
            <p:cNvSpPr/>
            <p:nvPr/>
          </p:nvSpPr>
          <p:spPr>
            <a:xfrm>
              <a:off x="1159275" y="3405425"/>
              <a:ext cx="547750" cy="703150"/>
            </a:xfrm>
            <a:custGeom>
              <a:avLst/>
              <a:gdLst/>
              <a:ahLst/>
              <a:cxnLst/>
              <a:rect l="l" t="t" r="r" b="b"/>
              <a:pathLst>
                <a:path w="21910" h="28126" extrusionOk="0">
                  <a:moveTo>
                    <a:pt x="16297" y="0"/>
                  </a:moveTo>
                  <a:cubicBezTo>
                    <a:pt x="13846" y="0"/>
                    <a:pt x="11322" y="1695"/>
                    <a:pt x="9597" y="3319"/>
                  </a:cubicBezTo>
                  <a:cubicBezTo>
                    <a:pt x="6318" y="6409"/>
                    <a:pt x="3659" y="10057"/>
                    <a:pt x="1861" y="14220"/>
                  </a:cubicBezTo>
                  <a:cubicBezTo>
                    <a:pt x="1013" y="16181"/>
                    <a:pt x="0" y="18563"/>
                    <a:pt x="220" y="20736"/>
                  </a:cubicBezTo>
                  <a:cubicBezTo>
                    <a:pt x="307" y="21613"/>
                    <a:pt x="599" y="22456"/>
                    <a:pt x="1181" y="23224"/>
                  </a:cubicBezTo>
                  <a:cubicBezTo>
                    <a:pt x="3061" y="25695"/>
                    <a:pt x="6807" y="28125"/>
                    <a:pt x="10266" y="28125"/>
                  </a:cubicBezTo>
                  <a:cubicBezTo>
                    <a:pt x="11627" y="28125"/>
                    <a:pt x="12944" y="27749"/>
                    <a:pt x="14086" y="26850"/>
                  </a:cubicBezTo>
                  <a:cubicBezTo>
                    <a:pt x="15224" y="25956"/>
                    <a:pt x="15927" y="24616"/>
                    <a:pt x="16525" y="23289"/>
                  </a:cubicBezTo>
                  <a:cubicBezTo>
                    <a:pt x="18325" y="19304"/>
                    <a:pt x="19503" y="15050"/>
                    <a:pt x="20107" y="10733"/>
                  </a:cubicBezTo>
                  <a:cubicBezTo>
                    <a:pt x="20520" y="7778"/>
                    <a:pt x="21910" y="2559"/>
                    <a:pt x="18770" y="676"/>
                  </a:cubicBezTo>
                  <a:cubicBezTo>
                    <a:pt x="17978" y="201"/>
                    <a:pt x="17142" y="0"/>
                    <a:pt x="16297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92;p47">
              <a:extLst>
                <a:ext uri="{FF2B5EF4-FFF2-40B4-BE49-F238E27FC236}">
                  <a16:creationId xmlns:a16="http://schemas.microsoft.com/office/drawing/2014/main" id="{854A9064-0441-5DF3-562E-D241DB180164}"/>
                </a:ext>
              </a:extLst>
            </p:cNvPr>
            <p:cNvSpPr/>
            <p:nvPr/>
          </p:nvSpPr>
          <p:spPr>
            <a:xfrm>
              <a:off x="1164325" y="3405825"/>
              <a:ext cx="514175" cy="702700"/>
            </a:xfrm>
            <a:custGeom>
              <a:avLst/>
              <a:gdLst/>
              <a:ahLst/>
              <a:cxnLst/>
              <a:rect l="l" t="t" r="r" b="b"/>
              <a:pathLst>
                <a:path w="20567" h="28108" extrusionOk="0">
                  <a:moveTo>
                    <a:pt x="13127" y="1707"/>
                  </a:moveTo>
                  <a:lnTo>
                    <a:pt x="13127" y="1707"/>
                  </a:lnTo>
                  <a:cubicBezTo>
                    <a:pt x="13744" y="2011"/>
                    <a:pt x="14361" y="2311"/>
                    <a:pt x="14982" y="2606"/>
                  </a:cubicBezTo>
                  <a:cubicBezTo>
                    <a:pt x="14547" y="3431"/>
                    <a:pt x="14116" y="4261"/>
                    <a:pt x="13690" y="5090"/>
                  </a:cubicBezTo>
                  <a:cubicBezTo>
                    <a:pt x="13068" y="4799"/>
                    <a:pt x="12446" y="4500"/>
                    <a:pt x="11829" y="4197"/>
                  </a:cubicBezTo>
                  <a:cubicBezTo>
                    <a:pt x="12255" y="3364"/>
                    <a:pt x="12688" y="2533"/>
                    <a:pt x="13127" y="1707"/>
                  </a:cubicBezTo>
                  <a:close/>
                  <a:moveTo>
                    <a:pt x="15435" y="2818"/>
                  </a:moveTo>
                  <a:cubicBezTo>
                    <a:pt x="16146" y="3154"/>
                    <a:pt x="16860" y="3481"/>
                    <a:pt x="17578" y="3803"/>
                  </a:cubicBezTo>
                  <a:cubicBezTo>
                    <a:pt x="17146" y="4624"/>
                    <a:pt x="16717" y="5449"/>
                    <a:pt x="16293" y="6275"/>
                  </a:cubicBezTo>
                  <a:cubicBezTo>
                    <a:pt x="15573" y="5955"/>
                    <a:pt x="14857" y="5631"/>
                    <a:pt x="14142" y="5300"/>
                  </a:cubicBezTo>
                  <a:cubicBezTo>
                    <a:pt x="14567" y="4470"/>
                    <a:pt x="14999" y="3644"/>
                    <a:pt x="15435" y="2818"/>
                  </a:cubicBezTo>
                  <a:close/>
                  <a:moveTo>
                    <a:pt x="18035" y="4007"/>
                  </a:moveTo>
                  <a:cubicBezTo>
                    <a:pt x="18744" y="4321"/>
                    <a:pt x="19456" y="4629"/>
                    <a:pt x="20171" y="4932"/>
                  </a:cubicBezTo>
                  <a:cubicBezTo>
                    <a:pt x="19740" y="5752"/>
                    <a:pt x="19314" y="6572"/>
                    <a:pt x="18894" y="7395"/>
                  </a:cubicBezTo>
                  <a:cubicBezTo>
                    <a:pt x="18176" y="7096"/>
                    <a:pt x="17461" y="6789"/>
                    <a:pt x="16750" y="6476"/>
                  </a:cubicBezTo>
                  <a:cubicBezTo>
                    <a:pt x="16760" y="6458"/>
                    <a:pt x="16768" y="6439"/>
                    <a:pt x="16778" y="6420"/>
                  </a:cubicBezTo>
                  <a:cubicBezTo>
                    <a:pt x="17192" y="5612"/>
                    <a:pt x="17614" y="4809"/>
                    <a:pt x="18035" y="4007"/>
                  </a:cubicBezTo>
                  <a:close/>
                  <a:moveTo>
                    <a:pt x="11602" y="4644"/>
                  </a:moveTo>
                  <a:cubicBezTo>
                    <a:pt x="12221" y="4947"/>
                    <a:pt x="12841" y="5245"/>
                    <a:pt x="13464" y="5538"/>
                  </a:cubicBezTo>
                  <a:cubicBezTo>
                    <a:pt x="13039" y="6367"/>
                    <a:pt x="12620" y="7199"/>
                    <a:pt x="12207" y="8035"/>
                  </a:cubicBezTo>
                  <a:cubicBezTo>
                    <a:pt x="11582" y="7745"/>
                    <a:pt x="10960" y="7451"/>
                    <a:pt x="10340" y="7151"/>
                  </a:cubicBezTo>
                  <a:cubicBezTo>
                    <a:pt x="10756" y="6313"/>
                    <a:pt x="11176" y="5477"/>
                    <a:pt x="11602" y="4644"/>
                  </a:cubicBezTo>
                  <a:close/>
                  <a:moveTo>
                    <a:pt x="13916" y="5747"/>
                  </a:moveTo>
                  <a:cubicBezTo>
                    <a:pt x="14629" y="6080"/>
                    <a:pt x="15346" y="6406"/>
                    <a:pt x="16065" y="6724"/>
                  </a:cubicBezTo>
                  <a:cubicBezTo>
                    <a:pt x="15643" y="7551"/>
                    <a:pt x="15227" y="8379"/>
                    <a:pt x="14815" y="9210"/>
                  </a:cubicBezTo>
                  <a:cubicBezTo>
                    <a:pt x="14094" y="8894"/>
                    <a:pt x="13375" y="8571"/>
                    <a:pt x="12660" y="8243"/>
                  </a:cubicBezTo>
                  <a:cubicBezTo>
                    <a:pt x="13073" y="7409"/>
                    <a:pt x="13492" y="6577"/>
                    <a:pt x="13916" y="5747"/>
                  </a:cubicBezTo>
                  <a:close/>
                  <a:moveTo>
                    <a:pt x="7586" y="6343"/>
                  </a:moveTo>
                  <a:cubicBezTo>
                    <a:pt x="8278" y="6696"/>
                    <a:pt x="8972" y="7043"/>
                    <a:pt x="9669" y="7383"/>
                  </a:cubicBezTo>
                  <a:cubicBezTo>
                    <a:pt x="9256" y="8221"/>
                    <a:pt x="8847" y="9062"/>
                    <a:pt x="8443" y="9904"/>
                  </a:cubicBezTo>
                  <a:cubicBezTo>
                    <a:pt x="7742" y="9567"/>
                    <a:pt x="7045" y="9223"/>
                    <a:pt x="6350" y="8874"/>
                  </a:cubicBezTo>
                  <a:cubicBezTo>
                    <a:pt x="6756" y="8027"/>
                    <a:pt x="7168" y="7184"/>
                    <a:pt x="7586" y="6343"/>
                  </a:cubicBezTo>
                  <a:close/>
                  <a:moveTo>
                    <a:pt x="16523" y="6929"/>
                  </a:moveTo>
                  <a:cubicBezTo>
                    <a:pt x="17234" y="7241"/>
                    <a:pt x="17947" y="7547"/>
                    <a:pt x="18663" y="7847"/>
                  </a:cubicBezTo>
                  <a:cubicBezTo>
                    <a:pt x="18245" y="8669"/>
                    <a:pt x="17830" y="9493"/>
                    <a:pt x="17421" y="10319"/>
                  </a:cubicBezTo>
                  <a:cubicBezTo>
                    <a:pt x="16702" y="10023"/>
                    <a:pt x="15986" y="9721"/>
                    <a:pt x="15273" y="9412"/>
                  </a:cubicBezTo>
                  <a:cubicBezTo>
                    <a:pt x="15683" y="8582"/>
                    <a:pt x="16099" y="7754"/>
                    <a:pt x="16523" y="6929"/>
                  </a:cubicBezTo>
                  <a:close/>
                  <a:moveTo>
                    <a:pt x="10120" y="7600"/>
                  </a:moveTo>
                  <a:cubicBezTo>
                    <a:pt x="10740" y="7900"/>
                    <a:pt x="11361" y="8194"/>
                    <a:pt x="11986" y="8484"/>
                  </a:cubicBezTo>
                  <a:cubicBezTo>
                    <a:pt x="11574" y="9319"/>
                    <a:pt x="11166" y="10156"/>
                    <a:pt x="10763" y="10995"/>
                  </a:cubicBezTo>
                  <a:cubicBezTo>
                    <a:pt x="10137" y="10708"/>
                    <a:pt x="9515" y="10417"/>
                    <a:pt x="8893" y="10120"/>
                  </a:cubicBezTo>
                  <a:cubicBezTo>
                    <a:pt x="9298" y="9277"/>
                    <a:pt x="9707" y="8438"/>
                    <a:pt x="10120" y="7600"/>
                  </a:cubicBezTo>
                  <a:close/>
                  <a:moveTo>
                    <a:pt x="12439" y="8696"/>
                  </a:moveTo>
                  <a:cubicBezTo>
                    <a:pt x="13154" y="9025"/>
                    <a:pt x="13871" y="9348"/>
                    <a:pt x="14591" y="9665"/>
                  </a:cubicBezTo>
                  <a:cubicBezTo>
                    <a:pt x="14183" y="10494"/>
                    <a:pt x="13778" y="11328"/>
                    <a:pt x="13377" y="12163"/>
                  </a:cubicBezTo>
                  <a:cubicBezTo>
                    <a:pt x="12654" y="11850"/>
                    <a:pt x="11934" y="11530"/>
                    <a:pt x="11218" y="11204"/>
                  </a:cubicBezTo>
                  <a:cubicBezTo>
                    <a:pt x="11620" y="10365"/>
                    <a:pt x="12026" y="9530"/>
                    <a:pt x="12439" y="8696"/>
                  </a:cubicBezTo>
                  <a:close/>
                  <a:moveTo>
                    <a:pt x="6137" y="9325"/>
                  </a:moveTo>
                  <a:cubicBezTo>
                    <a:pt x="6830" y="9675"/>
                    <a:pt x="7527" y="10018"/>
                    <a:pt x="8227" y="10356"/>
                  </a:cubicBezTo>
                  <a:cubicBezTo>
                    <a:pt x="7824" y="11199"/>
                    <a:pt x="7427" y="12044"/>
                    <a:pt x="7033" y="12892"/>
                  </a:cubicBezTo>
                  <a:cubicBezTo>
                    <a:pt x="6332" y="12558"/>
                    <a:pt x="5631" y="12216"/>
                    <a:pt x="4935" y="11870"/>
                  </a:cubicBezTo>
                  <a:cubicBezTo>
                    <a:pt x="5330" y="11019"/>
                    <a:pt x="5730" y="10170"/>
                    <a:pt x="6137" y="9325"/>
                  </a:cubicBezTo>
                  <a:close/>
                  <a:moveTo>
                    <a:pt x="15052" y="9864"/>
                  </a:moveTo>
                  <a:cubicBezTo>
                    <a:pt x="15764" y="10174"/>
                    <a:pt x="16480" y="10477"/>
                    <a:pt x="17199" y="10773"/>
                  </a:cubicBezTo>
                  <a:cubicBezTo>
                    <a:pt x="16793" y="11598"/>
                    <a:pt x="16391" y="12424"/>
                    <a:pt x="15992" y="13255"/>
                  </a:cubicBezTo>
                  <a:lnTo>
                    <a:pt x="15992" y="13257"/>
                  </a:lnTo>
                  <a:cubicBezTo>
                    <a:pt x="15272" y="12962"/>
                    <a:pt x="14554" y="12664"/>
                    <a:pt x="13838" y="12360"/>
                  </a:cubicBezTo>
                  <a:cubicBezTo>
                    <a:pt x="14237" y="11524"/>
                    <a:pt x="14642" y="10694"/>
                    <a:pt x="15052" y="9864"/>
                  </a:cubicBezTo>
                  <a:close/>
                  <a:moveTo>
                    <a:pt x="8678" y="10575"/>
                  </a:moveTo>
                  <a:cubicBezTo>
                    <a:pt x="9298" y="10872"/>
                    <a:pt x="9921" y="11163"/>
                    <a:pt x="10546" y="11450"/>
                  </a:cubicBezTo>
                  <a:cubicBezTo>
                    <a:pt x="10146" y="12289"/>
                    <a:pt x="9750" y="13130"/>
                    <a:pt x="9358" y="13973"/>
                  </a:cubicBezTo>
                  <a:lnTo>
                    <a:pt x="9358" y="13973"/>
                  </a:lnTo>
                  <a:cubicBezTo>
                    <a:pt x="8732" y="13690"/>
                    <a:pt x="8108" y="13401"/>
                    <a:pt x="7485" y="13109"/>
                  </a:cubicBezTo>
                  <a:cubicBezTo>
                    <a:pt x="7879" y="12261"/>
                    <a:pt x="8276" y="11417"/>
                    <a:pt x="8678" y="10575"/>
                  </a:cubicBezTo>
                  <a:close/>
                  <a:moveTo>
                    <a:pt x="17664" y="10962"/>
                  </a:moveTo>
                  <a:cubicBezTo>
                    <a:pt x="17892" y="11055"/>
                    <a:pt x="18120" y="11151"/>
                    <a:pt x="18348" y="11243"/>
                  </a:cubicBezTo>
                  <a:cubicBezTo>
                    <a:pt x="18760" y="11408"/>
                    <a:pt x="19173" y="11566"/>
                    <a:pt x="19587" y="11728"/>
                  </a:cubicBezTo>
                  <a:cubicBezTo>
                    <a:pt x="19181" y="12549"/>
                    <a:pt x="18779" y="13374"/>
                    <a:pt x="18383" y="14201"/>
                  </a:cubicBezTo>
                  <a:lnTo>
                    <a:pt x="18383" y="14202"/>
                  </a:lnTo>
                  <a:cubicBezTo>
                    <a:pt x="17738" y="13954"/>
                    <a:pt x="17097" y="13703"/>
                    <a:pt x="16457" y="13445"/>
                  </a:cubicBezTo>
                  <a:cubicBezTo>
                    <a:pt x="16854" y="12615"/>
                    <a:pt x="17256" y="11787"/>
                    <a:pt x="17664" y="10962"/>
                  </a:cubicBezTo>
                  <a:close/>
                  <a:moveTo>
                    <a:pt x="11001" y="11659"/>
                  </a:moveTo>
                  <a:cubicBezTo>
                    <a:pt x="11719" y="11985"/>
                    <a:pt x="12438" y="12304"/>
                    <a:pt x="13161" y="12615"/>
                  </a:cubicBezTo>
                  <a:cubicBezTo>
                    <a:pt x="12763" y="13449"/>
                    <a:pt x="12370" y="14285"/>
                    <a:pt x="11983" y="15123"/>
                  </a:cubicBezTo>
                  <a:cubicBezTo>
                    <a:pt x="11258" y="14813"/>
                    <a:pt x="10535" y="14499"/>
                    <a:pt x="9816" y="14178"/>
                  </a:cubicBezTo>
                  <a:cubicBezTo>
                    <a:pt x="10206" y="13337"/>
                    <a:pt x="10601" y="12496"/>
                    <a:pt x="11001" y="11659"/>
                  </a:cubicBezTo>
                  <a:close/>
                  <a:moveTo>
                    <a:pt x="4726" y="12325"/>
                  </a:moveTo>
                  <a:cubicBezTo>
                    <a:pt x="5422" y="12672"/>
                    <a:pt x="6121" y="13014"/>
                    <a:pt x="6821" y="13348"/>
                  </a:cubicBezTo>
                  <a:cubicBezTo>
                    <a:pt x="6412" y="14238"/>
                    <a:pt x="6006" y="15131"/>
                    <a:pt x="5607" y="16026"/>
                  </a:cubicBezTo>
                  <a:lnTo>
                    <a:pt x="5607" y="16025"/>
                  </a:lnTo>
                  <a:cubicBezTo>
                    <a:pt x="4946" y="15705"/>
                    <a:pt x="4287" y="15379"/>
                    <a:pt x="3631" y="15047"/>
                  </a:cubicBezTo>
                  <a:cubicBezTo>
                    <a:pt x="3591" y="15027"/>
                    <a:pt x="3554" y="15007"/>
                    <a:pt x="3515" y="14987"/>
                  </a:cubicBezTo>
                  <a:cubicBezTo>
                    <a:pt x="3912" y="14097"/>
                    <a:pt x="4317" y="13211"/>
                    <a:pt x="4726" y="12325"/>
                  </a:cubicBezTo>
                  <a:close/>
                  <a:moveTo>
                    <a:pt x="13623" y="12813"/>
                  </a:moveTo>
                  <a:cubicBezTo>
                    <a:pt x="14337" y="13119"/>
                    <a:pt x="15055" y="13419"/>
                    <a:pt x="15775" y="13713"/>
                  </a:cubicBezTo>
                  <a:cubicBezTo>
                    <a:pt x="15379" y="14542"/>
                    <a:pt x="14989" y="15373"/>
                    <a:pt x="14603" y="16207"/>
                  </a:cubicBezTo>
                  <a:lnTo>
                    <a:pt x="14603" y="16208"/>
                  </a:lnTo>
                  <a:cubicBezTo>
                    <a:pt x="13881" y="15918"/>
                    <a:pt x="13161" y="15623"/>
                    <a:pt x="12445" y="15320"/>
                  </a:cubicBezTo>
                  <a:cubicBezTo>
                    <a:pt x="12832" y="14482"/>
                    <a:pt x="13225" y="13647"/>
                    <a:pt x="13623" y="12813"/>
                  </a:cubicBezTo>
                  <a:close/>
                  <a:moveTo>
                    <a:pt x="7276" y="13565"/>
                  </a:moveTo>
                  <a:cubicBezTo>
                    <a:pt x="7899" y="13858"/>
                    <a:pt x="8521" y="14146"/>
                    <a:pt x="9149" y="14430"/>
                  </a:cubicBezTo>
                  <a:cubicBezTo>
                    <a:pt x="8735" y="15324"/>
                    <a:pt x="8328" y="16221"/>
                    <a:pt x="7927" y="17120"/>
                  </a:cubicBezTo>
                  <a:cubicBezTo>
                    <a:pt x="7303" y="16833"/>
                    <a:pt x="6682" y="16540"/>
                    <a:pt x="6062" y="16243"/>
                  </a:cubicBezTo>
                  <a:cubicBezTo>
                    <a:pt x="6461" y="15347"/>
                    <a:pt x="6866" y="14455"/>
                    <a:pt x="7276" y="13565"/>
                  </a:cubicBezTo>
                  <a:close/>
                  <a:moveTo>
                    <a:pt x="16240" y="13904"/>
                  </a:moveTo>
                  <a:cubicBezTo>
                    <a:pt x="16273" y="13917"/>
                    <a:pt x="16306" y="13931"/>
                    <a:pt x="16339" y="13944"/>
                  </a:cubicBezTo>
                  <a:cubicBezTo>
                    <a:pt x="16946" y="14188"/>
                    <a:pt x="17555" y="14425"/>
                    <a:pt x="18165" y="14659"/>
                  </a:cubicBezTo>
                  <a:cubicBezTo>
                    <a:pt x="17770" y="15484"/>
                    <a:pt x="17381" y="16312"/>
                    <a:pt x="16997" y="17141"/>
                  </a:cubicBezTo>
                  <a:lnTo>
                    <a:pt x="16997" y="17142"/>
                  </a:lnTo>
                  <a:cubicBezTo>
                    <a:pt x="16352" y="16899"/>
                    <a:pt x="15709" y="16650"/>
                    <a:pt x="15069" y="16396"/>
                  </a:cubicBezTo>
                  <a:cubicBezTo>
                    <a:pt x="15454" y="15563"/>
                    <a:pt x="15844" y="14732"/>
                    <a:pt x="16240" y="13904"/>
                  </a:cubicBezTo>
                  <a:close/>
                  <a:moveTo>
                    <a:pt x="9608" y="14634"/>
                  </a:moveTo>
                  <a:cubicBezTo>
                    <a:pt x="10325" y="14957"/>
                    <a:pt x="11047" y="15271"/>
                    <a:pt x="11770" y="15581"/>
                  </a:cubicBezTo>
                  <a:cubicBezTo>
                    <a:pt x="11356" y="16482"/>
                    <a:pt x="10945" y="17386"/>
                    <a:pt x="10541" y="18291"/>
                  </a:cubicBezTo>
                  <a:lnTo>
                    <a:pt x="10541" y="18291"/>
                  </a:lnTo>
                  <a:cubicBezTo>
                    <a:pt x="9819" y="17979"/>
                    <a:pt x="9101" y="17657"/>
                    <a:pt x="8385" y="17330"/>
                  </a:cubicBezTo>
                  <a:cubicBezTo>
                    <a:pt x="8787" y="16429"/>
                    <a:pt x="9195" y="15531"/>
                    <a:pt x="9608" y="14634"/>
                  </a:cubicBezTo>
                  <a:close/>
                  <a:moveTo>
                    <a:pt x="3311" y="15445"/>
                  </a:moveTo>
                  <a:cubicBezTo>
                    <a:pt x="4004" y="15798"/>
                    <a:pt x="4702" y="16142"/>
                    <a:pt x="5402" y="16482"/>
                  </a:cubicBezTo>
                  <a:cubicBezTo>
                    <a:pt x="5066" y="17239"/>
                    <a:pt x="4735" y="17996"/>
                    <a:pt x="4406" y="18757"/>
                  </a:cubicBezTo>
                  <a:cubicBezTo>
                    <a:pt x="3704" y="18418"/>
                    <a:pt x="3004" y="18074"/>
                    <a:pt x="2308" y="17724"/>
                  </a:cubicBezTo>
                  <a:cubicBezTo>
                    <a:pt x="2638" y="16962"/>
                    <a:pt x="2972" y="16203"/>
                    <a:pt x="3311" y="15445"/>
                  </a:cubicBezTo>
                  <a:close/>
                  <a:moveTo>
                    <a:pt x="12234" y="15779"/>
                  </a:moveTo>
                  <a:cubicBezTo>
                    <a:pt x="12930" y="16073"/>
                    <a:pt x="13629" y="16362"/>
                    <a:pt x="14330" y="16645"/>
                  </a:cubicBezTo>
                  <a:cubicBezTo>
                    <a:pt x="14350" y="16653"/>
                    <a:pt x="14370" y="16660"/>
                    <a:pt x="14391" y="16669"/>
                  </a:cubicBezTo>
                  <a:cubicBezTo>
                    <a:pt x="13973" y="17574"/>
                    <a:pt x="13561" y="18483"/>
                    <a:pt x="13155" y="19394"/>
                  </a:cubicBezTo>
                  <a:cubicBezTo>
                    <a:pt x="12436" y="19100"/>
                    <a:pt x="11719" y="18798"/>
                    <a:pt x="11003" y="18493"/>
                  </a:cubicBezTo>
                  <a:cubicBezTo>
                    <a:pt x="11407" y="17586"/>
                    <a:pt x="11818" y="16682"/>
                    <a:pt x="12234" y="15779"/>
                  </a:cubicBezTo>
                  <a:close/>
                  <a:moveTo>
                    <a:pt x="5858" y="16700"/>
                  </a:moveTo>
                  <a:cubicBezTo>
                    <a:pt x="6477" y="16999"/>
                    <a:pt x="7098" y="17292"/>
                    <a:pt x="7722" y="17579"/>
                  </a:cubicBezTo>
                  <a:cubicBezTo>
                    <a:pt x="7386" y="18334"/>
                    <a:pt x="7055" y="19090"/>
                    <a:pt x="6729" y="19847"/>
                  </a:cubicBezTo>
                  <a:cubicBezTo>
                    <a:pt x="6104" y="19562"/>
                    <a:pt x="5481" y="19271"/>
                    <a:pt x="4861" y="18974"/>
                  </a:cubicBezTo>
                  <a:cubicBezTo>
                    <a:pt x="5189" y="18214"/>
                    <a:pt x="5521" y="17457"/>
                    <a:pt x="5858" y="16700"/>
                  </a:cubicBezTo>
                  <a:close/>
                  <a:moveTo>
                    <a:pt x="14860" y="16853"/>
                  </a:moveTo>
                  <a:cubicBezTo>
                    <a:pt x="15500" y="17107"/>
                    <a:pt x="16141" y="17355"/>
                    <a:pt x="16786" y="17599"/>
                  </a:cubicBezTo>
                  <a:cubicBezTo>
                    <a:pt x="16365" y="18510"/>
                    <a:pt x="15950" y="19426"/>
                    <a:pt x="15541" y="20342"/>
                  </a:cubicBezTo>
                  <a:cubicBezTo>
                    <a:pt x="14900" y="20094"/>
                    <a:pt x="14260" y="19842"/>
                    <a:pt x="13621" y="19583"/>
                  </a:cubicBezTo>
                  <a:cubicBezTo>
                    <a:pt x="14028" y="18671"/>
                    <a:pt x="14441" y="17761"/>
                    <a:pt x="14860" y="16853"/>
                  </a:cubicBezTo>
                  <a:close/>
                  <a:moveTo>
                    <a:pt x="8180" y="17791"/>
                  </a:moveTo>
                  <a:cubicBezTo>
                    <a:pt x="8895" y="18118"/>
                    <a:pt x="9614" y="18438"/>
                    <a:pt x="10335" y="18753"/>
                  </a:cubicBezTo>
                  <a:cubicBezTo>
                    <a:pt x="10001" y="19504"/>
                    <a:pt x="9671" y="20259"/>
                    <a:pt x="9345" y="21017"/>
                  </a:cubicBezTo>
                  <a:cubicBezTo>
                    <a:pt x="8622" y="20704"/>
                    <a:pt x="7903" y="20384"/>
                    <a:pt x="7186" y="20057"/>
                  </a:cubicBezTo>
                  <a:cubicBezTo>
                    <a:pt x="7513" y="19301"/>
                    <a:pt x="7844" y="18546"/>
                    <a:pt x="8180" y="17791"/>
                  </a:cubicBezTo>
                  <a:close/>
                  <a:moveTo>
                    <a:pt x="2111" y="18183"/>
                  </a:moveTo>
                  <a:cubicBezTo>
                    <a:pt x="2806" y="18533"/>
                    <a:pt x="3505" y="18879"/>
                    <a:pt x="4206" y="19216"/>
                  </a:cubicBezTo>
                  <a:cubicBezTo>
                    <a:pt x="4077" y="19517"/>
                    <a:pt x="3945" y="19817"/>
                    <a:pt x="3816" y="20120"/>
                  </a:cubicBezTo>
                  <a:cubicBezTo>
                    <a:pt x="3575" y="20687"/>
                    <a:pt x="3341" y="21257"/>
                    <a:pt x="3104" y="21825"/>
                  </a:cubicBezTo>
                  <a:cubicBezTo>
                    <a:pt x="2401" y="21485"/>
                    <a:pt x="1701" y="21140"/>
                    <a:pt x="1004" y="20789"/>
                  </a:cubicBezTo>
                  <a:cubicBezTo>
                    <a:pt x="1368" y="19918"/>
                    <a:pt x="1737" y="19050"/>
                    <a:pt x="2111" y="18183"/>
                  </a:cubicBezTo>
                  <a:close/>
                  <a:moveTo>
                    <a:pt x="10799" y="18952"/>
                  </a:moveTo>
                  <a:cubicBezTo>
                    <a:pt x="11513" y="19259"/>
                    <a:pt x="12229" y="19559"/>
                    <a:pt x="12950" y="19855"/>
                  </a:cubicBezTo>
                  <a:cubicBezTo>
                    <a:pt x="12617" y="20604"/>
                    <a:pt x="12288" y="21356"/>
                    <a:pt x="11964" y="22110"/>
                  </a:cubicBezTo>
                  <a:cubicBezTo>
                    <a:pt x="11242" y="21818"/>
                    <a:pt x="10525" y="21518"/>
                    <a:pt x="9809" y="21214"/>
                  </a:cubicBezTo>
                  <a:cubicBezTo>
                    <a:pt x="10134" y="20457"/>
                    <a:pt x="10464" y="19704"/>
                    <a:pt x="10799" y="18952"/>
                  </a:cubicBezTo>
                  <a:close/>
                  <a:moveTo>
                    <a:pt x="4661" y="19436"/>
                  </a:moveTo>
                  <a:cubicBezTo>
                    <a:pt x="5281" y="19731"/>
                    <a:pt x="5904" y="20024"/>
                    <a:pt x="6527" y="20309"/>
                  </a:cubicBezTo>
                  <a:cubicBezTo>
                    <a:pt x="6402" y="20602"/>
                    <a:pt x="6273" y="20894"/>
                    <a:pt x="6149" y="21186"/>
                  </a:cubicBezTo>
                  <a:cubicBezTo>
                    <a:pt x="5904" y="21760"/>
                    <a:pt x="5667" y="22339"/>
                    <a:pt x="5428" y="22915"/>
                  </a:cubicBezTo>
                  <a:cubicBezTo>
                    <a:pt x="4802" y="22628"/>
                    <a:pt x="4179" y="22337"/>
                    <a:pt x="3559" y="22042"/>
                  </a:cubicBezTo>
                  <a:cubicBezTo>
                    <a:pt x="3922" y="21170"/>
                    <a:pt x="4290" y="20302"/>
                    <a:pt x="4661" y="19436"/>
                  </a:cubicBezTo>
                  <a:close/>
                  <a:moveTo>
                    <a:pt x="13416" y="20045"/>
                  </a:moveTo>
                  <a:cubicBezTo>
                    <a:pt x="13530" y="20091"/>
                    <a:pt x="13642" y="20139"/>
                    <a:pt x="13753" y="20185"/>
                  </a:cubicBezTo>
                  <a:cubicBezTo>
                    <a:pt x="14279" y="20396"/>
                    <a:pt x="14807" y="20599"/>
                    <a:pt x="15335" y="20803"/>
                  </a:cubicBezTo>
                  <a:cubicBezTo>
                    <a:pt x="15002" y="21551"/>
                    <a:pt x="14673" y="22301"/>
                    <a:pt x="14349" y="23055"/>
                  </a:cubicBezTo>
                  <a:cubicBezTo>
                    <a:pt x="13708" y="22808"/>
                    <a:pt x="13068" y="22557"/>
                    <a:pt x="12430" y="22300"/>
                  </a:cubicBezTo>
                  <a:cubicBezTo>
                    <a:pt x="12755" y="21546"/>
                    <a:pt x="13083" y="20796"/>
                    <a:pt x="13416" y="20045"/>
                  </a:cubicBezTo>
                  <a:close/>
                  <a:moveTo>
                    <a:pt x="6987" y="20520"/>
                  </a:moveTo>
                  <a:cubicBezTo>
                    <a:pt x="7704" y="20846"/>
                    <a:pt x="8424" y="21165"/>
                    <a:pt x="9146" y="21476"/>
                  </a:cubicBezTo>
                  <a:cubicBezTo>
                    <a:pt x="9029" y="21746"/>
                    <a:pt x="8912" y="22013"/>
                    <a:pt x="8797" y="22283"/>
                  </a:cubicBezTo>
                  <a:cubicBezTo>
                    <a:pt x="8542" y="22882"/>
                    <a:pt x="8295" y="23485"/>
                    <a:pt x="8045" y="24086"/>
                  </a:cubicBezTo>
                  <a:cubicBezTo>
                    <a:pt x="7322" y="23774"/>
                    <a:pt x="6601" y="23454"/>
                    <a:pt x="5884" y="23126"/>
                  </a:cubicBezTo>
                  <a:cubicBezTo>
                    <a:pt x="6247" y="22255"/>
                    <a:pt x="6614" y="21387"/>
                    <a:pt x="6987" y="20520"/>
                  </a:cubicBezTo>
                  <a:close/>
                  <a:moveTo>
                    <a:pt x="9611" y="21676"/>
                  </a:moveTo>
                  <a:cubicBezTo>
                    <a:pt x="10325" y="21981"/>
                    <a:pt x="11043" y="22281"/>
                    <a:pt x="11763" y="22574"/>
                  </a:cubicBezTo>
                  <a:cubicBezTo>
                    <a:pt x="11661" y="22811"/>
                    <a:pt x="11556" y="23047"/>
                    <a:pt x="11456" y="23286"/>
                  </a:cubicBezTo>
                  <a:cubicBezTo>
                    <a:pt x="11186" y="23916"/>
                    <a:pt x="10928" y="24550"/>
                    <a:pt x="10664" y="25181"/>
                  </a:cubicBezTo>
                  <a:cubicBezTo>
                    <a:pt x="9942" y="24889"/>
                    <a:pt x="9223" y="24589"/>
                    <a:pt x="8507" y="24283"/>
                  </a:cubicBezTo>
                  <a:cubicBezTo>
                    <a:pt x="8870" y="23412"/>
                    <a:pt x="9238" y="22542"/>
                    <a:pt x="9611" y="21676"/>
                  </a:cubicBezTo>
                  <a:close/>
                  <a:moveTo>
                    <a:pt x="12231" y="22766"/>
                  </a:moveTo>
                  <a:cubicBezTo>
                    <a:pt x="12255" y="22776"/>
                    <a:pt x="12280" y="22786"/>
                    <a:pt x="12306" y="22796"/>
                  </a:cubicBezTo>
                  <a:cubicBezTo>
                    <a:pt x="12918" y="23043"/>
                    <a:pt x="13532" y="23281"/>
                    <a:pt x="14149" y="23518"/>
                  </a:cubicBezTo>
                  <a:cubicBezTo>
                    <a:pt x="14029" y="23797"/>
                    <a:pt x="13907" y="24073"/>
                    <a:pt x="13788" y="24352"/>
                  </a:cubicBezTo>
                  <a:cubicBezTo>
                    <a:pt x="13537" y="24942"/>
                    <a:pt x="13294" y="25534"/>
                    <a:pt x="13049" y="26126"/>
                  </a:cubicBezTo>
                  <a:cubicBezTo>
                    <a:pt x="12407" y="25879"/>
                    <a:pt x="11767" y="25628"/>
                    <a:pt x="11130" y="25371"/>
                  </a:cubicBezTo>
                  <a:cubicBezTo>
                    <a:pt x="11492" y="24501"/>
                    <a:pt x="11859" y="23633"/>
                    <a:pt x="12231" y="22766"/>
                  </a:cubicBezTo>
                  <a:close/>
                  <a:moveTo>
                    <a:pt x="16375" y="0"/>
                  </a:moveTo>
                  <a:cubicBezTo>
                    <a:pt x="15986" y="718"/>
                    <a:pt x="15597" y="1437"/>
                    <a:pt x="15214" y="2158"/>
                  </a:cubicBezTo>
                  <a:cubicBezTo>
                    <a:pt x="14593" y="1863"/>
                    <a:pt x="13974" y="1564"/>
                    <a:pt x="13357" y="1259"/>
                  </a:cubicBezTo>
                  <a:cubicBezTo>
                    <a:pt x="13505" y="982"/>
                    <a:pt x="13657" y="706"/>
                    <a:pt x="13805" y="429"/>
                  </a:cubicBezTo>
                  <a:lnTo>
                    <a:pt x="13805" y="429"/>
                  </a:lnTo>
                  <a:cubicBezTo>
                    <a:pt x="13560" y="520"/>
                    <a:pt x="13316" y="619"/>
                    <a:pt x="13076" y="729"/>
                  </a:cubicBezTo>
                  <a:cubicBezTo>
                    <a:pt x="13023" y="832"/>
                    <a:pt x="12966" y="934"/>
                    <a:pt x="12911" y="1036"/>
                  </a:cubicBezTo>
                  <a:cubicBezTo>
                    <a:pt x="12836" y="1000"/>
                    <a:pt x="12762" y="963"/>
                    <a:pt x="12686" y="926"/>
                  </a:cubicBezTo>
                  <a:cubicBezTo>
                    <a:pt x="12508" y="1018"/>
                    <a:pt x="12333" y="1114"/>
                    <a:pt x="12159" y="1216"/>
                  </a:cubicBezTo>
                  <a:cubicBezTo>
                    <a:pt x="12333" y="1303"/>
                    <a:pt x="12505" y="1393"/>
                    <a:pt x="12679" y="1481"/>
                  </a:cubicBezTo>
                  <a:cubicBezTo>
                    <a:pt x="12242" y="2310"/>
                    <a:pt x="11809" y="3141"/>
                    <a:pt x="11381" y="3975"/>
                  </a:cubicBezTo>
                  <a:cubicBezTo>
                    <a:pt x="10998" y="3786"/>
                    <a:pt x="10614" y="3599"/>
                    <a:pt x="10233" y="3405"/>
                  </a:cubicBezTo>
                  <a:cubicBezTo>
                    <a:pt x="10030" y="3302"/>
                    <a:pt x="9829" y="3197"/>
                    <a:pt x="9628" y="3092"/>
                  </a:cubicBezTo>
                  <a:cubicBezTo>
                    <a:pt x="9550" y="3163"/>
                    <a:pt x="9470" y="3233"/>
                    <a:pt x="9394" y="3303"/>
                  </a:cubicBezTo>
                  <a:cubicBezTo>
                    <a:pt x="9341" y="3352"/>
                    <a:pt x="9292" y="3405"/>
                    <a:pt x="9239" y="3456"/>
                  </a:cubicBezTo>
                  <a:cubicBezTo>
                    <a:pt x="9875" y="3783"/>
                    <a:pt x="10512" y="4106"/>
                    <a:pt x="11152" y="4424"/>
                  </a:cubicBezTo>
                  <a:cubicBezTo>
                    <a:pt x="10727" y="5258"/>
                    <a:pt x="10305" y="6094"/>
                    <a:pt x="9889" y="6934"/>
                  </a:cubicBezTo>
                  <a:cubicBezTo>
                    <a:pt x="9332" y="6661"/>
                    <a:pt x="8777" y="6386"/>
                    <a:pt x="8223" y="6106"/>
                  </a:cubicBezTo>
                  <a:cubicBezTo>
                    <a:pt x="8084" y="6036"/>
                    <a:pt x="7946" y="5962"/>
                    <a:pt x="7807" y="5891"/>
                  </a:cubicBezTo>
                  <a:cubicBezTo>
                    <a:pt x="8144" y="5212"/>
                    <a:pt x="8487" y="4533"/>
                    <a:pt x="8833" y="3857"/>
                  </a:cubicBezTo>
                  <a:lnTo>
                    <a:pt x="8833" y="3857"/>
                  </a:lnTo>
                  <a:cubicBezTo>
                    <a:pt x="8434" y="4249"/>
                    <a:pt x="8045" y="4651"/>
                    <a:pt x="7666" y="5060"/>
                  </a:cubicBezTo>
                  <a:cubicBezTo>
                    <a:pt x="7566" y="5261"/>
                    <a:pt x="7462" y="5460"/>
                    <a:pt x="7362" y="5661"/>
                  </a:cubicBezTo>
                  <a:cubicBezTo>
                    <a:pt x="7305" y="5632"/>
                    <a:pt x="7249" y="5602"/>
                    <a:pt x="7193" y="5574"/>
                  </a:cubicBezTo>
                  <a:cubicBezTo>
                    <a:pt x="7078" y="5701"/>
                    <a:pt x="6967" y="5832"/>
                    <a:pt x="6855" y="5961"/>
                  </a:cubicBezTo>
                  <a:cubicBezTo>
                    <a:pt x="6950" y="6011"/>
                    <a:pt x="7043" y="6063"/>
                    <a:pt x="7140" y="6113"/>
                  </a:cubicBezTo>
                  <a:cubicBezTo>
                    <a:pt x="6722" y="6955"/>
                    <a:pt x="6310" y="7799"/>
                    <a:pt x="5901" y="8647"/>
                  </a:cubicBezTo>
                  <a:cubicBezTo>
                    <a:pt x="5624" y="8505"/>
                    <a:pt x="5347" y="8360"/>
                    <a:pt x="5070" y="8217"/>
                  </a:cubicBezTo>
                  <a:cubicBezTo>
                    <a:pt x="4971" y="8353"/>
                    <a:pt x="4877" y="8492"/>
                    <a:pt x="4780" y="8630"/>
                  </a:cubicBezTo>
                  <a:cubicBezTo>
                    <a:pt x="5082" y="8788"/>
                    <a:pt x="5382" y="8946"/>
                    <a:pt x="5686" y="9101"/>
                  </a:cubicBezTo>
                  <a:cubicBezTo>
                    <a:pt x="5280" y="9947"/>
                    <a:pt x="4880" y="10797"/>
                    <a:pt x="4483" y="11648"/>
                  </a:cubicBezTo>
                  <a:cubicBezTo>
                    <a:pt x="4390" y="11601"/>
                    <a:pt x="4297" y="11556"/>
                    <a:pt x="4205" y="11509"/>
                  </a:cubicBezTo>
                  <a:cubicBezTo>
                    <a:pt x="3888" y="11349"/>
                    <a:pt x="3574" y="11183"/>
                    <a:pt x="3258" y="11021"/>
                  </a:cubicBezTo>
                  <a:cubicBezTo>
                    <a:pt x="3176" y="11164"/>
                    <a:pt x="3097" y="11309"/>
                    <a:pt x="3015" y="11456"/>
                  </a:cubicBezTo>
                  <a:cubicBezTo>
                    <a:pt x="3434" y="11671"/>
                    <a:pt x="3853" y="11889"/>
                    <a:pt x="4274" y="12101"/>
                  </a:cubicBezTo>
                  <a:cubicBezTo>
                    <a:pt x="3865" y="12984"/>
                    <a:pt x="3462" y="13869"/>
                    <a:pt x="3064" y="14756"/>
                  </a:cubicBezTo>
                  <a:cubicBezTo>
                    <a:pt x="2617" y="14526"/>
                    <a:pt x="2169" y="14294"/>
                    <a:pt x="1724" y="14059"/>
                  </a:cubicBezTo>
                  <a:cubicBezTo>
                    <a:pt x="1702" y="14107"/>
                    <a:pt x="1678" y="14155"/>
                    <a:pt x="1657" y="14204"/>
                  </a:cubicBezTo>
                  <a:cubicBezTo>
                    <a:pt x="1612" y="14307"/>
                    <a:pt x="1566" y="14415"/>
                    <a:pt x="1522" y="14519"/>
                  </a:cubicBezTo>
                  <a:cubicBezTo>
                    <a:pt x="1966" y="14755"/>
                    <a:pt x="2411" y="14987"/>
                    <a:pt x="2859" y="15217"/>
                  </a:cubicBezTo>
                  <a:cubicBezTo>
                    <a:pt x="2520" y="15974"/>
                    <a:pt x="2187" y="16734"/>
                    <a:pt x="1857" y="17494"/>
                  </a:cubicBezTo>
                  <a:cubicBezTo>
                    <a:pt x="1440" y="17282"/>
                    <a:pt x="1025" y="17064"/>
                    <a:pt x="610" y="16847"/>
                  </a:cubicBezTo>
                  <a:cubicBezTo>
                    <a:pt x="557" y="17009"/>
                    <a:pt x="501" y="17168"/>
                    <a:pt x="453" y="17330"/>
                  </a:cubicBezTo>
                  <a:cubicBezTo>
                    <a:pt x="853" y="17540"/>
                    <a:pt x="1255" y="17751"/>
                    <a:pt x="1657" y="17956"/>
                  </a:cubicBezTo>
                  <a:cubicBezTo>
                    <a:pt x="1490" y="18344"/>
                    <a:pt x="1319" y="18730"/>
                    <a:pt x="1154" y="19117"/>
                  </a:cubicBezTo>
                  <a:cubicBezTo>
                    <a:pt x="951" y="19596"/>
                    <a:pt x="754" y="20080"/>
                    <a:pt x="553" y="20559"/>
                  </a:cubicBezTo>
                  <a:cubicBezTo>
                    <a:pt x="368" y="20466"/>
                    <a:pt x="186" y="20368"/>
                    <a:pt x="1" y="20272"/>
                  </a:cubicBezTo>
                  <a:lnTo>
                    <a:pt x="1" y="20272"/>
                  </a:lnTo>
                  <a:cubicBezTo>
                    <a:pt x="5" y="20421"/>
                    <a:pt x="1" y="20572"/>
                    <a:pt x="15" y="20720"/>
                  </a:cubicBezTo>
                  <a:cubicBezTo>
                    <a:pt x="19" y="20766"/>
                    <a:pt x="32" y="20812"/>
                    <a:pt x="38" y="20858"/>
                  </a:cubicBezTo>
                  <a:cubicBezTo>
                    <a:pt x="145" y="20914"/>
                    <a:pt x="252" y="20970"/>
                    <a:pt x="359" y="21026"/>
                  </a:cubicBezTo>
                  <a:cubicBezTo>
                    <a:pt x="293" y="21185"/>
                    <a:pt x="227" y="21346"/>
                    <a:pt x="163" y="21506"/>
                  </a:cubicBezTo>
                  <a:cubicBezTo>
                    <a:pt x="226" y="21752"/>
                    <a:pt x="309" y="21991"/>
                    <a:pt x="411" y="22222"/>
                  </a:cubicBezTo>
                  <a:cubicBezTo>
                    <a:pt x="544" y="21899"/>
                    <a:pt x="676" y="21575"/>
                    <a:pt x="811" y="21251"/>
                  </a:cubicBezTo>
                  <a:cubicBezTo>
                    <a:pt x="1507" y="21604"/>
                    <a:pt x="2208" y="21948"/>
                    <a:pt x="2911" y="22288"/>
                  </a:cubicBezTo>
                  <a:cubicBezTo>
                    <a:pt x="2618" y="22994"/>
                    <a:pt x="2337" y="23705"/>
                    <a:pt x="2050" y="24414"/>
                  </a:cubicBezTo>
                  <a:cubicBezTo>
                    <a:pt x="2176" y="24538"/>
                    <a:pt x="2307" y="24662"/>
                    <a:pt x="2441" y="24785"/>
                  </a:cubicBezTo>
                  <a:cubicBezTo>
                    <a:pt x="2749" y="24025"/>
                    <a:pt x="3051" y="23264"/>
                    <a:pt x="3364" y="22506"/>
                  </a:cubicBezTo>
                  <a:cubicBezTo>
                    <a:pt x="3984" y="22804"/>
                    <a:pt x="4607" y="23095"/>
                    <a:pt x="5231" y="23382"/>
                  </a:cubicBezTo>
                  <a:cubicBezTo>
                    <a:pt x="4858" y="24283"/>
                    <a:pt x="4496" y="25188"/>
                    <a:pt x="4133" y="26093"/>
                  </a:cubicBezTo>
                  <a:cubicBezTo>
                    <a:pt x="4275" y="26187"/>
                    <a:pt x="4419" y="26278"/>
                    <a:pt x="4565" y="26368"/>
                  </a:cubicBezTo>
                  <a:cubicBezTo>
                    <a:pt x="4937" y="25441"/>
                    <a:pt x="5307" y="24514"/>
                    <a:pt x="5689" y="23593"/>
                  </a:cubicBezTo>
                  <a:cubicBezTo>
                    <a:pt x="6406" y="23918"/>
                    <a:pt x="7127" y="24237"/>
                    <a:pt x="7850" y="24548"/>
                  </a:cubicBezTo>
                  <a:cubicBezTo>
                    <a:pt x="7455" y="25504"/>
                    <a:pt x="7071" y="26464"/>
                    <a:pt x="6686" y="27423"/>
                  </a:cubicBezTo>
                  <a:cubicBezTo>
                    <a:pt x="6844" y="27484"/>
                    <a:pt x="7002" y="27542"/>
                    <a:pt x="7160" y="27595"/>
                  </a:cubicBezTo>
                  <a:cubicBezTo>
                    <a:pt x="7541" y="26644"/>
                    <a:pt x="7922" y="25694"/>
                    <a:pt x="8313" y="24746"/>
                  </a:cubicBezTo>
                  <a:cubicBezTo>
                    <a:pt x="9028" y="25052"/>
                    <a:pt x="9747" y="25353"/>
                    <a:pt x="10469" y="25646"/>
                  </a:cubicBezTo>
                  <a:cubicBezTo>
                    <a:pt x="10134" y="26457"/>
                    <a:pt x="9810" y="27271"/>
                    <a:pt x="9483" y="28084"/>
                  </a:cubicBezTo>
                  <a:cubicBezTo>
                    <a:pt x="9661" y="28097"/>
                    <a:pt x="9839" y="28106"/>
                    <a:pt x="10017" y="28107"/>
                  </a:cubicBezTo>
                  <a:cubicBezTo>
                    <a:pt x="10321" y="27351"/>
                    <a:pt x="10622" y="26592"/>
                    <a:pt x="10935" y="25839"/>
                  </a:cubicBezTo>
                  <a:cubicBezTo>
                    <a:pt x="10965" y="25850"/>
                    <a:pt x="10997" y="25863"/>
                    <a:pt x="11027" y="25876"/>
                  </a:cubicBezTo>
                  <a:cubicBezTo>
                    <a:pt x="11634" y="26120"/>
                    <a:pt x="12241" y="26358"/>
                    <a:pt x="12852" y="26590"/>
                  </a:cubicBezTo>
                  <a:cubicBezTo>
                    <a:pt x="12703" y="26951"/>
                    <a:pt x="12561" y="27315"/>
                    <a:pt x="12413" y="27677"/>
                  </a:cubicBezTo>
                  <a:cubicBezTo>
                    <a:pt x="12641" y="27588"/>
                    <a:pt x="12865" y="27483"/>
                    <a:pt x="13082" y="27365"/>
                  </a:cubicBezTo>
                  <a:cubicBezTo>
                    <a:pt x="13164" y="27167"/>
                    <a:pt x="13241" y="26968"/>
                    <a:pt x="13323" y="26770"/>
                  </a:cubicBezTo>
                  <a:cubicBezTo>
                    <a:pt x="13465" y="26824"/>
                    <a:pt x="13609" y="26876"/>
                    <a:pt x="13751" y="26929"/>
                  </a:cubicBezTo>
                  <a:cubicBezTo>
                    <a:pt x="13795" y="26898"/>
                    <a:pt x="13841" y="26867"/>
                    <a:pt x="13883" y="26834"/>
                  </a:cubicBezTo>
                  <a:cubicBezTo>
                    <a:pt x="13993" y="26748"/>
                    <a:pt x="14095" y="26655"/>
                    <a:pt x="14197" y="26559"/>
                  </a:cubicBezTo>
                  <a:cubicBezTo>
                    <a:pt x="13970" y="26474"/>
                    <a:pt x="13742" y="26392"/>
                    <a:pt x="13515" y="26306"/>
                  </a:cubicBezTo>
                  <a:cubicBezTo>
                    <a:pt x="13878" y="25435"/>
                    <a:pt x="14246" y="24566"/>
                    <a:pt x="14619" y="23698"/>
                  </a:cubicBezTo>
                  <a:cubicBezTo>
                    <a:pt x="15043" y="23860"/>
                    <a:pt x="15468" y="24015"/>
                    <a:pt x="15893" y="24171"/>
                  </a:cubicBezTo>
                  <a:cubicBezTo>
                    <a:pt x="15969" y="24022"/>
                    <a:pt x="16044" y="23870"/>
                    <a:pt x="16115" y="23718"/>
                  </a:cubicBezTo>
                  <a:cubicBezTo>
                    <a:pt x="15682" y="23558"/>
                    <a:pt x="15249" y="23400"/>
                    <a:pt x="14817" y="23237"/>
                  </a:cubicBezTo>
                  <a:cubicBezTo>
                    <a:pt x="15143" y="22485"/>
                    <a:pt x="15471" y="21734"/>
                    <a:pt x="15804" y="20985"/>
                  </a:cubicBezTo>
                  <a:cubicBezTo>
                    <a:pt x="16229" y="21149"/>
                    <a:pt x="16658" y="21304"/>
                    <a:pt x="17084" y="21463"/>
                  </a:cubicBezTo>
                  <a:cubicBezTo>
                    <a:pt x="17146" y="21307"/>
                    <a:pt x="17205" y="21149"/>
                    <a:pt x="17265" y="20993"/>
                  </a:cubicBezTo>
                  <a:cubicBezTo>
                    <a:pt x="16847" y="20838"/>
                    <a:pt x="16428" y="20684"/>
                    <a:pt x="16011" y="20523"/>
                  </a:cubicBezTo>
                  <a:cubicBezTo>
                    <a:pt x="16421" y="19605"/>
                    <a:pt x="16837" y="18688"/>
                    <a:pt x="17258" y="17774"/>
                  </a:cubicBezTo>
                  <a:cubicBezTo>
                    <a:pt x="17589" y="17897"/>
                    <a:pt x="17921" y="18021"/>
                    <a:pt x="18254" y="18144"/>
                  </a:cubicBezTo>
                  <a:cubicBezTo>
                    <a:pt x="18302" y="17983"/>
                    <a:pt x="18351" y="17823"/>
                    <a:pt x="18398" y="17662"/>
                  </a:cubicBezTo>
                  <a:cubicBezTo>
                    <a:pt x="18087" y="17547"/>
                    <a:pt x="17777" y="17432"/>
                    <a:pt x="17469" y="17316"/>
                  </a:cubicBezTo>
                  <a:cubicBezTo>
                    <a:pt x="17852" y="16488"/>
                    <a:pt x="18241" y="15662"/>
                    <a:pt x="18634" y="14838"/>
                  </a:cubicBezTo>
                  <a:cubicBezTo>
                    <a:pt x="18789" y="14897"/>
                    <a:pt x="18945" y="14953"/>
                    <a:pt x="19100" y="15012"/>
                  </a:cubicBezTo>
                  <a:cubicBezTo>
                    <a:pt x="19139" y="14846"/>
                    <a:pt x="19176" y="14681"/>
                    <a:pt x="19212" y="14518"/>
                  </a:cubicBezTo>
                  <a:cubicBezTo>
                    <a:pt x="19092" y="14472"/>
                    <a:pt x="18971" y="14429"/>
                    <a:pt x="18851" y="14383"/>
                  </a:cubicBezTo>
                  <a:cubicBezTo>
                    <a:pt x="19071" y="13919"/>
                    <a:pt x="19298" y="13459"/>
                    <a:pt x="19525" y="12997"/>
                  </a:cubicBezTo>
                  <a:cubicBezTo>
                    <a:pt x="19634" y="12416"/>
                    <a:pt x="19733" y="11833"/>
                    <a:pt x="19822" y="11249"/>
                  </a:cubicBezTo>
                  <a:lnTo>
                    <a:pt x="19822" y="11249"/>
                  </a:lnTo>
                  <a:cubicBezTo>
                    <a:pt x="19818" y="11258"/>
                    <a:pt x="19813" y="11266"/>
                    <a:pt x="19809" y="11275"/>
                  </a:cubicBezTo>
                  <a:cubicBezTo>
                    <a:pt x="19166" y="11024"/>
                    <a:pt x="18525" y="10767"/>
                    <a:pt x="17885" y="10507"/>
                  </a:cubicBezTo>
                  <a:cubicBezTo>
                    <a:pt x="18294" y="9682"/>
                    <a:pt x="18708" y="8858"/>
                    <a:pt x="19126" y="8036"/>
                  </a:cubicBezTo>
                  <a:cubicBezTo>
                    <a:pt x="19503" y="8192"/>
                    <a:pt x="19879" y="8349"/>
                    <a:pt x="20260" y="8501"/>
                  </a:cubicBezTo>
                  <a:cubicBezTo>
                    <a:pt x="20285" y="8330"/>
                    <a:pt x="20311" y="8158"/>
                    <a:pt x="20337" y="7984"/>
                  </a:cubicBezTo>
                  <a:cubicBezTo>
                    <a:pt x="20010" y="7852"/>
                    <a:pt x="19680" y="7722"/>
                    <a:pt x="19354" y="7587"/>
                  </a:cubicBezTo>
                  <a:cubicBezTo>
                    <a:pt x="19381" y="7532"/>
                    <a:pt x="19409" y="7476"/>
                    <a:pt x="19437" y="7422"/>
                  </a:cubicBezTo>
                  <a:cubicBezTo>
                    <a:pt x="19809" y="6696"/>
                    <a:pt x="20188" y="5974"/>
                    <a:pt x="20567" y="5251"/>
                  </a:cubicBezTo>
                  <a:cubicBezTo>
                    <a:pt x="20567" y="4918"/>
                    <a:pt x="20548" y="4592"/>
                    <a:pt x="20518" y="4272"/>
                  </a:cubicBezTo>
                  <a:cubicBezTo>
                    <a:pt x="20481" y="4342"/>
                    <a:pt x="20442" y="4413"/>
                    <a:pt x="20405" y="4483"/>
                  </a:cubicBezTo>
                  <a:cubicBezTo>
                    <a:pt x="19690" y="4182"/>
                    <a:pt x="18977" y="3873"/>
                    <a:pt x="18268" y="3559"/>
                  </a:cubicBezTo>
                  <a:cubicBezTo>
                    <a:pt x="18651" y="2834"/>
                    <a:pt x="19043" y="2115"/>
                    <a:pt x="19432" y="1395"/>
                  </a:cubicBezTo>
                  <a:cubicBezTo>
                    <a:pt x="19318" y="1261"/>
                    <a:pt x="19196" y="1137"/>
                    <a:pt x="19064" y="1022"/>
                  </a:cubicBezTo>
                  <a:cubicBezTo>
                    <a:pt x="18644" y="1798"/>
                    <a:pt x="18223" y="2576"/>
                    <a:pt x="17810" y="3357"/>
                  </a:cubicBezTo>
                  <a:cubicBezTo>
                    <a:pt x="17093" y="3035"/>
                    <a:pt x="16378" y="2708"/>
                    <a:pt x="15666" y="2374"/>
                  </a:cubicBezTo>
                  <a:cubicBezTo>
                    <a:pt x="16077" y="1599"/>
                    <a:pt x="16494" y="828"/>
                    <a:pt x="16913" y="57"/>
                  </a:cubicBezTo>
                  <a:cubicBezTo>
                    <a:pt x="16734" y="29"/>
                    <a:pt x="16555" y="9"/>
                    <a:pt x="163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93;p47">
              <a:extLst>
                <a:ext uri="{FF2B5EF4-FFF2-40B4-BE49-F238E27FC236}">
                  <a16:creationId xmlns:a16="http://schemas.microsoft.com/office/drawing/2014/main" id="{3268E486-9BF1-8B03-21DF-F423F00496D7}"/>
                </a:ext>
              </a:extLst>
            </p:cNvPr>
            <p:cNvSpPr/>
            <p:nvPr/>
          </p:nvSpPr>
          <p:spPr>
            <a:xfrm>
              <a:off x="1318550" y="3445500"/>
              <a:ext cx="261600" cy="180100"/>
            </a:xfrm>
            <a:custGeom>
              <a:avLst/>
              <a:gdLst/>
              <a:ahLst/>
              <a:cxnLst/>
              <a:rect l="l" t="t" r="r" b="b"/>
              <a:pathLst>
                <a:path w="10464" h="7204" extrusionOk="0">
                  <a:moveTo>
                    <a:pt x="8575" y="1"/>
                  </a:moveTo>
                  <a:cubicBezTo>
                    <a:pt x="8463" y="1"/>
                    <a:pt x="8351" y="9"/>
                    <a:pt x="8242" y="25"/>
                  </a:cubicBezTo>
                  <a:cubicBezTo>
                    <a:pt x="7758" y="93"/>
                    <a:pt x="7305" y="297"/>
                    <a:pt x="6874" y="527"/>
                  </a:cubicBezTo>
                  <a:cubicBezTo>
                    <a:pt x="5367" y="1332"/>
                    <a:pt x="4082" y="2481"/>
                    <a:pt x="2931" y="3731"/>
                  </a:cubicBezTo>
                  <a:cubicBezTo>
                    <a:pt x="2347" y="4364"/>
                    <a:pt x="1796" y="5024"/>
                    <a:pt x="1255" y="5691"/>
                  </a:cubicBezTo>
                  <a:cubicBezTo>
                    <a:pt x="942" y="6077"/>
                    <a:pt x="1" y="6974"/>
                    <a:pt x="1042" y="7185"/>
                  </a:cubicBezTo>
                  <a:cubicBezTo>
                    <a:pt x="1106" y="7198"/>
                    <a:pt x="1169" y="7203"/>
                    <a:pt x="1233" y="7203"/>
                  </a:cubicBezTo>
                  <a:cubicBezTo>
                    <a:pt x="1445" y="7203"/>
                    <a:pt x="1659" y="7142"/>
                    <a:pt x="1865" y="7080"/>
                  </a:cubicBezTo>
                  <a:cubicBezTo>
                    <a:pt x="4096" y="6422"/>
                    <a:pt x="6359" y="5749"/>
                    <a:pt x="8323" y="4502"/>
                  </a:cubicBezTo>
                  <a:cubicBezTo>
                    <a:pt x="9055" y="4038"/>
                    <a:pt x="9764" y="3466"/>
                    <a:pt x="10114" y="2672"/>
                  </a:cubicBezTo>
                  <a:cubicBezTo>
                    <a:pt x="10463" y="1880"/>
                    <a:pt x="10341" y="825"/>
                    <a:pt x="9641" y="317"/>
                  </a:cubicBezTo>
                  <a:cubicBezTo>
                    <a:pt x="9334" y="96"/>
                    <a:pt x="8954" y="1"/>
                    <a:pt x="8575" y="1"/>
                  </a:cubicBezTo>
                  <a:close/>
                </a:path>
              </a:pathLst>
            </a:custGeom>
            <a:solidFill>
              <a:srgbClr val="E6E6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294;p47">
              <a:extLst>
                <a:ext uri="{FF2B5EF4-FFF2-40B4-BE49-F238E27FC236}">
                  <a16:creationId xmlns:a16="http://schemas.microsoft.com/office/drawing/2014/main" id="{FB0748CC-3A05-86C0-1E86-58038946898E}"/>
                </a:ext>
              </a:extLst>
            </p:cNvPr>
            <p:cNvSpPr/>
            <p:nvPr/>
          </p:nvSpPr>
          <p:spPr>
            <a:xfrm>
              <a:off x="1105700" y="3647975"/>
              <a:ext cx="226050" cy="450450"/>
            </a:xfrm>
            <a:custGeom>
              <a:avLst/>
              <a:gdLst/>
              <a:ahLst/>
              <a:cxnLst/>
              <a:rect l="l" t="t" r="r" b="b"/>
              <a:pathLst>
                <a:path w="9042" h="18018" extrusionOk="0">
                  <a:moveTo>
                    <a:pt x="2798" y="0"/>
                  </a:moveTo>
                  <a:lnTo>
                    <a:pt x="2798" y="0"/>
                  </a:lnTo>
                  <a:cubicBezTo>
                    <a:pt x="751" y="2844"/>
                    <a:pt x="1" y="6587"/>
                    <a:pt x="794" y="10002"/>
                  </a:cubicBezTo>
                  <a:cubicBezTo>
                    <a:pt x="1586" y="13416"/>
                    <a:pt x="4023" y="16365"/>
                    <a:pt x="7114" y="18018"/>
                  </a:cubicBezTo>
                  <a:cubicBezTo>
                    <a:pt x="8476" y="15937"/>
                    <a:pt x="9041" y="13521"/>
                    <a:pt x="8552" y="11083"/>
                  </a:cubicBezTo>
                  <a:cubicBezTo>
                    <a:pt x="8064" y="8643"/>
                    <a:pt x="6801" y="6409"/>
                    <a:pt x="5205" y="4502"/>
                  </a:cubicBezTo>
                  <a:cubicBezTo>
                    <a:pt x="4627" y="3810"/>
                    <a:pt x="4002" y="3154"/>
                    <a:pt x="3512" y="2400"/>
                  </a:cubicBezTo>
                  <a:cubicBezTo>
                    <a:pt x="3021" y="1643"/>
                    <a:pt x="2755" y="900"/>
                    <a:pt x="2798" y="0"/>
                  </a:cubicBez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295;p47">
              <a:extLst>
                <a:ext uri="{FF2B5EF4-FFF2-40B4-BE49-F238E27FC236}">
                  <a16:creationId xmlns:a16="http://schemas.microsoft.com/office/drawing/2014/main" id="{8CE8B5E3-6A92-6DAF-6211-4BFEE2F5171D}"/>
                </a:ext>
              </a:extLst>
            </p:cNvPr>
            <p:cNvSpPr/>
            <p:nvPr/>
          </p:nvSpPr>
          <p:spPr>
            <a:xfrm>
              <a:off x="1140675" y="3647975"/>
              <a:ext cx="148675" cy="450450"/>
            </a:xfrm>
            <a:custGeom>
              <a:avLst/>
              <a:gdLst/>
              <a:ahLst/>
              <a:cxnLst/>
              <a:rect l="l" t="t" r="r" b="b"/>
              <a:pathLst>
                <a:path w="5947" h="18018" extrusionOk="0">
                  <a:moveTo>
                    <a:pt x="1399" y="0"/>
                  </a:moveTo>
                  <a:lnTo>
                    <a:pt x="1399" y="0"/>
                  </a:lnTo>
                  <a:cubicBezTo>
                    <a:pt x="1165" y="326"/>
                    <a:pt x="947" y="665"/>
                    <a:pt x="747" y="1015"/>
                  </a:cubicBezTo>
                  <a:cubicBezTo>
                    <a:pt x="94" y="3120"/>
                    <a:pt x="1" y="5381"/>
                    <a:pt x="364" y="7558"/>
                  </a:cubicBezTo>
                  <a:cubicBezTo>
                    <a:pt x="820" y="10285"/>
                    <a:pt x="1981" y="12839"/>
                    <a:pt x="3482" y="15144"/>
                  </a:cubicBezTo>
                  <a:cubicBezTo>
                    <a:pt x="4106" y="16104"/>
                    <a:pt x="4794" y="17021"/>
                    <a:pt x="5518" y="17906"/>
                  </a:cubicBezTo>
                  <a:cubicBezTo>
                    <a:pt x="5584" y="17943"/>
                    <a:pt x="5649" y="17982"/>
                    <a:pt x="5715" y="18018"/>
                  </a:cubicBezTo>
                  <a:cubicBezTo>
                    <a:pt x="5798" y="17890"/>
                    <a:pt x="5869" y="17758"/>
                    <a:pt x="5946" y="17629"/>
                  </a:cubicBezTo>
                  <a:cubicBezTo>
                    <a:pt x="2809" y="13792"/>
                    <a:pt x="341" y="9163"/>
                    <a:pt x="681" y="4074"/>
                  </a:cubicBezTo>
                  <a:cubicBezTo>
                    <a:pt x="760" y="2883"/>
                    <a:pt x="1008" y="1709"/>
                    <a:pt x="1420" y="589"/>
                  </a:cubicBezTo>
                  <a:cubicBezTo>
                    <a:pt x="1397" y="393"/>
                    <a:pt x="1390" y="197"/>
                    <a:pt x="1399" y="0"/>
                  </a:cubicBezTo>
                  <a:close/>
                </a:path>
              </a:pathLst>
            </a:custGeom>
            <a:solidFill>
              <a:srgbClr val="00A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296;p47">
              <a:extLst>
                <a:ext uri="{FF2B5EF4-FFF2-40B4-BE49-F238E27FC236}">
                  <a16:creationId xmlns:a16="http://schemas.microsoft.com/office/drawing/2014/main" id="{FCAFBD6F-AF07-3BE6-2D96-EC3407882D49}"/>
                </a:ext>
              </a:extLst>
            </p:cNvPr>
            <p:cNvSpPr/>
            <p:nvPr/>
          </p:nvSpPr>
          <p:spPr>
            <a:xfrm>
              <a:off x="1283550" y="3800375"/>
              <a:ext cx="449125" cy="329375"/>
            </a:xfrm>
            <a:custGeom>
              <a:avLst/>
              <a:gdLst/>
              <a:ahLst/>
              <a:cxnLst/>
              <a:rect l="l" t="t" r="r" b="b"/>
              <a:pathLst>
                <a:path w="17965" h="13175" extrusionOk="0">
                  <a:moveTo>
                    <a:pt x="17965" y="0"/>
                  </a:moveTo>
                  <a:lnTo>
                    <a:pt x="17965" y="0"/>
                  </a:lnTo>
                  <a:cubicBezTo>
                    <a:pt x="16719" y="2117"/>
                    <a:pt x="14529" y="3512"/>
                    <a:pt x="12272" y="4483"/>
                  </a:cubicBezTo>
                  <a:cubicBezTo>
                    <a:pt x="10016" y="5453"/>
                    <a:pt x="7620" y="6083"/>
                    <a:pt x="5394" y="7121"/>
                  </a:cubicBezTo>
                  <a:cubicBezTo>
                    <a:pt x="3168" y="8159"/>
                    <a:pt x="1050" y="9701"/>
                    <a:pt x="0" y="11922"/>
                  </a:cubicBezTo>
                  <a:cubicBezTo>
                    <a:pt x="2140" y="12582"/>
                    <a:pt x="4611" y="13174"/>
                    <a:pt x="6946" y="13174"/>
                  </a:cubicBezTo>
                  <a:cubicBezTo>
                    <a:pt x="7695" y="13174"/>
                    <a:pt x="8431" y="13113"/>
                    <a:pt x="9137" y="12974"/>
                  </a:cubicBezTo>
                  <a:cubicBezTo>
                    <a:pt x="11912" y="12426"/>
                    <a:pt x="14327" y="10544"/>
                    <a:pt x="15829" y="8148"/>
                  </a:cubicBezTo>
                  <a:cubicBezTo>
                    <a:pt x="17333" y="5752"/>
                    <a:pt x="17956" y="2828"/>
                    <a:pt x="17965" y="0"/>
                  </a:cubicBez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297;p47">
              <a:extLst>
                <a:ext uri="{FF2B5EF4-FFF2-40B4-BE49-F238E27FC236}">
                  <a16:creationId xmlns:a16="http://schemas.microsoft.com/office/drawing/2014/main" id="{CB333FD1-AD22-87E9-4EF6-7433EB5AFF54}"/>
                </a:ext>
              </a:extLst>
            </p:cNvPr>
            <p:cNvSpPr/>
            <p:nvPr/>
          </p:nvSpPr>
          <p:spPr>
            <a:xfrm>
              <a:off x="1283550" y="3800375"/>
              <a:ext cx="449125" cy="301675"/>
            </a:xfrm>
            <a:custGeom>
              <a:avLst/>
              <a:gdLst/>
              <a:ahLst/>
              <a:cxnLst/>
              <a:rect l="l" t="t" r="r" b="b"/>
              <a:pathLst>
                <a:path w="17965" h="12067" extrusionOk="0">
                  <a:moveTo>
                    <a:pt x="17965" y="0"/>
                  </a:moveTo>
                  <a:lnTo>
                    <a:pt x="17965" y="0"/>
                  </a:lnTo>
                  <a:cubicBezTo>
                    <a:pt x="17801" y="274"/>
                    <a:pt x="17623" y="538"/>
                    <a:pt x="17429" y="791"/>
                  </a:cubicBezTo>
                  <a:cubicBezTo>
                    <a:pt x="16745" y="3080"/>
                    <a:pt x="15508" y="5163"/>
                    <a:pt x="13825" y="6858"/>
                  </a:cubicBezTo>
                  <a:cubicBezTo>
                    <a:pt x="11520" y="9180"/>
                    <a:pt x="8515" y="10450"/>
                    <a:pt x="5334" y="11035"/>
                  </a:cubicBezTo>
                  <a:cubicBezTo>
                    <a:pt x="3631" y="11349"/>
                    <a:pt x="1903" y="11489"/>
                    <a:pt x="174" y="11580"/>
                  </a:cubicBezTo>
                  <a:cubicBezTo>
                    <a:pt x="113" y="11692"/>
                    <a:pt x="55" y="11806"/>
                    <a:pt x="0" y="11922"/>
                  </a:cubicBezTo>
                  <a:cubicBezTo>
                    <a:pt x="161" y="11971"/>
                    <a:pt x="329" y="12018"/>
                    <a:pt x="492" y="12067"/>
                  </a:cubicBezTo>
                  <a:cubicBezTo>
                    <a:pt x="3684" y="11888"/>
                    <a:pt x="6932" y="11514"/>
                    <a:pt x="9871" y="10193"/>
                  </a:cubicBezTo>
                  <a:cubicBezTo>
                    <a:pt x="12796" y="8878"/>
                    <a:pt x="15198" y="6595"/>
                    <a:pt x="16733" y="3784"/>
                  </a:cubicBezTo>
                  <a:cubicBezTo>
                    <a:pt x="17240" y="2854"/>
                    <a:pt x="17645" y="1870"/>
                    <a:pt x="17939" y="851"/>
                  </a:cubicBezTo>
                  <a:cubicBezTo>
                    <a:pt x="17952" y="567"/>
                    <a:pt x="17963" y="283"/>
                    <a:pt x="17965" y="0"/>
                  </a:cubicBezTo>
                  <a:close/>
                </a:path>
              </a:pathLst>
            </a:custGeom>
            <a:solidFill>
              <a:srgbClr val="00A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197;p27">
            <a:extLst>
              <a:ext uri="{FF2B5EF4-FFF2-40B4-BE49-F238E27FC236}">
                <a16:creationId xmlns:a16="http://schemas.microsoft.com/office/drawing/2014/main" id="{92FE9CA5-476B-F9D0-B216-7DB8664FBFA5}"/>
              </a:ext>
            </a:extLst>
          </p:cNvPr>
          <p:cNvSpPr txBox="1"/>
          <p:nvPr/>
        </p:nvSpPr>
        <p:spPr>
          <a:xfrm>
            <a:off x="2044918" y="3156321"/>
            <a:ext cx="7099082" cy="1082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r>
              <a:rPr lang="en-US" sz="2600" dirty="0">
                <a:solidFill>
                  <a:schemeClr val="dk1"/>
                </a:solidFill>
                <a:latin typeface="Barlow"/>
              </a:rPr>
              <a:t>pronounce and distinguish stress in </a:t>
            </a:r>
          </a:p>
          <a:p>
            <a:r>
              <a:rPr lang="en-US" sz="2600" b="1" dirty="0">
                <a:solidFill>
                  <a:schemeClr val="bg1"/>
                </a:solidFill>
                <a:latin typeface="Barlow"/>
              </a:rPr>
              <a:t>two-syllable words.</a:t>
            </a:r>
          </a:p>
          <a:p>
            <a:endParaRPr lang="en-US" sz="26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2834557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3" grpId="0"/>
      <p:bldP spid="35" grpId="0"/>
      <p:bldP spid="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30"/>
          <p:cNvSpPr/>
          <p:nvPr/>
        </p:nvSpPr>
        <p:spPr>
          <a:xfrm>
            <a:off x="6007550" y="1403763"/>
            <a:ext cx="1817093" cy="732756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p30"/>
          <p:cNvSpPr/>
          <p:nvPr/>
        </p:nvSpPr>
        <p:spPr>
          <a:xfrm>
            <a:off x="3731093" y="818377"/>
            <a:ext cx="1681839" cy="1272850"/>
          </a:xfrm>
          <a:custGeom>
            <a:avLst/>
            <a:gdLst/>
            <a:ahLst/>
            <a:cxnLst/>
            <a:rect l="l" t="t" r="r" b="b"/>
            <a:pathLst>
              <a:path w="17762" h="13443" extrusionOk="0">
                <a:moveTo>
                  <a:pt x="8415" y="1"/>
                </a:moveTo>
                <a:cubicBezTo>
                  <a:pt x="6500" y="1"/>
                  <a:pt x="4570" y="798"/>
                  <a:pt x="3219" y="2114"/>
                </a:cubicBezTo>
                <a:cubicBezTo>
                  <a:pt x="1" y="5248"/>
                  <a:pt x="649" y="10780"/>
                  <a:pt x="4815" y="12691"/>
                </a:cubicBezTo>
                <a:cubicBezTo>
                  <a:pt x="5573" y="13039"/>
                  <a:pt x="6402" y="13264"/>
                  <a:pt x="7257" y="13364"/>
                </a:cubicBezTo>
                <a:cubicBezTo>
                  <a:pt x="7730" y="13419"/>
                  <a:pt x="8208" y="13443"/>
                  <a:pt x="8690" y="13443"/>
                </a:cubicBezTo>
                <a:cubicBezTo>
                  <a:pt x="9911" y="13443"/>
                  <a:pt x="11148" y="13292"/>
                  <a:pt x="12337" y="13128"/>
                </a:cubicBezTo>
                <a:cubicBezTo>
                  <a:pt x="13596" y="12952"/>
                  <a:pt x="14902" y="12764"/>
                  <a:pt x="16011" y="12101"/>
                </a:cubicBezTo>
                <a:cubicBezTo>
                  <a:pt x="16685" y="11698"/>
                  <a:pt x="17266" y="11063"/>
                  <a:pt x="17503" y="10303"/>
                </a:cubicBezTo>
                <a:cubicBezTo>
                  <a:pt x="17761" y="9470"/>
                  <a:pt x="17391" y="8653"/>
                  <a:pt x="16853" y="8006"/>
                </a:cubicBezTo>
                <a:cubicBezTo>
                  <a:pt x="16415" y="7482"/>
                  <a:pt x="15859" y="7082"/>
                  <a:pt x="15460" y="6529"/>
                </a:cubicBezTo>
                <a:cubicBezTo>
                  <a:pt x="14780" y="5591"/>
                  <a:pt x="14445" y="4460"/>
                  <a:pt x="13936" y="3428"/>
                </a:cubicBezTo>
                <a:cubicBezTo>
                  <a:pt x="13180" y="1900"/>
                  <a:pt x="11918" y="759"/>
                  <a:pt x="10268" y="266"/>
                </a:cubicBezTo>
                <a:cubicBezTo>
                  <a:pt x="9666" y="86"/>
                  <a:pt x="9041" y="1"/>
                  <a:pt x="8415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30"/>
          <p:cNvSpPr txBox="1">
            <a:spLocks noGrp="1"/>
          </p:cNvSpPr>
          <p:nvPr>
            <p:ph type="title"/>
          </p:nvPr>
        </p:nvSpPr>
        <p:spPr>
          <a:xfrm>
            <a:off x="1648202" y="2335752"/>
            <a:ext cx="580486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dirty="0" err="1"/>
              <a:t>Pronunciation</a:t>
            </a:r>
            <a:endParaRPr sz="8000" dirty="0"/>
          </a:p>
        </p:txBody>
      </p:sp>
      <p:sp>
        <p:nvSpPr>
          <p:cNvPr id="1397" name="Google Shape;1397;p30"/>
          <p:cNvSpPr txBox="1">
            <a:spLocks noGrp="1"/>
          </p:cNvSpPr>
          <p:nvPr>
            <p:ph type="title" idx="2"/>
          </p:nvPr>
        </p:nvSpPr>
        <p:spPr>
          <a:xfrm>
            <a:off x="2996562" y="103391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02</a:t>
            </a:r>
            <a:endParaRPr dirty="0"/>
          </a:p>
        </p:txBody>
      </p:sp>
      <p:grpSp>
        <p:nvGrpSpPr>
          <p:cNvPr id="1398" name="Google Shape;1398;p30"/>
          <p:cNvGrpSpPr/>
          <p:nvPr/>
        </p:nvGrpSpPr>
        <p:grpSpPr>
          <a:xfrm rot="-757626">
            <a:off x="1524707" y="-300517"/>
            <a:ext cx="1193969" cy="2674365"/>
            <a:chOff x="713229" y="-300459"/>
            <a:chExt cx="1250634" cy="2801290"/>
          </a:xfrm>
        </p:grpSpPr>
        <p:grpSp>
          <p:nvGrpSpPr>
            <p:cNvPr id="1399" name="Google Shape;1399;p30"/>
            <p:cNvGrpSpPr/>
            <p:nvPr/>
          </p:nvGrpSpPr>
          <p:grpSpPr>
            <a:xfrm>
              <a:off x="1359298" y="-300459"/>
              <a:ext cx="604565" cy="1206960"/>
              <a:chOff x="5188525" y="1406200"/>
              <a:chExt cx="245200" cy="489500"/>
            </a:xfrm>
          </p:grpSpPr>
          <p:sp>
            <p:nvSpPr>
              <p:cNvPr id="1400" name="Google Shape;1400;p30"/>
              <p:cNvSpPr/>
              <p:nvPr/>
            </p:nvSpPr>
            <p:spPr>
              <a:xfrm>
                <a:off x="5188525" y="1789125"/>
                <a:ext cx="69475" cy="10657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4263" fill="none" extrusionOk="0">
                    <a:moveTo>
                      <a:pt x="0" y="3408"/>
                    </a:moveTo>
                    <a:cubicBezTo>
                      <a:pt x="834" y="2299"/>
                      <a:pt x="1603" y="1111"/>
                      <a:pt x="2437" y="0"/>
                    </a:cubicBezTo>
                    <a:cubicBezTo>
                      <a:pt x="2470" y="1428"/>
                      <a:pt x="2573" y="2850"/>
                      <a:pt x="2779" y="426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30"/>
              <p:cNvSpPr/>
              <p:nvPr/>
            </p:nvSpPr>
            <p:spPr>
              <a:xfrm>
                <a:off x="5249725" y="1406200"/>
                <a:ext cx="184000" cy="383475"/>
              </a:xfrm>
              <a:custGeom>
                <a:avLst/>
                <a:gdLst/>
                <a:ahLst/>
                <a:cxnLst/>
                <a:rect l="l" t="t" r="r" b="b"/>
                <a:pathLst>
                  <a:path w="7360" h="15339" fill="none" extrusionOk="0">
                    <a:moveTo>
                      <a:pt x="0" y="15339"/>
                    </a:moveTo>
                    <a:cubicBezTo>
                      <a:pt x="2885" y="10444"/>
                      <a:pt x="5346" y="5313"/>
                      <a:pt x="7359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2" name="Google Shape;1402;p30"/>
            <p:cNvGrpSpPr/>
            <p:nvPr/>
          </p:nvGrpSpPr>
          <p:grpSpPr>
            <a:xfrm>
              <a:off x="713229" y="785756"/>
              <a:ext cx="898908" cy="1715075"/>
              <a:chOff x="1072750" y="2620650"/>
              <a:chExt cx="389475" cy="743100"/>
            </a:xfrm>
          </p:grpSpPr>
          <p:sp>
            <p:nvSpPr>
              <p:cNvPr id="1403" name="Google Shape;1403;p30"/>
              <p:cNvSpPr/>
              <p:nvPr/>
            </p:nvSpPr>
            <p:spPr>
              <a:xfrm>
                <a:off x="1376450" y="2662825"/>
                <a:ext cx="85775" cy="184775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7391" extrusionOk="0">
                    <a:moveTo>
                      <a:pt x="1357" y="0"/>
                    </a:moveTo>
                    <a:cubicBezTo>
                      <a:pt x="956" y="1076"/>
                      <a:pt x="1" y="3864"/>
                      <a:pt x="91" y="5764"/>
                    </a:cubicBezTo>
                    <a:cubicBezTo>
                      <a:pt x="1071" y="6241"/>
                      <a:pt x="2100" y="6780"/>
                      <a:pt x="3150" y="7390"/>
                    </a:cubicBezTo>
                    <a:cubicBezTo>
                      <a:pt x="3150" y="7390"/>
                      <a:pt x="2828" y="3420"/>
                      <a:pt x="3430" y="1101"/>
                    </a:cubicBezTo>
                    <a:cubicBezTo>
                      <a:pt x="3430" y="1101"/>
                      <a:pt x="2581" y="597"/>
                      <a:pt x="13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30"/>
              <p:cNvSpPr/>
              <p:nvPr/>
            </p:nvSpPr>
            <p:spPr>
              <a:xfrm>
                <a:off x="1189750" y="2620650"/>
                <a:ext cx="152425" cy="137225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489" extrusionOk="0">
                    <a:moveTo>
                      <a:pt x="4375" y="1"/>
                    </a:moveTo>
                    <a:cubicBezTo>
                      <a:pt x="4375" y="1"/>
                      <a:pt x="2331" y="2842"/>
                      <a:pt x="1" y="4538"/>
                    </a:cubicBezTo>
                    <a:cubicBezTo>
                      <a:pt x="1" y="4538"/>
                      <a:pt x="1139" y="4831"/>
                      <a:pt x="2934" y="5487"/>
                    </a:cubicBezTo>
                    <a:lnTo>
                      <a:pt x="2934" y="5487"/>
                    </a:lnTo>
                    <a:cubicBezTo>
                      <a:pt x="2992" y="5416"/>
                      <a:pt x="5067" y="2879"/>
                      <a:pt x="6097" y="520"/>
                    </a:cubicBezTo>
                    <a:cubicBezTo>
                      <a:pt x="5524" y="315"/>
                      <a:pt x="4942" y="134"/>
                      <a:pt x="4375" y="1"/>
                    </a:cubicBezTo>
                    <a:close/>
                    <a:moveTo>
                      <a:pt x="2934" y="5487"/>
                    </a:moveTo>
                    <a:cubicBezTo>
                      <a:pt x="2933" y="5488"/>
                      <a:pt x="2933" y="5488"/>
                      <a:pt x="2933" y="5488"/>
                    </a:cubicBezTo>
                    <a:lnTo>
                      <a:pt x="2934" y="5487"/>
                    </a:lnTo>
                    <a:cubicBezTo>
                      <a:pt x="2934" y="5487"/>
                      <a:pt x="2934" y="5487"/>
                      <a:pt x="2934" y="548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30"/>
              <p:cNvSpPr/>
              <p:nvPr/>
            </p:nvSpPr>
            <p:spPr>
              <a:xfrm>
                <a:off x="1288775" y="2806925"/>
                <a:ext cx="166450" cy="195650"/>
              </a:xfrm>
              <a:custGeom>
                <a:avLst/>
                <a:gdLst/>
                <a:ahLst/>
                <a:cxnLst/>
                <a:rect l="l" t="t" r="r" b="b"/>
                <a:pathLst>
                  <a:path w="6658" h="7826" extrusionOk="0">
                    <a:moveTo>
                      <a:pt x="3598" y="0"/>
                    </a:moveTo>
                    <a:cubicBezTo>
                      <a:pt x="3543" y="81"/>
                      <a:pt x="3488" y="164"/>
                      <a:pt x="3433" y="247"/>
                    </a:cubicBezTo>
                    <a:cubicBezTo>
                      <a:pt x="1842" y="2669"/>
                      <a:pt x="392" y="6245"/>
                      <a:pt x="1" y="7243"/>
                    </a:cubicBezTo>
                    <a:cubicBezTo>
                      <a:pt x="1118" y="7610"/>
                      <a:pt x="1962" y="7825"/>
                      <a:pt x="1962" y="7825"/>
                    </a:cubicBezTo>
                    <a:cubicBezTo>
                      <a:pt x="1962" y="7825"/>
                      <a:pt x="4568" y="3787"/>
                      <a:pt x="6657" y="1625"/>
                    </a:cubicBezTo>
                    <a:cubicBezTo>
                      <a:pt x="5607" y="1016"/>
                      <a:pt x="4578" y="477"/>
                      <a:pt x="3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30"/>
              <p:cNvSpPr/>
              <p:nvPr/>
            </p:nvSpPr>
            <p:spPr>
              <a:xfrm>
                <a:off x="1168700" y="2734100"/>
                <a:ext cx="94375" cy="230050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9202" extrusionOk="0">
                    <a:moveTo>
                      <a:pt x="843" y="0"/>
                    </a:moveTo>
                    <a:cubicBezTo>
                      <a:pt x="820" y="2295"/>
                      <a:pt x="1" y="7848"/>
                      <a:pt x="1" y="7848"/>
                    </a:cubicBezTo>
                    <a:cubicBezTo>
                      <a:pt x="544" y="8341"/>
                      <a:pt x="1381" y="8798"/>
                      <a:pt x="2284" y="9202"/>
                    </a:cubicBezTo>
                    <a:cubicBezTo>
                      <a:pt x="3182" y="6670"/>
                      <a:pt x="3638" y="2390"/>
                      <a:pt x="3749" y="1243"/>
                    </a:cubicBezTo>
                    <a:cubicBezTo>
                      <a:pt x="3766" y="1057"/>
                      <a:pt x="3775" y="950"/>
                      <a:pt x="3775" y="950"/>
                    </a:cubicBezTo>
                    <a:cubicBezTo>
                      <a:pt x="1981" y="293"/>
                      <a:pt x="843" y="0"/>
                      <a:pt x="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30"/>
              <p:cNvSpPr/>
              <p:nvPr/>
            </p:nvSpPr>
            <p:spPr>
              <a:xfrm>
                <a:off x="1263050" y="2633650"/>
                <a:ext cx="14732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6932" extrusionOk="0">
                    <a:moveTo>
                      <a:pt x="3165" y="0"/>
                    </a:moveTo>
                    <a:cubicBezTo>
                      <a:pt x="2119" y="2394"/>
                      <a:pt x="1" y="4968"/>
                      <a:pt x="1" y="4968"/>
                    </a:cubicBezTo>
                    <a:cubicBezTo>
                      <a:pt x="1575" y="5544"/>
                      <a:pt x="3119" y="6200"/>
                      <a:pt x="4627" y="6931"/>
                    </a:cubicBezTo>
                    <a:cubicBezTo>
                      <a:pt x="4538" y="5031"/>
                      <a:pt x="5492" y="2243"/>
                      <a:pt x="5893" y="1167"/>
                    </a:cubicBezTo>
                    <a:cubicBezTo>
                      <a:pt x="5098" y="780"/>
                      <a:pt x="4146" y="353"/>
                      <a:pt x="31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30"/>
              <p:cNvSpPr/>
              <p:nvPr/>
            </p:nvSpPr>
            <p:spPr>
              <a:xfrm>
                <a:off x="1225825" y="2757850"/>
                <a:ext cx="152925" cy="230150"/>
              </a:xfrm>
              <a:custGeom>
                <a:avLst/>
                <a:gdLst/>
                <a:ahLst/>
                <a:cxnLst/>
                <a:rect l="l" t="t" r="r" b="b"/>
                <a:pathLst>
                  <a:path w="6117" h="9206" extrusionOk="0">
                    <a:moveTo>
                      <a:pt x="1490" y="0"/>
                    </a:moveTo>
                    <a:cubicBezTo>
                      <a:pt x="1490" y="0"/>
                      <a:pt x="1481" y="108"/>
                      <a:pt x="1464" y="293"/>
                    </a:cubicBezTo>
                    <a:cubicBezTo>
                      <a:pt x="1353" y="1441"/>
                      <a:pt x="897" y="5720"/>
                      <a:pt x="0" y="8252"/>
                    </a:cubicBezTo>
                    <a:cubicBezTo>
                      <a:pt x="845" y="8627"/>
                      <a:pt x="1746" y="8953"/>
                      <a:pt x="2519" y="9206"/>
                    </a:cubicBezTo>
                    <a:cubicBezTo>
                      <a:pt x="2910" y="8208"/>
                      <a:pt x="4360" y="4632"/>
                      <a:pt x="5951" y="2210"/>
                    </a:cubicBezTo>
                    <a:cubicBezTo>
                      <a:pt x="6007" y="2127"/>
                      <a:pt x="6061" y="2044"/>
                      <a:pt x="6116" y="1963"/>
                    </a:cubicBezTo>
                    <a:cubicBezTo>
                      <a:pt x="4608" y="1232"/>
                      <a:pt x="3064" y="576"/>
                      <a:pt x="14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30"/>
              <p:cNvSpPr/>
              <p:nvPr/>
            </p:nvSpPr>
            <p:spPr>
              <a:xfrm>
                <a:off x="1248850" y="2647625"/>
                <a:ext cx="81050" cy="90900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3636" extrusionOk="0">
                    <a:moveTo>
                      <a:pt x="2195" y="1"/>
                    </a:moveTo>
                    <a:cubicBezTo>
                      <a:pt x="2163" y="1"/>
                      <a:pt x="2130" y="2"/>
                      <a:pt x="2095" y="5"/>
                    </a:cubicBezTo>
                    <a:cubicBezTo>
                      <a:pt x="1872" y="27"/>
                      <a:pt x="1734" y="167"/>
                      <a:pt x="1612" y="345"/>
                    </a:cubicBezTo>
                    <a:cubicBezTo>
                      <a:pt x="1404" y="648"/>
                      <a:pt x="1217" y="952"/>
                      <a:pt x="980" y="1235"/>
                    </a:cubicBezTo>
                    <a:cubicBezTo>
                      <a:pt x="689" y="1587"/>
                      <a:pt x="378" y="1930"/>
                      <a:pt x="171" y="2342"/>
                    </a:cubicBezTo>
                    <a:cubicBezTo>
                      <a:pt x="74" y="2535"/>
                      <a:pt x="0" y="2753"/>
                      <a:pt x="32" y="2970"/>
                    </a:cubicBezTo>
                    <a:cubicBezTo>
                      <a:pt x="85" y="3317"/>
                      <a:pt x="414" y="3578"/>
                      <a:pt x="761" y="3626"/>
                    </a:cubicBezTo>
                    <a:cubicBezTo>
                      <a:pt x="810" y="3633"/>
                      <a:pt x="859" y="3636"/>
                      <a:pt x="908" y="3636"/>
                    </a:cubicBezTo>
                    <a:cubicBezTo>
                      <a:pt x="1206" y="3636"/>
                      <a:pt x="1500" y="3514"/>
                      <a:pt x="1748" y="3343"/>
                    </a:cubicBezTo>
                    <a:cubicBezTo>
                      <a:pt x="2114" y="3091"/>
                      <a:pt x="2397" y="2735"/>
                      <a:pt x="2645" y="2366"/>
                    </a:cubicBezTo>
                    <a:cubicBezTo>
                      <a:pt x="2853" y="2055"/>
                      <a:pt x="3044" y="1723"/>
                      <a:pt x="3116" y="1356"/>
                    </a:cubicBezTo>
                    <a:cubicBezTo>
                      <a:pt x="3242" y="718"/>
                      <a:pt x="2895" y="1"/>
                      <a:pt x="2195" y="1"/>
                    </a:cubicBezTo>
                    <a:close/>
                  </a:path>
                </a:pathLst>
              </a:custGeom>
              <a:solidFill>
                <a:srgbClr val="FFFFFF">
                  <a:alpha val="26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30"/>
              <p:cNvSpPr/>
              <p:nvPr/>
            </p:nvSpPr>
            <p:spPr>
              <a:xfrm>
                <a:off x="1167850" y="2930175"/>
                <a:ext cx="171650" cy="74650"/>
              </a:xfrm>
              <a:custGeom>
                <a:avLst/>
                <a:gdLst/>
                <a:ahLst/>
                <a:cxnLst/>
                <a:rect l="l" t="t" r="r" b="b"/>
                <a:pathLst>
                  <a:path w="6866" h="2986" extrusionOk="0">
                    <a:moveTo>
                      <a:pt x="56" y="1"/>
                    </a:moveTo>
                    <a:cubicBezTo>
                      <a:pt x="44" y="1"/>
                      <a:pt x="38" y="3"/>
                      <a:pt x="36" y="7"/>
                    </a:cubicBezTo>
                    <a:cubicBezTo>
                      <a:pt x="0" y="261"/>
                      <a:pt x="797" y="776"/>
                      <a:pt x="1853" y="1300"/>
                    </a:cubicBezTo>
                    <a:cubicBezTo>
                      <a:pt x="2041" y="1396"/>
                      <a:pt x="2237" y="1491"/>
                      <a:pt x="2440" y="1587"/>
                    </a:cubicBezTo>
                    <a:cubicBezTo>
                      <a:pt x="2692" y="1701"/>
                      <a:pt x="2949" y="1818"/>
                      <a:pt x="3212" y="1930"/>
                    </a:cubicBezTo>
                    <a:cubicBezTo>
                      <a:pt x="3403" y="2010"/>
                      <a:pt x="3591" y="2087"/>
                      <a:pt x="3781" y="2164"/>
                    </a:cubicBezTo>
                    <a:cubicBezTo>
                      <a:pt x="3870" y="2201"/>
                      <a:pt x="3962" y="2237"/>
                      <a:pt x="4054" y="2271"/>
                    </a:cubicBezTo>
                    <a:cubicBezTo>
                      <a:pt x="4231" y="2343"/>
                      <a:pt x="4403" y="2407"/>
                      <a:pt x="4575" y="2468"/>
                    </a:cubicBezTo>
                    <a:cubicBezTo>
                      <a:pt x="5427" y="2777"/>
                      <a:pt x="6169" y="2986"/>
                      <a:pt x="6545" y="2986"/>
                    </a:cubicBezTo>
                    <a:cubicBezTo>
                      <a:pt x="6683" y="2986"/>
                      <a:pt x="6772" y="2958"/>
                      <a:pt x="6799" y="2895"/>
                    </a:cubicBezTo>
                    <a:cubicBezTo>
                      <a:pt x="6865" y="2739"/>
                      <a:pt x="5980" y="2287"/>
                      <a:pt x="4826" y="1789"/>
                    </a:cubicBezTo>
                    <a:cubicBezTo>
                      <a:pt x="4685" y="1726"/>
                      <a:pt x="4539" y="1663"/>
                      <a:pt x="4390" y="1602"/>
                    </a:cubicBezTo>
                    <a:cubicBezTo>
                      <a:pt x="4193" y="1518"/>
                      <a:pt x="3994" y="1433"/>
                      <a:pt x="3789" y="1348"/>
                    </a:cubicBezTo>
                    <a:cubicBezTo>
                      <a:pt x="3619" y="1282"/>
                      <a:pt x="3451" y="1214"/>
                      <a:pt x="3285" y="1148"/>
                    </a:cubicBezTo>
                    <a:cubicBezTo>
                      <a:pt x="3058" y="1057"/>
                      <a:pt x="2833" y="967"/>
                      <a:pt x="2612" y="885"/>
                    </a:cubicBezTo>
                    <a:cubicBezTo>
                      <a:pt x="2432" y="815"/>
                      <a:pt x="2257" y="746"/>
                      <a:pt x="2087" y="681"/>
                    </a:cubicBezTo>
                    <a:cubicBezTo>
                      <a:pt x="1038" y="287"/>
                      <a:pt x="195" y="1"/>
                      <a:pt x="56" y="1"/>
                    </a:cubicBezTo>
                    <a:close/>
                  </a:path>
                </a:pathLst>
              </a:custGeom>
              <a:solidFill>
                <a:srgbClr val="797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30"/>
              <p:cNvSpPr/>
              <p:nvPr/>
            </p:nvSpPr>
            <p:spPr>
              <a:xfrm>
                <a:off x="1264025" y="2970200"/>
                <a:ext cx="78125" cy="294800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11792" extrusionOk="0">
                    <a:moveTo>
                      <a:pt x="541" y="0"/>
                    </a:moveTo>
                    <a:cubicBezTo>
                      <a:pt x="402" y="208"/>
                      <a:pt x="289" y="432"/>
                      <a:pt x="207" y="669"/>
                    </a:cubicBezTo>
                    <a:cubicBezTo>
                      <a:pt x="84" y="1020"/>
                      <a:pt x="18" y="1388"/>
                      <a:pt x="12" y="1759"/>
                    </a:cubicBezTo>
                    <a:cubicBezTo>
                      <a:pt x="0" y="2527"/>
                      <a:pt x="226" y="3288"/>
                      <a:pt x="579" y="3971"/>
                    </a:cubicBezTo>
                    <a:cubicBezTo>
                      <a:pt x="953" y="4697"/>
                      <a:pt x="1474" y="5351"/>
                      <a:pt x="1768" y="6113"/>
                    </a:cubicBezTo>
                    <a:cubicBezTo>
                      <a:pt x="2091" y="6944"/>
                      <a:pt x="2124" y="7871"/>
                      <a:pt x="1962" y="8751"/>
                    </a:cubicBezTo>
                    <a:cubicBezTo>
                      <a:pt x="1798" y="9630"/>
                      <a:pt x="1440" y="10463"/>
                      <a:pt x="1001" y="11242"/>
                    </a:cubicBezTo>
                    <a:cubicBezTo>
                      <a:pt x="1276" y="11542"/>
                      <a:pt x="1666" y="11754"/>
                      <a:pt x="2074" y="11791"/>
                    </a:cubicBezTo>
                    <a:cubicBezTo>
                      <a:pt x="2781" y="10847"/>
                      <a:pt x="3124" y="9652"/>
                      <a:pt x="3097" y="8472"/>
                    </a:cubicBezTo>
                    <a:cubicBezTo>
                      <a:pt x="3068" y="7294"/>
                      <a:pt x="2661" y="6132"/>
                      <a:pt x="1976" y="5173"/>
                    </a:cubicBezTo>
                    <a:cubicBezTo>
                      <a:pt x="1487" y="4486"/>
                      <a:pt x="850" y="3873"/>
                      <a:pt x="596" y="3068"/>
                    </a:cubicBezTo>
                    <a:cubicBezTo>
                      <a:pt x="373" y="2352"/>
                      <a:pt x="490" y="1596"/>
                      <a:pt x="728" y="867"/>
                    </a:cubicBezTo>
                    <a:cubicBezTo>
                      <a:pt x="800" y="636"/>
                      <a:pt x="887" y="409"/>
                      <a:pt x="979" y="187"/>
                    </a:cubicBezTo>
                    <a:cubicBezTo>
                      <a:pt x="838" y="123"/>
                      <a:pt x="692" y="60"/>
                      <a:pt x="5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30"/>
              <p:cNvSpPr/>
              <p:nvPr/>
            </p:nvSpPr>
            <p:spPr>
              <a:xfrm>
                <a:off x="1098100" y="2958850"/>
                <a:ext cx="165050" cy="404900"/>
              </a:xfrm>
              <a:custGeom>
                <a:avLst/>
                <a:gdLst/>
                <a:ahLst/>
                <a:cxnLst/>
                <a:rect l="l" t="t" r="r" b="b"/>
                <a:pathLst>
                  <a:path w="6602" h="16196" extrusionOk="0">
                    <a:moveTo>
                      <a:pt x="6073" y="1"/>
                    </a:moveTo>
                    <a:cubicBezTo>
                      <a:pt x="6086" y="263"/>
                      <a:pt x="6062" y="526"/>
                      <a:pt x="6002" y="783"/>
                    </a:cubicBezTo>
                    <a:cubicBezTo>
                      <a:pt x="5845" y="1481"/>
                      <a:pt x="5454" y="2152"/>
                      <a:pt x="4966" y="2688"/>
                    </a:cubicBezTo>
                    <a:cubicBezTo>
                      <a:pt x="4184" y="3549"/>
                      <a:pt x="3175" y="4163"/>
                      <a:pt x="2266" y="4888"/>
                    </a:cubicBezTo>
                    <a:cubicBezTo>
                      <a:pt x="1355" y="5610"/>
                      <a:pt x="501" y="6507"/>
                      <a:pt x="226" y="7636"/>
                    </a:cubicBezTo>
                    <a:cubicBezTo>
                      <a:pt x="1" y="8553"/>
                      <a:pt x="183" y="9523"/>
                      <a:pt x="476" y="10420"/>
                    </a:cubicBezTo>
                    <a:cubicBezTo>
                      <a:pt x="767" y="11317"/>
                      <a:pt x="1167" y="12179"/>
                      <a:pt x="1401" y="13095"/>
                    </a:cubicBezTo>
                    <a:cubicBezTo>
                      <a:pt x="1629" y="14010"/>
                      <a:pt x="1678" y="15013"/>
                      <a:pt x="1273" y="15869"/>
                    </a:cubicBezTo>
                    <a:cubicBezTo>
                      <a:pt x="1550" y="16039"/>
                      <a:pt x="1955" y="16124"/>
                      <a:pt x="2275" y="16196"/>
                    </a:cubicBezTo>
                    <a:cubicBezTo>
                      <a:pt x="2822" y="15375"/>
                      <a:pt x="2899" y="14282"/>
                      <a:pt x="2773" y="13303"/>
                    </a:cubicBezTo>
                    <a:cubicBezTo>
                      <a:pt x="2647" y="12324"/>
                      <a:pt x="2312" y="11387"/>
                      <a:pt x="2053" y="10436"/>
                    </a:cubicBezTo>
                    <a:cubicBezTo>
                      <a:pt x="1791" y="9486"/>
                      <a:pt x="1599" y="8490"/>
                      <a:pt x="1763" y="7517"/>
                    </a:cubicBezTo>
                    <a:cubicBezTo>
                      <a:pt x="1923" y="6603"/>
                      <a:pt x="2387" y="5768"/>
                      <a:pt x="3079" y="5149"/>
                    </a:cubicBezTo>
                    <a:cubicBezTo>
                      <a:pt x="3749" y="4557"/>
                      <a:pt x="4603" y="4196"/>
                      <a:pt x="5270" y="3597"/>
                    </a:cubicBezTo>
                    <a:cubicBezTo>
                      <a:pt x="6003" y="2939"/>
                      <a:pt x="6462" y="1995"/>
                      <a:pt x="6570" y="1017"/>
                    </a:cubicBezTo>
                    <a:cubicBezTo>
                      <a:pt x="6599" y="745"/>
                      <a:pt x="6602" y="473"/>
                      <a:pt x="6577" y="201"/>
                    </a:cubicBezTo>
                    <a:cubicBezTo>
                      <a:pt x="6408" y="135"/>
                      <a:pt x="6240" y="67"/>
                      <a:pt x="60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30"/>
              <p:cNvSpPr/>
              <p:nvPr/>
            </p:nvSpPr>
            <p:spPr>
              <a:xfrm>
                <a:off x="1072750" y="2947150"/>
                <a:ext cx="16037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6415" h="4276" extrusionOk="0">
                    <a:moveTo>
                      <a:pt x="5891" y="1"/>
                    </a:moveTo>
                    <a:cubicBezTo>
                      <a:pt x="5816" y="210"/>
                      <a:pt x="5741" y="415"/>
                      <a:pt x="5657" y="619"/>
                    </a:cubicBezTo>
                    <a:cubicBezTo>
                      <a:pt x="5530" y="931"/>
                      <a:pt x="5390" y="1238"/>
                      <a:pt x="5221" y="1528"/>
                    </a:cubicBezTo>
                    <a:cubicBezTo>
                      <a:pt x="4878" y="2117"/>
                      <a:pt x="4408" y="2651"/>
                      <a:pt x="3807" y="2963"/>
                    </a:cubicBezTo>
                    <a:cubicBezTo>
                      <a:pt x="3303" y="3225"/>
                      <a:pt x="2726" y="3319"/>
                      <a:pt x="2158" y="3319"/>
                    </a:cubicBezTo>
                    <a:cubicBezTo>
                      <a:pt x="2133" y="3319"/>
                      <a:pt x="2108" y="3319"/>
                      <a:pt x="2082" y="3318"/>
                    </a:cubicBezTo>
                    <a:cubicBezTo>
                      <a:pt x="1491" y="3308"/>
                      <a:pt x="870" y="3186"/>
                      <a:pt x="286" y="3079"/>
                    </a:cubicBezTo>
                    <a:cubicBezTo>
                      <a:pt x="194" y="3360"/>
                      <a:pt x="95" y="3725"/>
                      <a:pt x="0" y="4004"/>
                    </a:cubicBezTo>
                    <a:cubicBezTo>
                      <a:pt x="513" y="4186"/>
                      <a:pt x="1057" y="4275"/>
                      <a:pt x="1601" y="4275"/>
                    </a:cubicBezTo>
                    <a:cubicBezTo>
                      <a:pt x="2565" y="4275"/>
                      <a:pt x="3531" y="3996"/>
                      <a:pt x="4332" y="3458"/>
                    </a:cubicBezTo>
                    <a:cubicBezTo>
                      <a:pt x="5229" y="2852"/>
                      <a:pt x="5908" y="1935"/>
                      <a:pt x="6242" y="906"/>
                    </a:cubicBezTo>
                    <a:cubicBezTo>
                      <a:pt x="6320" y="677"/>
                      <a:pt x="6377" y="443"/>
                      <a:pt x="6414" y="205"/>
                    </a:cubicBezTo>
                    <a:cubicBezTo>
                      <a:pt x="6235" y="133"/>
                      <a:pt x="6061" y="65"/>
                      <a:pt x="58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14" name="Google Shape;1414;p30"/>
          <p:cNvGrpSpPr/>
          <p:nvPr/>
        </p:nvGrpSpPr>
        <p:grpSpPr>
          <a:xfrm rot="-761402">
            <a:off x="921201" y="-381291"/>
            <a:ext cx="978640" cy="2192050"/>
            <a:chOff x="713229" y="-300459"/>
            <a:chExt cx="1250634" cy="2801290"/>
          </a:xfrm>
        </p:grpSpPr>
        <p:grpSp>
          <p:nvGrpSpPr>
            <p:cNvPr id="1415" name="Google Shape;1415;p30"/>
            <p:cNvGrpSpPr/>
            <p:nvPr/>
          </p:nvGrpSpPr>
          <p:grpSpPr>
            <a:xfrm>
              <a:off x="1359298" y="-300459"/>
              <a:ext cx="604565" cy="1206960"/>
              <a:chOff x="5188525" y="1406200"/>
              <a:chExt cx="245200" cy="489500"/>
            </a:xfrm>
          </p:grpSpPr>
          <p:sp>
            <p:nvSpPr>
              <p:cNvPr id="1416" name="Google Shape;1416;p30"/>
              <p:cNvSpPr/>
              <p:nvPr/>
            </p:nvSpPr>
            <p:spPr>
              <a:xfrm>
                <a:off x="5188525" y="1789125"/>
                <a:ext cx="69475" cy="10657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4263" fill="none" extrusionOk="0">
                    <a:moveTo>
                      <a:pt x="0" y="3408"/>
                    </a:moveTo>
                    <a:cubicBezTo>
                      <a:pt x="834" y="2299"/>
                      <a:pt x="1603" y="1111"/>
                      <a:pt x="2437" y="0"/>
                    </a:cubicBezTo>
                    <a:cubicBezTo>
                      <a:pt x="2470" y="1428"/>
                      <a:pt x="2573" y="2850"/>
                      <a:pt x="2779" y="426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30"/>
              <p:cNvSpPr/>
              <p:nvPr/>
            </p:nvSpPr>
            <p:spPr>
              <a:xfrm>
                <a:off x="5249725" y="1406200"/>
                <a:ext cx="184000" cy="383475"/>
              </a:xfrm>
              <a:custGeom>
                <a:avLst/>
                <a:gdLst/>
                <a:ahLst/>
                <a:cxnLst/>
                <a:rect l="l" t="t" r="r" b="b"/>
                <a:pathLst>
                  <a:path w="7360" h="15339" fill="none" extrusionOk="0">
                    <a:moveTo>
                      <a:pt x="0" y="15339"/>
                    </a:moveTo>
                    <a:cubicBezTo>
                      <a:pt x="2885" y="10444"/>
                      <a:pt x="5346" y="5313"/>
                      <a:pt x="7359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8" name="Google Shape;1418;p30"/>
            <p:cNvGrpSpPr/>
            <p:nvPr/>
          </p:nvGrpSpPr>
          <p:grpSpPr>
            <a:xfrm>
              <a:off x="713229" y="785756"/>
              <a:ext cx="898908" cy="1715075"/>
              <a:chOff x="1072750" y="2620650"/>
              <a:chExt cx="389475" cy="743100"/>
            </a:xfrm>
          </p:grpSpPr>
          <p:sp>
            <p:nvSpPr>
              <p:cNvPr id="1419" name="Google Shape;1419;p30"/>
              <p:cNvSpPr/>
              <p:nvPr/>
            </p:nvSpPr>
            <p:spPr>
              <a:xfrm>
                <a:off x="1376450" y="2662825"/>
                <a:ext cx="85775" cy="184775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7391" extrusionOk="0">
                    <a:moveTo>
                      <a:pt x="1357" y="0"/>
                    </a:moveTo>
                    <a:cubicBezTo>
                      <a:pt x="956" y="1076"/>
                      <a:pt x="1" y="3864"/>
                      <a:pt x="91" y="5764"/>
                    </a:cubicBezTo>
                    <a:cubicBezTo>
                      <a:pt x="1071" y="6241"/>
                      <a:pt x="2100" y="6780"/>
                      <a:pt x="3150" y="7390"/>
                    </a:cubicBezTo>
                    <a:cubicBezTo>
                      <a:pt x="3150" y="7390"/>
                      <a:pt x="2828" y="3420"/>
                      <a:pt x="3430" y="1101"/>
                    </a:cubicBezTo>
                    <a:cubicBezTo>
                      <a:pt x="3430" y="1101"/>
                      <a:pt x="2581" y="597"/>
                      <a:pt x="1357" y="0"/>
                    </a:cubicBezTo>
                    <a:close/>
                  </a:path>
                </a:pathLst>
              </a:custGeom>
              <a:solidFill>
                <a:srgbClr val="FFB2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30"/>
              <p:cNvSpPr/>
              <p:nvPr/>
            </p:nvSpPr>
            <p:spPr>
              <a:xfrm>
                <a:off x="1189750" y="2620650"/>
                <a:ext cx="152425" cy="137225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489" extrusionOk="0">
                    <a:moveTo>
                      <a:pt x="4375" y="1"/>
                    </a:moveTo>
                    <a:cubicBezTo>
                      <a:pt x="4375" y="1"/>
                      <a:pt x="2331" y="2842"/>
                      <a:pt x="1" y="4538"/>
                    </a:cubicBezTo>
                    <a:cubicBezTo>
                      <a:pt x="1" y="4538"/>
                      <a:pt x="1139" y="4831"/>
                      <a:pt x="2934" y="5487"/>
                    </a:cubicBezTo>
                    <a:lnTo>
                      <a:pt x="2934" y="5487"/>
                    </a:lnTo>
                    <a:cubicBezTo>
                      <a:pt x="2992" y="5416"/>
                      <a:pt x="5067" y="2879"/>
                      <a:pt x="6097" y="520"/>
                    </a:cubicBezTo>
                    <a:cubicBezTo>
                      <a:pt x="5524" y="315"/>
                      <a:pt x="4942" y="134"/>
                      <a:pt x="4375" y="1"/>
                    </a:cubicBezTo>
                    <a:close/>
                    <a:moveTo>
                      <a:pt x="2934" y="5487"/>
                    </a:moveTo>
                    <a:cubicBezTo>
                      <a:pt x="2933" y="5488"/>
                      <a:pt x="2933" y="5488"/>
                      <a:pt x="2933" y="5488"/>
                    </a:cubicBezTo>
                    <a:lnTo>
                      <a:pt x="2934" y="5487"/>
                    </a:lnTo>
                    <a:cubicBezTo>
                      <a:pt x="2934" y="5487"/>
                      <a:pt x="2934" y="5487"/>
                      <a:pt x="2934" y="5487"/>
                    </a:cubicBezTo>
                    <a:close/>
                  </a:path>
                </a:pathLst>
              </a:custGeom>
              <a:solidFill>
                <a:srgbClr val="F937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30"/>
              <p:cNvSpPr/>
              <p:nvPr/>
            </p:nvSpPr>
            <p:spPr>
              <a:xfrm>
                <a:off x="1288775" y="2806925"/>
                <a:ext cx="166450" cy="195650"/>
              </a:xfrm>
              <a:custGeom>
                <a:avLst/>
                <a:gdLst/>
                <a:ahLst/>
                <a:cxnLst/>
                <a:rect l="l" t="t" r="r" b="b"/>
                <a:pathLst>
                  <a:path w="6658" h="7826" extrusionOk="0">
                    <a:moveTo>
                      <a:pt x="3598" y="0"/>
                    </a:moveTo>
                    <a:cubicBezTo>
                      <a:pt x="3543" y="81"/>
                      <a:pt x="3488" y="164"/>
                      <a:pt x="3433" y="247"/>
                    </a:cubicBezTo>
                    <a:cubicBezTo>
                      <a:pt x="1842" y="2669"/>
                      <a:pt x="392" y="6245"/>
                      <a:pt x="1" y="7243"/>
                    </a:cubicBezTo>
                    <a:cubicBezTo>
                      <a:pt x="1118" y="7610"/>
                      <a:pt x="1962" y="7825"/>
                      <a:pt x="1962" y="7825"/>
                    </a:cubicBezTo>
                    <a:cubicBezTo>
                      <a:pt x="1962" y="7825"/>
                      <a:pt x="4568" y="3787"/>
                      <a:pt x="6657" y="1625"/>
                    </a:cubicBezTo>
                    <a:cubicBezTo>
                      <a:pt x="5607" y="1016"/>
                      <a:pt x="4578" y="477"/>
                      <a:pt x="3598" y="0"/>
                    </a:cubicBezTo>
                    <a:close/>
                  </a:path>
                </a:pathLst>
              </a:custGeom>
              <a:solidFill>
                <a:srgbClr val="FFB2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0"/>
              <p:cNvSpPr/>
              <p:nvPr/>
            </p:nvSpPr>
            <p:spPr>
              <a:xfrm>
                <a:off x="1168700" y="2734100"/>
                <a:ext cx="94375" cy="230050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9202" extrusionOk="0">
                    <a:moveTo>
                      <a:pt x="843" y="0"/>
                    </a:moveTo>
                    <a:cubicBezTo>
                      <a:pt x="820" y="2295"/>
                      <a:pt x="1" y="7848"/>
                      <a:pt x="1" y="7848"/>
                    </a:cubicBezTo>
                    <a:cubicBezTo>
                      <a:pt x="544" y="8341"/>
                      <a:pt x="1381" y="8798"/>
                      <a:pt x="2284" y="9202"/>
                    </a:cubicBezTo>
                    <a:cubicBezTo>
                      <a:pt x="3182" y="6670"/>
                      <a:pt x="3638" y="2390"/>
                      <a:pt x="3749" y="1243"/>
                    </a:cubicBezTo>
                    <a:cubicBezTo>
                      <a:pt x="3766" y="1057"/>
                      <a:pt x="3775" y="950"/>
                      <a:pt x="3775" y="950"/>
                    </a:cubicBezTo>
                    <a:cubicBezTo>
                      <a:pt x="1981" y="293"/>
                      <a:pt x="843" y="0"/>
                      <a:pt x="843" y="0"/>
                    </a:cubicBezTo>
                    <a:close/>
                  </a:path>
                </a:pathLst>
              </a:custGeom>
              <a:solidFill>
                <a:srgbClr val="F937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30"/>
              <p:cNvSpPr/>
              <p:nvPr/>
            </p:nvSpPr>
            <p:spPr>
              <a:xfrm>
                <a:off x="1263050" y="2633650"/>
                <a:ext cx="14732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6932" extrusionOk="0">
                    <a:moveTo>
                      <a:pt x="3165" y="0"/>
                    </a:moveTo>
                    <a:cubicBezTo>
                      <a:pt x="2119" y="2394"/>
                      <a:pt x="1" y="4968"/>
                      <a:pt x="1" y="4968"/>
                    </a:cubicBezTo>
                    <a:cubicBezTo>
                      <a:pt x="1575" y="5544"/>
                      <a:pt x="3119" y="6200"/>
                      <a:pt x="4627" y="6931"/>
                    </a:cubicBezTo>
                    <a:cubicBezTo>
                      <a:pt x="4538" y="5031"/>
                      <a:pt x="5492" y="2243"/>
                      <a:pt x="5893" y="1167"/>
                    </a:cubicBezTo>
                    <a:cubicBezTo>
                      <a:pt x="5098" y="780"/>
                      <a:pt x="4146" y="353"/>
                      <a:pt x="3165" y="0"/>
                    </a:cubicBezTo>
                    <a:close/>
                  </a:path>
                </a:pathLst>
              </a:custGeom>
              <a:solidFill>
                <a:srgbClr val="797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30"/>
              <p:cNvSpPr/>
              <p:nvPr/>
            </p:nvSpPr>
            <p:spPr>
              <a:xfrm>
                <a:off x="1225825" y="2757850"/>
                <a:ext cx="152925" cy="230150"/>
              </a:xfrm>
              <a:custGeom>
                <a:avLst/>
                <a:gdLst/>
                <a:ahLst/>
                <a:cxnLst/>
                <a:rect l="l" t="t" r="r" b="b"/>
                <a:pathLst>
                  <a:path w="6117" h="9206" extrusionOk="0">
                    <a:moveTo>
                      <a:pt x="1490" y="0"/>
                    </a:moveTo>
                    <a:cubicBezTo>
                      <a:pt x="1490" y="0"/>
                      <a:pt x="1481" y="108"/>
                      <a:pt x="1464" y="293"/>
                    </a:cubicBezTo>
                    <a:cubicBezTo>
                      <a:pt x="1353" y="1441"/>
                      <a:pt x="897" y="5720"/>
                      <a:pt x="0" y="8252"/>
                    </a:cubicBezTo>
                    <a:cubicBezTo>
                      <a:pt x="845" y="8627"/>
                      <a:pt x="1746" y="8953"/>
                      <a:pt x="2519" y="9206"/>
                    </a:cubicBezTo>
                    <a:cubicBezTo>
                      <a:pt x="2910" y="8208"/>
                      <a:pt x="4360" y="4632"/>
                      <a:pt x="5951" y="2210"/>
                    </a:cubicBezTo>
                    <a:cubicBezTo>
                      <a:pt x="6007" y="2127"/>
                      <a:pt x="6061" y="2044"/>
                      <a:pt x="6116" y="1963"/>
                    </a:cubicBezTo>
                    <a:cubicBezTo>
                      <a:pt x="4608" y="1232"/>
                      <a:pt x="3064" y="576"/>
                      <a:pt x="1490" y="0"/>
                    </a:cubicBezTo>
                    <a:close/>
                  </a:path>
                </a:pathLst>
              </a:custGeom>
              <a:solidFill>
                <a:srgbClr val="797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30"/>
              <p:cNvSpPr/>
              <p:nvPr/>
            </p:nvSpPr>
            <p:spPr>
              <a:xfrm>
                <a:off x="1248850" y="2647625"/>
                <a:ext cx="81050" cy="90900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3636" extrusionOk="0">
                    <a:moveTo>
                      <a:pt x="2195" y="1"/>
                    </a:moveTo>
                    <a:cubicBezTo>
                      <a:pt x="2163" y="1"/>
                      <a:pt x="2130" y="2"/>
                      <a:pt x="2095" y="5"/>
                    </a:cubicBezTo>
                    <a:cubicBezTo>
                      <a:pt x="1872" y="27"/>
                      <a:pt x="1734" y="167"/>
                      <a:pt x="1612" y="345"/>
                    </a:cubicBezTo>
                    <a:cubicBezTo>
                      <a:pt x="1404" y="648"/>
                      <a:pt x="1217" y="952"/>
                      <a:pt x="980" y="1235"/>
                    </a:cubicBezTo>
                    <a:cubicBezTo>
                      <a:pt x="689" y="1587"/>
                      <a:pt x="378" y="1930"/>
                      <a:pt x="171" y="2342"/>
                    </a:cubicBezTo>
                    <a:cubicBezTo>
                      <a:pt x="74" y="2535"/>
                      <a:pt x="0" y="2753"/>
                      <a:pt x="32" y="2970"/>
                    </a:cubicBezTo>
                    <a:cubicBezTo>
                      <a:pt x="85" y="3317"/>
                      <a:pt x="414" y="3578"/>
                      <a:pt x="761" y="3626"/>
                    </a:cubicBezTo>
                    <a:cubicBezTo>
                      <a:pt x="810" y="3633"/>
                      <a:pt x="859" y="3636"/>
                      <a:pt x="908" y="3636"/>
                    </a:cubicBezTo>
                    <a:cubicBezTo>
                      <a:pt x="1206" y="3636"/>
                      <a:pt x="1500" y="3514"/>
                      <a:pt x="1748" y="3343"/>
                    </a:cubicBezTo>
                    <a:cubicBezTo>
                      <a:pt x="2114" y="3091"/>
                      <a:pt x="2397" y="2735"/>
                      <a:pt x="2645" y="2366"/>
                    </a:cubicBezTo>
                    <a:cubicBezTo>
                      <a:pt x="2853" y="2055"/>
                      <a:pt x="3044" y="1723"/>
                      <a:pt x="3116" y="1356"/>
                    </a:cubicBezTo>
                    <a:cubicBezTo>
                      <a:pt x="3242" y="718"/>
                      <a:pt x="2895" y="1"/>
                      <a:pt x="2195" y="1"/>
                    </a:cubicBezTo>
                    <a:close/>
                  </a:path>
                </a:pathLst>
              </a:custGeom>
              <a:solidFill>
                <a:srgbClr val="FFFFFF">
                  <a:alpha val="26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30"/>
              <p:cNvSpPr/>
              <p:nvPr/>
            </p:nvSpPr>
            <p:spPr>
              <a:xfrm>
                <a:off x="1167850" y="2930175"/>
                <a:ext cx="171650" cy="74650"/>
              </a:xfrm>
              <a:custGeom>
                <a:avLst/>
                <a:gdLst/>
                <a:ahLst/>
                <a:cxnLst/>
                <a:rect l="l" t="t" r="r" b="b"/>
                <a:pathLst>
                  <a:path w="6866" h="2986" extrusionOk="0">
                    <a:moveTo>
                      <a:pt x="56" y="1"/>
                    </a:moveTo>
                    <a:cubicBezTo>
                      <a:pt x="44" y="1"/>
                      <a:pt x="38" y="3"/>
                      <a:pt x="36" y="7"/>
                    </a:cubicBezTo>
                    <a:cubicBezTo>
                      <a:pt x="0" y="261"/>
                      <a:pt x="797" y="776"/>
                      <a:pt x="1853" y="1300"/>
                    </a:cubicBezTo>
                    <a:cubicBezTo>
                      <a:pt x="2041" y="1396"/>
                      <a:pt x="2237" y="1491"/>
                      <a:pt x="2440" y="1587"/>
                    </a:cubicBezTo>
                    <a:cubicBezTo>
                      <a:pt x="2692" y="1701"/>
                      <a:pt x="2949" y="1818"/>
                      <a:pt x="3212" y="1930"/>
                    </a:cubicBezTo>
                    <a:cubicBezTo>
                      <a:pt x="3403" y="2010"/>
                      <a:pt x="3591" y="2087"/>
                      <a:pt x="3781" y="2164"/>
                    </a:cubicBezTo>
                    <a:cubicBezTo>
                      <a:pt x="3870" y="2201"/>
                      <a:pt x="3962" y="2237"/>
                      <a:pt x="4054" y="2271"/>
                    </a:cubicBezTo>
                    <a:cubicBezTo>
                      <a:pt x="4231" y="2343"/>
                      <a:pt x="4403" y="2407"/>
                      <a:pt x="4575" y="2468"/>
                    </a:cubicBezTo>
                    <a:cubicBezTo>
                      <a:pt x="5427" y="2777"/>
                      <a:pt x="6169" y="2986"/>
                      <a:pt x="6545" y="2986"/>
                    </a:cubicBezTo>
                    <a:cubicBezTo>
                      <a:pt x="6683" y="2986"/>
                      <a:pt x="6772" y="2958"/>
                      <a:pt x="6799" y="2895"/>
                    </a:cubicBezTo>
                    <a:cubicBezTo>
                      <a:pt x="6865" y="2739"/>
                      <a:pt x="5980" y="2287"/>
                      <a:pt x="4826" y="1789"/>
                    </a:cubicBezTo>
                    <a:cubicBezTo>
                      <a:pt x="4685" y="1726"/>
                      <a:pt x="4539" y="1663"/>
                      <a:pt x="4390" y="1602"/>
                    </a:cubicBezTo>
                    <a:cubicBezTo>
                      <a:pt x="4193" y="1518"/>
                      <a:pt x="3994" y="1433"/>
                      <a:pt x="3789" y="1348"/>
                    </a:cubicBezTo>
                    <a:cubicBezTo>
                      <a:pt x="3619" y="1282"/>
                      <a:pt x="3451" y="1214"/>
                      <a:pt x="3285" y="1148"/>
                    </a:cubicBezTo>
                    <a:cubicBezTo>
                      <a:pt x="3058" y="1057"/>
                      <a:pt x="2833" y="967"/>
                      <a:pt x="2612" y="885"/>
                    </a:cubicBezTo>
                    <a:cubicBezTo>
                      <a:pt x="2432" y="815"/>
                      <a:pt x="2257" y="746"/>
                      <a:pt x="2087" y="681"/>
                    </a:cubicBezTo>
                    <a:cubicBezTo>
                      <a:pt x="1038" y="287"/>
                      <a:pt x="195" y="1"/>
                      <a:pt x="56" y="1"/>
                    </a:cubicBezTo>
                    <a:close/>
                  </a:path>
                </a:pathLst>
              </a:custGeom>
              <a:solidFill>
                <a:srgbClr val="797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30"/>
              <p:cNvSpPr/>
              <p:nvPr/>
            </p:nvSpPr>
            <p:spPr>
              <a:xfrm>
                <a:off x="1264025" y="2970200"/>
                <a:ext cx="78125" cy="294800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11792" extrusionOk="0">
                    <a:moveTo>
                      <a:pt x="541" y="0"/>
                    </a:moveTo>
                    <a:cubicBezTo>
                      <a:pt x="402" y="208"/>
                      <a:pt x="289" y="432"/>
                      <a:pt x="207" y="669"/>
                    </a:cubicBezTo>
                    <a:cubicBezTo>
                      <a:pt x="84" y="1020"/>
                      <a:pt x="18" y="1388"/>
                      <a:pt x="12" y="1759"/>
                    </a:cubicBezTo>
                    <a:cubicBezTo>
                      <a:pt x="0" y="2527"/>
                      <a:pt x="226" y="3288"/>
                      <a:pt x="579" y="3971"/>
                    </a:cubicBezTo>
                    <a:cubicBezTo>
                      <a:pt x="953" y="4697"/>
                      <a:pt x="1474" y="5351"/>
                      <a:pt x="1768" y="6113"/>
                    </a:cubicBezTo>
                    <a:cubicBezTo>
                      <a:pt x="2091" y="6944"/>
                      <a:pt x="2124" y="7871"/>
                      <a:pt x="1962" y="8751"/>
                    </a:cubicBezTo>
                    <a:cubicBezTo>
                      <a:pt x="1798" y="9630"/>
                      <a:pt x="1440" y="10463"/>
                      <a:pt x="1001" y="11242"/>
                    </a:cubicBezTo>
                    <a:cubicBezTo>
                      <a:pt x="1276" y="11542"/>
                      <a:pt x="1666" y="11754"/>
                      <a:pt x="2074" y="11791"/>
                    </a:cubicBezTo>
                    <a:cubicBezTo>
                      <a:pt x="2781" y="10847"/>
                      <a:pt x="3124" y="9652"/>
                      <a:pt x="3097" y="8472"/>
                    </a:cubicBezTo>
                    <a:cubicBezTo>
                      <a:pt x="3068" y="7294"/>
                      <a:pt x="2661" y="6132"/>
                      <a:pt x="1976" y="5173"/>
                    </a:cubicBezTo>
                    <a:cubicBezTo>
                      <a:pt x="1487" y="4486"/>
                      <a:pt x="850" y="3873"/>
                      <a:pt x="596" y="3068"/>
                    </a:cubicBezTo>
                    <a:cubicBezTo>
                      <a:pt x="373" y="2352"/>
                      <a:pt x="490" y="1596"/>
                      <a:pt x="728" y="867"/>
                    </a:cubicBezTo>
                    <a:cubicBezTo>
                      <a:pt x="800" y="636"/>
                      <a:pt x="887" y="409"/>
                      <a:pt x="979" y="187"/>
                    </a:cubicBezTo>
                    <a:cubicBezTo>
                      <a:pt x="838" y="123"/>
                      <a:pt x="692" y="60"/>
                      <a:pt x="541" y="0"/>
                    </a:cubicBezTo>
                    <a:close/>
                  </a:path>
                </a:pathLst>
              </a:custGeom>
              <a:solidFill>
                <a:srgbClr val="797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30"/>
              <p:cNvSpPr/>
              <p:nvPr/>
            </p:nvSpPr>
            <p:spPr>
              <a:xfrm>
                <a:off x="1098100" y="2958850"/>
                <a:ext cx="165050" cy="404900"/>
              </a:xfrm>
              <a:custGeom>
                <a:avLst/>
                <a:gdLst/>
                <a:ahLst/>
                <a:cxnLst/>
                <a:rect l="l" t="t" r="r" b="b"/>
                <a:pathLst>
                  <a:path w="6602" h="16196" extrusionOk="0">
                    <a:moveTo>
                      <a:pt x="6073" y="1"/>
                    </a:moveTo>
                    <a:cubicBezTo>
                      <a:pt x="6086" y="263"/>
                      <a:pt x="6062" y="526"/>
                      <a:pt x="6002" y="783"/>
                    </a:cubicBezTo>
                    <a:cubicBezTo>
                      <a:pt x="5845" y="1481"/>
                      <a:pt x="5454" y="2152"/>
                      <a:pt x="4966" y="2688"/>
                    </a:cubicBezTo>
                    <a:cubicBezTo>
                      <a:pt x="4184" y="3549"/>
                      <a:pt x="3175" y="4163"/>
                      <a:pt x="2266" y="4888"/>
                    </a:cubicBezTo>
                    <a:cubicBezTo>
                      <a:pt x="1355" y="5610"/>
                      <a:pt x="501" y="6507"/>
                      <a:pt x="226" y="7636"/>
                    </a:cubicBezTo>
                    <a:cubicBezTo>
                      <a:pt x="1" y="8553"/>
                      <a:pt x="183" y="9523"/>
                      <a:pt x="476" y="10420"/>
                    </a:cubicBezTo>
                    <a:cubicBezTo>
                      <a:pt x="767" y="11317"/>
                      <a:pt x="1167" y="12179"/>
                      <a:pt x="1401" y="13095"/>
                    </a:cubicBezTo>
                    <a:cubicBezTo>
                      <a:pt x="1629" y="14010"/>
                      <a:pt x="1678" y="15013"/>
                      <a:pt x="1273" y="15869"/>
                    </a:cubicBezTo>
                    <a:cubicBezTo>
                      <a:pt x="1550" y="16039"/>
                      <a:pt x="1955" y="16124"/>
                      <a:pt x="2275" y="16196"/>
                    </a:cubicBezTo>
                    <a:cubicBezTo>
                      <a:pt x="2822" y="15375"/>
                      <a:pt x="2899" y="14282"/>
                      <a:pt x="2773" y="13303"/>
                    </a:cubicBezTo>
                    <a:cubicBezTo>
                      <a:pt x="2647" y="12324"/>
                      <a:pt x="2312" y="11387"/>
                      <a:pt x="2053" y="10436"/>
                    </a:cubicBezTo>
                    <a:cubicBezTo>
                      <a:pt x="1791" y="9486"/>
                      <a:pt x="1599" y="8490"/>
                      <a:pt x="1763" y="7517"/>
                    </a:cubicBezTo>
                    <a:cubicBezTo>
                      <a:pt x="1923" y="6603"/>
                      <a:pt x="2387" y="5768"/>
                      <a:pt x="3079" y="5149"/>
                    </a:cubicBezTo>
                    <a:cubicBezTo>
                      <a:pt x="3749" y="4557"/>
                      <a:pt x="4603" y="4196"/>
                      <a:pt x="5270" y="3597"/>
                    </a:cubicBezTo>
                    <a:cubicBezTo>
                      <a:pt x="6003" y="2939"/>
                      <a:pt x="6462" y="1995"/>
                      <a:pt x="6570" y="1017"/>
                    </a:cubicBezTo>
                    <a:cubicBezTo>
                      <a:pt x="6599" y="745"/>
                      <a:pt x="6602" y="473"/>
                      <a:pt x="6577" y="201"/>
                    </a:cubicBezTo>
                    <a:cubicBezTo>
                      <a:pt x="6408" y="135"/>
                      <a:pt x="6240" y="67"/>
                      <a:pt x="6073" y="1"/>
                    </a:cubicBezTo>
                    <a:close/>
                  </a:path>
                </a:pathLst>
              </a:custGeom>
              <a:solidFill>
                <a:srgbClr val="F937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30"/>
              <p:cNvSpPr/>
              <p:nvPr/>
            </p:nvSpPr>
            <p:spPr>
              <a:xfrm>
                <a:off x="1072750" y="2947150"/>
                <a:ext cx="16037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6415" h="4276" extrusionOk="0">
                    <a:moveTo>
                      <a:pt x="5891" y="1"/>
                    </a:moveTo>
                    <a:cubicBezTo>
                      <a:pt x="5816" y="210"/>
                      <a:pt x="5741" y="415"/>
                      <a:pt x="5657" y="619"/>
                    </a:cubicBezTo>
                    <a:cubicBezTo>
                      <a:pt x="5530" y="931"/>
                      <a:pt x="5390" y="1238"/>
                      <a:pt x="5221" y="1528"/>
                    </a:cubicBezTo>
                    <a:cubicBezTo>
                      <a:pt x="4878" y="2117"/>
                      <a:pt x="4408" y="2651"/>
                      <a:pt x="3807" y="2963"/>
                    </a:cubicBezTo>
                    <a:cubicBezTo>
                      <a:pt x="3303" y="3225"/>
                      <a:pt x="2726" y="3319"/>
                      <a:pt x="2158" y="3319"/>
                    </a:cubicBezTo>
                    <a:cubicBezTo>
                      <a:pt x="2133" y="3319"/>
                      <a:pt x="2108" y="3319"/>
                      <a:pt x="2082" y="3318"/>
                    </a:cubicBezTo>
                    <a:cubicBezTo>
                      <a:pt x="1491" y="3308"/>
                      <a:pt x="870" y="3186"/>
                      <a:pt x="286" y="3079"/>
                    </a:cubicBezTo>
                    <a:cubicBezTo>
                      <a:pt x="194" y="3360"/>
                      <a:pt x="95" y="3725"/>
                      <a:pt x="0" y="4004"/>
                    </a:cubicBezTo>
                    <a:cubicBezTo>
                      <a:pt x="513" y="4186"/>
                      <a:pt x="1057" y="4275"/>
                      <a:pt x="1601" y="4275"/>
                    </a:cubicBezTo>
                    <a:cubicBezTo>
                      <a:pt x="2565" y="4275"/>
                      <a:pt x="3531" y="3996"/>
                      <a:pt x="4332" y="3458"/>
                    </a:cubicBezTo>
                    <a:cubicBezTo>
                      <a:pt x="5229" y="2852"/>
                      <a:pt x="5908" y="1935"/>
                      <a:pt x="6242" y="906"/>
                    </a:cubicBezTo>
                    <a:cubicBezTo>
                      <a:pt x="6320" y="677"/>
                      <a:pt x="6377" y="443"/>
                      <a:pt x="6414" y="205"/>
                    </a:cubicBezTo>
                    <a:cubicBezTo>
                      <a:pt x="6235" y="133"/>
                      <a:pt x="6061" y="65"/>
                      <a:pt x="5891" y="1"/>
                    </a:cubicBezTo>
                    <a:close/>
                  </a:path>
                </a:pathLst>
              </a:custGeom>
              <a:solidFill>
                <a:srgbClr val="FFB2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0" name="Google Shape;1430;p30"/>
          <p:cNvGrpSpPr/>
          <p:nvPr/>
        </p:nvGrpSpPr>
        <p:grpSpPr>
          <a:xfrm rot="-258417">
            <a:off x="570755" y="3764259"/>
            <a:ext cx="1624882" cy="1010042"/>
            <a:chOff x="1647800" y="1122950"/>
            <a:chExt cx="790850" cy="491600"/>
          </a:xfrm>
        </p:grpSpPr>
        <p:sp>
          <p:nvSpPr>
            <p:cNvPr id="1431" name="Google Shape;1431;p30"/>
            <p:cNvSpPr/>
            <p:nvPr/>
          </p:nvSpPr>
          <p:spPr>
            <a:xfrm>
              <a:off x="1810575" y="1122950"/>
              <a:ext cx="439950" cy="297400"/>
            </a:xfrm>
            <a:custGeom>
              <a:avLst/>
              <a:gdLst/>
              <a:ahLst/>
              <a:cxnLst/>
              <a:rect l="l" t="t" r="r" b="b"/>
              <a:pathLst>
                <a:path w="17598" h="11896" extrusionOk="0">
                  <a:moveTo>
                    <a:pt x="10807" y="1"/>
                  </a:moveTo>
                  <a:cubicBezTo>
                    <a:pt x="10805" y="1"/>
                    <a:pt x="10802" y="1"/>
                    <a:pt x="10800" y="1"/>
                  </a:cubicBezTo>
                  <a:cubicBezTo>
                    <a:pt x="10698" y="4"/>
                    <a:pt x="10609" y="80"/>
                    <a:pt x="10612" y="188"/>
                  </a:cubicBezTo>
                  <a:cubicBezTo>
                    <a:pt x="10616" y="370"/>
                    <a:pt x="10619" y="553"/>
                    <a:pt x="10624" y="736"/>
                  </a:cubicBezTo>
                  <a:cubicBezTo>
                    <a:pt x="10474" y="668"/>
                    <a:pt x="10326" y="599"/>
                    <a:pt x="10179" y="532"/>
                  </a:cubicBezTo>
                  <a:cubicBezTo>
                    <a:pt x="10146" y="517"/>
                    <a:pt x="10114" y="507"/>
                    <a:pt x="10081" y="507"/>
                  </a:cubicBezTo>
                  <a:cubicBezTo>
                    <a:pt x="10065" y="507"/>
                    <a:pt x="10049" y="510"/>
                    <a:pt x="10032" y="515"/>
                  </a:cubicBezTo>
                  <a:cubicBezTo>
                    <a:pt x="9985" y="528"/>
                    <a:pt x="9945" y="558"/>
                    <a:pt x="9922" y="601"/>
                  </a:cubicBezTo>
                  <a:cubicBezTo>
                    <a:pt x="9877" y="683"/>
                    <a:pt x="9893" y="812"/>
                    <a:pt x="9989" y="855"/>
                  </a:cubicBezTo>
                  <a:cubicBezTo>
                    <a:pt x="10061" y="889"/>
                    <a:pt x="10133" y="922"/>
                    <a:pt x="10205" y="954"/>
                  </a:cubicBezTo>
                  <a:cubicBezTo>
                    <a:pt x="8724" y="1175"/>
                    <a:pt x="7099" y="1620"/>
                    <a:pt x="5890" y="2042"/>
                  </a:cubicBezTo>
                  <a:cubicBezTo>
                    <a:pt x="5898" y="1993"/>
                    <a:pt x="5905" y="1943"/>
                    <a:pt x="5911" y="1894"/>
                  </a:cubicBezTo>
                  <a:cubicBezTo>
                    <a:pt x="5920" y="1842"/>
                    <a:pt x="5921" y="1798"/>
                    <a:pt x="5892" y="1750"/>
                  </a:cubicBezTo>
                  <a:cubicBezTo>
                    <a:pt x="5868" y="1707"/>
                    <a:pt x="5828" y="1677"/>
                    <a:pt x="5780" y="1664"/>
                  </a:cubicBezTo>
                  <a:cubicBezTo>
                    <a:pt x="5767" y="1661"/>
                    <a:pt x="5753" y="1660"/>
                    <a:pt x="5738" y="1660"/>
                  </a:cubicBezTo>
                  <a:cubicBezTo>
                    <a:pt x="5656" y="1660"/>
                    <a:pt x="5563" y="1706"/>
                    <a:pt x="5551" y="1795"/>
                  </a:cubicBezTo>
                  <a:cubicBezTo>
                    <a:pt x="5534" y="1924"/>
                    <a:pt x="5515" y="2056"/>
                    <a:pt x="5496" y="2185"/>
                  </a:cubicBezTo>
                  <a:cubicBezTo>
                    <a:pt x="5482" y="2189"/>
                    <a:pt x="5465" y="2195"/>
                    <a:pt x="5449" y="2201"/>
                  </a:cubicBezTo>
                  <a:cubicBezTo>
                    <a:pt x="5238" y="2009"/>
                    <a:pt x="5024" y="1813"/>
                    <a:pt x="4813" y="1620"/>
                  </a:cubicBezTo>
                  <a:cubicBezTo>
                    <a:pt x="4775" y="1585"/>
                    <a:pt x="4724" y="1566"/>
                    <a:pt x="4674" y="1566"/>
                  </a:cubicBezTo>
                  <a:cubicBezTo>
                    <a:pt x="4628" y="1566"/>
                    <a:pt x="4582" y="1582"/>
                    <a:pt x="4548" y="1620"/>
                  </a:cubicBezTo>
                  <a:cubicBezTo>
                    <a:pt x="4482" y="1693"/>
                    <a:pt x="4470" y="1813"/>
                    <a:pt x="4548" y="1884"/>
                  </a:cubicBezTo>
                  <a:cubicBezTo>
                    <a:pt x="4720" y="2040"/>
                    <a:pt x="4889" y="2198"/>
                    <a:pt x="5062" y="2353"/>
                  </a:cubicBezTo>
                  <a:cubicBezTo>
                    <a:pt x="4683" y="2508"/>
                    <a:pt x="4389" y="2650"/>
                    <a:pt x="4221" y="2763"/>
                  </a:cubicBezTo>
                  <a:cubicBezTo>
                    <a:pt x="3595" y="3182"/>
                    <a:pt x="2481" y="5138"/>
                    <a:pt x="1546" y="7263"/>
                  </a:cubicBezTo>
                  <a:cubicBezTo>
                    <a:pt x="1509" y="7175"/>
                    <a:pt x="1473" y="7084"/>
                    <a:pt x="1435" y="6997"/>
                  </a:cubicBezTo>
                  <a:cubicBezTo>
                    <a:pt x="1414" y="6949"/>
                    <a:pt x="1394" y="6910"/>
                    <a:pt x="1349" y="6885"/>
                  </a:cubicBezTo>
                  <a:cubicBezTo>
                    <a:pt x="1320" y="6868"/>
                    <a:pt x="1288" y="6859"/>
                    <a:pt x="1255" y="6859"/>
                  </a:cubicBezTo>
                  <a:cubicBezTo>
                    <a:pt x="1239" y="6859"/>
                    <a:pt x="1222" y="6862"/>
                    <a:pt x="1206" y="6866"/>
                  </a:cubicBezTo>
                  <a:cubicBezTo>
                    <a:pt x="1158" y="6879"/>
                    <a:pt x="1118" y="6910"/>
                    <a:pt x="1094" y="6952"/>
                  </a:cubicBezTo>
                  <a:cubicBezTo>
                    <a:pt x="1071" y="6992"/>
                    <a:pt x="1057" y="7051"/>
                    <a:pt x="1075" y="7096"/>
                  </a:cubicBezTo>
                  <a:cubicBezTo>
                    <a:pt x="1163" y="7311"/>
                    <a:pt x="1253" y="7525"/>
                    <a:pt x="1341" y="7740"/>
                  </a:cubicBezTo>
                  <a:cubicBezTo>
                    <a:pt x="1339" y="7746"/>
                    <a:pt x="1338" y="7751"/>
                    <a:pt x="1335" y="7756"/>
                  </a:cubicBezTo>
                  <a:cubicBezTo>
                    <a:pt x="1170" y="7766"/>
                    <a:pt x="1008" y="7777"/>
                    <a:pt x="846" y="7786"/>
                  </a:cubicBezTo>
                  <a:cubicBezTo>
                    <a:pt x="748" y="7794"/>
                    <a:pt x="652" y="7869"/>
                    <a:pt x="658" y="7974"/>
                  </a:cubicBezTo>
                  <a:cubicBezTo>
                    <a:pt x="662" y="8068"/>
                    <a:pt x="734" y="8161"/>
                    <a:pt x="834" y="8161"/>
                  </a:cubicBezTo>
                  <a:cubicBezTo>
                    <a:pt x="838" y="8161"/>
                    <a:pt x="842" y="8161"/>
                    <a:pt x="846" y="8160"/>
                  </a:cubicBezTo>
                  <a:cubicBezTo>
                    <a:pt x="955" y="8155"/>
                    <a:pt x="1067" y="8147"/>
                    <a:pt x="1174" y="8140"/>
                  </a:cubicBezTo>
                  <a:lnTo>
                    <a:pt x="1174" y="8140"/>
                  </a:lnTo>
                  <a:cubicBezTo>
                    <a:pt x="1064" y="8410"/>
                    <a:pt x="960" y="8677"/>
                    <a:pt x="861" y="8942"/>
                  </a:cubicBezTo>
                  <a:cubicBezTo>
                    <a:pt x="785" y="9145"/>
                    <a:pt x="714" y="9344"/>
                    <a:pt x="645" y="9542"/>
                  </a:cubicBezTo>
                  <a:cubicBezTo>
                    <a:pt x="551" y="9488"/>
                    <a:pt x="458" y="9435"/>
                    <a:pt x="363" y="9380"/>
                  </a:cubicBezTo>
                  <a:cubicBezTo>
                    <a:pt x="335" y="9364"/>
                    <a:pt x="302" y="9357"/>
                    <a:pt x="270" y="9357"/>
                  </a:cubicBezTo>
                  <a:cubicBezTo>
                    <a:pt x="204" y="9357"/>
                    <a:pt x="139" y="9388"/>
                    <a:pt x="108" y="9448"/>
                  </a:cubicBezTo>
                  <a:cubicBezTo>
                    <a:pt x="61" y="9538"/>
                    <a:pt x="84" y="9651"/>
                    <a:pt x="175" y="9704"/>
                  </a:cubicBezTo>
                  <a:cubicBezTo>
                    <a:pt x="290" y="9770"/>
                    <a:pt x="406" y="9838"/>
                    <a:pt x="523" y="9902"/>
                  </a:cubicBezTo>
                  <a:cubicBezTo>
                    <a:pt x="277" y="10643"/>
                    <a:pt x="92" y="11329"/>
                    <a:pt x="0" y="11896"/>
                  </a:cubicBezTo>
                  <a:lnTo>
                    <a:pt x="17491" y="11099"/>
                  </a:lnTo>
                  <a:cubicBezTo>
                    <a:pt x="17590" y="10664"/>
                    <a:pt x="17364" y="9492"/>
                    <a:pt x="16956" y="8093"/>
                  </a:cubicBezTo>
                  <a:cubicBezTo>
                    <a:pt x="16854" y="7747"/>
                    <a:pt x="16742" y="7387"/>
                    <a:pt x="16620" y="7021"/>
                  </a:cubicBezTo>
                  <a:lnTo>
                    <a:pt x="16620" y="7021"/>
                  </a:lnTo>
                  <a:lnTo>
                    <a:pt x="17412" y="7120"/>
                  </a:lnTo>
                  <a:cubicBezTo>
                    <a:pt x="17416" y="7120"/>
                    <a:pt x="17420" y="7121"/>
                    <a:pt x="17424" y="7121"/>
                  </a:cubicBezTo>
                  <a:cubicBezTo>
                    <a:pt x="17465" y="7121"/>
                    <a:pt x="17518" y="7093"/>
                    <a:pt x="17540" y="7064"/>
                  </a:cubicBezTo>
                  <a:cubicBezTo>
                    <a:pt x="17576" y="7028"/>
                    <a:pt x="17596" y="6981"/>
                    <a:pt x="17598" y="6931"/>
                  </a:cubicBezTo>
                  <a:cubicBezTo>
                    <a:pt x="17596" y="6882"/>
                    <a:pt x="17576" y="6833"/>
                    <a:pt x="17540" y="6799"/>
                  </a:cubicBezTo>
                  <a:cubicBezTo>
                    <a:pt x="17503" y="6763"/>
                    <a:pt x="17463" y="6753"/>
                    <a:pt x="17410" y="6744"/>
                  </a:cubicBezTo>
                  <a:lnTo>
                    <a:pt x="16597" y="6642"/>
                  </a:lnTo>
                  <a:cubicBezTo>
                    <a:pt x="16594" y="6642"/>
                    <a:pt x="16590" y="6641"/>
                    <a:pt x="16587" y="6641"/>
                  </a:cubicBezTo>
                  <a:cubicBezTo>
                    <a:pt x="16559" y="6641"/>
                    <a:pt x="16527" y="6656"/>
                    <a:pt x="16500" y="6671"/>
                  </a:cubicBezTo>
                  <a:cubicBezTo>
                    <a:pt x="16435" y="6484"/>
                    <a:pt x="16369" y="6295"/>
                    <a:pt x="16300" y="6107"/>
                  </a:cubicBezTo>
                  <a:cubicBezTo>
                    <a:pt x="16381" y="6042"/>
                    <a:pt x="16460" y="5978"/>
                    <a:pt x="16540" y="5913"/>
                  </a:cubicBezTo>
                  <a:cubicBezTo>
                    <a:pt x="16616" y="5851"/>
                    <a:pt x="16609" y="5714"/>
                    <a:pt x="16540" y="5649"/>
                  </a:cubicBezTo>
                  <a:cubicBezTo>
                    <a:pt x="16501" y="5613"/>
                    <a:pt x="16456" y="5596"/>
                    <a:pt x="16411" y="5596"/>
                  </a:cubicBezTo>
                  <a:cubicBezTo>
                    <a:pt x="16364" y="5596"/>
                    <a:pt x="16317" y="5615"/>
                    <a:pt x="16276" y="5649"/>
                  </a:cubicBezTo>
                  <a:lnTo>
                    <a:pt x="16163" y="5740"/>
                  </a:lnTo>
                  <a:cubicBezTo>
                    <a:pt x="16029" y="5384"/>
                    <a:pt x="15890" y="5029"/>
                    <a:pt x="15744" y="4688"/>
                  </a:cubicBezTo>
                  <a:lnTo>
                    <a:pt x="15744" y="4688"/>
                  </a:lnTo>
                  <a:cubicBezTo>
                    <a:pt x="15927" y="4706"/>
                    <a:pt x="16111" y="4728"/>
                    <a:pt x="16295" y="4745"/>
                  </a:cubicBezTo>
                  <a:cubicBezTo>
                    <a:pt x="16300" y="4746"/>
                    <a:pt x="16304" y="4746"/>
                    <a:pt x="16309" y="4746"/>
                  </a:cubicBezTo>
                  <a:cubicBezTo>
                    <a:pt x="16401" y="4746"/>
                    <a:pt x="16485" y="4647"/>
                    <a:pt x="16481" y="4559"/>
                  </a:cubicBezTo>
                  <a:cubicBezTo>
                    <a:pt x="16475" y="4448"/>
                    <a:pt x="16399" y="4382"/>
                    <a:pt x="16295" y="4371"/>
                  </a:cubicBezTo>
                  <a:cubicBezTo>
                    <a:pt x="16161" y="4358"/>
                    <a:pt x="16029" y="4343"/>
                    <a:pt x="15896" y="4327"/>
                  </a:cubicBezTo>
                  <a:cubicBezTo>
                    <a:pt x="16081" y="4181"/>
                    <a:pt x="16250" y="4015"/>
                    <a:pt x="16401" y="3832"/>
                  </a:cubicBezTo>
                  <a:cubicBezTo>
                    <a:pt x="16462" y="3758"/>
                    <a:pt x="16481" y="3642"/>
                    <a:pt x="16401" y="3568"/>
                  </a:cubicBezTo>
                  <a:cubicBezTo>
                    <a:pt x="16364" y="3534"/>
                    <a:pt x="16311" y="3514"/>
                    <a:pt x="16260" y="3514"/>
                  </a:cubicBezTo>
                  <a:cubicBezTo>
                    <a:pt x="16213" y="3514"/>
                    <a:pt x="16168" y="3530"/>
                    <a:pt x="16137" y="3568"/>
                  </a:cubicBezTo>
                  <a:cubicBezTo>
                    <a:pt x="16015" y="3716"/>
                    <a:pt x="15880" y="3854"/>
                    <a:pt x="15735" y="3980"/>
                  </a:cubicBezTo>
                  <a:cubicBezTo>
                    <a:pt x="15701" y="4012"/>
                    <a:pt x="15665" y="4042"/>
                    <a:pt x="15629" y="4071"/>
                  </a:cubicBezTo>
                  <a:cubicBezTo>
                    <a:pt x="15620" y="4076"/>
                    <a:pt x="15612" y="4084"/>
                    <a:pt x="15603" y="4091"/>
                  </a:cubicBezTo>
                  <a:cubicBezTo>
                    <a:pt x="15601" y="4092"/>
                    <a:pt x="15600" y="4094"/>
                    <a:pt x="15599" y="4095"/>
                  </a:cubicBezTo>
                  <a:cubicBezTo>
                    <a:pt x="15580" y="4108"/>
                    <a:pt x="15561" y="4122"/>
                    <a:pt x="15541" y="4135"/>
                  </a:cubicBezTo>
                  <a:cubicBezTo>
                    <a:pt x="15533" y="4142"/>
                    <a:pt x="15524" y="4148"/>
                    <a:pt x="15514" y="4154"/>
                  </a:cubicBezTo>
                  <a:cubicBezTo>
                    <a:pt x="14883" y="2753"/>
                    <a:pt x="14192" y="1582"/>
                    <a:pt x="13585" y="1175"/>
                  </a:cubicBezTo>
                  <a:cubicBezTo>
                    <a:pt x="13206" y="919"/>
                    <a:pt x="12602" y="815"/>
                    <a:pt x="11878" y="815"/>
                  </a:cubicBezTo>
                  <a:cubicBezTo>
                    <a:pt x="11601" y="815"/>
                    <a:pt x="11306" y="830"/>
                    <a:pt x="11000" y="858"/>
                  </a:cubicBezTo>
                  <a:cubicBezTo>
                    <a:pt x="10997" y="635"/>
                    <a:pt x="10991" y="410"/>
                    <a:pt x="10987" y="188"/>
                  </a:cubicBezTo>
                  <a:cubicBezTo>
                    <a:pt x="10985" y="91"/>
                    <a:pt x="10904" y="1"/>
                    <a:pt x="10807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0"/>
            <p:cNvSpPr/>
            <p:nvPr/>
          </p:nvSpPr>
          <p:spPr>
            <a:xfrm>
              <a:off x="1810575" y="1322475"/>
              <a:ext cx="439775" cy="97875"/>
            </a:xfrm>
            <a:custGeom>
              <a:avLst/>
              <a:gdLst/>
              <a:ahLst/>
              <a:cxnLst/>
              <a:rect l="l" t="t" r="r" b="b"/>
              <a:pathLst>
                <a:path w="17591" h="3915" extrusionOk="0">
                  <a:moveTo>
                    <a:pt x="12863" y="1"/>
                  </a:moveTo>
                  <a:cubicBezTo>
                    <a:pt x="8846" y="1"/>
                    <a:pt x="4832" y="322"/>
                    <a:pt x="861" y="961"/>
                  </a:cubicBezTo>
                  <a:cubicBezTo>
                    <a:pt x="785" y="1164"/>
                    <a:pt x="714" y="1363"/>
                    <a:pt x="645" y="1561"/>
                  </a:cubicBezTo>
                  <a:cubicBezTo>
                    <a:pt x="551" y="1507"/>
                    <a:pt x="458" y="1454"/>
                    <a:pt x="363" y="1399"/>
                  </a:cubicBezTo>
                  <a:cubicBezTo>
                    <a:pt x="335" y="1383"/>
                    <a:pt x="302" y="1376"/>
                    <a:pt x="270" y="1376"/>
                  </a:cubicBezTo>
                  <a:cubicBezTo>
                    <a:pt x="204" y="1376"/>
                    <a:pt x="139" y="1407"/>
                    <a:pt x="108" y="1467"/>
                  </a:cubicBezTo>
                  <a:cubicBezTo>
                    <a:pt x="61" y="1557"/>
                    <a:pt x="84" y="1670"/>
                    <a:pt x="175" y="1723"/>
                  </a:cubicBezTo>
                  <a:cubicBezTo>
                    <a:pt x="290" y="1789"/>
                    <a:pt x="406" y="1857"/>
                    <a:pt x="523" y="1921"/>
                  </a:cubicBezTo>
                  <a:cubicBezTo>
                    <a:pt x="277" y="2662"/>
                    <a:pt x="92" y="3348"/>
                    <a:pt x="0" y="3915"/>
                  </a:cubicBezTo>
                  <a:lnTo>
                    <a:pt x="17491" y="3118"/>
                  </a:lnTo>
                  <a:cubicBezTo>
                    <a:pt x="17590" y="2683"/>
                    <a:pt x="17364" y="1512"/>
                    <a:pt x="16956" y="112"/>
                  </a:cubicBezTo>
                  <a:cubicBezTo>
                    <a:pt x="15592" y="38"/>
                    <a:pt x="14228" y="1"/>
                    <a:pt x="12863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0"/>
            <p:cNvSpPr/>
            <p:nvPr/>
          </p:nvSpPr>
          <p:spPr>
            <a:xfrm>
              <a:off x="1647800" y="1344050"/>
              <a:ext cx="790850" cy="270500"/>
            </a:xfrm>
            <a:custGeom>
              <a:avLst/>
              <a:gdLst/>
              <a:ahLst/>
              <a:cxnLst/>
              <a:rect l="l" t="t" r="r" b="b"/>
              <a:pathLst>
                <a:path w="31634" h="10820" extrusionOk="0">
                  <a:moveTo>
                    <a:pt x="27673" y="0"/>
                  </a:moveTo>
                  <a:cubicBezTo>
                    <a:pt x="27599" y="0"/>
                    <a:pt x="27527" y="40"/>
                    <a:pt x="27501" y="133"/>
                  </a:cubicBezTo>
                  <a:cubicBezTo>
                    <a:pt x="27439" y="358"/>
                    <a:pt x="27376" y="583"/>
                    <a:pt x="27314" y="809"/>
                  </a:cubicBezTo>
                  <a:cubicBezTo>
                    <a:pt x="27222" y="804"/>
                    <a:pt x="27131" y="802"/>
                    <a:pt x="27036" y="799"/>
                  </a:cubicBezTo>
                  <a:lnTo>
                    <a:pt x="26630" y="206"/>
                  </a:lnTo>
                  <a:cubicBezTo>
                    <a:pt x="26591" y="151"/>
                    <a:pt x="26527" y="113"/>
                    <a:pt x="26462" y="113"/>
                  </a:cubicBezTo>
                  <a:cubicBezTo>
                    <a:pt x="26432" y="113"/>
                    <a:pt x="26401" y="121"/>
                    <a:pt x="26373" y="139"/>
                  </a:cubicBezTo>
                  <a:cubicBezTo>
                    <a:pt x="26294" y="190"/>
                    <a:pt x="26248" y="309"/>
                    <a:pt x="26307" y="395"/>
                  </a:cubicBezTo>
                  <a:lnTo>
                    <a:pt x="26574" y="784"/>
                  </a:lnTo>
                  <a:cubicBezTo>
                    <a:pt x="26109" y="773"/>
                    <a:pt x="25610" y="767"/>
                    <a:pt x="25084" y="767"/>
                  </a:cubicBezTo>
                  <a:cubicBezTo>
                    <a:pt x="23427" y="767"/>
                    <a:pt x="21494" y="822"/>
                    <a:pt x="19453" y="918"/>
                  </a:cubicBezTo>
                  <a:lnTo>
                    <a:pt x="19798" y="470"/>
                  </a:lnTo>
                  <a:cubicBezTo>
                    <a:pt x="19860" y="390"/>
                    <a:pt x="19811" y="261"/>
                    <a:pt x="19730" y="215"/>
                  </a:cubicBezTo>
                  <a:cubicBezTo>
                    <a:pt x="19700" y="196"/>
                    <a:pt x="19669" y="188"/>
                    <a:pt x="19640" y="188"/>
                  </a:cubicBezTo>
                  <a:cubicBezTo>
                    <a:pt x="19576" y="188"/>
                    <a:pt x="19517" y="226"/>
                    <a:pt x="19475" y="281"/>
                  </a:cubicBezTo>
                  <a:lnTo>
                    <a:pt x="19006" y="891"/>
                  </a:lnTo>
                  <a:lnTo>
                    <a:pt x="18505" y="472"/>
                  </a:lnTo>
                  <a:cubicBezTo>
                    <a:pt x="18469" y="437"/>
                    <a:pt x="18422" y="418"/>
                    <a:pt x="18371" y="417"/>
                  </a:cubicBezTo>
                  <a:cubicBezTo>
                    <a:pt x="18323" y="417"/>
                    <a:pt x="18275" y="437"/>
                    <a:pt x="18239" y="472"/>
                  </a:cubicBezTo>
                  <a:cubicBezTo>
                    <a:pt x="18176" y="540"/>
                    <a:pt x="18159" y="670"/>
                    <a:pt x="18239" y="737"/>
                  </a:cubicBezTo>
                  <a:lnTo>
                    <a:pt x="18512" y="964"/>
                  </a:lnTo>
                  <a:cubicBezTo>
                    <a:pt x="15111" y="1143"/>
                    <a:pt x="11492" y="1430"/>
                    <a:pt x="8407" y="1770"/>
                  </a:cubicBezTo>
                  <a:lnTo>
                    <a:pt x="8615" y="1376"/>
                  </a:lnTo>
                  <a:cubicBezTo>
                    <a:pt x="8665" y="1287"/>
                    <a:pt x="8635" y="1173"/>
                    <a:pt x="8548" y="1120"/>
                  </a:cubicBezTo>
                  <a:cubicBezTo>
                    <a:pt x="8519" y="1103"/>
                    <a:pt x="8486" y="1095"/>
                    <a:pt x="8454" y="1095"/>
                  </a:cubicBezTo>
                  <a:cubicBezTo>
                    <a:pt x="8389" y="1095"/>
                    <a:pt x="8324" y="1127"/>
                    <a:pt x="8292" y="1186"/>
                  </a:cubicBezTo>
                  <a:lnTo>
                    <a:pt x="7956" y="1820"/>
                  </a:lnTo>
                  <a:lnTo>
                    <a:pt x="7760" y="1843"/>
                  </a:lnTo>
                  <a:lnTo>
                    <a:pt x="7361" y="1437"/>
                  </a:lnTo>
                  <a:cubicBezTo>
                    <a:pt x="7326" y="1402"/>
                    <a:pt x="7276" y="1383"/>
                    <a:pt x="7226" y="1383"/>
                  </a:cubicBezTo>
                  <a:cubicBezTo>
                    <a:pt x="7178" y="1383"/>
                    <a:pt x="7130" y="1401"/>
                    <a:pt x="7097" y="1437"/>
                  </a:cubicBezTo>
                  <a:cubicBezTo>
                    <a:pt x="7025" y="1512"/>
                    <a:pt x="7025" y="1628"/>
                    <a:pt x="7097" y="1701"/>
                  </a:cubicBezTo>
                  <a:lnTo>
                    <a:pt x="7289" y="1898"/>
                  </a:lnTo>
                  <a:cubicBezTo>
                    <a:pt x="4698" y="2209"/>
                    <a:pt x="2591" y="2555"/>
                    <a:pt x="1485" y="2900"/>
                  </a:cubicBezTo>
                  <a:cubicBezTo>
                    <a:pt x="1483" y="2855"/>
                    <a:pt x="1483" y="2809"/>
                    <a:pt x="1482" y="2763"/>
                  </a:cubicBezTo>
                  <a:cubicBezTo>
                    <a:pt x="1480" y="2668"/>
                    <a:pt x="1402" y="2576"/>
                    <a:pt x="1304" y="2576"/>
                  </a:cubicBezTo>
                  <a:cubicBezTo>
                    <a:pt x="1301" y="2576"/>
                    <a:pt x="1298" y="2576"/>
                    <a:pt x="1295" y="2577"/>
                  </a:cubicBezTo>
                  <a:cubicBezTo>
                    <a:pt x="1192" y="2581"/>
                    <a:pt x="1106" y="2658"/>
                    <a:pt x="1107" y="2763"/>
                  </a:cubicBezTo>
                  <a:lnTo>
                    <a:pt x="1113" y="3014"/>
                  </a:lnTo>
                  <a:cubicBezTo>
                    <a:pt x="1096" y="3001"/>
                    <a:pt x="1079" y="2991"/>
                    <a:pt x="1058" y="2983"/>
                  </a:cubicBezTo>
                  <a:lnTo>
                    <a:pt x="446" y="2742"/>
                  </a:lnTo>
                  <a:cubicBezTo>
                    <a:pt x="433" y="2737"/>
                    <a:pt x="418" y="2735"/>
                    <a:pt x="402" y="2735"/>
                  </a:cubicBezTo>
                  <a:cubicBezTo>
                    <a:pt x="367" y="2735"/>
                    <a:pt x="328" y="2745"/>
                    <a:pt x="302" y="2760"/>
                  </a:cubicBezTo>
                  <a:cubicBezTo>
                    <a:pt x="213" y="2812"/>
                    <a:pt x="183" y="2927"/>
                    <a:pt x="235" y="3016"/>
                  </a:cubicBezTo>
                  <a:cubicBezTo>
                    <a:pt x="262" y="3057"/>
                    <a:pt x="301" y="3088"/>
                    <a:pt x="347" y="3102"/>
                  </a:cubicBezTo>
                  <a:lnTo>
                    <a:pt x="723" y="3250"/>
                  </a:lnTo>
                  <a:cubicBezTo>
                    <a:pt x="697" y="3271"/>
                    <a:pt x="675" y="3297"/>
                    <a:pt x="658" y="3324"/>
                  </a:cubicBezTo>
                  <a:cubicBezTo>
                    <a:pt x="1" y="4494"/>
                    <a:pt x="391" y="6067"/>
                    <a:pt x="896" y="7220"/>
                  </a:cubicBezTo>
                  <a:lnTo>
                    <a:pt x="700" y="7176"/>
                  </a:lnTo>
                  <a:cubicBezTo>
                    <a:pt x="684" y="7172"/>
                    <a:pt x="668" y="7170"/>
                    <a:pt x="652" y="7170"/>
                  </a:cubicBezTo>
                  <a:cubicBezTo>
                    <a:pt x="570" y="7170"/>
                    <a:pt x="494" y="7223"/>
                    <a:pt x="469" y="7306"/>
                  </a:cubicBezTo>
                  <a:cubicBezTo>
                    <a:pt x="443" y="7401"/>
                    <a:pt x="500" y="7513"/>
                    <a:pt x="599" y="7536"/>
                  </a:cubicBezTo>
                  <a:lnTo>
                    <a:pt x="1099" y="7651"/>
                  </a:lnTo>
                  <a:cubicBezTo>
                    <a:pt x="1134" y="7724"/>
                    <a:pt x="1172" y="7794"/>
                    <a:pt x="1208" y="7860"/>
                  </a:cubicBezTo>
                  <a:cubicBezTo>
                    <a:pt x="1094" y="7860"/>
                    <a:pt x="981" y="7859"/>
                    <a:pt x="868" y="7849"/>
                  </a:cubicBezTo>
                  <a:cubicBezTo>
                    <a:pt x="864" y="7849"/>
                    <a:pt x="861" y="7848"/>
                    <a:pt x="858" y="7848"/>
                  </a:cubicBezTo>
                  <a:cubicBezTo>
                    <a:pt x="764" y="7848"/>
                    <a:pt x="675" y="7944"/>
                    <a:pt x="680" y="8037"/>
                  </a:cubicBezTo>
                  <a:cubicBezTo>
                    <a:pt x="685" y="8144"/>
                    <a:pt x="763" y="8216"/>
                    <a:pt x="868" y="8223"/>
                  </a:cubicBezTo>
                  <a:cubicBezTo>
                    <a:pt x="975" y="8232"/>
                    <a:pt x="1083" y="8236"/>
                    <a:pt x="1191" y="8236"/>
                  </a:cubicBezTo>
                  <a:cubicBezTo>
                    <a:pt x="1271" y="8236"/>
                    <a:pt x="1351" y="8233"/>
                    <a:pt x="1432" y="8229"/>
                  </a:cubicBezTo>
                  <a:cubicBezTo>
                    <a:pt x="1984" y="8935"/>
                    <a:pt x="4092" y="9437"/>
                    <a:pt x="6919" y="9746"/>
                  </a:cubicBezTo>
                  <a:cubicBezTo>
                    <a:pt x="6899" y="9756"/>
                    <a:pt x="6879" y="9769"/>
                    <a:pt x="6859" y="9779"/>
                  </a:cubicBezTo>
                  <a:cubicBezTo>
                    <a:pt x="6818" y="9796"/>
                    <a:pt x="6784" y="9849"/>
                    <a:pt x="6773" y="9889"/>
                  </a:cubicBezTo>
                  <a:cubicBezTo>
                    <a:pt x="6760" y="9938"/>
                    <a:pt x="6767" y="9990"/>
                    <a:pt x="6791" y="10033"/>
                  </a:cubicBezTo>
                  <a:cubicBezTo>
                    <a:pt x="6816" y="10076"/>
                    <a:pt x="6856" y="10106"/>
                    <a:pt x="6903" y="10119"/>
                  </a:cubicBezTo>
                  <a:cubicBezTo>
                    <a:pt x="6918" y="10123"/>
                    <a:pt x="6934" y="10124"/>
                    <a:pt x="6949" y="10124"/>
                  </a:cubicBezTo>
                  <a:cubicBezTo>
                    <a:pt x="6983" y="10124"/>
                    <a:pt x="7016" y="10116"/>
                    <a:pt x="7047" y="10100"/>
                  </a:cubicBezTo>
                  <a:cubicBezTo>
                    <a:pt x="7217" y="10021"/>
                    <a:pt x="7380" y="9922"/>
                    <a:pt x="7527" y="9808"/>
                  </a:cubicBezTo>
                  <a:cubicBezTo>
                    <a:pt x="7634" y="9818"/>
                    <a:pt x="7743" y="9826"/>
                    <a:pt x="7850" y="9836"/>
                  </a:cubicBezTo>
                  <a:cubicBezTo>
                    <a:pt x="7821" y="10031"/>
                    <a:pt x="7793" y="10227"/>
                    <a:pt x="7764" y="10422"/>
                  </a:cubicBezTo>
                  <a:cubicBezTo>
                    <a:pt x="7751" y="10518"/>
                    <a:pt x="7788" y="10627"/>
                    <a:pt x="7895" y="10651"/>
                  </a:cubicBezTo>
                  <a:cubicBezTo>
                    <a:pt x="7908" y="10654"/>
                    <a:pt x="7923" y="10656"/>
                    <a:pt x="7937" y="10656"/>
                  </a:cubicBezTo>
                  <a:cubicBezTo>
                    <a:pt x="8020" y="10656"/>
                    <a:pt x="8112" y="10608"/>
                    <a:pt x="8126" y="10521"/>
                  </a:cubicBezTo>
                  <a:cubicBezTo>
                    <a:pt x="8157" y="10304"/>
                    <a:pt x="8190" y="10086"/>
                    <a:pt x="8222" y="9869"/>
                  </a:cubicBezTo>
                  <a:cubicBezTo>
                    <a:pt x="10210" y="10034"/>
                    <a:pt x="12452" y="10115"/>
                    <a:pt x="14710" y="10115"/>
                  </a:cubicBezTo>
                  <a:cubicBezTo>
                    <a:pt x="15509" y="10115"/>
                    <a:pt x="16309" y="10105"/>
                    <a:pt x="17100" y="10085"/>
                  </a:cubicBezTo>
                  <a:lnTo>
                    <a:pt x="17100" y="10085"/>
                  </a:lnTo>
                  <a:lnTo>
                    <a:pt x="17030" y="10262"/>
                  </a:lnTo>
                  <a:cubicBezTo>
                    <a:pt x="17014" y="10304"/>
                    <a:pt x="17027" y="10369"/>
                    <a:pt x="17048" y="10406"/>
                  </a:cubicBezTo>
                  <a:cubicBezTo>
                    <a:pt x="17084" y="10465"/>
                    <a:pt x="17147" y="10499"/>
                    <a:pt x="17212" y="10499"/>
                  </a:cubicBezTo>
                  <a:cubicBezTo>
                    <a:pt x="17244" y="10499"/>
                    <a:pt x="17276" y="10490"/>
                    <a:pt x="17305" y="10473"/>
                  </a:cubicBezTo>
                  <a:lnTo>
                    <a:pt x="17343" y="10443"/>
                  </a:lnTo>
                  <a:cubicBezTo>
                    <a:pt x="17366" y="10420"/>
                    <a:pt x="17383" y="10393"/>
                    <a:pt x="17391" y="10361"/>
                  </a:cubicBezTo>
                  <a:cubicBezTo>
                    <a:pt x="17429" y="10265"/>
                    <a:pt x="17467" y="10169"/>
                    <a:pt x="17505" y="10073"/>
                  </a:cubicBezTo>
                  <a:cubicBezTo>
                    <a:pt x="17582" y="10070"/>
                    <a:pt x="17658" y="10067"/>
                    <a:pt x="17734" y="10064"/>
                  </a:cubicBezTo>
                  <a:lnTo>
                    <a:pt x="18356" y="10765"/>
                  </a:lnTo>
                  <a:cubicBezTo>
                    <a:pt x="18388" y="10801"/>
                    <a:pt x="18437" y="10819"/>
                    <a:pt x="18486" y="10819"/>
                  </a:cubicBezTo>
                  <a:cubicBezTo>
                    <a:pt x="18536" y="10819"/>
                    <a:pt x="18587" y="10801"/>
                    <a:pt x="18620" y="10765"/>
                  </a:cubicBezTo>
                  <a:cubicBezTo>
                    <a:pt x="18690" y="10690"/>
                    <a:pt x="18690" y="10574"/>
                    <a:pt x="18620" y="10499"/>
                  </a:cubicBezTo>
                  <a:cubicBezTo>
                    <a:pt x="18486" y="10349"/>
                    <a:pt x="18353" y="10198"/>
                    <a:pt x="18219" y="10047"/>
                  </a:cubicBezTo>
                  <a:cubicBezTo>
                    <a:pt x="23130" y="9861"/>
                    <a:pt x="27502" y="9277"/>
                    <a:pt x="28701" y="8319"/>
                  </a:cubicBezTo>
                  <a:cubicBezTo>
                    <a:pt x="28779" y="8256"/>
                    <a:pt x="28855" y="8192"/>
                    <a:pt x="28929" y="8126"/>
                  </a:cubicBezTo>
                  <a:cubicBezTo>
                    <a:pt x="28999" y="8338"/>
                    <a:pt x="29069" y="8549"/>
                    <a:pt x="29140" y="8761"/>
                  </a:cubicBezTo>
                  <a:cubicBezTo>
                    <a:pt x="29166" y="8842"/>
                    <a:pt x="29239" y="8899"/>
                    <a:pt x="29321" y="8899"/>
                  </a:cubicBezTo>
                  <a:cubicBezTo>
                    <a:pt x="29337" y="8899"/>
                    <a:pt x="29353" y="8896"/>
                    <a:pt x="29369" y="8892"/>
                  </a:cubicBezTo>
                  <a:cubicBezTo>
                    <a:pt x="29464" y="8866"/>
                    <a:pt x="29533" y="8759"/>
                    <a:pt x="29501" y="8662"/>
                  </a:cubicBezTo>
                  <a:cubicBezTo>
                    <a:pt x="29409" y="8385"/>
                    <a:pt x="29318" y="8110"/>
                    <a:pt x="29226" y="7833"/>
                  </a:cubicBezTo>
                  <a:cubicBezTo>
                    <a:pt x="29293" y="7763"/>
                    <a:pt x="29356" y="7691"/>
                    <a:pt x="29417" y="7618"/>
                  </a:cubicBezTo>
                  <a:cubicBezTo>
                    <a:pt x="29442" y="7625"/>
                    <a:pt x="29468" y="7632"/>
                    <a:pt x="29494" y="7641"/>
                  </a:cubicBezTo>
                  <a:cubicBezTo>
                    <a:pt x="29584" y="7671"/>
                    <a:pt x="29675" y="7708"/>
                    <a:pt x="29764" y="7741"/>
                  </a:cubicBezTo>
                  <a:lnTo>
                    <a:pt x="30308" y="7948"/>
                  </a:lnTo>
                  <a:cubicBezTo>
                    <a:pt x="30324" y="7954"/>
                    <a:pt x="30341" y="7957"/>
                    <a:pt x="30358" y="7957"/>
                  </a:cubicBezTo>
                  <a:cubicBezTo>
                    <a:pt x="30438" y="7957"/>
                    <a:pt x="30521" y="7893"/>
                    <a:pt x="30537" y="7817"/>
                  </a:cubicBezTo>
                  <a:cubicBezTo>
                    <a:pt x="30562" y="7710"/>
                    <a:pt x="30504" y="7625"/>
                    <a:pt x="30407" y="7588"/>
                  </a:cubicBezTo>
                  <a:lnTo>
                    <a:pt x="29823" y="7365"/>
                  </a:lnTo>
                  <a:cubicBezTo>
                    <a:pt x="29770" y="7345"/>
                    <a:pt x="29715" y="7324"/>
                    <a:pt x="29661" y="7302"/>
                  </a:cubicBezTo>
                  <a:cubicBezTo>
                    <a:pt x="30296" y="6410"/>
                    <a:pt x="30588" y="5385"/>
                    <a:pt x="30678" y="4432"/>
                  </a:cubicBezTo>
                  <a:lnTo>
                    <a:pt x="31332" y="4723"/>
                  </a:lnTo>
                  <a:cubicBezTo>
                    <a:pt x="31364" y="4738"/>
                    <a:pt x="31398" y="4745"/>
                    <a:pt x="31431" y="4745"/>
                  </a:cubicBezTo>
                  <a:cubicBezTo>
                    <a:pt x="31493" y="4745"/>
                    <a:pt x="31552" y="4718"/>
                    <a:pt x="31588" y="4656"/>
                  </a:cubicBezTo>
                  <a:cubicBezTo>
                    <a:pt x="31634" y="4581"/>
                    <a:pt x="31614" y="4446"/>
                    <a:pt x="31520" y="4405"/>
                  </a:cubicBezTo>
                  <a:lnTo>
                    <a:pt x="30705" y="4042"/>
                  </a:lnTo>
                  <a:cubicBezTo>
                    <a:pt x="30709" y="3923"/>
                    <a:pt x="30714" y="3805"/>
                    <a:pt x="30712" y="3689"/>
                  </a:cubicBezTo>
                  <a:lnTo>
                    <a:pt x="31118" y="3613"/>
                  </a:lnTo>
                  <a:cubicBezTo>
                    <a:pt x="31217" y="3594"/>
                    <a:pt x="31275" y="3474"/>
                    <a:pt x="31249" y="3382"/>
                  </a:cubicBezTo>
                  <a:cubicBezTo>
                    <a:pt x="31225" y="3293"/>
                    <a:pt x="31147" y="3247"/>
                    <a:pt x="31063" y="3247"/>
                  </a:cubicBezTo>
                  <a:cubicBezTo>
                    <a:pt x="31048" y="3247"/>
                    <a:pt x="31034" y="3248"/>
                    <a:pt x="31019" y="3251"/>
                  </a:cubicBezTo>
                  <a:lnTo>
                    <a:pt x="30701" y="3311"/>
                  </a:lnTo>
                  <a:cubicBezTo>
                    <a:pt x="30638" y="2152"/>
                    <a:pt x="30326" y="1275"/>
                    <a:pt x="30134" y="1188"/>
                  </a:cubicBezTo>
                  <a:cubicBezTo>
                    <a:pt x="29738" y="1008"/>
                    <a:pt x="28878" y="892"/>
                    <a:pt x="27697" y="827"/>
                  </a:cubicBezTo>
                  <a:lnTo>
                    <a:pt x="27862" y="233"/>
                  </a:lnTo>
                  <a:cubicBezTo>
                    <a:pt x="27901" y="92"/>
                    <a:pt x="27785" y="0"/>
                    <a:pt x="27673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1700125" y="1513200"/>
              <a:ext cx="651175" cy="69175"/>
            </a:xfrm>
            <a:custGeom>
              <a:avLst/>
              <a:gdLst/>
              <a:ahLst/>
              <a:cxnLst/>
              <a:rect l="l" t="t" r="r" b="b"/>
              <a:pathLst>
                <a:path w="26047" h="2767" extrusionOk="0">
                  <a:moveTo>
                    <a:pt x="16484" y="0"/>
                  </a:moveTo>
                  <a:cubicBezTo>
                    <a:pt x="9184" y="0"/>
                    <a:pt x="310" y="665"/>
                    <a:pt x="198" y="1223"/>
                  </a:cubicBezTo>
                  <a:cubicBezTo>
                    <a:pt x="1" y="2212"/>
                    <a:pt x="6953" y="2766"/>
                    <a:pt x="13684" y="2766"/>
                  </a:cubicBezTo>
                  <a:cubicBezTo>
                    <a:pt x="19962" y="2766"/>
                    <a:pt x="26047" y="2284"/>
                    <a:pt x="25955" y="1223"/>
                  </a:cubicBezTo>
                  <a:cubicBezTo>
                    <a:pt x="25876" y="322"/>
                    <a:pt x="21561" y="0"/>
                    <a:pt x="16484" y="0"/>
                  </a:cubicBezTo>
                  <a:close/>
                </a:path>
              </a:pathLst>
            </a:custGeom>
            <a:solidFill>
              <a:srgbClr val="2323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1772500" y="1432175"/>
              <a:ext cx="29700" cy="38275"/>
            </a:xfrm>
            <a:custGeom>
              <a:avLst/>
              <a:gdLst/>
              <a:ahLst/>
              <a:cxnLst/>
              <a:rect l="l" t="t" r="r" b="b"/>
              <a:pathLst>
                <a:path w="1188" h="1531" extrusionOk="0">
                  <a:moveTo>
                    <a:pt x="975" y="1"/>
                  </a:moveTo>
                  <a:cubicBezTo>
                    <a:pt x="910" y="1"/>
                    <a:pt x="847" y="33"/>
                    <a:pt x="812" y="92"/>
                  </a:cubicBezTo>
                  <a:lnTo>
                    <a:pt x="55" y="1250"/>
                  </a:lnTo>
                  <a:cubicBezTo>
                    <a:pt x="1" y="1332"/>
                    <a:pt x="37" y="1461"/>
                    <a:pt x="123" y="1507"/>
                  </a:cubicBezTo>
                  <a:cubicBezTo>
                    <a:pt x="152" y="1523"/>
                    <a:pt x="183" y="1530"/>
                    <a:pt x="214" y="1530"/>
                  </a:cubicBezTo>
                  <a:cubicBezTo>
                    <a:pt x="279" y="1530"/>
                    <a:pt x="342" y="1498"/>
                    <a:pt x="378" y="1439"/>
                  </a:cubicBezTo>
                  <a:lnTo>
                    <a:pt x="1134" y="281"/>
                  </a:lnTo>
                  <a:cubicBezTo>
                    <a:pt x="1188" y="200"/>
                    <a:pt x="1153" y="70"/>
                    <a:pt x="1067" y="25"/>
                  </a:cubicBezTo>
                  <a:cubicBezTo>
                    <a:pt x="1038" y="9"/>
                    <a:pt x="1006" y="1"/>
                    <a:pt x="975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766900" y="1438375"/>
              <a:ext cx="51325" cy="26500"/>
            </a:xfrm>
            <a:custGeom>
              <a:avLst/>
              <a:gdLst/>
              <a:ahLst/>
              <a:cxnLst/>
              <a:rect l="l" t="t" r="r" b="b"/>
              <a:pathLst>
                <a:path w="2053" h="1060" extrusionOk="0">
                  <a:moveTo>
                    <a:pt x="171" y="1"/>
                  </a:moveTo>
                  <a:cubicBezTo>
                    <a:pt x="78" y="1"/>
                    <a:pt x="1" y="103"/>
                    <a:pt x="1" y="188"/>
                  </a:cubicBezTo>
                  <a:cubicBezTo>
                    <a:pt x="1" y="302"/>
                    <a:pt x="87" y="363"/>
                    <a:pt x="188" y="376"/>
                  </a:cubicBezTo>
                  <a:lnTo>
                    <a:pt x="1462" y="544"/>
                  </a:lnTo>
                  <a:lnTo>
                    <a:pt x="1303" y="780"/>
                  </a:lnTo>
                  <a:cubicBezTo>
                    <a:pt x="1248" y="861"/>
                    <a:pt x="1285" y="991"/>
                    <a:pt x="1370" y="1035"/>
                  </a:cubicBezTo>
                  <a:cubicBezTo>
                    <a:pt x="1401" y="1052"/>
                    <a:pt x="1433" y="1059"/>
                    <a:pt x="1464" y="1059"/>
                  </a:cubicBezTo>
                  <a:cubicBezTo>
                    <a:pt x="1528" y="1059"/>
                    <a:pt x="1587" y="1026"/>
                    <a:pt x="1627" y="968"/>
                  </a:cubicBezTo>
                  <a:lnTo>
                    <a:pt x="1997" y="417"/>
                  </a:lnTo>
                  <a:cubicBezTo>
                    <a:pt x="2053" y="335"/>
                    <a:pt x="2016" y="206"/>
                    <a:pt x="1931" y="161"/>
                  </a:cubicBezTo>
                  <a:cubicBezTo>
                    <a:pt x="1902" y="145"/>
                    <a:pt x="1871" y="138"/>
                    <a:pt x="1840" y="138"/>
                  </a:cubicBezTo>
                  <a:cubicBezTo>
                    <a:pt x="1788" y="138"/>
                    <a:pt x="1736" y="160"/>
                    <a:pt x="1700" y="201"/>
                  </a:cubicBezTo>
                  <a:lnTo>
                    <a:pt x="188" y="2"/>
                  </a:lnTo>
                  <a:cubicBezTo>
                    <a:pt x="182" y="1"/>
                    <a:pt x="177" y="1"/>
                    <a:pt x="171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2262550" y="1441950"/>
              <a:ext cx="40825" cy="22400"/>
            </a:xfrm>
            <a:custGeom>
              <a:avLst/>
              <a:gdLst/>
              <a:ahLst/>
              <a:cxnLst/>
              <a:rect l="l" t="t" r="r" b="b"/>
              <a:pathLst>
                <a:path w="1633" h="896" extrusionOk="0">
                  <a:moveTo>
                    <a:pt x="1420" y="1"/>
                  </a:moveTo>
                  <a:cubicBezTo>
                    <a:pt x="1388" y="1"/>
                    <a:pt x="1356" y="9"/>
                    <a:pt x="1327" y="25"/>
                  </a:cubicBezTo>
                  <a:cubicBezTo>
                    <a:pt x="954" y="225"/>
                    <a:pt x="565" y="393"/>
                    <a:pt x="163" y="528"/>
                  </a:cubicBezTo>
                  <a:cubicBezTo>
                    <a:pt x="71" y="558"/>
                    <a:pt x="1" y="658"/>
                    <a:pt x="32" y="757"/>
                  </a:cubicBezTo>
                  <a:cubicBezTo>
                    <a:pt x="57" y="833"/>
                    <a:pt x="131" y="896"/>
                    <a:pt x="213" y="896"/>
                  </a:cubicBezTo>
                  <a:cubicBezTo>
                    <a:pt x="229" y="896"/>
                    <a:pt x="246" y="893"/>
                    <a:pt x="263" y="888"/>
                  </a:cubicBezTo>
                  <a:cubicBezTo>
                    <a:pt x="695" y="744"/>
                    <a:pt x="1114" y="563"/>
                    <a:pt x="1516" y="348"/>
                  </a:cubicBezTo>
                  <a:cubicBezTo>
                    <a:pt x="1605" y="301"/>
                    <a:pt x="1632" y="177"/>
                    <a:pt x="1583" y="91"/>
                  </a:cubicBezTo>
                  <a:cubicBezTo>
                    <a:pt x="1547" y="33"/>
                    <a:pt x="1484" y="1"/>
                    <a:pt x="1420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2254375" y="1426100"/>
              <a:ext cx="34475" cy="32225"/>
            </a:xfrm>
            <a:custGeom>
              <a:avLst/>
              <a:gdLst/>
              <a:ahLst/>
              <a:cxnLst/>
              <a:rect l="l" t="t" r="r" b="b"/>
              <a:pathLst>
                <a:path w="1379" h="1289" extrusionOk="0">
                  <a:moveTo>
                    <a:pt x="1158" y="1"/>
                  </a:moveTo>
                  <a:cubicBezTo>
                    <a:pt x="1126" y="1"/>
                    <a:pt x="1094" y="9"/>
                    <a:pt x="1065" y="25"/>
                  </a:cubicBezTo>
                  <a:lnTo>
                    <a:pt x="592" y="276"/>
                  </a:lnTo>
                  <a:lnTo>
                    <a:pt x="402" y="91"/>
                  </a:lnTo>
                  <a:cubicBezTo>
                    <a:pt x="366" y="56"/>
                    <a:pt x="316" y="37"/>
                    <a:pt x="267" y="37"/>
                  </a:cubicBezTo>
                  <a:cubicBezTo>
                    <a:pt x="219" y="37"/>
                    <a:pt x="171" y="55"/>
                    <a:pt x="137" y="91"/>
                  </a:cubicBezTo>
                  <a:cubicBezTo>
                    <a:pt x="68" y="166"/>
                    <a:pt x="62" y="283"/>
                    <a:pt x="137" y="357"/>
                  </a:cubicBezTo>
                  <a:lnTo>
                    <a:pt x="244" y="460"/>
                  </a:lnTo>
                  <a:lnTo>
                    <a:pt x="121" y="526"/>
                  </a:lnTo>
                  <a:cubicBezTo>
                    <a:pt x="35" y="572"/>
                    <a:pt x="1" y="700"/>
                    <a:pt x="54" y="783"/>
                  </a:cubicBezTo>
                  <a:cubicBezTo>
                    <a:pt x="90" y="841"/>
                    <a:pt x="153" y="873"/>
                    <a:pt x="218" y="873"/>
                  </a:cubicBezTo>
                  <a:cubicBezTo>
                    <a:pt x="249" y="873"/>
                    <a:pt x="281" y="865"/>
                    <a:pt x="310" y="849"/>
                  </a:cubicBezTo>
                  <a:lnTo>
                    <a:pt x="526" y="734"/>
                  </a:lnTo>
                  <a:lnTo>
                    <a:pt x="1039" y="1235"/>
                  </a:lnTo>
                  <a:cubicBezTo>
                    <a:pt x="1075" y="1270"/>
                    <a:pt x="1125" y="1289"/>
                    <a:pt x="1174" y="1289"/>
                  </a:cubicBezTo>
                  <a:cubicBezTo>
                    <a:pt x="1222" y="1289"/>
                    <a:pt x="1270" y="1271"/>
                    <a:pt x="1304" y="1235"/>
                  </a:cubicBezTo>
                  <a:cubicBezTo>
                    <a:pt x="1372" y="1160"/>
                    <a:pt x="1378" y="1044"/>
                    <a:pt x="1304" y="971"/>
                  </a:cubicBezTo>
                  <a:lnTo>
                    <a:pt x="873" y="550"/>
                  </a:lnTo>
                  <a:lnTo>
                    <a:pt x="1255" y="348"/>
                  </a:lnTo>
                  <a:cubicBezTo>
                    <a:pt x="1341" y="302"/>
                    <a:pt x="1375" y="174"/>
                    <a:pt x="1321" y="93"/>
                  </a:cubicBezTo>
                  <a:cubicBezTo>
                    <a:pt x="1285" y="34"/>
                    <a:pt x="1222" y="1"/>
                    <a:pt x="1158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1711775" y="1509150"/>
              <a:ext cx="21825" cy="15550"/>
            </a:xfrm>
            <a:custGeom>
              <a:avLst/>
              <a:gdLst/>
              <a:ahLst/>
              <a:cxnLst/>
              <a:rect l="l" t="t" r="r" b="b"/>
              <a:pathLst>
                <a:path w="873" h="622" extrusionOk="0">
                  <a:moveTo>
                    <a:pt x="207" y="0"/>
                  </a:moveTo>
                  <a:cubicBezTo>
                    <a:pt x="191" y="0"/>
                    <a:pt x="174" y="2"/>
                    <a:pt x="158" y="6"/>
                  </a:cubicBezTo>
                  <a:cubicBezTo>
                    <a:pt x="111" y="19"/>
                    <a:pt x="71" y="51"/>
                    <a:pt x="46" y="92"/>
                  </a:cubicBezTo>
                  <a:cubicBezTo>
                    <a:pt x="0" y="180"/>
                    <a:pt x="22" y="298"/>
                    <a:pt x="114" y="348"/>
                  </a:cubicBezTo>
                  <a:lnTo>
                    <a:pt x="570" y="598"/>
                  </a:lnTo>
                  <a:cubicBezTo>
                    <a:pt x="600" y="614"/>
                    <a:pt x="633" y="622"/>
                    <a:pt x="666" y="622"/>
                  </a:cubicBezTo>
                  <a:cubicBezTo>
                    <a:pt x="682" y="622"/>
                    <a:pt x="698" y="620"/>
                    <a:pt x="714" y="616"/>
                  </a:cubicBezTo>
                  <a:cubicBezTo>
                    <a:pt x="761" y="603"/>
                    <a:pt x="801" y="572"/>
                    <a:pt x="826" y="530"/>
                  </a:cubicBezTo>
                  <a:cubicBezTo>
                    <a:pt x="873" y="443"/>
                    <a:pt x="851" y="324"/>
                    <a:pt x="760" y="275"/>
                  </a:cubicBezTo>
                  <a:lnTo>
                    <a:pt x="302" y="25"/>
                  </a:lnTo>
                  <a:cubicBezTo>
                    <a:pt x="273" y="9"/>
                    <a:pt x="240" y="0"/>
                    <a:pt x="207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1723325" y="1499250"/>
              <a:ext cx="20000" cy="18000"/>
            </a:xfrm>
            <a:custGeom>
              <a:avLst/>
              <a:gdLst/>
              <a:ahLst/>
              <a:cxnLst/>
              <a:rect l="l" t="t" r="r" b="b"/>
              <a:pathLst>
                <a:path w="800" h="720" extrusionOk="0">
                  <a:moveTo>
                    <a:pt x="187" y="1"/>
                  </a:moveTo>
                  <a:cubicBezTo>
                    <a:pt x="138" y="1"/>
                    <a:pt x="89" y="21"/>
                    <a:pt x="55" y="55"/>
                  </a:cubicBezTo>
                  <a:cubicBezTo>
                    <a:pt x="19" y="91"/>
                    <a:pt x="0" y="138"/>
                    <a:pt x="0" y="187"/>
                  </a:cubicBezTo>
                  <a:lnTo>
                    <a:pt x="6" y="237"/>
                  </a:lnTo>
                  <a:cubicBezTo>
                    <a:pt x="15" y="269"/>
                    <a:pt x="32" y="296"/>
                    <a:pt x="55" y="319"/>
                  </a:cubicBezTo>
                  <a:cubicBezTo>
                    <a:pt x="178" y="476"/>
                    <a:pt x="335" y="603"/>
                    <a:pt x="513" y="695"/>
                  </a:cubicBezTo>
                  <a:cubicBezTo>
                    <a:pt x="542" y="711"/>
                    <a:pt x="576" y="719"/>
                    <a:pt x="610" y="719"/>
                  </a:cubicBezTo>
                  <a:cubicBezTo>
                    <a:pt x="625" y="719"/>
                    <a:pt x="641" y="717"/>
                    <a:pt x="656" y="714"/>
                  </a:cubicBezTo>
                  <a:cubicBezTo>
                    <a:pt x="702" y="699"/>
                    <a:pt x="742" y="669"/>
                    <a:pt x="768" y="628"/>
                  </a:cubicBezTo>
                  <a:cubicBezTo>
                    <a:pt x="793" y="585"/>
                    <a:pt x="800" y="532"/>
                    <a:pt x="787" y="484"/>
                  </a:cubicBezTo>
                  <a:cubicBezTo>
                    <a:pt x="774" y="437"/>
                    <a:pt x="744" y="397"/>
                    <a:pt x="701" y="372"/>
                  </a:cubicBezTo>
                  <a:cubicBezTo>
                    <a:pt x="552" y="296"/>
                    <a:pt x="421" y="187"/>
                    <a:pt x="319" y="55"/>
                  </a:cubicBezTo>
                  <a:cubicBezTo>
                    <a:pt x="292" y="19"/>
                    <a:pt x="230" y="1"/>
                    <a:pt x="187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84875" y="1446200"/>
              <a:ext cx="14825" cy="27325"/>
            </a:xfrm>
            <a:custGeom>
              <a:avLst/>
              <a:gdLst/>
              <a:ahLst/>
              <a:cxnLst/>
              <a:rect l="l" t="t" r="r" b="b"/>
              <a:pathLst>
                <a:path w="593" h="1093" extrusionOk="0">
                  <a:moveTo>
                    <a:pt x="205" y="0"/>
                  </a:moveTo>
                  <a:cubicBezTo>
                    <a:pt x="189" y="0"/>
                    <a:pt x="172" y="2"/>
                    <a:pt x="157" y="7"/>
                  </a:cubicBezTo>
                  <a:cubicBezTo>
                    <a:pt x="58" y="36"/>
                    <a:pt x="0" y="138"/>
                    <a:pt x="26" y="238"/>
                  </a:cubicBezTo>
                  <a:cubicBezTo>
                    <a:pt x="86" y="477"/>
                    <a:pt x="147" y="716"/>
                    <a:pt x="207" y="955"/>
                  </a:cubicBezTo>
                  <a:cubicBezTo>
                    <a:pt x="227" y="1033"/>
                    <a:pt x="308" y="1092"/>
                    <a:pt x="390" y="1092"/>
                  </a:cubicBezTo>
                  <a:cubicBezTo>
                    <a:pt x="406" y="1092"/>
                    <a:pt x="422" y="1090"/>
                    <a:pt x="438" y="1085"/>
                  </a:cubicBezTo>
                  <a:cubicBezTo>
                    <a:pt x="535" y="1056"/>
                    <a:pt x="593" y="955"/>
                    <a:pt x="568" y="854"/>
                  </a:cubicBezTo>
                  <a:cubicBezTo>
                    <a:pt x="508" y="616"/>
                    <a:pt x="447" y="376"/>
                    <a:pt x="386" y="138"/>
                  </a:cubicBezTo>
                  <a:cubicBezTo>
                    <a:pt x="367" y="59"/>
                    <a:pt x="286" y="0"/>
                    <a:pt x="205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2062200" y="1451025"/>
              <a:ext cx="53550" cy="27175"/>
            </a:xfrm>
            <a:custGeom>
              <a:avLst/>
              <a:gdLst/>
              <a:ahLst/>
              <a:cxnLst/>
              <a:rect l="l" t="t" r="r" b="b"/>
              <a:pathLst>
                <a:path w="2142" h="1087" extrusionOk="0">
                  <a:moveTo>
                    <a:pt x="1948" y="0"/>
                  </a:moveTo>
                  <a:cubicBezTo>
                    <a:pt x="1866" y="0"/>
                    <a:pt x="1779" y="49"/>
                    <a:pt x="1762" y="136"/>
                  </a:cubicBezTo>
                  <a:lnTo>
                    <a:pt x="1707" y="429"/>
                  </a:lnTo>
                  <a:lnTo>
                    <a:pt x="241" y="459"/>
                  </a:lnTo>
                  <a:cubicBezTo>
                    <a:pt x="2" y="464"/>
                    <a:pt x="0" y="833"/>
                    <a:pt x="236" y="833"/>
                  </a:cubicBezTo>
                  <a:cubicBezTo>
                    <a:pt x="238" y="833"/>
                    <a:pt x="240" y="833"/>
                    <a:pt x="241" y="833"/>
                  </a:cubicBezTo>
                  <a:lnTo>
                    <a:pt x="1633" y="805"/>
                  </a:lnTo>
                  <a:lnTo>
                    <a:pt x="1625" y="850"/>
                  </a:lnTo>
                  <a:cubicBezTo>
                    <a:pt x="1608" y="947"/>
                    <a:pt x="1652" y="1057"/>
                    <a:pt x="1755" y="1082"/>
                  </a:cubicBezTo>
                  <a:cubicBezTo>
                    <a:pt x="1770" y="1085"/>
                    <a:pt x="1784" y="1086"/>
                    <a:pt x="1799" y="1086"/>
                  </a:cubicBezTo>
                  <a:cubicBezTo>
                    <a:pt x="1882" y="1086"/>
                    <a:pt x="1969" y="1037"/>
                    <a:pt x="1986" y="951"/>
                  </a:cubicBezTo>
                  <a:lnTo>
                    <a:pt x="2123" y="235"/>
                  </a:lnTo>
                  <a:cubicBezTo>
                    <a:pt x="2141" y="139"/>
                    <a:pt x="2097" y="28"/>
                    <a:pt x="1992" y="5"/>
                  </a:cubicBezTo>
                  <a:cubicBezTo>
                    <a:pt x="1978" y="2"/>
                    <a:pt x="1963" y="0"/>
                    <a:pt x="1948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1995150" y="1222225"/>
              <a:ext cx="18925" cy="20450"/>
            </a:xfrm>
            <a:custGeom>
              <a:avLst/>
              <a:gdLst/>
              <a:ahLst/>
              <a:cxnLst/>
              <a:rect l="l" t="t" r="r" b="b"/>
              <a:pathLst>
                <a:path w="757" h="818" extrusionOk="0">
                  <a:moveTo>
                    <a:pt x="188" y="1"/>
                  </a:moveTo>
                  <a:cubicBezTo>
                    <a:pt x="138" y="1"/>
                    <a:pt x="91" y="21"/>
                    <a:pt x="56" y="55"/>
                  </a:cubicBezTo>
                  <a:cubicBezTo>
                    <a:pt x="20" y="90"/>
                    <a:pt x="0" y="137"/>
                    <a:pt x="0" y="187"/>
                  </a:cubicBezTo>
                  <a:cubicBezTo>
                    <a:pt x="3" y="236"/>
                    <a:pt x="22" y="283"/>
                    <a:pt x="56" y="319"/>
                  </a:cubicBezTo>
                  <a:lnTo>
                    <a:pt x="438" y="763"/>
                  </a:lnTo>
                  <a:cubicBezTo>
                    <a:pt x="476" y="801"/>
                    <a:pt x="523" y="818"/>
                    <a:pt x="569" y="818"/>
                  </a:cubicBezTo>
                  <a:cubicBezTo>
                    <a:pt x="665" y="818"/>
                    <a:pt x="757" y="743"/>
                    <a:pt x="757" y="629"/>
                  </a:cubicBezTo>
                  <a:cubicBezTo>
                    <a:pt x="755" y="580"/>
                    <a:pt x="735" y="533"/>
                    <a:pt x="702" y="497"/>
                  </a:cubicBezTo>
                  <a:lnTo>
                    <a:pt x="320" y="55"/>
                  </a:lnTo>
                  <a:cubicBezTo>
                    <a:pt x="284" y="19"/>
                    <a:pt x="237" y="1"/>
                    <a:pt x="188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1996400" y="1213075"/>
              <a:ext cx="38300" cy="27875"/>
            </a:xfrm>
            <a:custGeom>
              <a:avLst/>
              <a:gdLst/>
              <a:ahLst/>
              <a:cxnLst/>
              <a:rect l="l" t="t" r="r" b="b"/>
              <a:pathLst>
                <a:path w="1532" h="1115" extrusionOk="0">
                  <a:moveTo>
                    <a:pt x="731" y="1"/>
                  </a:moveTo>
                  <a:cubicBezTo>
                    <a:pt x="681" y="1"/>
                    <a:pt x="633" y="19"/>
                    <a:pt x="598" y="55"/>
                  </a:cubicBezTo>
                  <a:cubicBezTo>
                    <a:pt x="563" y="90"/>
                    <a:pt x="544" y="137"/>
                    <a:pt x="544" y="187"/>
                  </a:cubicBezTo>
                  <a:cubicBezTo>
                    <a:pt x="546" y="236"/>
                    <a:pt x="566" y="282"/>
                    <a:pt x="598" y="319"/>
                  </a:cubicBezTo>
                  <a:lnTo>
                    <a:pt x="784" y="550"/>
                  </a:lnTo>
                  <a:cubicBezTo>
                    <a:pt x="761" y="557"/>
                    <a:pt x="740" y="566"/>
                    <a:pt x="715" y="573"/>
                  </a:cubicBezTo>
                  <a:cubicBezTo>
                    <a:pt x="533" y="626"/>
                    <a:pt x="348" y="667"/>
                    <a:pt x="160" y="695"/>
                  </a:cubicBezTo>
                  <a:cubicBezTo>
                    <a:pt x="62" y="711"/>
                    <a:pt x="1" y="837"/>
                    <a:pt x="29" y="926"/>
                  </a:cubicBezTo>
                  <a:cubicBezTo>
                    <a:pt x="59" y="1017"/>
                    <a:pt x="130" y="1060"/>
                    <a:pt x="217" y="1060"/>
                  </a:cubicBezTo>
                  <a:cubicBezTo>
                    <a:pt x="231" y="1060"/>
                    <a:pt x="245" y="1059"/>
                    <a:pt x="259" y="1057"/>
                  </a:cubicBezTo>
                  <a:cubicBezTo>
                    <a:pt x="523" y="1014"/>
                    <a:pt x="783" y="949"/>
                    <a:pt x="1034" y="860"/>
                  </a:cubicBezTo>
                  <a:lnTo>
                    <a:pt x="1196" y="1060"/>
                  </a:lnTo>
                  <a:cubicBezTo>
                    <a:pt x="1223" y="1096"/>
                    <a:pt x="1285" y="1114"/>
                    <a:pt x="1328" y="1114"/>
                  </a:cubicBezTo>
                  <a:cubicBezTo>
                    <a:pt x="1377" y="1114"/>
                    <a:pt x="1426" y="1094"/>
                    <a:pt x="1460" y="1060"/>
                  </a:cubicBezTo>
                  <a:cubicBezTo>
                    <a:pt x="1496" y="1025"/>
                    <a:pt x="1514" y="978"/>
                    <a:pt x="1514" y="928"/>
                  </a:cubicBezTo>
                  <a:cubicBezTo>
                    <a:pt x="1512" y="879"/>
                    <a:pt x="1493" y="832"/>
                    <a:pt x="1460" y="796"/>
                  </a:cubicBezTo>
                  <a:lnTo>
                    <a:pt x="1398" y="720"/>
                  </a:lnTo>
                  <a:cubicBezTo>
                    <a:pt x="1404" y="717"/>
                    <a:pt x="1410" y="715"/>
                    <a:pt x="1414" y="712"/>
                  </a:cubicBezTo>
                  <a:cubicBezTo>
                    <a:pt x="1504" y="674"/>
                    <a:pt x="1532" y="535"/>
                    <a:pt x="1481" y="457"/>
                  </a:cubicBezTo>
                  <a:cubicBezTo>
                    <a:pt x="1442" y="396"/>
                    <a:pt x="1385" y="367"/>
                    <a:pt x="1324" y="367"/>
                  </a:cubicBezTo>
                  <a:cubicBezTo>
                    <a:pt x="1291" y="367"/>
                    <a:pt x="1258" y="375"/>
                    <a:pt x="1225" y="390"/>
                  </a:cubicBezTo>
                  <a:cubicBezTo>
                    <a:pt x="1193" y="404"/>
                    <a:pt x="1177" y="411"/>
                    <a:pt x="1157" y="420"/>
                  </a:cubicBezTo>
                  <a:lnTo>
                    <a:pt x="863" y="55"/>
                  </a:lnTo>
                  <a:cubicBezTo>
                    <a:pt x="834" y="19"/>
                    <a:pt x="773" y="1"/>
                    <a:pt x="731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882775" y="1294625"/>
              <a:ext cx="13250" cy="24500"/>
            </a:xfrm>
            <a:custGeom>
              <a:avLst/>
              <a:gdLst/>
              <a:ahLst/>
              <a:cxnLst/>
              <a:rect l="l" t="t" r="r" b="b"/>
              <a:pathLst>
                <a:path w="530" h="980" extrusionOk="0">
                  <a:moveTo>
                    <a:pt x="198" y="0"/>
                  </a:moveTo>
                  <a:cubicBezTo>
                    <a:pt x="103" y="5"/>
                    <a:pt x="1" y="84"/>
                    <a:pt x="10" y="187"/>
                  </a:cubicBezTo>
                  <a:cubicBezTo>
                    <a:pt x="28" y="409"/>
                    <a:pt x="70" y="628"/>
                    <a:pt x="137" y="840"/>
                  </a:cubicBezTo>
                  <a:cubicBezTo>
                    <a:pt x="161" y="918"/>
                    <a:pt x="236" y="980"/>
                    <a:pt x="318" y="980"/>
                  </a:cubicBezTo>
                  <a:cubicBezTo>
                    <a:pt x="334" y="980"/>
                    <a:pt x="351" y="977"/>
                    <a:pt x="367" y="972"/>
                  </a:cubicBezTo>
                  <a:cubicBezTo>
                    <a:pt x="460" y="942"/>
                    <a:pt x="529" y="841"/>
                    <a:pt x="497" y="742"/>
                  </a:cubicBezTo>
                  <a:cubicBezTo>
                    <a:pt x="450" y="595"/>
                    <a:pt x="416" y="444"/>
                    <a:pt x="394" y="292"/>
                  </a:cubicBezTo>
                  <a:cubicBezTo>
                    <a:pt x="390" y="257"/>
                    <a:pt x="387" y="223"/>
                    <a:pt x="383" y="188"/>
                  </a:cubicBezTo>
                  <a:cubicBezTo>
                    <a:pt x="381" y="140"/>
                    <a:pt x="363" y="92"/>
                    <a:pt x="328" y="56"/>
                  </a:cubicBezTo>
                  <a:cubicBezTo>
                    <a:pt x="294" y="21"/>
                    <a:pt x="246" y="0"/>
                    <a:pt x="198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1876650" y="1296550"/>
              <a:ext cx="35875" cy="24775"/>
            </a:xfrm>
            <a:custGeom>
              <a:avLst/>
              <a:gdLst/>
              <a:ahLst/>
              <a:cxnLst/>
              <a:rect l="l" t="t" r="r" b="b"/>
              <a:pathLst>
                <a:path w="1435" h="991" extrusionOk="0">
                  <a:moveTo>
                    <a:pt x="1097" y="1"/>
                  </a:moveTo>
                  <a:cubicBezTo>
                    <a:pt x="1081" y="1"/>
                    <a:pt x="1065" y="3"/>
                    <a:pt x="1050" y="8"/>
                  </a:cubicBezTo>
                  <a:cubicBezTo>
                    <a:pt x="951" y="38"/>
                    <a:pt x="893" y="139"/>
                    <a:pt x="919" y="239"/>
                  </a:cubicBezTo>
                  <a:lnTo>
                    <a:pt x="986" y="562"/>
                  </a:lnTo>
                  <a:lnTo>
                    <a:pt x="986" y="562"/>
                  </a:lnTo>
                  <a:lnTo>
                    <a:pt x="252" y="450"/>
                  </a:lnTo>
                  <a:cubicBezTo>
                    <a:pt x="239" y="448"/>
                    <a:pt x="226" y="447"/>
                    <a:pt x="213" y="447"/>
                  </a:cubicBezTo>
                  <a:cubicBezTo>
                    <a:pt x="128" y="447"/>
                    <a:pt x="42" y="489"/>
                    <a:pt x="21" y="581"/>
                  </a:cubicBezTo>
                  <a:cubicBezTo>
                    <a:pt x="1" y="671"/>
                    <a:pt x="48" y="796"/>
                    <a:pt x="153" y="812"/>
                  </a:cubicBezTo>
                  <a:lnTo>
                    <a:pt x="1128" y="959"/>
                  </a:lnTo>
                  <a:cubicBezTo>
                    <a:pt x="1158" y="980"/>
                    <a:pt x="1193" y="991"/>
                    <a:pt x="1229" y="991"/>
                  </a:cubicBezTo>
                  <a:cubicBezTo>
                    <a:pt x="1245" y="991"/>
                    <a:pt x="1262" y="988"/>
                    <a:pt x="1278" y="984"/>
                  </a:cubicBezTo>
                  <a:cubicBezTo>
                    <a:pt x="1377" y="955"/>
                    <a:pt x="1434" y="853"/>
                    <a:pt x="1410" y="754"/>
                  </a:cubicBezTo>
                  <a:cubicBezTo>
                    <a:pt x="1367" y="549"/>
                    <a:pt x="1322" y="344"/>
                    <a:pt x="1279" y="139"/>
                  </a:cubicBezTo>
                  <a:cubicBezTo>
                    <a:pt x="1262" y="60"/>
                    <a:pt x="1178" y="1"/>
                    <a:pt x="1097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2131675" y="1280850"/>
              <a:ext cx="27875" cy="23475"/>
            </a:xfrm>
            <a:custGeom>
              <a:avLst/>
              <a:gdLst/>
              <a:ahLst/>
              <a:cxnLst/>
              <a:rect l="l" t="t" r="r" b="b"/>
              <a:pathLst>
                <a:path w="1115" h="939" extrusionOk="0">
                  <a:moveTo>
                    <a:pt x="900" y="0"/>
                  </a:moveTo>
                  <a:cubicBezTo>
                    <a:pt x="853" y="0"/>
                    <a:pt x="808" y="17"/>
                    <a:pt x="773" y="53"/>
                  </a:cubicBezTo>
                  <a:cubicBezTo>
                    <a:pt x="674" y="161"/>
                    <a:pt x="566" y="262"/>
                    <a:pt x="453" y="355"/>
                  </a:cubicBezTo>
                  <a:lnTo>
                    <a:pt x="416" y="386"/>
                  </a:lnTo>
                  <a:lnTo>
                    <a:pt x="391" y="405"/>
                  </a:lnTo>
                  <a:lnTo>
                    <a:pt x="390" y="406"/>
                  </a:lnTo>
                  <a:lnTo>
                    <a:pt x="377" y="417"/>
                  </a:lnTo>
                  <a:lnTo>
                    <a:pt x="357" y="432"/>
                  </a:lnTo>
                  <a:cubicBezTo>
                    <a:pt x="342" y="442"/>
                    <a:pt x="327" y="454"/>
                    <a:pt x="312" y="464"/>
                  </a:cubicBezTo>
                  <a:cubicBezTo>
                    <a:pt x="251" y="508"/>
                    <a:pt x="189" y="550"/>
                    <a:pt x="124" y="590"/>
                  </a:cubicBezTo>
                  <a:cubicBezTo>
                    <a:pt x="41" y="642"/>
                    <a:pt x="1" y="759"/>
                    <a:pt x="57" y="846"/>
                  </a:cubicBezTo>
                  <a:cubicBezTo>
                    <a:pt x="94" y="902"/>
                    <a:pt x="158" y="939"/>
                    <a:pt x="224" y="939"/>
                  </a:cubicBezTo>
                  <a:cubicBezTo>
                    <a:pt x="254" y="939"/>
                    <a:pt x="285" y="931"/>
                    <a:pt x="314" y="913"/>
                  </a:cubicBezTo>
                  <a:cubicBezTo>
                    <a:pt x="579" y="748"/>
                    <a:pt x="823" y="547"/>
                    <a:pt x="1038" y="319"/>
                  </a:cubicBezTo>
                  <a:cubicBezTo>
                    <a:pt x="1104" y="247"/>
                    <a:pt x="1114" y="124"/>
                    <a:pt x="1038" y="53"/>
                  </a:cubicBezTo>
                  <a:cubicBezTo>
                    <a:pt x="1001" y="19"/>
                    <a:pt x="950" y="0"/>
                    <a:pt x="900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2141075" y="1274575"/>
              <a:ext cx="26825" cy="37550"/>
            </a:xfrm>
            <a:custGeom>
              <a:avLst/>
              <a:gdLst/>
              <a:ahLst/>
              <a:cxnLst/>
              <a:rect l="l" t="t" r="r" b="b"/>
              <a:pathLst>
                <a:path w="1073" h="1502" extrusionOk="0">
                  <a:moveTo>
                    <a:pt x="216" y="1"/>
                  </a:moveTo>
                  <a:cubicBezTo>
                    <a:pt x="186" y="1"/>
                    <a:pt x="155" y="9"/>
                    <a:pt x="127" y="28"/>
                  </a:cubicBezTo>
                  <a:cubicBezTo>
                    <a:pt x="47" y="79"/>
                    <a:pt x="1" y="197"/>
                    <a:pt x="60" y="283"/>
                  </a:cubicBezTo>
                  <a:cubicBezTo>
                    <a:pt x="219" y="514"/>
                    <a:pt x="378" y="745"/>
                    <a:pt x="538" y="976"/>
                  </a:cubicBezTo>
                  <a:lnTo>
                    <a:pt x="342" y="1181"/>
                  </a:lnTo>
                  <a:cubicBezTo>
                    <a:pt x="308" y="1217"/>
                    <a:pt x="288" y="1264"/>
                    <a:pt x="288" y="1313"/>
                  </a:cubicBezTo>
                  <a:cubicBezTo>
                    <a:pt x="288" y="1364"/>
                    <a:pt x="307" y="1411"/>
                    <a:pt x="342" y="1445"/>
                  </a:cubicBezTo>
                  <a:cubicBezTo>
                    <a:pt x="377" y="1481"/>
                    <a:pt x="424" y="1501"/>
                    <a:pt x="474" y="1501"/>
                  </a:cubicBezTo>
                  <a:cubicBezTo>
                    <a:pt x="523" y="1500"/>
                    <a:pt x="571" y="1481"/>
                    <a:pt x="606" y="1445"/>
                  </a:cubicBezTo>
                  <a:lnTo>
                    <a:pt x="777" y="1266"/>
                  </a:lnTo>
                  <a:cubicBezTo>
                    <a:pt x="804" y="1280"/>
                    <a:pt x="834" y="1288"/>
                    <a:pt x="863" y="1288"/>
                  </a:cubicBezTo>
                  <a:cubicBezTo>
                    <a:pt x="892" y="1288"/>
                    <a:pt x="920" y="1281"/>
                    <a:pt x="947" y="1263"/>
                  </a:cubicBezTo>
                  <a:cubicBezTo>
                    <a:pt x="1027" y="1213"/>
                    <a:pt x="1073" y="1094"/>
                    <a:pt x="1014" y="1008"/>
                  </a:cubicBezTo>
                  <a:cubicBezTo>
                    <a:pt x="1013" y="1006"/>
                    <a:pt x="1013" y="1005"/>
                    <a:pt x="1011" y="1005"/>
                  </a:cubicBezTo>
                  <a:cubicBezTo>
                    <a:pt x="1023" y="980"/>
                    <a:pt x="1028" y="955"/>
                    <a:pt x="1030" y="929"/>
                  </a:cubicBezTo>
                  <a:cubicBezTo>
                    <a:pt x="1028" y="878"/>
                    <a:pt x="1010" y="831"/>
                    <a:pt x="974" y="797"/>
                  </a:cubicBezTo>
                  <a:cubicBezTo>
                    <a:pt x="939" y="761"/>
                    <a:pt x="892" y="741"/>
                    <a:pt x="842" y="741"/>
                  </a:cubicBezTo>
                  <a:cubicBezTo>
                    <a:pt x="839" y="741"/>
                    <a:pt x="835" y="744"/>
                    <a:pt x="832" y="744"/>
                  </a:cubicBezTo>
                  <a:lnTo>
                    <a:pt x="383" y="94"/>
                  </a:lnTo>
                  <a:cubicBezTo>
                    <a:pt x="345" y="39"/>
                    <a:pt x="281" y="1"/>
                    <a:pt x="216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2026925" y="1170525"/>
              <a:ext cx="153400" cy="125400"/>
            </a:xfrm>
            <a:custGeom>
              <a:avLst/>
              <a:gdLst/>
              <a:ahLst/>
              <a:cxnLst/>
              <a:rect l="l" t="t" r="r" b="b"/>
              <a:pathLst>
                <a:path w="6136" h="5016" extrusionOk="0">
                  <a:moveTo>
                    <a:pt x="2233" y="1"/>
                  </a:moveTo>
                  <a:cubicBezTo>
                    <a:pt x="2219" y="1"/>
                    <a:pt x="2206" y="1"/>
                    <a:pt x="2193" y="1"/>
                  </a:cubicBezTo>
                  <a:cubicBezTo>
                    <a:pt x="1302" y="14"/>
                    <a:pt x="1" y="370"/>
                    <a:pt x="27" y="1480"/>
                  </a:cubicBezTo>
                  <a:cubicBezTo>
                    <a:pt x="38" y="1958"/>
                    <a:pt x="328" y="2397"/>
                    <a:pt x="701" y="2696"/>
                  </a:cubicBezTo>
                  <a:cubicBezTo>
                    <a:pt x="1074" y="2994"/>
                    <a:pt x="1528" y="3174"/>
                    <a:pt x="1975" y="3340"/>
                  </a:cubicBezTo>
                  <a:cubicBezTo>
                    <a:pt x="2424" y="3506"/>
                    <a:pt x="2882" y="3664"/>
                    <a:pt x="3281" y="3928"/>
                  </a:cubicBezTo>
                  <a:cubicBezTo>
                    <a:pt x="3567" y="4119"/>
                    <a:pt x="3816" y="4359"/>
                    <a:pt x="4088" y="4567"/>
                  </a:cubicBezTo>
                  <a:cubicBezTo>
                    <a:pt x="4360" y="4776"/>
                    <a:pt x="4667" y="4959"/>
                    <a:pt x="5007" y="5006"/>
                  </a:cubicBezTo>
                  <a:cubicBezTo>
                    <a:pt x="5056" y="5013"/>
                    <a:pt x="5105" y="5016"/>
                    <a:pt x="5154" y="5016"/>
                  </a:cubicBezTo>
                  <a:cubicBezTo>
                    <a:pt x="5452" y="5016"/>
                    <a:pt x="5754" y="4897"/>
                    <a:pt x="5920" y="4654"/>
                  </a:cubicBezTo>
                  <a:cubicBezTo>
                    <a:pt x="6135" y="4339"/>
                    <a:pt x="6075" y="3915"/>
                    <a:pt x="5977" y="3547"/>
                  </a:cubicBezTo>
                  <a:cubicBezTo>
                    <a:pt x="5785" y="2808"/>
                    <a:pt x="5477" y="2093"/>
                    <a:pt x="5012" y="1487"/>
                  </a:cubicBezTo>
                  <a:cubicBezTo>
                    <a:pt x="4547" y="882"/>
                    <a:pt x="3918" y="391"/>
                    <a:pt x="3194" y="153"/>
                  </a:cubicBezTo>
                  <a:cubicBezTo>
                    <a:pt x="2883" y="52"/>
                    <a:pt x="2558" y="1"/>
                    <a:pt x="223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0" name="Google Shape;1450;p30"/>
          <p:cNvGrpSpPr/>
          <p:nvPr/>
        </p:nvGrpSpPr>
        <p:grpSpPr>
          <a:xfrm>
            <a:off x="5058479" y="488573"/>
            <a:ext cx="654195" cy="635660"/>
            <a:chOff x="1860550" y="3536650"/>
            <a:chExt cx="477375" cy="463850"/>
          </a:xfrm>
        </p:grpSpPr>
        <p:sp>
          <p:nvSpPr>
            <p:cNvPr id="1451" name="Google Shape;1451;p30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0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0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0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0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0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0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6958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947;p37">
            <a:extLst>
              <a:ext uri="{FF2B5EF4-FFF2-40B4-BE49-F238E27FC236}">
                <a16:creationId xmlns:a16="http://schemas.microsoft.com/office/drawing/2014/main" id="{5A5B36D5-51A4-8C84-AE45-D65445FF61CB}"/>
              </a:ext>
            </a:extLst>
          </p:cNvPr>
          <p:cNvSpPr txBox="1">
            <a:spLocks/>
          </p:cNvSpPr>
          <p:nvPr/>
        </p:nvSpPr>
        <p:spPr>
          <a:xfrm>
            <a:off x="297473" y="163671"/>
            <a:ext cx="849720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pt-BR" sz="3200" noProof="1"/>
              <a:t>Ex 4 (pg.94) Listen and repeat.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390B02E-5798-B365-54D8-6D60E740A4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712107"/>
              </p:ext>
            </p:extLst>
          </p:nvPr>
        </p:nvGraphicFramePr>
        <p:xfrm>
          <a:off x="602980" y="938516"/>
          <a:ext cx="8025454" cy="3410047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4012727">
                  <a:extLst>
                    <a:ext uri="{9D8B030D-6E8A-4147-A177-3AD203B41FA5}">
                      <a16:colId xmlns:a16="http://schemas.microsoft.com/office/drawing/2014/main" val="3866059895"/>
                    </a:ext>
                  </a:extLst>
                </a:gridCol>
                <a:gridCol w="4012727">
                  <a:extLst>
                    <a:ext uri="{9D8B030D-6E8A-4147-A177-3AD203B41FA5}">
                      <a16:colId xmlns:a16="http://schemas.microsoft.com/office/drawing/2014/main" val="3093383930"/>
                    </a:ext>
                  </a:extLst>
                </a:gridCol>
              </a:tblGrid>
              <a:tr h="686003">
                <a:tc>
                  <a:txBody>
                    <a:bodyPr/>
                    <a:lstStyle/>
                    <a:p>
                      <a:pPr algn="ctr"/>
                      <a:r>
                        <a:rPr lang="en-VN" sz="2000" b="1" i="0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Nouns and Adjectives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6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i="0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Verbs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6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386405"/>
                  </a:ext>
                </a:extLst>
              </a:tr>
              <a:tr h="681011"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3200" b="0" i="0" dirty="0">
                          <a:latin typeface="Century Gothic" panose="020B0502020202020204" pitchFamily="34" charset="0"/>
                        </a:rPr>
                        <a:t>ostume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e</a:t>
                      </a:r>
                      <a:r>
                        <a:rPr lang="en-VN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njoy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17745"/>
                  </a:ext>
                </a:extLst>
              </a:tr>
              <a:tr h="681011">
                <a:tc>
                  <a:txBody>
                    <a:bodyPr/>
                    <a:lstStyle/>
                    <a:p>
                      <a:pPr algn="ctr"/>
                      <a:r>
                        <a:rPr lang="en-VN" sz="3200" b="0" i="0" dirty="0">
                          <a:latin typeface="Century Gothic" panose="020B0502020202020204" pitchFamily="34" charset="0"/>
                        </a:rPr>
                        <a:t>fireworks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d</a:t>
                      </a:r>
                      <a:r>
                        <a:rPr lang="en-VN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ecide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76739"/>
                  </a:ext>
                </a:extLst>
              </a:tr>
              <a:tr h="681011"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VN" sz="3200" b="0" i="0" dirty="0">
                          <a:latin typeface="Century Gothic" panose="020B0502020202020204" pitchFamily="34" charset="0"/>
                        </a:rPr>
                        <a:t>urkey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d</a:t>
                      </a:r>
                      <a:r>
                        <a:rPr lang="en-VN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iscuss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471733"/>
                  </a:ext>
                </a:extLst>
              </a:tr>
              <a:tr h="681011"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VN" sz="3200" b="0" i="0" dirty="0">
                          <a:latin typeface="Century Gothic" panose="020B0502020202020204" pitchFamily="34" charset="0"/>
                        </a:rPr>
                        <a:t>appy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prepare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006996"/>
                  </a:ext>
                </a:extLst>
              </a:tr>
            </a:tbl>
          </a:graphicData>
        </a:graphic>
      </p:graphicFrame>
      <p:pic>
        <p:nvPicPr>
          <p:cNvPr id="121" name="Picture 120">
            <a:extLst>
              <a:ext uri="{FF2B5EF4-FFF2-40B4-BE49-F238E27FC236}">
                <a16:creationId xmlns:a16="http://schemas.microsoft.com/office/drawing/2014/main" id="{FE294B2A-A7DC-21E9-8E35-7E606CB4D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82491" y="1646589"/>
            <a:ext cx="3289300" cy="1993900"/>
          </a:xfrm>
          <a:prstGeom prst="rect">
            <a:avLst/>
          </a:prstGeom>
        </p:spPr>
      </p:pic>
      <p:pic>
        <p:nvPicPr>
          <p:cNvPr id="15" name="062" descr="062">
            <a:hlinkClick r:id="" action="ppaction://media"/>
            <a:extLst>
              <a:ext uri="{FF2B5EF4-FFF2-40B4-BE49-F238E27FC236}">
                <a16:creationId xmlns:a16="http://schemas.microsoft.com/office/drawing/2014/main" id="{61779AFC-5FE9-33FD-EC41-595F49941A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35.561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3209" y="4362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5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9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947;p37">
            <a:extLst>
              <a:ext uri="{FF2B5EF4-FFF2-40B4-BE49-F238E27FC236}">
                <a16:creationId xmlns:a16="http://schemas.microsoft.com/office/drawing/2014/main" id="{5A5B36D5-51A4-8C84-AE45-D65445FF61CB}"/>
              </a:ext>
            </a:extLst>
          </p:cNvPr>
          <p:cNvSpPr txBox="1">
            <a:spLocks/>
          </p:cNvSpPr>
          <p:nvPr/>
        </p:nvSpPr>
        <p:spPr>
          <a:xfrm>
            <a:off x="297473" y="163671"/>
            <a:ext cx="849720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pt-BR" sz="2800" noProof="1"/>
              <a:t>Ex 4 (pg.94) Underline the stressed syllable in each word.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390B02E-5798-B365-54D8-6D60E740A4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068719"/>
              </p:ext>
            </p:extLst>
          </p:nvPr>
        </p:nvGraphicFramePr>
        <p:xfrm>
          <a:off x="602980" y="938516"/>
          <a:ext cx="8025454" cy="3727612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4012727">
                  <a:extLst>
                    <a:ext uri="{9D8B030D-6E8A-4147-A177-3AD203B41FA5}">
                      <a16:colId xmlns:a16="http://schemas.microsoft.com/office/drawing/2014/main" val="3866059895"/>
                    </a:ext>
                  </a:extLst>
                </a:gridCol>
                <a:gridCol w="4012727">
                  <a:extLst>
                    <a:ext uri="{9D8B030D-6E8A-4147-A177-3AD203B41FA5}">
                      <a16:colId xmlns:a16="http://schemas.microsoft.com/office/drawing/2014/main" val="3093383930"/>
                    </a:ext>
                  </a:extLst>
                </a:gridCol>
              </a:tblGrid>
              <a:tr h="749888">
                <a:tc>
                  <a:txBody>
                    <a:bodyPr/>
                    <a:lstStyle/>
                    <a:p>
                      <a:pPr algn="ctr"/>
                      <a:r>
                        <a:rPr lang="en-VN" sz="2000" b="1" i="0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Nouns and Adjectives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6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i="0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Verbs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6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386405"/>
                  </a:ext>
                </a:extLst>
              </a:tr>
              <a:tr h="744431"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3200" b="0" i="0" dirty="0">
                          <a:latin typeface="Century Gothic" panose="020B0502020202020204" pitchFamily="34" charset="0"/>
                        </a:rPr>
                        <a:t>ostume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e</a:t>
                      </a:r>
                      <a:r>
                        <a:rPr lang="en-VN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njoy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17745"/>
                  </a:ext>
                </a:extLst>
              </a:tr>
              <a:tr h="744431">
                <a:tc>
                  <a:txBody>
                    <a:bodyPr/>
                    <a:lstStyle/>
                    <a:p>
                      <a:pPr algn="ctr"/>
                      <a:r>
                        <a:rPr lang="en-VN" sz="3200" b="0" i="0" dirty="0">
                          <a:latin typeface="Century Gothic" panose="020B0502020202020204" pitchFamily="34" charset="0"/>
                        </a:rPr>
                        <a:t>fireworks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d</a:t>
                      </a:r>
                      <a:r>
                        <a:rPr lang="en-VN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ecide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76739"/>
                  </a:ext>
                </a:extLst>
              </a:tr>
              <a:tr h="744431"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VN" sz="3200" b="0" i="0" dirty="0">
                          <a:latin typeface="Century Gothic" panose="020B0502020202020204" pitchFamily="34" charset="0"/>
                        </a:rPr>
                        <a:t>urkey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d</a:t>
                      </a:r>
                      <a:r>
                        <a:rPr lang="en-VN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iscuss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471733"/>
                  </a:ext>
                </a:extLst>
              </a:tr>
              <a:tr h="744431"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VN" sz="3200" b="0" i="0" dirty="0">
                          <a:latin typeface="Century Gothic" panose="020B0502020202020204" pitchFamily="34" charset="0"/>
                        </a:rPr>
                        <a:t>appy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prepare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006996"/>
                  </a:ext>
                </a:extLst>
              </a:tr>
            </a:tbl>
          </a:graphicData>
        </a:graphic>
      </p:graphicFrame>
      <p:pic>
        <p:nvPicPr>
          <p:cNvPr id="121" name="Picture 120">
            <a:extLst>
              <a:ext uri="{FF2B5EF4-FFF2-40B4-BE49-F238E27FC236}">
                <a16:creationId xmlns:a16="http://schemas.microsoft.com/office/drawing/2014/main" id="{FE294B2A-A7DC-21E9-8E35-7E606CB4D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69172" y="1337625"/>
            <a:ext cx="3289300" cy="1993900"/>
          </a:xfrm>
          <a:prstGeom prst="rect">
            <a:avLst/>
          </a:prstGeom>
        </p:spPr>
      </p:pic>
      <p:pic>
        <p:nvPicPr>
          <p:cNvPr id="15" name="062" descr="062">
            <a:hlinkClick r:id="" action="ppaction://media"/>
            <a:extLst>
              <a:ext uri="{FF2B5EF4-FFF2-40B4-BE49-F238E27FC236}">
                <a16:creationId xmlns:a16="http://schemas.microsoft.com/office/drawing/2014/main" id="{61779AFC-5FE9-33FD-EC41-595F49941A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17.6295" end="28130.945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9826" y="1478547"/>
            <a:ext cx="812800" cy="812800"/>
          </a:xfrm>
          <a:prstGeom prst="rect">
            <a:avLst/>
          </a:prstGeom>
        </p:spPr>
      </p:pic>
      <p:sp>
        <p:nvSpPr>
          <p:cNvPr id="2" name="Triangle 1">
            <a:extLst>
              <a:ext uri="{FF2B5EF4-FFF2-40B4-BE49-F238E27FC236}">
                <a16:creationId xmlns:a16="http://schemas.microsoft.com/office/drawing/2014/main" id="{B0B541F9-CDEE-6A07-1EDF-CEC86E9E428C}"/>
              </a:ext>
            </a:extLst>
          </p:cNvPr>
          <p:cNvSpPr/>
          <p:nvPr/>
        </p:nvSpPr>
        <p:spPr>
          <a:xfrm rot="10800000">
            <a:off x="1772653" y="1646589"/>
            <a:ext cx="152400" cy="238358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1716DC65-CF26-2B02-8E80-F51216E9749C}"/>
              </a:ext>
            </a:extLst>
          </p:cNvPr>
          <p:cNvSpPr/>
          <p:nvPr/>
        </p:nvSpPr>
        <p:spPr>
          <a:xfrm rot="10800000">
            <a:off x="1772653" y="2368484"/>
            <a:ext cx="152400" cy="238358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96DED10F-B383-9845-D55F-34709BC431B6}"/>
              </a:ext>
            </a:extLst>
          </p:cNvPr>
          <p:cNvSpPr/>
          <p:nvPr/>
        </p:nvSpPr>
        <p:spPr>
          <a:xfrm rot="10800000">
            <a:off x="1997243" y="3106421"/>
            <a:ext cx="152400" cy="238358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00CA06D4-4478-36CF-C1D7-C2D43FD89647}"/>
              </a:ext>
            </a:extLst>
          </p:cNvPr>
          <p:cNvSpPr/>
          <p:nvPr/>
        </p:nvSpPr>
        <p:spPr>
          <a:xfrm rot="10800000">
            <a:off x="1973179" y="3852379"/>
            <a:ext cx="152400" cy="238358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272D775F-1915-88A2-BCD2-C85CA9B06FEC}"/>
              </a:ext>
            </a:extLst>
          </p:cNvPr>
          <p:cNvSpPr/>
          <p:nvPr/>
        </p:nvSpPr>
        <p:spPr>
          <a:xfrm rot="10800000">
            <a:off x="6557210" y="1646589"/>
            <a:ext cx="152400" cy="238358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A612379C-9E35-F248-0776-653CBA10F068}"/>
              </a:ext>
            </a:extLst>
          </p:cNvPr>
          <p:cNvSpPr/>
          <p:nvPr/>
        </p:nvSpPr>
        <p:spPr>
          <a:xfrm rot="10800000">
            <a:off x="6468979" y="2376505"/>
            <a:ext cx="152400" cy="238358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C81B04F7-6EAE-64A4-AD0C-B54F6BCA591A}"/>
              </a:ext>
            </a:extLst>
          </p:cNvPr>
          <p:cNvSpPr/>
          <p:nvPr/>
        </p:nvSpPr>
        <p:spPr>
          <a:xfrm rot="10800000">
            <a:off x="6460958" y="3130484"/>
            <a:ext cx="152400" cy="238358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5A769B99-C2DB-B507-7AC7-DD515E45FA9B}"/>
              </a:ext>
            </a:extLst>
          </p:cNvPr>
          <p:cNvSpPr/>
          <p:nvPr/>
        </p:nvSpPr>
        <p:spPr>
          <a:xfrm rot="10800000">
            <a:off x="6460958" y="3875202"/>
            <a:ext cx="152400" cy="238358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6" name="062" descr="062">
            <a:hlinkClick r:id="" action="ppaction://media"/>
            <a:extLst>
              <a:ext uri="{FF2B5EF4-FFF2-40B4-BE49-F238E27FC236}">
                <a16:creationId xmlns:a16="http://schemas.microsoft.com/office/drawing/2014/main" id="{99AC8577-169A-56C2-384F-F11D4183C4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641.2224" end="23383.700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9826" y="2314407"/>
            <a:ext cx="812800" cy="812800"/>
          </a:xfrm>
          <a:prstGeom prst="rect">
            <a:avLst/>
          </a:prstGeom>
        </p:spPr>
      </p:pic>
      <p:pic>
        <p:nvPicPr>
          <p:cNvPr id="17" name="062" descr="062">
            <a:hlinkClick r:id="" action="ppaction://media"/>
            <a:extLst>
              <a:ext uri="{FF2B5EF4-FFF2-40B4-BE49-F238E27FC236}">
                <a16:creationId xmlns:a16="http://schemas.microsoft.com/office/drawing/2014/main" id="{EB79E596-8F0F-F0A7-6429-03937C7F44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843.238" end="19393.847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9826" y="3117047"/>
            <a:ext cx="812800" cy="812800"/>
          </a:xfrm>
          <a:prstGeom prst="rect">
            <a:avLst/>
          </a:prstGeom>
        </p:spPr>
      </p:pic>
      <p:pic>
        <p:nvPicPr>
          <p:cNvPr id="18" name="062" descr="062">
            <a:hlinkClick r:id="" action="ppaction://media"/>
            <a:extLst>
              <a:ext uri="{FF2B5EF4-FFF2-40B4-BE49-F238E27FC236}">
                <a16:creationId xmlns:a16="http://schemas.microsoft.com/office/drawing/2014/main" id="{A901EBC3-0862-2F93-9E7E-C7361EEF68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833.0915" end="16376.326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9826" y="3909527"/>
            <a:ext cx="812800" cy="812800"/>
          </a:xfrm>
          <a:prstGeom prst="rect">
            <a:avLst/>
          </a:prstGeom>
        </p:spPr>
      </p:pic>
      <p:pic>
        <p:nvPicPr>
          <p:cNvPr id="19" name="062" descr="062">
            <a:hlinkClick r:id="" action="ppaction://media"/>
            <a:extLst>
              <a:ext uri="{FF2B5EF4-FFF2-40B4-BE49-F238E27FC236}">
                <a16:creationId xmlns:a16="http://schemas.microsoft.com/office/drawing/2014/main" id="{01419FB6-2B17-94B9-363C-F9857323EA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15.2148" end="9891.482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0174" y="1582887"/>
            <a:ext cx="812800" cy="812800"/>
          </a:xfrm>
          <a:prstGeom prst="rect">
            <a:avLst/>
          </a:prstGeom>
        </p:spPr>
      </p:pic>
      <p:pic>
        <p:nvPicPr>
          <p:cNvPr id="20" name="062" descr="062">
            <a:hlinkClick r:id="" action="ppaction://media"/>
            <a:extLst>
              <a:ext uri="{FF2B5EF4-FFF2-40B4-BE49-F238E27FC236}">
                <a16:creationId xmlns:a16="http://schemas.microsoft.com/office/drawing/2014/main" id="{68262B34-3EEA-6140-D35E-744D9B68A5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335.4559" end="6721.094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0174" y="2375367"/>
            <a:ext cx="812800" cy="812800"/>
          </a:xfrm>
          <a:prstGeom prst="rect">
            <a:avLst/>
          </a:prstGeom>
        </p:spPr>
      </p:pic>
      <p:pic>
        <p:nvPicPr>
          <p:cNvPr id="21" name="062" descr="062">
            <a:hlinkClick r:id="" action="ppaction://media"/>
            <a:extLst>
              <a:ext uri="{FF2B5EF4-FFF2-40B4-BE49-F238E27FC236}">
                <a16:creationId xmlns:a16="http://schemas.microsoft.com/office/drawing/2014/main" id="{66EF6F76-75D7-6A93-51E5-8247562178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505.8445" end="3742.948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0174" y="3218647"/>
            <a:ext cx="812800" cy="812800"/>
          </a:xfrm>
          <a:prstGeom prst="rect">
            <a:avLst/>
          </a:prstGeom>
        </p:spPr>
      </p:pic>
      <p:pic>
        <p:nvPicPr>
          <p:cNvPr id="22" name="062" descr="062">
            <a:hlinkClick r:id="" action="ppaction://media"/>
            <a:extLst>
              <a:ext uri="{FF2B5EF4-FFF2-40B4-BE49-F238E27FC236}">
                <a16:creationId xmlns:a16="http://schemas.microsoft.com/office/drawing/2014/main" id="{D3F49863-F860-308E-DC63-80BDD2EAE6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483.990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0174" y="39400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8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0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9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01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9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17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9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4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340A76E-441A-F429-9CC1-996946D3D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Stress in two-syllable words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0E85C2E-8B71-F5E8-CABC-B6594E258BD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219240" y="1281695"/>
            <a:ext cx="5449887" cy="1116012"/>
          </a:xfrm>
        </p:spPr>
        <p:txBody>
          <a:bodyPr/>
          <a:lstStyle/>
          <a:p>
            <a:pPr marL="139700" indent="0">
              <a:buNone/>
            </a:pPr>
            <a:r>
              <a:rPr lang="en-US" sz="2800" dirty="0"/>
              <a:t>are usually stressed on </a:t>
            </a:r>
          </a:p>
          <a:p>
            <a:pPr marL="139700" indent="0">
              <a:buNone/>
            </a:pPr>
            <a:r>
              <a:rPr lang="en-US" sz="2800" dirty="0"/>
              <a:t>the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first</a:t>
            </a:r>
            <a:r>
              <a:rPr lang="en-US" sz="2800" dirty="0"/>
              <a:t> syllable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D575961-E431-09BE-4D6D-DAC5CF531CCA}"/>
              </a:ext>
            </a:extLst>
          </p:cNvPr>
          <p:cNvSpPr/>
          <p:nvPr/>
        </p:nvSpPr>
        <p:spPr>
          <a:xfrm>
            <a:off x="501550" y="2618048"/>
            <a:ext cx="7707730" cy="168979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E</a:t>
            </a:r>
            <a:r>
              <a:rPr lang="en-VN" sz="20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xcept for:</a:t>
            </a:r>
          </a:p>
          <a:p>
            <a:endParaRPr lang="en-US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a</a:t>
            </a:r>
            <a:r>
              <a:rPr lang="en-VN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dvice 				machine </a:t>
            </a:r>
          </a:p>
          <a:p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m</a:t>
            </a:r>
            <a:r>
              <a:rPr lang="en-VN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istake				hotel</a:t>
            </a:r>
          </a:p>
          <a:p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a</a:t>
            </a:r>
            <a:r>
              <a:rPr lang="en-VN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lone					amazed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4BD0B0-3413-922B-D8DA-6CE62EB574E3}"/>
              </a:ext>
            </a:extLst>
          </p:cNvPr>
          <p:cNvSpPr txBox="1"/>
          <p:nvPr/>
        </p:nvSpPr>
        <p:spPr>
          <a:xfrm>
            <a:off x="1818640" y="330905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en-US" sz="1800" b="0" i="0" u="none" strike="noStrike" dirty="0" err="1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ədˈvaɪs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/</a:t>
            </a:r>
            <a:endParaRPr lang="en-US" b="0" dirty="0"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B75F16-CB21-7B31-AC72-208B73BC9D10}"/>
              </a:ext>
            </a:extLst>
          </p:cNvPr>
          <p:cNvSpPr txBox="1"/>
          <p:nvPr/>
        </p:nvSpPr>
        <p:spPr>
          <a:xfrm>
            <a:off x="1818640" y="361385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en-US" sz="1800" b="0" i="0" u="none" strike="noStrike" dirty="0" err="1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mɪˈsteɪk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/</a:t>
            </a:r>
            <a:endParaRPr lang="en-US" sz="2400" b="0" dirty="0"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84AB50-24DF-BBDB-7DB1-7472FFBCFD8D}"/>
              </a:ext>
            </a:extLst>
          </p:cNvPr>
          <p:cNvSpPr txBox="1"/>
          <p:nvPr/>
        </p:nvSpPr>
        <p:spPr>
          <a:xfrm>
            <a:off x="1818640" y="395929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en-US" sz="1800" b="0" i="0" u="none" strike="noStrike" dirty="0" err="1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əˈləʊn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2A2245-46A7-5755-20A3-62D500E770DA}"/>
              </a:ext>
            </a:extLst>
          </p:cNvPr>
          <p:cNvSpPr txBox="1"/>
          <p:nvPr/>
        </p:nvSpPr>
        <p:spPr>
          <a:xfrm>
            <a:off x="6502400" y="330905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en-US" sz="1800" b="0" i="0" u="none" strike="noStrike" dirty="0" err="1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məˈʃiːn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C2595F-93F3-259F-948C-86EF8F44F8A9}"/>
              </a:ext>
            </a:extLst>
          </p:cNvPr>
          <p:cNvSpPr txBox="1"/>
          <p:nvPr/>
        </p:nvSpPr>
        <p:spPr>
          <a:xfrm>
            <a:off x="6502400" y="361385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en-US" sz="1800" b="0" i="0" u="none" strike="noStrike" dirty="0" err="1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həʊˈtel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/</a:t>
            </a:r>
            <a:endParaRPr lang="en-US" sz="2400" b="0" dirty="0">
              <a:effectLst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EB1C71-82AA-D51A-F5DC-4F72F3509AEC}"/>
              </a:ext>
            </a:extLst>
          </p:cNvPr>
          <p:cNvSpPr txBox="1"/>
          <p:nvPr/>
        </p:nvSpPr>
        <p:spPr>
          <a:xfrm>
            <a:off x="6502400" y="395929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en-US" sz="1800" b="0" i="0" u="none" strike="noStrike" dirty="0" err="1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əˈmeɪzd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7D3490-89CB-714C-B728-132824A7047E}"/>
              </a:ext>
            </a:extLst>
          </p:cNvPr>
          <p:cNvSpPr/>
          <p:nvPr/>
        </p:nvSpPr>
        <p:spPr>
          <a:xfrm>
            <a:off x="609600" y="1458760"/>
            <a:ext cx="3609640" cy="58774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Subtitle 1">
            <a:extLst>
              <a:ext uri="{FF2B5EF4-FFF2-40B4-BE49-F238E27FC236}">
                <a16:creationId xmlns:a16="http://schemas.microsoft.com/office/drawing/2014/main" id="{9C32A855-F8C6-7A4B-8885-4B200B4DB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1550" y="1437724"/>
            <a:ext cx="3717690" cy="499490"/>
          </a:xfrm>
        </p:spPr>
        <p:txBody>
          <a:bodyPr/>
          <a:lstStyle/>
          <a:p>
            <a:pPr marL="139700" indent="0" algn="l">
              <a:buNone/>
            </a:pPr>
            <a:r>
              <a:rPr lang="en-VN" sz="2800" b="1" dirty="0"/>
              <a:t>Nouns and adjectives</a:t>
            </a:r>
          </a:p>
        </p:txBody>
      </p:sp>
    </p:spTree>
    <p:extLst>
      <p:ext uri="{BB962C8B-B14F-4D97-AF65-F5344CB8AC3E}">
        <p14:creationId xmlns:p14="http://schemas.microsoft.com/office/powerpoint/2010/main" val="203517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  <p:bldP spid="10" grpId="0"/>
      <p:bldP spid="12" grpId="0"/>
      <p:bldP spid="13" grpId="0"/>
      <p:bldP spid="15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340A76E-441A-F429-9CC1-996946D3D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Stress in two-syllable words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0E85C2E-8B71-F5E8-CABC-B6594E258BD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008568" y="1432745"/>
            <a:ext cx="6866491" cy="587745"/>
          </a:xfrm>
        </p:spPr>
        <p:txBody>
          <a:bodyPr/>
          <a:lstStyle/>
          <a:p>
            <a:pPr marL="139700" indent="0">
              <a:buNone/>
            </a:pPr>
            <a:r>
              <a:rPr lang="en-US" sz="2800" dirty="0"/>
              <a:t>are usually stressed on the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second</a:t>
            </a:r>
            <a:r>
              <a:rPr lang="en-US" sz="2800" dirty="0"/>
              <a:t> syllable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D575961-E431-09BE-4D6D-DAC5CF531CCA}"/>
              </a:ext>
            </a:extLst>
          </p:cNvPr>
          <p:cNvSpPr/>
          <p:nvPr/>
        </p:nvSpPr>
        <p:spPr>
          <a:xfrm>
            <a:off x="501550" y="2618048"/>
            <a:ext cx="7707730" cy="168979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23235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</a:t>
            </a:r>
            <a:r>
              <a:rPr kumimoji="0" lang="en-VN" sz="2000" b="1" i="1" u="none" strike="noStrike" kern="0" cap="none" spc="0" normalizeH="0" baseline="0" noProof="0" dirty="0">
                <a:ln>
                  <a:noFill/>
                </a:ln>
                <a:solidFill>
                  <a:srgbClr val="23235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xcept for: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232357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noProof="0" dirty="0">
                <a:solidFill>
                  <a:srgbClr val="232357"/>
                </a:solidFill>
                <a:latin typeface="Century Gothic" panose="020B0502020202020204" pitchFamily="34" charset="0"/>
              </a:rPr>
              <a:t>offer					happen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solidFill>
                  <a:srgbClr val="23235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listen					visit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noProof="0" dirty="0">
                <a:solidFill>
                  <a:srgbClr val="232357"/>
                </a:solidFill>
                <a:latin typeface="Century Gothic" panose="020B0502020202020204" pitchFamily="34" charset="0"/>
              </a:rPr>
              <a:t>travel					manage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232357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7D3490-89CB-714C-B728-132824A7047E}"/>
              </a:ext>
            </a:extLst>
          </p:cNvPr>
          <p:cNvSpPr/>
          <p:nvPr/>
        </p:nvSpPr>
        <p:spPr>
          <a:xfrm>
            <a:off x="609600" y="1458760"/>
            <a:ext cx="1209040" cy="58774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Subtitle 1">
            <a:extLst>
              <a:ext uri="{FF2B5EF4-FFF2-40B4-BE49-F238E27FC236}">
                <a16:creationId xmlns:a16="http://schemas.microsoft.com/office/drawing/2014/main" id="{9C32A855-F8C6-7A4B-8885-4B200B4DB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1550" y="1437724"/>
            <a:ext cx="1596191" cy="499490"/>
          </a:xfrm>
        </p:spPr>
        <p:txBody>
          <a:bodyPr/>
          <a:lstStyle/>
          <a:p>
            <a:pPr marL="139700" indent="0" algn="l">
              <a:buNone/>
            </a:pPr>
            <a:r>
              <a:rPr lang="en-VN" sz="2800" b="1" dirty="0"/>
              <a:t>Verbs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749DED-A0CB-AEBC-2F6D-FEFC7A39462E}"/>
              </a:ext>
            </a:extLst>
          </p:cNvPr>
          <p:cNvSpPr txBox="1"/>
          <p:nvPr/>
        </p:nvSpPr>
        <p:spPr>
          <a:xfrm>
            <a:off x="1818640" y="330905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/ˈ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</a:rPr>
              <a:t>ɒfə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/</a:t>
            </a:r>
            <a:endParaRPr lang="en-US" b="0" dirty="0">
              <a:effectLst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CE60D2-571C-E340-8253-CD56198F0581}"/>
              </a:ext>
            </a:extLst>
          </p:cNvPr>
          <p:cNvSpPr txBox="1"/>
          <p:nvPr/>
        </p:nvSpPr>
        <p:spPr>
          <a:xfrm>
            <a:off x="1818640" y="361385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/ ˈ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</a:rPr>
              <a:t>lɪsən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/</a:t>
            </a:r>
            <a:endParaRPr lang="en-US" sz="2400" b="0" dirty="0">
              <a:effectLst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83EFDF-906F-4D0E-AD83-6F5C6D89AD16}"/>
              </a:ext>
            </a:extLst>
          </p:cNvPr>
          <p:cNvSpPr txBox="1"/>
          <p:nvPr/>
        </p:nvSpPr>
        <p:spPr>
          <a:xfrm>
            <a:off x="1818640" y="395929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ˈ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</a:rPr>
              <a:t>trævəl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 /</a:t>
            </a:r>
            <a:endParaRPr lang="en-US" sz="1800" b="0" i="0" u="none" strike="noStrike" dirty="0">
              <a:solidFill>
                <a:srgbClr val="FF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EDCAF8-C5E3-D5B8-60BD-562A229ADB30}"/>
              </a:ext>
            </a:extLst>
          </p:cNvPr>
          <p:cNvSpPr txBox="1"/>
          <p:nvPr/>
        </p:nvSpPr>
        <p:spPr>
          <a:xfrm>
            <a:off x="6502400" y="330905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ˈ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</a:rPr>
              <a:t>hæpən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 /</a:t>
            </a:r>
            <a:endParaRPr lang="en-US" sz="1800" b="0" i="0" u="none" strike="noStrike" dirty="0">
              <a:solidFill>
                <a:srgbClr val="FF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3F69F1-0799-A09F-BE6F-95CDFFBBC507}"/>
              </a:ext>
            </a:extLst>
          </p:cNvPr>
          <p:cNvSpPr txBox="1"/>
          <p:nvPr/>
        </p:nvSpPr>
        <p:spPr>
          <a:xfrm>
            <a:off x="6502400" y="361385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/ ˈ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</a:rPr>
              <a:t>vɪzɪt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/</a:t>
            </a:r>
            <a:endParaRPr lang="en-US" sz="2400" b="0" dirty="0">
              <a:effectLst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0FCF12-101D-81AA-626B-706A74864CA7}"/>
              </a:ext>
            </a:extLst>
          </p:cNvPr>
          <p:cNvSpPr txBox="1"/>
          <p:nvPr/>
        </p:nvSpPr>
        <p:spPr>
          <a:xfrm>
            <a:off x="6502400" y="395929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ˈ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</a:rPr>
              <a:t>mænɪdʒ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 /</a:t>
            </a:r>
            <a:endParaRPr lang="en-US" sz="1800" b="0" i="0" u="none" strike="noStrike" dirty="0">
              <a:solidFill>
                <a:srgbClr val="FF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69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8562C-5937-5EFE-38FE-C303DC688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473" y="1048205"/>
            <a:ext cx="8409647" cy="3828595"/>
          </a:xfrm>
        </p:spPr>
        <p:txBody>
          <a:bodyPr/>
          <a:lstStyle/>
          <a:p>
            <a:pPr marL="139700" indent="0">
              <a:buNone/>
            </a:pPr>
            <a:r>
              <a:rPr lang="en-US" sz="2400" b="1" dirty="0"/>
              <a:t>1</a:t>
            </a:r>
            <a:r>
              <a:rPr lang="en-US" sz="2400" dirty="0"/>
              <a:t>. We’re going to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attend </a:t>
            </a:r>
            <a:r>
              <a:rPr lang="en-US" sz="2400" dirty="0"/>
              <a:t>an Easter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party </a:t>
            </a:r>
            <a:r>
              <a:rPr lang="en-US" sz="2400" dirty="0"/>
              <a:t>at Nick’s house.</a:t>
            </a:r>
          </a:p>
          <a:p>
            <a:pPr marL="139700" indent="0">
              <a:buNone/>
            </a:pPr>
            <a:endParaRPr lang="en-US" sz="2400" dirty="0"/>
          </a:p>
          <a:p>
            <a:pPr marL="139700" indent="0">
              <a:buNone/>
            </a:pPr>
            <a:r>
              <a:rPr lang="en-US" sz="2400" b="1" dirty="0"/>
              <a:t>2</a:t>
            </a:r>
            <a:r>
              <a:rPr lang="en-US" sz="2400" dirty="0"/>
              <a:t>. The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dancers</a:t>
            </a:r>
            <a:r>
              <a:rPr lang="en-US" sz="2400" dirty="0"/>
              <a:t> will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perform</a:t>
            </a:r>
            <a:r>
              <a:rPr lang="en-US" sz="2400" dirty="0"/>
              <a:t> traditional dances at the festival.</a:t>
            </a:r>
          </a:p>
          <a:p>
            <a:pPr marL="139700" indent="0">
              <a:buNone/>
            </a:pPr>
            <a:endParaRPr lang="en-US" sz="2400" dirty="0"/>
          </a:p>
          <a:p>
            <a:pPr marL="139700" indent="0">
              <a:buNone/>
            </a:pPr>
            <a:r>
              <a:rPr lang="en-US" sz="2400" b="1" dirty="0"/>
              <a:t>3</a:t>
            </a:r>
            <a:r>
              <a:rPr lang="en-US" sz="2400" dirty="0"/>
              <a:t>. At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Christmas</a:t>
            </a:r>
            <a:r>
              <a:rPr lang="en-US" sz="2400" dirty="0"/>
              <a:t>, people usually buy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presents </a:t>
            </a:r>
            <a:r>
              <a:rPr lang="en-US" sz="2400" dirty="0"/>
              <a:t>for their family.</a:t>
            </a:r>
          </a:p>
          <a:p>
            <a:pPr marL="139700" indent="0">
              <a:buNone/>
            </a:pPr>
            <a:endParaRPr lang="en-US" sz="2400" dirty="0"/>
          </a:p>
          <a:p>
            <a:pPr marL="139700" indent="0">
              <a:buNone/>
            </a:pPr>
            <a:r>
              <a:rPr lang="en-US" sz="2400" b="1" dirty="0"/>
              <a:t>4</a:t>
            </a:r>
            <a:r>
              <a:rPr lang="en-US" sz="2400" dirty="0"/>
              <a:t>. Did you go to the Da Lat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Flower</a:t>
            </a:r>
            <a:r>
              <a:rPr lang="en-US" sz="2400" dirty="0"/>
              <a:t> Festival with your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parents</a:t>
            </a:r>
            <a:r>
              <a:rPr lang="en-US" sz="2400" dirty="0"/>
              <a:t>?</a:t>
            </a:r>
          </a:p>
          <a:p>
            <a:pPr marL="139700" indent="0">
              <a:buNone/>
            </a:pPr>
            <a:endParaRPr lang="en-US" sz="2400" dirty="0"/>
          </a:p>
          <a:p>
            <a:pPr marL="139700" indent="0">
              <a:buNone/>
            </a:pPr>
            <a:r>
              <a:rPr lang="en-US" sz="2400" b="1" dirty="0"/>
              <a:t>5. </a:t>
            </a:r>
            <a:r>
              <a:rPr lang="en-US" sz="2400" dirty="0"/>
              <a:t>My aunt is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clever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patient</a:t>
            </a:r>
            <a:r>
              <a:rPr lang="en-US" sz="24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2E6D2-0E58-B92F-E7F3-FE3419D7A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5773" y="1349625"/>
            <a:ext cx="3035300" cy="2641600"/>
          </a:xfrm>
          <a:prstGeom prst="rect">
            <a:avLst/>
          </a:prstGeom>
        </p:spPr>
      </p:pic>
      <p:sp>
        <p:nvSpPr>
          <p:cNvPr id="6" name="Google Shape;1947;p37">
            <a:extLst>
              <a:ext uri="{FF2B5EF4-FFF2-40B4-BE49-F238E27FC236}">
                <a16:creationId xmlns:a16="http://schemas.microsoft.com/office/drawing/2014/main" id="{4479CD0F-4760-2FA2-C4AC-E1758AF99DD6}"/>
              </a:ext>
            </a:extLst>
          </p:cNvPr>
          <p:cNvSpPr txBox="1">
            <a:spLocks/>
          </p:cNvSpPr>
          <p:nvPr/>
        </p:nvSpPr>
        <p:spPr>
          <a:xfrm>
            <a:off x="297473" y="163671"/>
            <a:ext cx="8497205" cy="854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pt-BR" sz="2800" noProof="1"/>
              <a:t>Ex 5 (pg.94) Listen and repeat the sentences. Underline the stressed syllables in the bold words.</a:t>
            </a:r>
          </a:p>
        </p:txBody>
      </p:sp>
      <p:pic>
        <p:nvPicPr>
          <p:cNvPr id="7" name="063" descr="063">
            <a:hlinkClick r:id="" action="ppaction://media"/>
            <a:extLst>
              <a:ext uri="{FF2B5EF4-FFF2-40B4-BE49-F238E27FC236}">
                <a16:creationId xmlns:a16="http://schemas.microsoft.com/office/drawing/2014/main" id="{70275227-48D1-1B48-904E-A094F135BC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11.89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6380" y="590698"/>
            <a:ext cx="515676" cy="5156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FD392E-7367-FBEC-13BE-3BA58D3595E6}"/>
              </a:ext>
            </a:extLst>
          </p:cNvPr>
          <p:cNvSpPr txBox="1"/>
          <p:nvPr/>
        </p:nvSpPr>
        <p:spPr>
          <a:xfrm>
            <a:off x="2558612" y="1463968"/>
            <a:ext cx="130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əˈtend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</a:t>
            </a:r>
            <a:endParaRPr lang="en-US" sz="2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AEDEC1-5A46-A845-0050-1589B8AD947C}"/>
              </a:ext>
            </a:extLst>
          </p:cNvPr>
          <p:cNvSpPr txBox="1"/>
          <p:nvPr/>
        </p:nvSpPr>
        <p:spPr>
          <a:xfrm>
            <a:off x="4757360" y="1484909"/>
            <a:ext cx="130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/ˈ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pɑːti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</a:t>
            </a:r>
            <a:endParaRPr lang="en-US" sz="2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96F9F4-624C-6602-4329-8784682C32A0}"/>
              </a:ext>
            </a:extLst>
          </p:cNvPr>
          <p:cNvSpPr txBox="1"/>
          <p:nvPr/>
        </p:nvSpPr>
        <p:spPr>
          <a:xfrm>
            <a:off x="1258132" y="2189905"/>
            <a:ext cx="130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/ˈ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dɑːnsə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</a:t>
            </a:r>
            <a:endParaRPr lang="en-US" sz="2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1F5E0D-4D51-3BEE-28FD-5FC28BCC3BC0}"/>
              </a:ext>
            </a:extLst>
          </p:cNvPr>
          <p:cNvSpPr txBox="1"/>
          <p:nvPr/>
        </p:nvSpPr>
        <p:spPr>
          <a:xfrm>
            <a:off x="2947328" y="2224806"/>
            <a:ext cx="1554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 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pəˈfɔːm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</a:t>
            </a:r>
            <a:endParaRPr lang="en-US" sz="2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AC4F60-148C-D051-FC68-CE2DF8F850F7}"/>
              </a:ext>
            </a:extLst>
          </p:cNvPr>
          <p:cNvSpPr txBox="1"/>
          <p:nvPr/>
        </p:nvSpPr>
        <p:spPr>
          <a:xfrm>
            <a:off x="1174370" y="2964702"/>
            <a:ext cx="1554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/ˈ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krɪsməs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 /</a:t>
            </a:r>
            <a:endParaRPr lang="en-US" sz="2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78EE14-6B89-04FC-7237-6F88D408CFAF}"/>
              </a:ext>
            </a:extLst>
          </p:cNvPr>
          <p:cNvSpPr txBox="1"/>
          <p:nvPr/>
        </p:nvSpPr>
        <p:spPr>
          <a:xfrm>
            <a:off x="5048355" y="2967937"/>
            <a:ext cx="1554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/ˈ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prezənt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 /</a:t>
            </a:r>
            <a:endParaRPr lang="en-US" sz="2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A5C069-5A4C-793A-78D9-4427E6DE8B4C}"/>
              </a:ext>
            </a:extLst>
          </p:cNvPr>
          <p:cNvSpPr txBox="1"/>
          <p:nvPr/>
        </p:nvSpPr>
        <p:spPr>
          <a:xfrm>
            <a:off x="3752117" y="3681370"/>
            <a:ext cx="1554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/ˈ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flaʊə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</a:t>
            </a:r>
            <a:endParaRPr lang="en-US" sz="2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0FCA15-13FD-B6AB-8452-32753B7F1874}"/>
              </a:ext>
            </a:extLst>
          </p:cNvPr>
          <p:cNvSpPr txBox="1"/>
          <p:nvPr/>
        </p:nvSpPr>
        <p:spPr>
          <a:xfrm>
            <a:off x="7128363" y="3691419"/>
            <a:ext cx="1554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/ˈ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peərənt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 /</a:t>
            </a:r>
            <a:endParaRPr lang="en-US" sz="2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12ABFF-25D0-4657-7183-F744105870D6}"/>
              </a:ext>
            </a:extLst>
          </p:cNvPr>
          <p:cNvSpPr txBox="1"/>
          <p:nvPr/>
        </p:nvSpPr>
        <p:spPr>
          <a:xfrm>
            <a:off x="2003705" y="4344560"/>
            <a:ext cx="1554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/ˈ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klevə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 /</a:t>
            </a:r>
            <a:endParaRPr lang="en-US" sz="2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4C739B-D02D-AF58-BB1A-6B7F06F14C5A}"/>
              </a:ext>
            </a:extLst>
          </p:cNvPr>
          <p:cNvSpPr txBox="1"/>
          <p:nvPr/>
        </p:nvSpPr>
        <p:spPr>
          <a:xfrm>
            <a:off x="3510958" y="4374705"/>
            <a:ext cx="1554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/ˈ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peɪʃənt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 /</a:t>
            </a:r>
            <a:endParaRPr lang="en-US" sz="2200" b="1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8065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5" name="Google Shape;2395;p44"/>
          <p:cNvSpPr txBox="1">
            <a:spLocks noGrp="1"/>
          </p:cNvSpPr>
          <p:nvPr>
            <p:ph type="title" idx="4294967295"/>
          </p:nvPr>
        </p:nvSpPr>
        <p:spPr>
          <a:xfrm>
            <a:off x="0" y="264026"/>
            <a:ext cx="9059779" cy="5730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RECAP</a:t>
            </a:r>
            <a:endParaRPr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D8FEE2D-D8C6-631D-5CE7-C72C159825CF}"/>
              </a:ext>
            </a:extLst>
          </p:cNvPr>
          <p:cNvSpPr/>
          <p:nvPr/>
        </p:nvSpPr>
        <p:spPr>
          <a:xfrm>
            <a:off x="525379" y="862677"/>
            <a:ext cx="725905" cy="58774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3" name="Subtitle 1">
            <a:extLst>
              <a:ext uri="{FF2B5EF4-FFF2-40B4-BE49-F238E27FC236}">
                <a16:creationId xmlns:a16="http://schemas.microsoft.com/office/drawing/2014/main" id="{2876B3A2-BD31-7118-B8B8-7ACA41B8F06E}"/>
              </a:ext>
            </a:extLst>
          </p:cNvPr>
          <p:cNvSpPr txBox="1">
            <a:spLocks/>
          </p:cNvSpPr>
          <p:nvPr/>
        </p:nvSpPr>
        <p:spPr>
          <a:xfrm>
            <a:off x="1251284" y="906804"/>
            <a:ext cx="6837713" cy="49949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/>
            <a:r>
              <a:rPr lang="en-VN" sz="2800" b="1" dirty="0">
                <a:latin typeface="Century Gothic" panose="020B0502020202020204" pitchFamily="34" charset="0"/>
              </a:rPr>
              <a:t>Odd one out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07B7EAF-E4D5-F23C-3424-9D6BF95E820C}"/>
              </a:ext>
            </a:extLst>
          </p:cNvPr>
          <p:cNvSpPr/>
          <p:nvPr/>
        </p:nvSpPr>
        <p:spPr>
          <a:xfrm>
            <a:off x="525379" y="2771395"/>
            <a:ext cx="725905" cy="58774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5" name="Subtitle 1">
            <a:extLst>
              <a:ext uri="{FF2B5EF4-FFF2-40B4-BE49-F238E27FC236}">
                <a16:creationId xmlns:a16="http://schemas.microsoft.com/office/drawing/2014/main" id="{B75695FD-419D-B1FA-EE5C-4052D84BEDCB}"/>
              </a:ext>
            </a:extLst>
          </p:cNvPr>
          <p:cNvSpPr txBox="1">
            <a:spLocks/>
          </p:cNvSpPr>
          <p:nvPr/>
        </p:nvSpPr>
        <p:spPr>
          <a:xfrm>
            <a:off x="1251284" y="2815522"/>
            <a:ext cx="6990348" cy="49949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/>
            <a:r>
              <a:rPr lang="en-US" sz="2800" b="1" dirty="0">
                <a:latin typeface="Century Gothic" panose="020B0502020202020204" pitchFamily="34" charset="0"/>
              </a:rPr>
              <a:t>Fill in the blanks</a:t>
            </a:r>
            <a:endParaRPr lang="en-VN" sz="2800" b="1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70B4A0-6CED-EE1C-16A4-35CCB9AC76BC}"/>
              </a:ext>
            </a:extLst>
          </p:cNvPr>
          <p:cNvSpPr txBox="1"/>
          <p:nvPr/>
        </p:nvSpPr>
        <p:spPr>
          <a:xfrm>
            <a:off x="525379" y="1563807"/>
            <a:ext cx="7912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Barlow" pitchFamily="2" charset="77"/>
              </a:rPr>
              <a:t>A. </a:t>
            </a:r>
            <a:r>
              <a:rPr lang="en-US" sz="2800" dirty="0">
                <a:latin typeface="Barlow" pitchFamily="2" charset="77"/>
              </a:rPr>
              <a:t>c</a:t>
            </a:r>
            <a:r>
              <a:rPr lang="en-VN" sz="2800" dirty="0">
                <a:latin typeface="Barlow" pitchFamily="2" charset="77"/>
              </a:rPr>
              <a:t>hocolalate eggs 		B. moon cakes</a:t>
            </a:r>
          </a:p>
          <a:p>
            <a:r>
              <a:rPr lang="en-VN" sz="2800" dirty="0">
                <a:latin typeface="Barlow" pitchFamily="2" charset="77"/>
              </a:rPr>
              <a:t>C. </a:t>
            </a:r>
            <a:r>
              <a:rPr lang="en-US" sz="2800" dirty="0">
                <a:latin typeface="Barlow" pitchFamily="2" charset="77"/>
              </a:rPr>
              <a:t>c</a:t>
            </a:r>
            <a:r>
              <a:rPr lang="en-VN" sz="2800" dirty="0">
                <a:latin typeface="Barlow" pitchFamily="2" charset="77"/>
              </a:rPr>
              <a:t>arving pumpkins		D. turkey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B30BEEF-DA8A-98CF-93C5-2D7E49F7DA1E}"/>
              </a:ext>
            </a:extLst>
          </p:cNvPr>
          <p:cNvSpPr txBox="1"/>
          <p:nvPr/>
        </p:nvSpPr>
        <p:spPr>
          <a:xfrm>
            <a:off x="525379" y="3441414"/>
            <a:ext cx="7912039" cy="11233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Barlow" pitchFamily="2" charset="77"/>
              </a:rPr>
              <a:t>Nouns and adjectives are usually stressed on the ________ syllable and verbs are stressed on the ________ syllable.</a:t>
            </a:r>
            <a:endParaRPr lang="en-VN" sz="2400" dirty="0">
              <a:latin typeface="Barlow" pitchFamily="2" charset="77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95401CD-CA8A-EFCC-FA1B-574DDDEB4DEA}"/>
              </a:ext>
            </a:extLst>
          </p:cNvPr>
          <p:cNvSpPr/>
          <p:nvPr/>
        </p:nvSpPr>
        <p:spPr>
          <a:xfrm>
            <a:off x="488078" y="2014677"/>
            <a:ext cx="477054" cy="477054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A0AF5D8-0CF0-C46A-FA44-3709FF582C12}"/>
              </a:ext>
            </a:extLst>
          </p:cNvPr>
          <p:cNvSpPr txBox="1"/>
          <p:nvPr/>
        </p:nvSpPr>
        <p:spPr>
          <a:xfrm>
            <a:off x="7100139" y="3524030"/>
            <a:ext cx="11300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F93775">
                    <a:lumMod val="75000"/>
                  </a:srgbClr>
                </a:solidFill>
                <a:latin typeface="Century Gothic" panose="020B0502020202020204" pitchFamily="34" charset="0"/>
              </a:rPr>
              <a:t>first</a:t>
            </a:r>
            <a:endParaRPr kumimoji="0" lang="en-VN" sz="2400" b="1" i="0" u="none" strike="noStrike" kern="0" cap="none" spc="0" normalizeH="0" baseline="0" noProof="0" dirty="0">
              <a:ln>
                <a:noFill/>
              </a:ln>
              <a:solidFill>
                <a:srgbClr val="F93775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6456A48-7714-0151-C3C0-91E6030120E9}"/>
              </a:ext>
            </a:extLst>
          </p:cNvPr>
          <p:cNvSpPr txBox="1"/>
          <p:nvPr/>
        </p:nvSpPr>
        <p:spPr>
          <a:xfrm>
            <a:off x="5474971" y="4053054"/>
            <a:ext cx="14064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F93775">
                    <a:lumMod val="75000"/>
                  </a:srgbClr>
                </a:solidFill>
                <a:latin typeface="Century Gothic" panose="020B0502020202020204" pitchFamily="34" charset="0"/>
              </a:rPr>
              <a:t>second</a:t>
            </a:r>
            <a:endParaRPr kumimoji="0" lang="en-VN" sz="2400" b="1" i="0" u="none" strike="noStrike" kern="0" cap="none" spc="0" normalizeH="0" baseline="0" noProof="0" dirty="0">
              <a:ln>
                <a:noFill/>
              </a:ln>
              <a:solidFill>
                <a:srgbClr val="F93775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2" grpId="0"/>
      <p:bldP spid="7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p35"/>
          <p:cNvSpPr txBox="1">
            <a:spLocks noGrp="1"/>
          </p:cNvSpPr>
          <p:nvPr>
            <p:ph type="title"/>
          </p:nvPr>
        </p:nvSpPr>
        <p:spPr>
          <a:xfrm>
            <a:off x="2050350" y="584144"/>
            <a:ext cx="5043300" cy="10669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noProof="1"/>
              <a:t>Photo flash</a:t>
            </a:r>
          </a:p>
        </p:txBody>
      </p:sp>
      <p:sp>
        <p:nvSpPr>
          <p:cNvPr id="1907" name="Google Shape;1907;p35"/>
          <p:cNvSpPr/>
          <p:nvPr/>
        </p:nvSpPr>
        <p:spPr>
          <a:xfrm>
            <a:off x="6550500" y="11486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8" name="Google Shape;1908;p35"/>
          <p:cNvGrpSpPr/>
          <p:nvPr/>
        </p:nvGrpSpPr>
        <p:grpSpPr>
          <a:xfrm>
            <a:off x="8314229" y="221673"/>
            <a:ext cx="654195" cy="635660"/>
            <a:chOff x="1860550" y="3536650"/>
            <a:chExt cx="477375" cy="463850"/>
          </a:xfrm>
        </p:grpSpPr>
        <p:sp>
          <p:nvSpPr>
            <p:cNvPr id="1909" name="Google Shape;1909;p35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5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5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5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5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5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5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5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7" name="Google Shape;1917;p35"/>
          <p:cNvSpPr/>
          <p:nvPr/>
        </p:nvSpPr>
        <p:spPr>
          <a:xfrm>
            <a:off x="268275" y="38051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35"/>
          <p:cNvSpPr/>
          <p:nvPr/>
        </p:nvSpPr>
        <p:spPr>
          <a:xfrm>
            <a:off x="472863" y="193878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190B2CE-DA69-4ED0-5929-CF73A84DCFCF}"/>
              </a:ext>
            </a:extLst>
          </p:cNvPr>
          <p:cNvSpPr/>
          <p:nvPr/>
        </p:nvSpPr>
        <p:spPr>
          <a:xfrm>
            <a:off x="1430767" y="1751384"/>
            <a:ext cx="6282466" cy="16407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3" name="Google Shape;1197;p27">
            <a:extLst>
              <a:ext uri="{FF2B5EF4-FFF2-40B4-BE49-F238E27FC236}">
                <a16:creationId xmlns:a16="http://schemas.microsoft.com/office/drawing/2014/main" id="{79AB741A-A22B-8E15-8182-1772AFCB6B19}"/>
              </a:ext>
            </a:extLst>
          </p:cNvPr>
          <p:cNvSpPr txBox="1"/>
          <p:nvPr/>
        </p:nvSpPr>
        <p:spPr>
          <a:xfrm>
            <a:off x="1492238" y="1844606"/>
            <a:ext cx="6159524" cy="130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40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remember and write </a:t>
            </a:r>
          </a:p>
          <a:p>
            <a:pPr algn="ctr"/>
            <a:r>
              <a:rPr lang="en-US" sz="40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all the festivals</a:t>
            </a:r>
          </a:p>
        </p:txBody>
      </p:sp>
    </p:spTree>
    <p:extLst>
      <p:ext uri="{BB962C8B-B14F-4D97-AF65-F5344CB8AC3E}">
        <p14:creationId xmlns:p14="http://schemas.microsoft.com/office/powerpoint/2010/main" val="306515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9829" y="390740"/>
            <a:ext cx="2526788" cy="1899988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Imag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40842" y="406674"/>
            <a:ext cx="2857127" cy="1899988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Image 3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22194" y="406674"/>
            <a:ext cx="3166649" cy="1899988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Image 4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89829" y="2505300"/>
            <a:ext cx="2050233" cy="1714129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 6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994040" y="2517601"/>
            <a:ext cx="2531601" cy="1687734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Fast Button"/>
          <p:cNvSpPr/>
          <p:nvPr/>
        </p:nvSpPr>
        <p:spPr>
          <a:xfrm>
            <a:off x="525782" y="4416274"/>
            <a:ext cx="1886004" cy="52149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entury Gothic" panose="020B0502020202020204" pitchFamily="34" charset="0"/>
              </a:rPr>
              <a:t>Fast</a:t>
            </a:r>
          </a:p>
        </p:txBody>
      </p:sp>
      <p:sp>
        <p:nvSpPr>
          <p:cNvPr id="13" name="Medium Button"/>
          <p:cNvSpPr/>
          <p:nvPr/>
        </p:nvSpPr>
        <p:spPr>
          <a:xfrm>
            <a:off x="2761463" y="4416274"/>
            <a:ext cx="1886004" cy="52149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entury Gothic" panose="020B0502020202020204" pitchFamily="34" charset="0"/>
              </a:rPr>
              <a:t>Medium</a:t>
            </a:r>
          </a:p>
        </p:txBody>
      </p:sp>
      <p:sp>
        <p:nvSpPr>
          <p:cNvPr id="12" name="Slow Button"/>
          <p:cNvSpPr/>
          <p:nvPr/>
        </p:nvSpPr>
        <p:spPr>
          <a:xfrm>
            <a:off x="4994040" y="4416274"/>
            <a:ext cx="1886004" cy="52149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entury Gothic" panose="020B0502020202020204" pitchFamily="34" charset="0"/>
              </a:rPr>
              <a:t>Slow</a:t>
            </a:r>
          </a:p>
        </p:txBody>
      </p:sp>
      <p:sp>
        <p:nvSpPr>
          <p:cNvPr id="16" name="Hide All Button"/>
          <p:cNvSpPr/>
          <p:nvPr/>
        </p:nvSpPr>
        <p:spPr>
          <a:xfrm>
            <a:off x="7648687" y="4403973"/>
            <a:ext cx="1332859" cy="52149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accent6"/>
                </a:solidFill>
              </a:rPr>
              <a:t>Hide all</a:t>
            </a:r>
          </a:p>
        </p:txBody>
      </p:sp>
      <p:sp>
        <p:nvSpPr>
          <p:cNvPr id="17" name="Show All Button"/>
          <p:cNvSpPr/>
          <p:nvPr/>
        </p:nvSpPr>
        <p:spPr>
          <a:xfrm>
            <a:off x="7648687" y="3683841"/>
            <a:ext cx="1332859" cy="52149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ysClr val="windowText" lastClr="000000"/>
                </a:solidFill>
              </a:rPr>
              <a:t>Show all</a:t>
            </a:r>
          </a:p>
        </p:txBody>
      </p:sp>
      <p:grpSp>
        <p:nvGrpSpPr>
          <p:cNvPr id="15" name="Logo"/>
          <p:cNvGrpSpPr/>
          <p:nvPr/>
        </p:nvGrpSpPr>
        <p:grpSpPr>
          <a:xfrm>
            <a:off x="3684766" y="4947298"/>
            <a:ext cx="483106" cy="196208"/>
            <a:chOff x="5160900" y="6348338"/>
            <a:chExt cx="644141" cy="261610"/>
          </a:xfrm>
        </p:grpSpPr>
        <p:pic>
          <p:nvPicPr>
            <p:cNvPr id="18" name="TL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0900" y="6389143"/>
              <a:ext cx="180000" cy="180000"/>
            </a:xfrm>
            <a:prstGeom prst="rect">
              <a:avLst/>
            </a:prstGeom>
          </p:spPr>
        </p:pic>
        <p:sp>
          <p:nvSpPr>
            <p:cNvPr id="19" name="tekhnologic"/>
            <p:cNvSpPr/>
            <p:nvPr/>
          </p:nvSpPr>
          <p:spPr>
            <a:xfrm>
              <a:off x="5620289" y="6348338"/>
              <a:ext cx="184752" cy="261610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endParaRPr lang="ja-JP" altLang="en-US" sz="825" dirty="0">
                <a:ln w="0"/>
                <a:solidFill>
                  <a:srgbClr val="2C71AF"/>
                </a:solidFill>
              </a:endParaRPr>
            </a:p>
          </p:txBody>
        </p:sp>
      </p:grpSp>
      <p:pic>
        <p:nvPicPr>
          <p:cNvPr id="9" name="Image 5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351736" y="2517601"/>
            <a:ext cx="2503339" cy="1687734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022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5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75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6" name="Google Shape;2526;p4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FESTA JUNINA: PACOTE DE ÍCONES</a:t>
            </a:r>
            <a:endParaRPr/>
          </a:p>
        </p:txBody>
      </p:sp>
      <p:grpSp>
        <p:nvGrpSpPr>
          <p:cNvPr id="2527" name="Google Shape;2527;p46"/>
          <p:cNvGrpSpPr/>
          <p:nvPr/>
        </p:nvGrpSpPr>
        <p:grpSpPr>
          <a:xfrm>
            <a:off x="727862" y="1620473"/>
            <a:ext cx="348840" cy="376893"/>
            <a:chOff x="727862" y="1684223"/>
            <a:chExt cx="348840" cy="376893"/>
          </a:xfrm>
        </p:grpSpPr>
        <p:sp>
          <p:nvSpPr>
            <p:cNvPr id="2528" name="Google Shape;2528;p46"/>
            <p:cNvSpPr/>
            <p:nvPr/>
          </p:nvSpPr>
          <p:spPr>
            <a:xfrm>
              <a:off x="899474" y="1882187"/>
              <a:ext cx="96309" cy="45792"/>
            </a:xfrm>
            <a:custGeom>
              <a:avLst/>
              <a:gdLst/>
              <a:ahLst/>
              <a:cxnLst/>
              <a:rect l="l" t="t" r="r" b="b"/>
              <a:pathLst>
                <a:path w="3567" h="1696" extrusionOk="0">
                  <a:moveTo>
                    <a:pt x="775" y="0"/>
                  </a:moveTo>
                  <a:cubicBezTo>
                    <a:pt x="498" y="0"/>
                    <a:pt x="260" y="207"/>
                    <a:pt x="211" y="491"/>
                  </a:cubicBezTo>
                  <a:lnTo>
                    <a:pt x="0" y="1696"/>
                  </a:lnTo>
                  <a:lnTo>
                    <a:pt x="3566" y="1696"/>
                  </a:lnTo>
                  <a:lnTo>
                    <a:pt x="3356" y="491"/>
                  </a:lnTo>
                  <a:cubicBezTo>
                    <a:pt x="3307" y="207"/>
                    <a:pt x="3071" y="0"/>
                    <a:pt x="2794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6"/>
            <p:cNvSpPr/>
            <p:nvPr/>
          </p:nvSpPr>
          <p:spPr>
            <a:xfrm>
              <a:off x="952124" y="1882187"/>
              <a:ext cx="43659" cy="45792"/>
            </a:xfrm>
            <a:custGeom>
              <a:avLst/>
              <a:gdLst/>
              <a:ahLst/>
              <a:cxnLst/>
              <a:rect l="l" t="t" r="r" b="b"/>
              <a:pathLst>
                <a:path w="1617" h="1696" extrusionOk="0">
                  <a:moveTo>
                    <a:pt x="1" y="0"/>
                  </a:moveTo>
                  <a:cubicBezTo>
                    <a:pt x="278" y="0"/>
                    <a:pt x="514" y="207"/>
                    <a:pt x="563" y="491"/>
                  </a:cubicBezTo>
                  <a:lnTo>
                    <a:pt x="774" y="1696"/>
                  </a:lnTo>
                  <a:lnTo>
                    <a:pt x="1616" y="1696"/>
                  </a:lnTo>
                  <a:lnTo>
                    <a:pt x="1406" y="491"/>
                  </a:lnTo>
                  <a:cubicBezTo>
                    <a:pt x="1357" y="207"/>
                    <a:pt x="1121" y="0"/>
                    <a:pt x="844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6"/>
            <p:cNvSpPr/>
            <p:nvPr/>
          </p:nvSpPr>
          <p:spPr>
            <a:xfrm>
              <a:off x="876173" y="1926170"/>
              <a:ext cx="142911" cy="24219"/>
            </a:xfrm>
            <a:custGeom>
              <a:avLst/>
              <a:gdLst/>
              <a:ahLst/>
              <a:cxnLst/>
              <a:rect l="l" t="t" r="r" b="b"/>
              <a:pathLst>
                <a:path w="5293" h="897" extrusionOk="0">
                  <a:moveTo>
                    <a:pt x="174" y="0"/>
                  </a:moveTo>
                  <a:cubicBezTo>
                    <a:pt x="62" y="0"/>
                    <a:pt x="0" y="144"/>
                    <a:pt x="75" y="234"/>
                  </a:cubicBezTo>
                  <a:lnTo>
                    <a:pt x="366" y="590"/>
                  </a:lnTo>
                  <a:cubicBezTo>
                    <a:pt x="520" y="781"/>
                    <a:pt x="752" y="894"/>
                    <a:pt x="1000" y="896"/>
                  </a:cubicBezTo>
                  <a:lnTo>
                    <a:pt x="4294" y="896"/>
                  </a:lnTo>
                  <a:cubicBezTo>
                    <a:pt x="4541" y="894"/>
                    <a:pt x="4773" y="781"/>
                    <a:pt x="4929" y="590"/>
                  </a:cubicBezTo>
                  <a:lnTo>
                    <a:pt x="5219" y="234"/>
                  </a:lnTo>
                  <a:cubicBezTo>
                    <a:pt x="5293" y="144"/>
                    <a:pt x="5233" y="0"/>
                    <a:pt x="5118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6"/>
            <p:cNvSpPr/>
            <p:nvPr/>
          </p:nvSpPr>
          <p:spPr>
            <a:xfrm>
              <a:off x="969350" y="1926170"/>
              <a:ext cx="49734" cy="24219"/>
            </a:xfrm>
            <a:custGeom>
              <a:avLst/>
              <a:gdLst/>
              <a:ahLst/>
              <a:cxnLst/>
              <a:rect l="l" t="t" r="r" b="b"/>
              <a:pathLst>
                <a:path w="1842" h="897" extrusionOk="0">
                  <a:moveTo>
                    <a:pt x="825" y="0"/>
                  </a:moveTo>
                  <a:cubicBezTo>
                    <a:pt x="939" y="0"/>
                    <a:pt x="999" y="144"/>
                    <a:pt x="925" y="234"/>
                  </a:cubicBezTo>
                  <a:lnTo>
                    <a:pt x="635" y="590"/>
                  </a:lnTo>
                  <a:cubicBezTo>
                    <a:pt x="479" y="781"/>
                    <a:pt x="247" y="894"/>
                    <a:pt x="1" y="896"/>
                  </a:cubicBezTo>
                  <a:lnTo>
                    <a:pt x="843" y="896"/>
                  </a:lnTo>
                  <a:cubicBezTo>
                    <a:pt x="1090" y="894"/>
                    <a:pt x="1322" y="781"/>
                    <a:pt x="1478" y="590"/>
                  </a:cubicBezTo>
                  <a:lnTo>
                    <a:pt x="1768" y="234"/>
                  </a:lnTo>
                  <a:cubicBezTo>
                    <a:pt x="1842" y="144"/>
                    <a:pt x="1782" y="0"/>
                    <a:pt x="1667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6"/>
            <p:cNvSpPr/>
            <p:nvPr/>
          </p:nvSpPr>
          <p:spPr>
            <a:xfrm>
              <a:off x="1033475" y="1781774"/>
              <a:ext cx="22761" cy="167184"/>
            </a:xfrm>
            <a:custGeom>
              <a:avLst/>
              <a:gdLst/>
              <a:ahLst/>
              <a:cxnLst/>
              <a:rect l="l" t="t" r="r" b="b"/>
              <a:pathLst>
                <a:path w="843" h="6192" extrusionOk="0">
                  <a:moveTo>
                    <a:pt x="0" y="1"/>
                  </a:moveTo>
                  <a:lnTo>
                    <a:pt x="0" y="6191"/>
                  </a:lnTo>
                  <a:lnTo>
                    <a:pt x="843" y="6191"/>
                  </a:lnTo>
                  <a:lnTo>
                    <a:pt x="843" y="1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6"/>
            <p:cNvSpPr/>
            <p:nvPr/>
          </p:nvSpPr>
          <p:spPr>
            <a:xfrm>
              <a:off x="783239" y="1781774"/>
              <a:ext cx="22788" cy="167184"/>
            </a:xfrm>
            <a:custGeom>
              <a:avLst/>
              <a:gdLst/>
              <a:ahLst/>
              <a:cxnLst/>
              <a:rect l="l" t="t" r="r" b="b"/>
              <a:pathLst>
                <a:path w="844" h="6192" extrusionOk="0">
                  <a:moveTo>
                    <a:pt x="1" y="1"/>
                  </a:moveTo>
                  <a:lnTo>
                    <a:pt x="1" y="6191"/>
                  </a:lnTo>
                  <a:lnTo>
                    <a:pt x="844" y="6191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6"/>
            <p:cNvSpPr/>
            <p:nvPr/>
          </p:nvSpPr>
          <p:spPr>
            <a:xfrm>
              <a:off x="758129" y="1948931"/>
              <a:ext cx="318573" cy="112185"/>
            </a:xfrm>
            <a:custGeom>
              <a:avLst/>
              <a:gdLst/>
              <a:ahLst/>
              <a:cxnLst/>
              <a:rect l="l" t="t" r="r" b="b"/>
              <a:pathLst>
                <a:path w="11799" h="4155" extrusionOk="0">
                  <a:moveTo>
                    <a:pt x="114" y="0"/>
                  </a:moveTo>
                  <a:cubicBezTo>
                    <a:pt x="52" y="0"/>
                    <a:pt x="1" y="51"/>
                    <a:pt x="1" y="113"/>
                  </a:cubicBezTo>
                  <a:lnTo>
                    <a:pt x="1" y="4043"/>
                  </a:lnTo>
                  <a:cubicBezTo>
                    <a:pt x="1" y="4105"/>
                    <a:pt x="52" y="4154"/>
                    <a:pt x="114" y="4154"/>
                  </a:cubicBezTo>
                  <a:lnTo>
                    <a:pt x="11685" y="4154"/>
                  </a:lnTo>
                  <a:cubicBezTo>
                    <a:pt x="11747" y="4154"/>
                    <a:pt x="11798" y="4105"/>
                    <a:pt x="11798" y="4043"/>
                  </a:cubicBezTo>
                  <a:lnTo>
                    <a:pt x="11798" y="113"/>
                  </a:lnTo>
                  <a:cubicBezTo>
                    <a:pt x="11798" y="51"/>
                    <a:pt x="11747" y="0"/>
                    <a:pt x="11685" y="0"/>
                  </a:cubicBez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6"/>
            <p:cNvSpPr/>
            <p:nvPr/>
          </p:nvSpPr>
          <p:spPr>
            <a:xfrm>
              <a:off x="1053914" y="1948931"/>
              <a:ext cx="22788" cy="112185"/>
            </a:xfrm>
            <a:custGeom>
              <a:avLst/>
              <a:gdLst/>
              <a:ahLst/>
              <a:cxnLst/>
              <a:rect l="l" t="t" r="r" b="b"/>
              <a:pathLst>
                <a:path w="844" h="4155" extrusionOk="0">
                  <a:moveTo>
                    <a:pt x="0" y="0"/>
                  </a:moveTo>
                  <a:lnTo>
                    <a:pt x="0" y="4154"/>
                  </a:lnTo>
                  <a:lnTo>
                    <a:pt x="730" y="4154"/>
                  </a:lnTo>
                  <a:cubicBezTo>
                    <a:pt x="792" y="4154"/>
                    <a:pt x="843" y="4105"/>
                    <a:pt x="843" y="4043"/>
                  </a:cubicBezTo>
                  <a:lnTo>
                    <a:pt x="843" y="113"/>
                  </a:lnTo>
                  <a:cubicBezTo>
                    <a:pt x="843" y="51"/>
                    <a:pt x="792" y="0"/>
                    <a:pt x="730" y="0"/>
                  </a:cubicBezTo>
                  <a:close/>
                </a:path>
              </a:pathLst>
            </a:custGeom>
            <a:solidFill>
              <a:srgbClr val="C86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6"/>
            <p:cNvSpPr/>
            <p:nvPr/>
          </p:nvSpPr>
          <p:spPr>
            <a:xfrm>
              <a:off x="758129" y="1988324"/>
              <a:ext cx="318573" cy="33399"/>
            </a:xfrm>
            <a:custGeom>
              <a:avLst/>
              <a:gdLst/>
              <a:ahLst/>
              <a:cxnLst/>
              <a:rect l="l" t="t" r="r" b="b"/>
              <a:pathLst>
                <a:path w="11799" h="1237" extrusionOk="0">
                  <a:moveTo>
                    <a:pt x="1" y="1"/>
                  </a:moveTo>
                  <a:lnTo>
                    <a:pt x="1" y="1237"/>
                  </a:lnTo>
                  <a:lnTo>
                    <a:pt x="11798" y="1237"/>
                  </a:lnTo>
                  <a:lnTo>
                    <a:pt x="11798" y="1"/>
                  </a:lnTo>
                  <a:close/>
                </a:path>
              </a:pathLst>
            </a:custGeom>
            <a:solidFill>
              <a:srgbClr val="C86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6"/>
            <p:cNvSpPr/>
            <p:nvPr/>
          </p:nvSpPr>
          <p:spPr>
            <a:xfrm>
              <a:off x="1053914" y="1988324"/>
              <a:ext cx="22734" cy="33399"/>
            </a:xfrm>
            <a:custGeom>
              <a:avLst/>
              <a:gdLst/>
              <a:ahLst/>
              <a:cxnLst/>
              <a:rect l="l" t="t" r="r" b="b"/>
              <a:pathLst>
                <a:path w="842" h="1237" extrusionOk="0">
                  <a:moveTo>
                    <a:pt x="0" y="1"/>
                  </a:moveTo>
                  <a:lnTo>
                    <a:pt x="0" y="1237"/>
                  </a:lnTo>
                  <a:lnTo>
                    <a:pt x="841" y="1237"/>
                  </a:lnTo>
                  <a:lnTo>
                    <a:pt x="841" y="1"/>
                  </a:ln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6"/>
            <p:cNvSpPr/>
            <p:nvPr/>
          </p:nvSpPr>
          <p:spPr>
            <a:xfrm>
              <a:off x="758129" y="1684223"/>
              <a:ext cx="45549" cy="128925"/>
            </a:xfrm>
            <a:custGeom>
              <a:avLst/>
              <a:gdLst/>
              <a:ahLst/>
              <a:cxnLst/>
              <a:rect l="l" t="t" r="r" b="b"/>
              <a:pathLst>
                <a:path w="1687" h="4775" extrusionOk="0">
                  <a:moveTo>
                    <a:pt x="244" y="0"/>
                  </a:moveTo>
                  <a:cubicBezTo>
                    <a:pt x="109" y="0"/>
                    <a:pt x="1" y="108"/>
                    <a:pt x="1" y="241"/>
                  </a:cubicBezTo>
                  <a:lnTo>
                    <a:pt x="1" y="3932"/>
                  </a:lnTo>
                  <a:cubicBezTo>
                    <a:pt x="1" y="4397"/>
                    <a:pt x="379" y="4775"/>
                    <a:pt x="844" y="4775"/>
                  </a:cubicBezTo>
                  <a:cubicBezTo>
                    <a:pt x="1309" y="4775"/>
                    <a:pt x="1686" y="4397"/>
                    <a:pt x="1686" y="3932"/>
                  </a:cubicBezTo>
                  <a:lnTo>
                    <a:pt x="1686" y="0"/>
                  </a:ln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6"/>
            <p:cNvSpPr/>
            <p:nvPr/>
          </p:nvSpPr>
          <p:spPr>
            <a:xfrm>
              <a:off x="769550" y="1684223"/>
              <a:ext cx="34128" cy="128979"/>
            </a:xfrm>
            <a:custGeom>
              <a:avLst/>
              <a:gdLst/>
              <a:ahLst/>
              <a:cxnLst/>
              <a:rect l="l" t="t" r="r" b="b"/>
              <a:pathLst>
                <a:path w="1264" h="4777" extrusionOk="0">
                  <a:moveTo>
                    <a:pt x="421" y="0"/>
                  </a:moveTo>
                  <a:lnTo>
                    <a:pt x="421" y="3932"/>
                  </a:lnTo>
                  <a:cubicBezTo>
                    <a:pt x="421" y="4233"/>
                    <a:pt x="260" y="4511"/>
                    <a:pt x="0" y="4662"/>
                  </a:cubicBezTo>
                  <a:cubicBezTo>
                    <a:pt x="136" y="4740"/>
                    <a:pt x="280" y="4776"/>
                    <a:pt x="420" y="4776"/>
                  </a:cubicBezTo>
                  <a:cubicBezTo>
                    <a:pt x="860" y="4776"/>
                    <a:pt x="1263" y="4424"/>
                    <a:pt x="1263" y="3932"/>
                  </a:cubicBezTo>
                  <a:lnTo>
                    <a:pt x="1263" y="0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6"/>
            <p:cNvSpPr/>
            <p:nvPr/>
          </p:nvSpPr>
          <p:spPr>
            <a:xfrm>
              <a:off x="803651" y="1684223"/>
              <a:ext cx="45522" cy="128925"/>
            </a:xfrm>
            <a:custGeom>
              <a:avLst/>
              <a:gdLst/>
              <a:ahLst/>
              <a:cxnLst/>
              <a:rect l="l" t="t" r="r" b="b"/>
              <a:pathLst>
                <a:path w="1686" h="4775" extrusionOk="0">
                  <a:moveTo>
                    <a:pt x="0" y="0"/>
                  </a:moveTo>
                  <a:lnTo>
                    <a:pt x="0" y="3932"/>
                  </a:lnTo>
                  <a:cubicBezTo>
                    <a:pt x="0" y="4397"/>
                    <a:pt x="378" y="4775"/>
                    <a:pt x="843" y="4775"/>
                  </a:cubicBezTo>
                  <a:cubicBezTo>
                    <a:pt x="1308" y="4775"/>
                    <a:pt x="1686" y="4397"/>
                    <a:pt x="1686" y="3932"/>
                  </a:cubicBezTo>
                  <a:lnTo>
                    <a:pt x="1686" y="0"/>
                  </a:lnTo>
                  <a:close/>
                </a:path>
              </a:pathLst>
            </a:custGeom>
            <a:solidFill>
              <a:srgbClr val="EEF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6"/>
            <p:cNvSpPr/>
            <p:nvPr/>
          </p:nvSpPr>
          <p:spPr>
            <a:xfrm>
              <a:off x="814991" y="1684223"/>
              <a:ext cx="34182" cy="128979"/>
            </a:xfrm>
            <a:custGeom>
              <a:avLst/>
              <a:gdLst/>
              <a:ahLst/>
              <a:cxnLst/>
              <a:rect l="l" t="t" r="r" b="b"/>
              <a:pathLst>
                <a:path w="1266" h="4777" extrusionOk="0">
                  <a:moveTo>
                    <a:pt x="423" y="0"/>
                  </a:moveTo>
                  <a:lnTo>
                    <a:pt x="423" y="3932"/>
                  </a:lnTo>
                  <a:cubicBezTo>
                    <a:pt x="423" y="4233"/>
                    <a:pt x="263" y="4511"/>
                    <a:pt x="1" y="4662"/>
                  </a:cubicBezTo>
                  <a:cubicBezTo>
                    <a:pt x="137" y="4740"/>
                    <a:pt x="281" y="4776"/>
                    <a:pt x="422" y="4776"/>
                  </a:cubicBezTo>
                  <a:cubicBezTo>
                    <a:pt x="862" y="4776"/>
                    <a:pt x="1266" y="4424"/>
                    <a:pt x="1266" y="3932"/>
                  </a:cubicBezTo>
                  <a:lnTo>
                    <a:pt x="1266" y="0"/>
                  </a:lnTo>
                  <a:close/>
                </a:path>
              </a:pathLst>
            </a:custGeom>
            <a:solidFill>
              <a:srgbClr val="DEE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6"/>
            <p:cNvSpPr/>
            <p:nvPr/>
          </p:nvSpPr>
          <p:spPr>
            <a:xfrm>
              <a:off x="849146" y="1684223"/>
              <a:ext cx="45495" cy="128925"/>
            </a:xfrm>
            <a:custGeom>
              <a:avLst/>
              <a:gdLst/>
              <a:ahLst/>
              <a:cxnLst/>
              <a:rect l="l" t="t" r="r" b="b"/>
              <a:pathLst>
                <a:path w="1685" h="4775" extrusionOk="0">
                  <a:moveTo>
                    <a:pt x="1" y="0"/>
                  </a:moveTo>
                  <a:lnTo>
                    <a:pt x="1" y="3932"/>
                  </a:lnTo>
                  <a:cubicBezTo>
                    <a:pt x="1" y="4397"/>
                    <a:pt x="377" y="4775"/>
                    <a:pt x="842" y="4775"/>
                  </a:cubicBezTo>
                  <a:cubicBezTo>
                    <a:pt x="1309" y="4775"/>
                    <a:pt x="1685" y="4397"/>
                    <a:pt x="1685" y="3932"/>
                  </a:cubicBezTo>
                  <a:lnTo>
                    <a:pt x="1685" y="0"/>
                  </a:ln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6"/>
            <p:cNvSpPr/>
            <p:nvPr/>
          </p:nvSpPr>
          <p:spPr>
            <a:xfrm>
              <a:off x="860513" y="1684223"/>
              <a:ext cx="34128" cy="128979"/>
            </a:xfrm>
            <a:custGeom>
              <a:avLst/>
              <a:gdLst/>
              <a:ahLst/>
              <a:cxnLst/>
              <a:rect l="l" t="t" r="r" b="b"/>
              <a:pathLst>
                <a:path w="1264" h="4777" extrusionOk="0">
                  <a:moveTo>
                    <a:pt x="421" y="0"/>
                  </a:moveTo>
                  <a:lnTo>
                    <a:pt x="421" y="3932"/>
                  </a:lnTo>
                  <a:cubicBezTo>
                    <a:pt x="423" y="4233"/>
                    <a:pt x="262" y="4511"/>
                    <a:pt x="1" y="4662"/>
                  </a:cubicBezTo>
                  <a:cubicBezTo>
                    <a:pt x="137" y="4740"/>
                    <a:pt x="281" y="4776"/>
                    <a:pt x="421" y="4776"/>
                  </a:cubicBezTo>
                  <a:cubicBezTo>
                    <a:pt x="861" y="4776"/>
                    <a:pt x="1264" y="4424"/>
                    <a:pt x="1264" y="3932"/>
                  </a:cubicBezTo>
                  <a:lnTo>
                    <a:pt x="1264" y="0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6"/>
            <p:cNvSpPr/>
            <p:nvPr/>
          </p:nvSpPr>
          <p:spPr>
            <a:xfrm>
              <a:off x="894614" y="1684223"/>
              <a:ext cx="45549" cy="128925"/>
            </a:xfrm>
            <a:custGeom>
              <a:avLst/>
              <a:gdLst/>
              <a:ahLst/>
              <a:cxnLst/>
              <a:rect l="l" t="t" r="r" b="b"/>
              <a:pathLst>
                <a:path w="1687" h="4775" extrusionOk="0">
                  <a:moveTo>
                    <a:pt x="1" y="0"/>
                  </a:moveTo>
                  <a:lnTo>
                    <a:pt x="1" y="3932"/>
                  </a:lnTo>
                  <a:cubicBezTo>
                    <a:pt x="1" y="4397"/>
                    <a:pt x="379" y="4775"/>
                    <a:pt x="844" y="4775"/>
                  </a:cubicBezTo>
                  <a:cubicBezTo>
                    <a:pt x="1310" y="4775"/>
                    <a:pt x="1686" y="4397"/>
                    <a:pt x="1686" y="3932"/>
                  </a:cubicBezTo>
                  <a:lnTo>
                    <a:pt x="1686" y="0"/>
                  </a:lnTo>
                  <a:close/>
                </a:path>
              </a:pathLst>
            </a:custGeom>
            <a:solidFill>
              <a:srgbClr val="EEF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6"/>
            <p:cNvSpPr/>
            <p:nvPr/>
          </p:nvSpPr>
          <p:spPr>
            <a:xfrm>
              <a:off x="906035" y="1684223"/>
              <a:ext cx="34128" cy="128979"/>
            </a:xfrm>
            <a:custGeom>
              <a:avLst/>
              <a:gdLst/>
              <a:ahLst/>
              <a:cxnLst/>
              <a:rect l="l" t="t" r="r" b="b"/>
              <a:pathLst>
                <a:path w="1264" h="4777" extrusionOk="0">
                  <a:moveTo>
                    <a:pt x="421" y="0"/>
                  </a:moveTo>
                  <a:lnTo>
                    <a:pt x="421" y="3932"/>
                  </a:lnTo>
                  <a:cubicBezTo>
                    <a:pt x="422" y="4233"/>
                    <a:pt x="262" y="4511"/>
                    <a:pt x="0" y="4662"/>
                  </a:cubicBezTo>
                  <a:cubicBezTo>
                    <a:pt x="136" y="4740"/>
                    <a:pt x="280" y="4776"/>
                    <a:pt x="420" y="4776"/>
                  </a:cubicBezTo>
                  <a:cubicBezTo>
                    <a:pt x="860" y="4776"/>
                    <a:pt x="1263" y="4424"/>
                    <a:pt x="1263" y="3932"/>
                  </a:cubicBezTo>
                  <a:lnTo>
                    <a:pt x="1263" y="0"/>
                  </a:lnTo>
                  <a:close/>
                </a:path>
              </a:pathLst>
            </a:custGeom>
            <a:solidFill>
              <a:srgbClr val="DEE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6"/>
            <p:cNvSpPr/>
            <p:nvPr/>
          </p:nvSpPr>
          <p:spPr>
            <a:xfrm>
              <a:off x="940136" y="1684223"/>
              <a:ext cx="45549" cy="128925"/>
            </a:xfrm>
            <a:custGeom>
              <a:avLst/>
              <a:gdLst/>
              <a:ahLst/>
              <a:cxnLst/>
              <a:rect l="l" t="t" r="r" b="b"/>
              <a:pathLst>
                <a:path w="1687" h="4775" extrusionOk="0">
                  <a:moveTo>
                    <a:pt x="0" y="0"/>
                  </a:moveTo>
                  <a:lnTo>
                    <a:pt x="0" y="3932"/>
                  </a:lnTo>
                  <a:cubicBezTo>
                    <a:pt x="0" y="4397"/>
                    <a:pt x="378" y="4775"/>
                    <a:pt x="843" y="4775"/>
                  </a:cubicBezTo>
                  <a:cubicBezTo>
                    <a:pt x="1308" y="4775"/>
                    <a:pt x="1686" y="4397"/>
                    <a:pt x="1686" y="3932"/>
                  </a:cubicBezTo>
                  <a:lnTo>
                    <a:pt x="1686" y="0"/>
                  </a:ln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6"/>
            <p:cNvSpPr/>
            <p:nvPr/>
          </p:nvSpPr>
          <p:spPr>
            <a:xfrm>
              <a:off x="951530" y="1684223"/>
              <a:ext cx="34155" cy="128979"/>
            </a:xfrm>
            <a:custGeom>
              <a:avLst/>
              <a:gdLst/>
              <a:ahLst/>
              <a:cxnLst/>
              <a:rect l="l" t="t" r="r" b="b"/>
              <a:pathLst>
                <a:path w="1265" h="4777" extrusionOk="0">
                  <a:moveTo>
                    <a:pt x="421" y="0"/>
                  </a:moveTo>
                  <a:lnTo>
                    <a:pt x="421" y="3932"/>
                  </a:lnTo>
                  <a:cubicBezTo>
                    <a:pt x="421" y="4233"/>
                    <a:pt x="261" y="4511"/>
                    <a:pt x="1" y="4662"/>
                  </a:cubicBezTo>
                  <a:cubicBezTo>
                    <a:pt x="136" y="4740"/>
                    <a:pt x="280" y="4776"/>
                    <a:pt x="421" y="4776"/>
                  </a:cubicBezTo>
                  <a:cubicBezTo>
                    <a:pt x="860" y="4776"/>
                    <a:pt x="1264" y="4424"/>
                    <a:pt x="1264" y="3932"/>
                  </a:cubicBezTo>
                  <a:lnTo>
                    <a:pt x="1264" y="0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6"/>
            <p:cNvSpPr/>
            <p:nvPr/>
          </p:nvSpPr>
          <p:spPr>
            <a:xfrm>
              <a:off x="985658" y="1684223"/>
              <a:ext cx="45522" cy="128925"/>
            </a:xfrm>
            <a:custGeom>
              <a:avLst/>
              <a:gdLst/>
              <a:ahLst/>
              <a:cxnLst/>
              <a:rect l="l" t="t" r="r" b="b"/>
              <a:pathLst>
                <a:path w="1686" h="4775" extrusionOk="0">
                  <a:moveTo>
                    <a:pt x="0" y="0"/>
                  </a:moveTo>
                  <a:lnTo>
                    <a:pt x="0" y="3932"/>
                  </a:lnTo>
                  <a:cubicBezTo>
                    <a:pt x="0" y="4397"/>
                    <a:pt x="378" y="4775"/>
                    <a:pt x="843" y="4775"/>
                  </a:cubicBezTo>
                  <a:cubicBezTo>
                    <a:pt x="1308" y="4775"/>
                    <a:pt x="1686" y="4397"/>
                    <a:pt x="1686" y="3932"/>
                  </a:cubicBezTo>
                  <a:lnTo>
                    <a:pt x="1686" y="0"/>
                  </a:lnTo>
                  <a:close/>
                </a:path>
              </a:pathLst>
            </a:custGeom>
            <a:solidFill>
              <a:srgbClr val="EEF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6"/>
            <p:cNvSpPr/>
            <p:nvPr/>
          </p:nvSpPr>
          <p:spPr>
            <a:xfrm>
              <a:off x="996998" y="1684223"/>
              <a:ext cx="34182" cy="128979"/>
            </a:xfrm>
            <a:custGeom>
              <a:avLst/>
              <a:gdLst/>
              <a:ahLst/>
              <a:cxnLst/>
              <a:rect l="l" t="t" r="r" b="b"/>
              <a:pathLst>
                <a:path w="1266" h="4777" extrusionOk="0">
                  <a:moveTo>
                    <a:pt x="423" y="0"/>
                  </a:moveTo>
                  <a:lnTo>
                    <a:pt x="423" y="3932"/>
                  </a:lnTo>
                  <a:cubicBezTo>
                    <a:pt x="423" y="4233"/>
                    <a:pt x="262" y="4511"/>
                    <a:pt x="1" y="4662"/>
                  </a:cubicBezTo>
                  <a:cubicBezTo>
                    <a:pt x="137" y="4740"/>
                    <a:pt x="281" y="4776"/>
                    <a:pt x="421" y="4776"/>
                  </a:cubicBezTo>
                  <a:cubicBezTo>
                    <a:pt x="862" y="4776"/>
                    <a:pt x="1266" y="4424"/>
                    <a:pt x="1266" y="3932"/>
                  </a:cubicBezTo>
                  <a:lnTo>
                    <a:pt x="1266" y="0"/>
                  </a:lnTo>
                  <a:close/>
                </a:path>
              </a:pathLst>
            </a:custGeom>
            <a:solidFill>
              <a:srgbClr val="DEE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6"/>
            <p:cNvSpPr/>
            <p:nvPr/>
          </p:nvSpPr>
          <p:spPr>
            <a:xfrm>
              <a:off x="1031153" y="1684223"/>
              <a:ext cx="45549" cy="128925"/>
            </a:xfrm>
            <a:custGeom>
              <a:avLst/>
              <a:gdLst/>
              <a:ahLst/>
              <a:cxnLst/>
              <a:rect l="l" t="t" r="r" b="b"/>
              <a:pathLst>
                <a:path w="1687" h="4775" extrusionOk="0">
                  <a:moveTo>
                    <a:pt x="1" y="0"/>
                  </a:moveTo>
                  <a:lnTo>
                    <a:pt x="1" y="3932"/>
                  </a:lnTo>
                  <a:cubicBezTo>
                    <a:pt x="1" y="4397"/>
                    <a:pt x="377" y="4775"/>
                    <a:pt x="843" y="4775"/>
                  </a:cubicBezTo>
                  <a:cubicBezTo>
                    <a:pt x="1308" y="4775"/>
                    <a:pt x="1684" y="4397"/>
                    <a:pt x="1686" y="3932"/>
                  </a:cubicBezTo>
                  <a:lnTo>
                    <a:pt x="1686" y="243"/>
                  </a:lnTo>
                  <a:cubicBezTo>
                    <a:pt x="1686" y="108"/>
                    <a:pt x="1577" y="0"/>
                    <a:pt x="1443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6"/>
            <p:cNvSpPr/>
            <p:nvPr/>
          </p:nvSpPr>
          <p:spPr>
            <a:xfrm>
              <a:off x="1042520" y="1684223"/>
              <a:ext cx="34128" cy="128979"/>
            </a:xfrm>
            <a:custGeom>
              <a:avLst/>
              <a:gdLst/>
              <a:ahLst/>
              <a:cxnLst/>
              <a:rect l="l" t="t" r="r" b="b"/>
              <a:pathLst>
                <a:path w="1264" h="4777" extrusionOk="0">
                  <a:moveTo>
                    <a:pt x="180" y="0"/>
                  </a:moveTo>
                  <a:cubicBezTo>
                    <a:pt x="313" y="0"/>
                    <a:pt x="422" y="108"/>
                    <a:pt x="422" y="243"/>
                  </a:cubicBezTo>
                  <a:lnTo>
                    <a:pt x="422" y="3932"/>
                  </a:lnTo>
                  <a:cubicBezTo>
                    <a:pt x="422" y="4233"/>
                    <a:pt x="262" y="4511"/>
                    <a:pt x="0" y="4662"/>
                  </a:cubicBezTo>
                  <a:cubicBezTo>
                    <a:pt x="136" y="4740"/>
                    <a:pt x="280" y="4776"/>
                    <a:pt x="420" y="4776"/>
                  </a:cubicBezTo>
                  <a:cubicBezTo>
                    <a:pt x="860" y="4776"/>
                    <a:pt x="1263" y="4424"/>
                    <a:pt x="1263" y="3932"/>
                  </a:cubicBezTo>
                  <a:lnTo>
                    <a:pt x="1263" y="241"/>
                  </a:lnTo>
                  <a:cubicBezTo>
                    <a:pt x="1263" y="108"/>
                    <a:pt x="1156" y="0"/>
                    <a:pt x="1022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6"/>
            <p:cNvSpPr/>
            <p:nvPr/>
          </p:nvSpPr>
          <p:spPr>
            <a:xfrm>
              <a:off x="727862" y="1880594"/>
              <a:ext cx="124335" cy="180522"/>
            </a:xfrm>
            <a:custGeom>
              <a:avLst/>
              <a:gdLst/>
              <a:ahLst/>
              <a:cxnLst/>
              <a:rect l="l" t="t" r="r" b="b"/>
              <a:pathLst>
                <a:path w="4605" h="6686" extrusionOk="0">
                  <a:moveTo>
                    <a:pt x="112" y="1"/>
                  </a:moveTo>
                  <a:cubicBezTo>
                    <a:pt x="50" y="1"/>
                    <a:pt x="0" y="52"/>
                    <a:pt x="0" y="114"/>
                  </a:cubicBezTo>
                  <a:lnTo>
                    <a:pt x="0" y="6574"/>
                  </a:lnTo>
                  <a:cubicBezTo>
                    <a:pt x="0" y="6636"/>
                    <a:pt x="50" y="6685"/>
                    <a:pt x="112" y="6685"/>
                  </a:cubicBezTo>
                  <a:lnTo>
                    <a:pt x="4493" y="6685"/>
                  </a:lnTo>
                  <a:cubicBezTo>
                    <a:pt x="4555" y="6685"/>
                    <a:pt x="4604" y="6636"/>
                    <a:pt x="4604" y="6574"/>
                  </a:cubicBezTo>
                  <a:lnTo>
                    <a:pt x="4604" y="114"/>
                  </a:lnTo>
                  <a:cubicBezTo>
                    <a:pt x="4604" y="52"/>
                    <a:pt x="4555" y="1"/>
                    <a:pt x="4493" y="1"/>
                  </a:cubicBezTo>
                  <a:close/>
                </a:path>
              </a:pathLst>
            </a:custGeom>
            <a:solidFill>
              <a:srgbClr val="7A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6"/>
            <p:cNvSpPr/>
            <p:nvPr/>
          </p:nvSpPr>
          <p:spPr>
            <a:xfrm>
              <a:off x="826412" y="1880594"/>
              <a:ext cx="25785" cy="180522"/>
            </a:xfrm>
            <a:custGeom>
              <a:avLst/>
              <a:gdLst/>
              <a:ahLst/>
              <a:cxnLst/>
              <a:rect l="l" t="t" r="r" b="b"/>
              <a:pathLst>
                <a:path w="955" h="6686" extrusionOk="0">
                  <a:moveTo>
                    <a:pt x="0" y="1"/>
                  </a:moveTo>
                  <a:cubicBezTo>
                    <a:pt x="62" y="1"/>
                    <a:pt x="113" y="52"/>
                    <a:pt x="113" y="114"/>
                  </a:cubicBezTo>
                  <a:lnTo>
                    <a:pt x="113" y="6574"/>
                  </a:lnTo>
                  <a:cubicBezTo>
                    <a:pt x="113" y="6636"/>
                    <a:pt x="62" y="6685"/>
                    <a:pt x="0" y="6685"/>
                  </a:cubicBezTo>
                  <a:lnTo>
                    <a:pt x="843" y="6685"/>
                  </a:lnTo>
                  <a:cubicBezTo>
                    <a:pt x="905" y="6685"/>
                    <a:pt x="954" y="6636"/>
                    <a:pt x="954" y="6574"/>
                  </a:cubicBezTo>
                  <a:lnTo>
                    <a:pt x="954" y="114"/>
                  </a:lnTo>
                  <a:cubicBezTo>
                    <a:pt x="954" y="52"/>
                    <a:pt x="905" y="1"/>
                    <a:pt x="843" y="1"/>
                  </a:cubicBezTo>
                  <a:close/>
                </a:path>
              </a:pathLst>
            </a:custGeom>
            <a:solidFill>
              <a:srgbClr val="68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6"/>
            <p:cNvSpPr/>
            <p:nvPr/>
          </p:nvSpPr>
          <p:spPr>
            <a:xfrm>
              <a:off x="753026" y="1937726"/>
              <a:ext cx="74007" cy="66285"/>
            </a:xfrm>
            <a:custGeom>
              <a:avLst/>
              <a:gdLst/>
              <a:ahLst/>
              <a:cxnLst/>
              <a:rect l="l" t="t" r="r" b="b"/>
              <a:pathLst>
                <a:path w="2741" h="2455" extrusionOk="0">
                  <a:moveTo>
                    <a:pt x="1370" y="0"/>
                  </a:moveTo>
                  <a:cubicBezTo>
                    <a:pt x="1251" y="0"/>
                    <a:pt x="1133" y="62"/>
                    <a:pt x="1072" y="186"/>
                  </a:cubicBezTo>
                  <a:lnTo>
                    <a:pt x="935" y="461"/>
                  </a:lnTo>
                  <a:cubicBezTo>
                    <a:pt x="887" y="559"/>
                    <a:pt x="793" y="627"/>
                    <a:pt x="686" y="642"/>
                  </a:cubicBezTo>
                  <a:lnTo>
                    <a:pt x="381" y="687"/>
                  </a:lnTo>
                  <a:cubicBezTo>
                    <a:pt x="108" y="726"/>
                    <a:pt x="0" y="1061"/>
                    <a:pt x="197" y="1254"/>
                  </a:cubicBezTo>
                  <a:lnTo>
                    <a:pt x="417" y="1468"/>
                  </a:lnTo>
                  <a:cubicBezTo>
                    <a:pt x="496" y="1545"/>
                    <a:pt x="530" y="1654"/>
                    <a:pt x="513" y="1762"/>
                  </a:cubicBezTo>
                  <a:lnTo>
                    <a:pt x="460" y="2065"/>
                  </a:lnTo>
                  <a:cubicBezTo>
                    <a:pt x="423" y="2280"/>
                    <a:pt x="594" y="2454"/>
                    <a:pt x="788" y="2454"/>
                  </a:cubicBezTo>
                  <a:cubicBezTo>
                    <a:pt x="839" y="2454"/>
                    <a:pt x="891" y="2442"/>
                    <a:pt x="942" y="2415"/>
                  </a:cubicBezTo>
                  <a:lnTo>
                    <a:pt x="1216" y="2273"/>
                  </a:lnTo>
                  <a:cubicBezTo>
                    <a:pt x="1263" y="2248"/>
                    <a:pt x="1316" y="2235"/>
                    <a:pt x="1370" y="2235"/>
                  </a:cubicBezTo>
                  <a:cubicBezTo>
                    <a:pt x="1423" y="2235"/>
                    <a:pt x="1476" y="2248"/>
                    <a:pt x="1525" y="2273"/>
                  </a:cubicBezTo>
                  <a:lnTo>
                    <a:pt x="1797" y="2415"/>
                  </a:lnTo>
                  <a:cubicBezTo>
                    <a:pt x="1848" y="2442"/>
                    <a:pt x="1901" y="2454"/>
                    <a:pt x="1952" y="2454"/>
                  </a:cubicBezTo>
                  <a:cubicBezTo>
                    <a:pt x="2145" y="2454"/>
                    <a:pt x="2315" y="2280"/>
                    <a:pt x="2279" y="2065"/>
                  </a:cubicBezTo>
                  <a:lnTo>
                    <a:pt x="2228" y="1762"/>
                  </a:lnTo>
                  <a:cubicBezTo>
                    <a:pt x="2209" y="1654"/>
                    <a:pt x="2245" y="1545"/>
                    <a:pt x="2323" y="1468"/>
                  </a:cubicBezTo>
                  <a:lnTo>
                    <a:pt x="2542" y="1254"/>
                  </a:lnTo>
                  <a:cubicBezTo>
                    <a:pt x="2740" y="1061"/>
                    <a:pt x="2631" y="726"/>
                    <a:pt x="2359" y="687"/>
                  </a:cubicBezTo>
                  <a:lnTo>
                    <a:pt x="2055" y="642"/>
                  </a:lnTo>
                  <a:cubicBezTo>
                    <a:pt x="1946" y="627"/>
                    <a:pt x="1853" y="559"/>
                    <a:pt x="1804" y="461"/>
                  </a:cubicBezTo>
                  <a:lnTo>
                    <a:pt x="1669" y="186"/>
                  </a:lnTo>
                  <a:cubicBezTo>
                    <a:pt x="1607" y="62"/>
                    <a:pt x="1488" y="0"/>
                    <a:pt x="1370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6"/>
            <p:cNvSpPr/>
            <p:nvPr/>
          </p:nvSpPr>
          <p:spPr>
            <a:xfrm>
              <a:off x="777974" y="1937699"/>
              <a:ext cx="49059" cy="66339"/>
            </a:xfrm>
            <a:custGeom>
              <a:avLst/>
              <a:gdLst/>
              <a:ahLst/>
              <a:cxnLst/>
              <a:rect l="l" t="t" r="r" b="b"/>
              <a:pathLst>
                <a:path w="1817" h="2457" extrusionOk="0">
                  <a:moveTo>
                    <a:pt x="446" y="1"/>
                  </a:moveTo>
                  <a:cubicBezTo>
                    <a:pt x="327" y="1"/>
                    <a:pt x="209" y="62"/>
                    <a:pt x="148" y="185"/>
                  </a:cubicBezTo>
                  <a:lnTo>
                    <a:pt x="11" y="462"/>
                  </a:lnTo>
                  <a:cubicBezTo>
                    <a:pt x="8" y="469"/>
                    <a:pt x="4" y="474"/>
                    <a:pt x="1" y="481"/>
                  </a:cubicBezTo>
                  <a:lnTo>
                    <a:pt x="37" y="556"/>
                  </a:lnTo>
                  <a:cubicBezTo>
                    <a:pt x="86" y="655"/>
                    <a:pt x="179" y="724"/>
                    <a:pt x="288" y="739"/>
                  </a:cubicBezTo>
                  <a:lnTo>
                    <a:pt x="592" y="784"/>
                  </a:lnTo>
                  <a:cubicBezTo>
                    <a:pt x="864" y="823"/>
                    <a:pt x="974" y="1158"/>
                    <a:pt x="777" y="1349"/>
                  </a:cubicBezTo>
                  <a:lnTo>
                    <a:pt x="557" y="1565"/>
                  </a:lnTo>
                  <a:cubicBezTo>
                    <a:pt x="478" y="1642"/>
                    <a:pt x="442" y="1751"/>
                    <a:pt x="461" y="1859"/>
                  </a:cubicBezTo>
                  <a:lnTo>
                    <a:pt x="512" y="2161"/>
                  </a:lnTo>
                  <a:cubicBezTo>
                    <a:pt x="517" y="2189"/>
                    <a:pt x="519" y="2216"/>
                    <a:pt x="517" y="2243"/>
                  </a:cubicBezTo>
                  <a:cubicBezTo>
                    <a:pt x="546" y="2250"/>
                    <a:pt x="574" y="2261"/>
                    <a:pt x="601" y="2274"/>
                  </a:cubicBezTo>
                  <a:lnTo>
                    <a:pt x="873" y="2418"/>
                  </a:lnTo>
                  <a:cubicBezTo>
                    <a:pt x="924" y="2445"/>
                    <a:pt x="977" y="2457"/>
                    <a:pt x="1028" y="2457"/>
                  </a:cubicBezTo>
                  <a:cubicBezTo>
                    <a:pt x="1221" y="2457"/>
                    <a:pt x="1391" y="2282"/>
                    <a:pt x="1355" y="2067"/>
                  </a:cubicBezTo>
                  <a:lnTo>
                    <a:pt x="1304" y="1763"/>
                  </a:lnTo>
                  <a:cubicBezTo>
                    <a:pt x="1285" y="1655"/>
                    <a:pt x="1321" y="1546"/>
                    <a:pt x="1399" y="1469"/>
                  </a:cubicBezTo>
                  <a:lnTo>
                    <a:pt x="1618" y="1255"/>
                  </a:lnTo>
                  <a:cubicBezTo>
                    <a:pt x="1816" y="1064"/>
                    <a:pt x="1707" y="729"/>
                    <a:pt x="1435" y="688"/>
                  </a:cubicBezTo>
                  <a:lnTo>
                    <a:pt x="1131" y="643"/>
                  </a:lnTo>
                  <a:cubicBezTo>
                    <a:pt x="1022" y="628"/>
                    <a:pt x="929" y="560"/>
                    <a:pt x="880" y="462"/>
                  </a:cubicBezTo>
                  <a:lnTo>
                    <a:pt x="745" y="185"/>
                  </a:lnTo>
                  <a:cubicBezTo>
                    <a:pt x="683" y="62"/>
                    <a:pt x="564" y="1"/>
                    <a:pt x="446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6" name="Google Shape;2556;p46"/>
          <p:cNvGrpSpPr/>
          <p:nvPr/>
        </p:nvGrpSpPr>
        <p:grpSpPr>
          <a:xfrm>
            <a:off x="7321721" y="2222762"/>
            <a:ext cx="205308" cy="376947"/>
            <a:chOff x="7321721" y="2286512"/>
            <a:chExt cx="205308" cy="376947"/>
          </a:xfrm>
        </p:grpSpPr>
        <p:sp>
          <p:nvSpPr>
            <p:cNvPr id="2557" name="Google Shape;2557;p46"/>
            <p:cNvSpPr/>
            <p:nvPr/>
          </p:nvSpPr>
          <p:spPr>
            <a:xfrm>
              <a:off x="7412252" y="2542445"/>
              <a:ext cx="24192" cy="121014"/>
            </a:xfrm>
            <a:custGeom>
              <a:avLst/>
              <a:gdLst/>
              <a:ahLst/>
              <a:cxnLst/>
              <a:rect l="l" t="t" r="r" b="b"/>
              <a:pathLst>
                <a:path w="896" h="4482" extrusionOk="0">
                  <a:moveTo>
                    <a:pt x="250" y="1"/>
                  </a:moveTo>
                  <a:cubicBezTo>
                    <a:pt x="192" y="1"/>
                    <a:pt x="144" y="48"/>
                    <a:pt x="142" y="107"/>
                  </a:cubicBezTo>
                  <a:lnTo>
                    <a:pt x="4" y="4368"/>
                  </a:lnTo>
                  <a:cubicBezTo>
                    <a:pt x="0" y="4430"/>
                    <a:pt x="50" y="4481"/>
                    <a:pt x="111" y="4481"/>
                  </a:cubicBezTo>
                  <a:lnTo>
                    <a:pt x="785" y="4481"/>
                  </a:lnTo>
                  <a:cubicBezTo>
                    <a:pt x="846" y="4481"/>
                    <a:pt x="896" y="4430"/>
                    <a:pt x="894" y="4368"/>
                  </a:cubicBezTo>
                  <a:lnTo>
                    <a:pt x="756" y="107"/>
                  </a:lnTo>
                  <a:cubicBezTo>
                    <a:pt x="754" y="48"/>
                    <a:pt x="706" y="1"/>
                    <a:pt x="646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6"/>
            <p:cNvSpPr/>
            <p:nvPr/>
          </p:nvSpPr>
          <p:spPr>
            <a:xfrm>
              <a:off x="7367783" y="2542445"/>
              <a:ext cx="30213" cy="121014"/>
            </a:xfrm>
            <a:custGeom>
              <a:avLst/>
              <a:gdLst/>
              <a:ahLst/>
              <a:cxnLst/>
              <a:rect l="l" t="t" r="r" b="b"/>
              <a:pathLst>
                <a:path w="1119" h="4482" extrusionOk="0">
                  <a:moveTo>
                    <a:pt x="613" y="1"/>
                  </a:moveTo>
                  <a:cubicBezTo>
                    <a:pt x="557" y="1"/>
                    <a:pt x="510" y="43"/>
                    <a:pt x="504" y="98"/>
                  </a:cubicBezTo>
                  <a:lnTo>
                    <a:pt x="8" y="4360"/>
                  </a:lnTo>
                  <a:cubicBezTo>
                    <a:pt x="1" y="4425"/>
                    <a:pt x="50" y="4481"/>
                    <a:pt x="117" y="4481"/>
                  </a:cubicBezTo>
                  <a:lnTo>
                    <a:pt x="789" y="4481"/>
                  </a:lnTo>
                  <a:cubicBezTo>
                    <a:pt x="847" y="4481"/>
                    <a:pt x="895" y="4435"/>
                    <a:pt x="898" y="4377"/>
                  </a:cubicBezTo>
                  <a:lnTo>
                    <a:pt x="1117" y="115"/>
                  </a:lnTo>
                  <a:cubicBezTo>
                    <a:pt x="1119" y="54"/>
                    <a:pt x="1069" y="1"/>
                    <a:pt x="1008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6"/>
            <p:cNvSpPr/>
            <p:nvPr/>
          </p:nvSpPr>
          <p:spPr>
            <a:xfrm>
              <a:off x="7450727" y="2542445"/>
              <a:ext cx="30213" cy="121014"/>
            </a:xfrm>
            <a:custGeom>
              <a:avLst/>
              <a:gdLst/>
              <a:ahLst/>
              <a:cxnLst/>
              <a:rect l="l" t="t" r="r" b="b"/>
              <a:pathLst>
                <a:path w="1119" h="4482" extrusionOk="0">
                  <a:moveTo>
                    <a:pt x="112" y="1"/>
                  </a:moveTo>
                  <a:cubicBezTo>
                    <a:pt x="50" y="1"/>
                    <a:pt x="1" y="54"/>
                    <a:pt x="3" y="115"/>
                  </a:cubicBezTo>
                  <a:lnTo>
                    <a:pt x="221" y="4377"/>
                  </a:lnTo>
                  <a:cubicBezTo>
                    <a:pt x="225" y="4435"/>
                    <a:pt x="273" y="4481"/>
                    <a:pt x="331" y="4481"/>
                  </a:cubicBezTo>
                  <a:lnTo>
                    <a:pt x="1004" y="4481"/>
                  </a:lnTo>
                  <a:cubicBezTo>
                    <a:pt x="1069" y="4481"/>
                    <a:pt x="1119" y="4425"/>
                    <a:pt x="1112" y="4360"/>
                  </a:cubicBezTo>
                  <a:lnTo>
                    <a:pt x="616" y="98"/>
                  </a:lnTo>
                  <a:cubicBezTo>
                    <a:pt x="609" y="43"/>
                    <a:pt x="563" y="1"/>
                    <a:pt x="507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6"/>
            <p:cNvSpPr/>
            <p:nvPr/>
          </p:nvSpPr>
          <p:spPr>
            <a:xfrm>
              <a:off x="7374857" y="2286512"/>
              <a:ext cx="99117" cy="49977"/>
            </a:xfrm>
            <a:custGeom>
              <a:avLst/>
              <a:gdLst/>
              <a:ahLst/>
              <a:cxnLst/>
              <a:rect l="l" t="t" r="r" b="b"/>
              <a:pathLst>
                <a:path w="3671" h="1851" extrusionOk="0">
                  <a:moveTo>
                    <a:pt x="1833" y="0"/>
                  </a:moveTo>
                  <a:cubicBezTo>
                    <a:pt x="501" y="0"/>
                    <a:pt x="47" y="1524"/>
                    <a:pt x="28" y="1589"/>
                  </a:cubicBezTo>
                  <a:cubicBezTo>
                    <a:pt x="0" y="1696"/>
                    <a:pt x="62" y="1806"/>
                    <a:pt x="168" y="1836"/>
                  </a:cubicBezTo>
                  <a:cubicBezTo>
                    <a:pt x="187" y="1842"/>
                    <a:pt x="206" y="1844"/>
                    <a:pt x="225" y="1844"/>
                  </a:cubicBezTo>
                  <a:cubicBezTo>
                    <a:pt x="311" y="1844"/>
                    <a:pt x="391" y="1789"/>
                    <a:pt x="419" y="1703"/>
                  </a:cubicBezTo>
                  <a:cubicBezTo>
                    <a:pt x="424" y="1689"/>
                    <a:pt x="811" y="411"/>
                    <a:pt x="1833" y="411"/>
                  </a:cubicBezTo>
                  <a:cubicBezTo>
                    <a:pt x="2857" y="411"/>
                    <a:pt x="3243" y="1689"/>
                    <a:pt x="3247" y="1703"/>
                  </a:cubicBezTo>
                  <a:cubicBezTo>
                    <a:pt x="3272" y="1790"/>
                    <a:pt x="3353" y="1850"/>
                    <a:pt x="3443" y="1850"/>
                  </a:cubicBezTo>
                  <a:cubicBezTo>
                    <a:pt x="3462" y="1850"/>
                    <a:pt x="3481" y="1847"/>
                    <a:pt x="3500" y="1842"/>
                  </a:cubicBezTo>
                  <a:cubicBezTo>
                    <a:pt x="3609" y="1811"/>
                    <a:pt x="3671" y="1698"/>
                    <a:pt x="3640" y="1589"/>
                  </a:cubicBezTo>
                  <a:cubicBezTo>
                    <a:pt x="3621" y="1525"/>
                    <a:pt x="3165" y="0"/>
                    <a:pt x="1833" y="0"/>
                  </a:cubicBez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6"/>
            <p:cNvSpPr/>
            <p:nvPr/>
          </p:nvSpPr>
          <p:spPr>
            <a:xfrm>
              <a:off x="7321721" y="2321585"/>
              <a:ext cx="205254" cy="229554"/>
            </a:xfrm>
            <a:custGeom>
              <a:avLst/>
              <a:gdLst/>
              <a:ahLst/>
              <a:cxnLst/>
              <a:rect l="l" t="t" r="r" b="b"/>
              <a:pathLst>
                <a:path w="7602" h="8502" extrusionOk="0">
                  <a:moveTo>
                    <a:pt x="2021" y="1"/>
                  </a:moveTo>
                  <a:cubicBezTo>
                    <a:pt x="1931" y="1"/>
                    <a:pt x="1851" y="52"/>
                    <a:pt x="1815" y="134"/>
                  </a:cubicBezTo>
                  <a:lnTo>
                    <a:pt x="95" y="3927"/>
                  </a:lnTo>
                  <a:cubicBezTo>
                    <a:pt x="1" y="4132"/>
                    <a:pt x="1" y="4368"/>
                    <a:pt x="95" y="4575"/>
                  </a:cubicBezTo>
                  <a:lnTo>
                    <a:pt x="1815" y="8369"/>
                  </a:lnTo>
                  <a:cubicBezTo>
                    <a:pt x="1851" y="8449"/>
                    <a:pt x="1931" y="8502"/>
                    <a:pt x="2021" y="8502"/>
                  </a:cubicBezTo>
                  <a:lnTo>
                    <a:pt x="5582" y="8502"/>
                  </a:lnTo>
                  <a:cubicBezTo>
                    <a:pt x="5671" y="8502"/>
                    <a:pt x="5752" y="8449"/>
                    <a:pt x="5789" y="8369"/>
                  </a:cubicBezTo>
                  <a:lnTo>
                    <a:pt x="7509" y="4575"/>
                  </a:lnTo>
                  <a:cubicBezTo>
                    <a:pt x="7601" y="4368"/>
                    <a:pt x="7601" y="4132"/>
                    <a:pt x="7509" y="3927"/>
                  </a:cubicBezTo>
                  <a:lnTo>
                    <a:pt x="5789" y="134"/>
                  </a:lnTo>
                  <a:cubicBezTo>
                    <a:pt x="5752" y="52"/>
                    <a:pt x="5671" y="1"/>
                    <a:pt x="5582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6"/>
            <p:cNvSpPr/>
            <p:nvPr/>
          </p:nvSpPr>
          <p:spPr>
            <a:xfrm>
              <a:off x="7449593" y="2321585"/>
              <a:ext cx="77436" cy="229554"/>
            </a:xfrm>
            <a:custGeom>
              <a:avLst/>
              <a:gdLst/>
              <a:ahLst/>
              <a:cxnLst/>
              <a:rect l="l" t="t" r="r" b="b"/>
              <a:pathLst>
                <a:path w="2868" h="8502" extrusionOk="0">
                  <a:moveTo>
                    <a:pt x="0" y="1"/>
                  </a:moveTo>
                  <a:cubicBezTo>
                    <a:pt x="89" y="1"/>
                    <a:pt x="171" y="52"/>
                    <a:pt x="207" y="134"/>
                  </a:cubicBezTo>
                  <a:lnTo>
                    <a:pt x="1928" y="3927"/>
                  </a:lnTo>
                  <a:cubicBezTo>
                    <a:pt x="2021" y="4132"/>
                    <a:pt x="2021" y="4368"/>
                    <a:pt x="1928" y="4574"/>
                  </a:cubicBezTo>
                  <a:lnTo>
                    <a:pt x="207" y="8369"/>
                  </a:lnTo>
                  <a:cubicBezTo>
                    <a:pt x="171" y="8449"/>
                    <a:pt x="89" y="8502"/>
                    <a:pt x="0" y="8502"/>
                  </a:cubicBezTo>
                  <a:lnTo>
                    <a:pt x="846" y="8502"/>
                  </a:lnTo>
                  <a:cubicBezTo>
                    <a:pt x="935" y="8502"/>
                    <a:pt x="1016" y="8449"/>
                    <a:pt x="1053" y="8369"/>
                  </a:cubicBezTo>
                  <a:lnTo>
                    <a:pt x="2773" y="4574"/>
                  </a:lnTo>
                  <a:cubicBezTo>
                    <a:pt x="2867" y="4368"/>
                    <a:pt x="2867" y="4132"/>
                    <a:pt x="2773" y="3927"/>
                  </a:cubicBezTo>
                  <a:lnTo>
                    <a:pt x="1053" y="134"/>
                  </a:lnTo>
                  <a:cubicBezTo>
                    <a:pt x="1016" y="52"/>
                    <a:pt x="935" y="1"/>
                    <a:pt x="846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6"/>
            <p:cNvSpPr/>
            <p:nvPr/>
          </p:nvSpPr>
          <p:spPr>
            <a:xfrm>
              <a:off x="7322180" y="2435120"/>
              <a:ext cx="204336" cy="116019"/>
            </a:xfrm>
            <a:custGeom>
              <a:avLst/>
              <a:gdLst/>
              <a:ahLst/>
              <a:cxnLst/>
              <a:rect l="l" t="t" r="r" b="b"/>
              <a:pathLst>
                <a:path w="7568" h="4297" extrusionOk="0">
                  <a:moveTo>
                    <a:pt x="8" y="1"/>
                  </a:moveTo>
                  <a:cubicBezTo>
                    <a:pt x="1" y="127"/>
                    <a:pt x="25" y="254"/>
                    <a:pt x="76" y="369"/>
                  </a:cubicBezTo>
                  <a:lnTo>
                    <a:pt x="1798" y="4162"/>
                  </a:lnTo>
                  <a:cubicBezTo>
                    <a:pt x="1834" y="4244"/>
                    <a:pt x="1916" y="4297"/>
                    <a:pt x="2004" y="4297"/>
                  </a:cubicBezTo>
                  <a:lnTo>
                    <a:pt x="5565" y="4297"/>
                  </a:lnTo>
                  <a:cubicBezTo>
                    <a:pt x="5654" y="4297"/>
                    <a:pt x="5735" y="4244"/>
                    <a:pt x="5772" y="4162"/>
                  </a:cubicBezTo>
                  <a:lnTo>
                    <a:pt x="7492" y="369"/>
                  </a:lnTo>
                  <a:cubicBezTo>
                    <a:pt x="7545" y="254"/>
                    <a:pt x="7567" y="127"/>
                    <a:pt x="7560" y="1"/>
                  </a:cubicBez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6"/>
            <p:cNvSpPr/>
            <p:nvPr/>
          </p:nvSpPr>
          <p:spPr>
            <a:xfrm>
              <a:off x="7449593" y="2435120"/>
              <a:ext cx="76923" cy="116019"/>
            </a:xfrm>
            <a:custGeom>
              <a:avLst/>
              <a:gdLst/>
              <a:ahLst/>
              <a:cxnLst/>
              <a:rect l="l" t="t" r="r" b="b"/>
              <a:pathLst>
                <a:path w="2849" h="4297" extrusionOk="0">
                  <a:moveTo>
                    <a:pt x="1997" y="1"/>
                  </a:moveTo>
                  <a:cubicBezTo>
                    <a:pt x="2004" y="127"/>
                    <a:pt x="1980" y="254"/>
                    <a:pt x="1928" y="369"/>
                  </a:cubicBezTo>
                  <a:lnTo>
                    <a:pt x="207" y="4162"/>
                  </a:lnTo>
                  <a:cubicBezTo>
                    <a:pt x="171" y="4244"/>
                    <a:pt x="89" y="4297"/>
                    <a:pt x="0" y="4297"/>
                  </a:cubicBezTo>
                  <a:lnTo>
                    <a:pt x="846" y="4297"/>
                  </a:lnTo>
                  <a:cubicBezTo>
                    <a:pt x="935" y="4297"/>
                    <a:pt x="1016" y="4244"/>
                    <a:pt x="1053" y="4162"/>
                  </a:cubicBezTo>
                  <a:lnTo>
                    <a:pt x="2773" y="369"/>
                  </a:lnTo>
                  <a:cubicBezTo>
                    <a:pt x="2826" y="254"/>
                    <a:pt x="2848" y="127"/>
                    <a:pt x="2841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6"/>
            <p:cNvSpPr/>
            <p:nvPr/>
          </p:nvSpPr>
          <p:spPr>
            <a:xfrm>
              <a:off x="7376018" y="2321585"/>
              <a:ext cx="96660" cy="229554"/>
            </a:xfrm>
            <a:custGeom>
              <a:avLst/>
              <a:gdLst/>
              <a:ahLst/>
              <a:cxnLst/>
              <a:rect l="l" t="t" r="r" b="b"/>
              <a:pathLst>
                <a:path w="3580" h="8502" extrusionOk="0">
                  <a:moveTo>
                    <a:pt x="1074" y="1"/>
                  </a:moveTo>
                  <a:cubicBezTo>
                    <a:pt x="966" y="1"/>
                    <a:pt x="874" y="76"/>
                    <a:pt x="852" y="180"/>
                  </a:cubicBezTo>
                  <a:lnTo>
                    <a:pt x="22" y="4088"/>
                  </a:lnTo>
                  <a:cubicBezTo>
                    <a:pt x="0" y="4196"/>
                    <a:pt x="0" y="4307"/>
                    <a:pt x="22" y="4413"/>
                  </a:cubicBezTo>
                  <a:lnTo>
                    <a:pt x="852" y="8321"/>
                  </a:lnTo>
                  <a:cubicBezTo>
                    <a:pt x="874" y="8427"/>
                    <a:pt x="966" y="8502"/>
                    <a:pt x="1074" y="8502"/>
                  </a:cubicBezTo>
                  <a:lnTo>
                    <a:pt x="2508" y="8502"/>
                  </a:lnTo>
                  <a:cubicBezTo>
                    <a:pt x="2614" y="8502"/>
                    <a:pt x="2708" y="8427"/>
                    <a:pt x="2730" y="8321"/>
                  </a:cubicBezTo>
                  <a:lnTo>
                    <a:pt x="3558" y="4413"/>
                  </a:lnTo>
                  <a:cubicBezTo>
                    <a:pt x="3580" y="4307"/>
                    <a:pt x="3580" y="4196"/>
                    <a:pt x="3558" y="4088"/>
                  </a:cubicBezTo>
                  <a:lnTo>
                    <a:pt x="2730" y="182"/>
                  </a:lnTo>
                  <a:cubicBezTo>
                    <a:pt x="2708" y="76"/>
                    <a:pt x="2614" y="1"/>
                    <a:pt x="2508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6"/>
            <p:cNvSpPr/>
            <p:nvPr/>
          </p:nvSpPr>
          <p:spPr>
            <a:xfrm>
              <a:off x="7420973" y="2321585"/>
              <a:ext cx="51705" cy="229554"/>
            </a:xfrm>
            <a:custGeom>
              <a:avLst/>
              <a:gdLst/>
              <a:ahLst/>
              <a:cxnLst/>
              <a:rect l="l" t="t" r="r" b="b"/>
              <a:pathLst>
                <a:path w="1915" h="8502" extrusionOk="0">
                  <a:moveTo>
                    <a:pt x="0" y="1"/>
                  </a:moveTo>
                  <a:cubicBezTo>
                    <a:pt x="106" y="1"/>
                    <a:pt x="200" y="76"/>
                    <a:pt x="223" y="182"/>
                  </a:cubicBezTo>
                  <a:lnTo>
                    <a:pt x="1050" y="4090"/>
                  </a:lnTo>
                  <a:cubicBezTo>
                    <a:pt x="1072" y="4196"/>
                    <a:pt x="1072" y="4307"/>
                    <a:pt x="1050" y="4415"/>
                  </a:cubicBezTo>
                  <a:lnTo>
                    <a:pt x="223" y="8322"/>
                  </a:lnTo>
                  <a:cubicBezTo>
                    <a:pt x="200" y="8427"/>
                    <a:pt x="106" y="8502"/>
                    <a:pt x="0" y="8502"/>
                  </a:cubicBezTo>
                  <a:lnTo>
                    <a:pt x="843" y="8502"/>
                  </a:lnTo>
                  <a:cubicBezTo>
                    <a:pt x="949" y="8502"/>
                    <a:pt x="1043" y="8427"/>
                    <a:pt x="1065" y="8322"/>
                  </a:cubicBezTo>
                  <a:lnTo>
                    <a:pt x="1893" y="4415"/>
                  </a:lnTo>
                  <a:cubicBezTo>
                    <a:pt x="1915" y="4307"/>
                    <a:pt x="1915" y="4196"/>
                    <a:pt x="1893" y="4090"/>
                  </a:cubicBezTo>
                  <a:lnTo>
                    <a:pt x="1893" y="4088"/>
                  </a:lnTo>
                  <a:lnTo>
                    <a:pt x="1065" y="182"/>
                  </a:lnTo>
                  <a:cubicBezTo>
                    <a:pt x="1043" y="76"/>
                    <a:pt x="949" y="1"/>
                    <a:pt x="843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6"/>
            <p:cNvSpPr/>
            <p:nvPr/>
          </p:nvSpPr>
          <p:spPr>
            <a:xfrm>
              <a:off x="7376207" y="2321585"/>
              <a:ext cx="96309" cy="113562"/>
            </a:xfrm>
            <a:custGeom>
              <a:avLst/>
              <a:gdLst/>
              <a:ahLst/>
              <a:cxnLst/>
              <a:rect l="l" t="t" r="r" b="b"/>
              <a:pathLst>
                <a:path w="3567" h="4206" extrusionOk="0">
                  <a:moveTo>
                    <a:pt x="1067" y="1"/>
                  </a:moveTo>
                  <a:cubicBezTo>
                    <a:pt x="959" y="1"/>
                    <a:pt x="867" y="76"/>
                    <a:pt x="845" y="182"/>
                  </a:cubicBezTo>
                  <a:lnTo>
                    <a:pt x="15" y="4088"/>
                  </a:lnTo>
                  <a:cubicBezTo>
                    <a:pt x="9" y="4127"/>
                    <a:pt x="2" y="4167"/>
                    <a:pt x="0" y="4206"/>
                  </a:cubicBezTo>
                  <a:lnTo>
                    <a:pt x="3566" y="4206"/>
                  </a:lnTo>
                  <a:cubicBezTo>
                    <a:pt x="3564" y="4167"/>
                    <a:pt x="3559" y="4127"/>
                    <a:pt x="3551" y="4090"/>
                  </a:cubicBezTo>
                  <a:lnTo>
                    <a:pt x="2723" y="182"/>
                  </a:lnTo>
                  <a:cubicBezTo>
                    <a:pt x="2701" y="76"/>
                    <a:pt x="2607" y="1"/>
                    <a:pt x="2501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6"/>
            <p:cNvSpPr/>
            <p:nvPr/>
          </p:nvSpPr>
          <p:spPr>
            <a:xfrm>
              <a:off x="7420973" y="2321585"/>
              <a:ext cx="51543" cy="113562"/>
            </a:xfrm>
            <a:custGeom>
              <a:avLst/>
              <a:gdLst/>
              <a:ahLst/>
              <a:cxnLst/>
              <a:rect l="l" t="t" r="r" b="b"/>
              <a:pathLst>
                <a:path w="1909" h="4206" extrusionOk="0">
                  <a:moveTo>
                    <a:pt x="0" y="1"/>
                  </a:moveTo>
                  <a:cubicBezTo>
                    <a:pt x="108" y="1"/>
                    <a:pt x="200" y="76"/>
                    <a:pt x="223" y="182"/>
                  </a:cubicBezTo>
                  <a:lnTo>
                    <a:pt x="1050" y="4090"/>
                  </a:lnTo>
                  <a:cubicBezTo>
                    <a:pt x="1058" y="4127"/>
                    <a:pt x="1064" y="4167"/>
                    <a:pt x="1065" y="4206"/>
                  </a:cubicBezTo>
                  <a:lnTo>
                    <a:pt x="1908" y="4206"/>
                  </a:lnTo>
                  <a:cubicBezTo>
                    <a:pt x="1906" y="4167"/>
                    <a:pt x="1901" y="4127"/>
                    <a:pt x="1893" y="4090"/>
                  </a:cubicBezTo>
                  <a:lnTo>
                    <a:pt x="1893" y="4088"/>
                  </a:lnTo>
                  <a:lnTo>
                    <a:pt x="1065" y="182"/>
                  </a:lnTo>
                  <a:cubicBezTo>
                    <a:pt x="1043" y="76"/>
                    <a:pt x="949" y="1"/>
                    <a:pt x="843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9" name="Google Shape;2569;p46"/>
          <p:cNvGrpSpPr/>
          <p:nvPr/>
        </p:nvGrpSpPr>
        <p:grpSpPr>
          <a:xfrm>
            <a:off x="6418031" y="2222789"/>
            <a:ext cx="382158" cy="376920"/>
            <a:chOff x="6418031" y="2286539"/>
            <a:chExt cx="382158" cy="376920"/>
          </a:xfrm>
        </p:grpSpPr>
        <p:sp>
          <p:nvSpPr>
            <p:cNvPr id="2570" name="Google Shape;2570;p46"/>
            <p:cNvSpPr/>
            <p:nvPr/>
          </p:nvSpPr>
          <p:spPr>
            <a:xfrm>
              <a:off x="6564884" y="2596553"/>
              <a:ext cx="43578" cy="53271"/>
            </a:xfrm>
            <a:custGeom>
              <a:avLst/>
              <a:gdLst/>
              <a:ahLst/>
              <a:cxnLst/>
              <a:rect l="l" t="t" r="r" b="b"/>
              <a:pathLst>
                <a:path w="1614" h="1973" extrusionOk="0">
                  <a:moveTo>
                    <a:pt x="1409" y="0"/>
                  </a:moveTo>
                  <a:cubicBezTo>
                    <a:pt x="1408" y="0"/>
                    <a:pt x="1407" y="0"/>
                    <a:pt x="1406" y="0"/>
                  </a:cubicBezTo>
                  <a:cubicBezTo>
                    <a:pt x="1295" y="4"/>
                    <a:pt x="1206" y="92"/>
                    <a:pt x="1204" y="204"/>
                  </a:cubicBezTo>
                  <a:cubicBezTo>
                    <a:pt x="1204" y="246"/>
                    <a:pt x="1208" y="1267"/>
                    <a:pt x="162" y="1571"/>
                  </a:cubicBezTo>
                  <a:cubicBezTo>
                    <a:pt x="64" y="1600"/>
                    <a:pt x="1" y="1696"/>
                    <a:pt x="16" y="1797"/>
                  </a:cubicBezTo>
                  <a:cubicBezTo>
                    <a:pt x="30" y="1898"/>
                    <a:pt x="117" y="1973"/>
                    <a:pt x="218" y="1973"/>
                  </a:cubicBezTo>
                  <a:cubicBezTo>
                    <a:pt x="239" y="1973"/>
                    <a:pt x="257" y="1970"/>
                    <a:pt x="276" y="1964"/>
                  </a:cubicBezTo>
                  <a:cubicBezTo>
                    <a:pt x="981" y="1759"/>
                    <a:pt x="1309" y="1289"/>
                    <a:pt x="1459" y="930"/>
                  </a:cubicBezTo>
                  <a:cubicBezTo>
                    <a:pt x="1557" y="698"/>
                    <a:pt x="1610" y="448"/>
                    <a:pt x="1613" y="197"/>
                  </a:cubicBezTo>
                  <a:cubicBezTo>
                    <a:pt x="1608" y="87"/>
                    <a:pt x="1517" y="0"/>
                    <a:pt x="1409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6"/>
            <p:cNvSpPr/>
            <p:nvPr/>
          </p:nvSpPr>
          <p:spPr>
            <a:xfrm>
              <a:off x="6589211" y="2574764"/>
              <a:ext cx="27405" cy="34182"/>
            </a:xfrm>
            <a:custGeom>
              <a:avLst/>
              <a:gdLst/>
              <a:ahLst/>
              <a:cxnLst/>
              <a:rect l="l" t="t" r="r" b="b"/>
              <a:pathLst>
                <a:path w="1015" h="1266" extrusionOk="0">
                  <a:moveTo>
                    <a:pt x="109" y="0"/>
                  </a:moveTo>
                  <a:cubicBezTo>
                    <a:pt x="49" y="0"/>
                    <a:pt x="1" y="48"/>
                    <a:pt x="1" y="110"/>
                  </a:cubicBezTo>
                  <a:lnTo>
                    <a:pt x="1" y="1156"/>
                  </a:lnTo>
                  <a:cubicBezTo>
                    <a:pt x="1" y="1216"/>
                    <a:pt x="49" y="1265"/>
                    <a:pt x="109" y="1265"/>
                  </a:cubicBezTo>
                  <a:lnTo>
                    <a:pt x="907" y="1265"/>
                  </a:lnTo>
                  <a:cubicBezTo>
                    <a:pt x="967" y="1265"/>
                    <a:pt x="1015" y="1216"/>
                    <a:pt x="1015" y="1156"/>
                  </a:cubicBezTo>
                  <a:lnTo>
                    <a:pt x="1015" y="110"/>
                  </a:lnTo>
                  <a:cubicBezTo>
                    <a:pt x="1015" y="48"/>
                    <a:pt x="967" y="0"/>
                    <a:pt x="905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6"/>
            <p:cNvSpPr/>
            <p:nvPr/>
          </p:nvSpPr>
          <p:spPr>
            <a:xfrm>
              <a:off x="6611108" y="2563667"/>
              <a:ext cx="11043" cy="99792"/>
            </a:xfrm>
            <a:custGeom>
              <a:avLst/>
              <a:gdLst/>
              <a:ahLst/>
              <a:cxnLst/>
              <a:rect l="l" t="t" r="r" b="b"/>
              <a:pathLst>
                <a:path w="409" h="3696" extrusionOk="0">
                  <a:moveTo>
                    <a:pt x="204" y="1"/>
                  </a:moveTo>
                  <a:cubicBezTo>
                    <a:pt x="91" y="1"/>
                    <a:pt x="0" y="93"/>
                    <a:pt x="0" y="206"/>
                  </a:cubicBezTo>
                  <a:lnTo>
                    <a:pt x="0" y="3490"/>
                  </a:lnTo>
                  <a:cubicBezTo>
                    <a:pt x="0" y="3603"/>
                    <a:pt x="91" y="3695"/>
                    <a:pt x="204" y="3695"/>
                  </a:cubicBezTo>
                  <a:cubicBezTo>
                    <a:pt x="316" y="3695"/>
                    <a:pt x="409" y="3603"/>
                    <a:pt x="409" y="3490"/>
                  </a:cubicBezTo>
                  <a:lnTo>
                    <a:pt x="409" y="206"/>
                  </a:lnTo>
                  <a:cubicBezTo>
                    <a:pt x="409" y="93"/>
                    <a:pt x="316" y="1"/>
                    <a:pt x="204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6"/>
            <p:cNvSpPr/>
            <p:nvPr/>
          </p:nvSpPr>
          <p:spPr>
            <a:xfrm>
              <a:off x="6567395" y="2341214"/>
              <a:ext cx="83430" cy="240300"/>
            </a:xfrm>
            <a:custGeom>
              <a:avLst/>
              <a:gdLst/>
              <a:ahLst/>
              <a:cxnLst/>
              <a:rect l="l" t="t" r="r" b="b"/>
              <a:pathLst>
                <a:path w="3090" h="8900" extrusionOk="0">
                  <a:moveTo>
                    <a:pt x="0" y="0"/>
                  </a:moveTo>
                  <a:lnTo>
                    <a:pt x="0" y="8760"/>
                  </a:lnTo>
                  <a:cubicBezTo>
                    <a:pt x="0" y="8837"/>
                    <a:pt x="62" y="8900"/>
                    <a:pt x="140" y="8900"/>
                  </a:cubicBezTo>
                  <a:lnTo>
                    <a:pt x="2949" y="8900"/>
                  </a:lnTo>
                  <a:cubicBezTo>
                    <a:pt x="3026" y="8900"/>
                    <a:pt x="3089" y="8837"/>
                    <a:pt x="3089" y="8760"/>
                  </a:cubicBezTo>
                  <a:lnTo>
                    <a:pt x="3089" y="0"/>
                  </a:lnTo>
                  <a:close/>
                </a:path>
              </a:pathLst>
            </a:custGeom>
            <a:solidFill>
              <a:srgbClr val="EEF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6"/>
            <p:cNvSpPr/>
            <p:nvPr/>
          </p:nvSpPr>
          <p:spPr>
            <a:xfrm>
              <a:off x="6628037" y="2341214"/>
              <a:ext cx="22788" cy="240300"/>
            </a:xfrm>
            <a:custGeom>
              <a:avLst/>
              <a:gdLst/>
              <a:ahLst/>
              <a:cxnLst/>
              <a:rect l="l" t="t" r="r" b="b"/>
              <a:pathLst>
                <a:path w="844" h="8900" extrusionOk="0">
                  <a:moveTo>
                    <a:pt x="1" y="0"/>
                  </a:moveTo>
                  <a:lnTo>
                    <a:pt x="1" y="8900"/>
                  </a:lnTo>
                  <a:lnTo>
                    <a:pt x="703" y="8900"/>
                  </a:lnTo>
                  <a:cubicBezTo>
                    <a:pt x="780" y="8900"/>
                    <a:pt x="843" y="8837"/>
                    <a:pt x="843" y="8760"/>
                  </a:cubicBezTo>
                  <a:lnTo>
                    <a:pt x="843" y="0"/>
                  </a:lnTo>
                  <a:close/>
                </a:path>
              </a:pathLst>
            </a:custGeom>
            <a:solidFill>
              <a:srgbClr val="DEE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6"/>
            <p:cNvSpPr/>
            <p:nvPr/>
          </p:nvSpPr>
          <p:spPr>
            <a:xfrm>
              <a:off x="6553814" y="2286539"/>
              <a:ext cx="110565" cy="62532"/>
            </a:xfrm>
            <a:custGeom>
              <a:avLst/>
              <a:gdLst/>
              <a:ahLst/>
              <a:cxnLst/>
              <a:rect l="l" t="t" r="r" b="b"/>
              <a:pathLst>
                <a:path w="4095" h="2316" extrusionOk="0">
                  <a:moveTo>
                    <a:pt x="2047" y="0"/>
                  </a:moveTo>
                  <a:cubicBezTo>
                    <a:pt x="2003" y="0"/>
                    <a:pt x="1958" y="18"/>
                    <a:pt x="1926" y="54"/>
                  </a:cubicBezTo>
                  <a:lnTo>
                    <a:pt x="98" y="2039"/>
                  </a:lnTo>
                  <a:cubicBezTo>
                    <a:pt x="1" y="2145"/>
                    <a:pt x="76" y="2316"/>
                    <a:pt x="219" y="2316"/>
                  </a:cubicBezTo>
                  <a:lnTo>
                    <a:pt x="3876" y="2316"/>
                  </a:lnTo>
                  <a:cubicBezTo>
                    <a:pt x="4020" y="2316"/>
                    <a:pt x="4095" y="2145"/>
                    <a:pt x="3998" y="2039"/>
                  </a:cubicBezTo>
                  <a:lnTo>
                    <a:pt x="2170" y="54"/>
                  </a:lnTo>
                  <a:cubicBezTo>
                    <a:pt x="2137" y="18"/>
                    <a:pt x="2092" y="0"/>
                    <a:pt x="2047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6"/>
            <p:cNvSpPr/>
            <p:nvPr/>
          </p:nvSpPr>
          <p:spPr>
            <a:xfrm>
              <a:off x="6597716" y="2286539"/>
              <a:ext cx="66663" cy="62532"/>
            </a:xfrm>
            <a:custGeom>
              <a:avLst/>
              <a:gdLst/>
              <a:ahLst/>
              <a:cxnLst/>
              <a:rect l="l" t="t" r="r" b="b"/>
              <a:pathLst>
                <a:path w="2469" h="2316" extrusionOk="0">
                  <a:moveTo>
                    <a:pt x="421" y="0"/>
                  </a:moveTo>
                  <a:cubicBezTo>
                    <a:pt x="377" y="0"/>
                    <a:pt x="332" y="18"/>
                    <a:pt x="300" y="54"/>
                  </a:cubicBezTo>
                  <a:lnTo>
                    <a:pt x="0" y="379"/>
                  </a:lnTo>
                  <a:lnTo>
                    <a:pt x="1529" y="2039"/>
                  </a:lnTo>
                  <a:cubicBezTo>
                    <a:pt x="1626" y="2145"/>
                    <a:pt x="1551" y="2316"/>
                    <a:pt x="1407" y="2316"/>
                  </a:cubicBezTo>
                  <a:lnTo>
                    <a:pt x="2250" y="2316"/>
                  </a:lnTo>
                  <a:cubicBezTo>
                    <a:pt x="2394" y="2316"/>
                    <a:pt x="2469" y="2145"/>
                    <a:pt x="2372" y="2039"/>
                  </a:cubicBezTo>
                  <a:lnTo>
                    <a:pt x="544" y="54"/>
                  </a:lnTo>
                  <a:cubicBezTo>
                    <a:pt x="511" y="18"/>
                    <a:pt x="466" y="0"/>
                    <a:pt x="421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6"/>
            <p:cNvSpPr/>
            <p:nvPr/>
          </p:nvSpPr>
          <p:spPr>
            <a:xfrm>
              <a:off x="6567395" y="2371940"/>
              <a:ext cx="83430" cy="59616"/>
            </a:xfrm>
            <a:custGeom>
              <a:avLst/>
              <a:gdLst/>
              <a:ahLst/>
              <a:cxnLst/>
              <a:rect l="l" t="t" r="r" b="b"/>
              <a:pathLst>
                <a:path w="3090" h="2208" extrusionOk="0">
                  <a:moveTo>
                    <a:pt x="0" y="1"/>
                  </a:moveTo>
                  <a:lnTo>
                    <a:pt x="0" y="1317"/>
                  </a:lnTo>
                  <a:lnTo>
                    <a:pt x="3089" y="2208"/>
                  </a:lnTo>
                  <a:lnTo>
                    <a:pt x="3089" y="8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6"/>
            <p:cNvSpPr/>
            <p:nvPr/>
          </p:nvSpPr>
          <p:spPr>
            <a:xfrm>
              <a:off x="6628037" y="2389436"/>
              <a:ext cx="22788" cy="42120"/>
            </a:xfrm>
            <a:custGeom>
              <a:avLst/>
              <a:gdLst/>
              <a:ahLst/>
              <a:cxnLst/>
              <a:rect l="l" t="t" r="r" b="b"/>
              <a:pathLst>
                <a:path w="844" h="1560" extrusionOk="0">
                  <a:moveTo>
                    <a:pt x="1" y="1"/>
                  </a:moveTo>
                  <a:lnTo>
                    <a:pt x="1" y="1317"/>
                  </a:lnTo>
                  <a:lnTo>
                    <a:pt x="843" y="1560"/>
                  </a:lnTo>
                  <a:lnTo>
                    <a:pt x="843" y="2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6"/>
            <p:cNvSpPr/>
            <p:nvPr/>
          </p:nvSpPr>
          <p:spPr>
            <a:xfrm>
              <a:off x="6567395" y="2438171"/>
              <a:ext cx="83430" cy="59616"/>
            </a:xfrm>
            <a:custGeom>
              <a:avLst/>
              <a:gdLst/>
              <a:ahLst/>
              <a:cxnLst/>
              <a:rect l="l" t="t" r="r" b="b"/>
              <a:pathLst>
                <a:path w="3090" h="2208" extrusionOk="0">
                  <a:moveTo>
                    <a:pt x="0" y="1"/>
                  </a:moveTo>
                  <a:lnTo>
                    <a:pt x="0" y="1317"/>
                  </a:lnTo>
                  <a:lnTo>
                    <a:pt x="3089" y="2208"/>
                  </a:lnTo>
                  <a:lnTo>
                    <a:pt x="3089" y="8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6"/>
            <p:cNvSpPr/>
            <p:nvPr/>
          </p:nvSpPr>
          <p:spPr>
            <a:xfrm>
              <a:off x="6628037" y="2455640"/>
              <a:ext cx="22788" cy="42147"/>
            </a:xfrm>
            <a:custGeom>
              <a:avLst/>
              <a:gdLst/>
              <a:ahLst/>
              <a:cxnLst/>
              <a:rect l="l" t="t" r="r" b="b"/>
              <a:pathLst>
                <a:path w="844" h="1561" extrusionOk="0">
                  <a:moveTo>
                    <a:pt x="1" y="0"/>
                  </a:moveTo>
                  <a:lnTo>
                    <a:pt x="1" y="1316"/>
                  </a:lnTo>
                  <a:lnTo>
                    <a:pt x="843" y="1561"/>
                  </a:lnTo>
                  <a:lnTo>
                    <a:pt x="843" y="2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6"/>
            <p:cNvSpPr/>
            <p:nvPr/>
          </p:nvSpPr>
          <p:spPr>
            <a:xfrm>
              <a:off x="6567395" y="2504402"/>
              <a:ext cx="83430" cy="59589"/>
            </a:xfrm>
            <a:custGeom>
              <a:avLst/>
              <a:gdLst/>
              <a:ahLst/>
              <a:cxnLst/>
              <a:rect l="l" t="t" r="r" b="b"/>
              <a:pathLst>
                <a:path w="3090" h="2207" extrusionOk="0">
                  <a:moveTo>
                    <a:pt x="0" y="1"/>
                  </a:moveTo>
                  <a:lnTo>
                    <a:pt x="0" y="1317"/>
                  </a:lnTo>
                  <a:lnTo>
                    <a:pt x="3089" y="2206"/>
                  </a:lnTo>
                  <a:lnTo>
                    <a:pt x="3089" y="89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6"/>
            <p:cNvSpPr/>
            <p:nvPr/>
          </p:nvSpPr>
          <p:spPr>
            <a:xfrm>
              <a:off x="6628037" y="2521871"/>
              <a:ext cx="22788" cy="42120"/>
            </a:xfrm>
            <a:custGeom>
              <a:avLst/>
              <a:gdLst/>
              <a:ahLst/>
              <a:cxnLst/>
              <a:rect l="l" t="t" r="r" b="b"/>
              <a:pathLst>
                <a:path w="844" h="1560" extrusionOk="0">
                  <a:moveTo>
                    <a:pt x="1" y="0"/>
                  </a:moveTo>
                  <a:lnTo>
                    <a:pt x="1" y="1316"/>
                  </a:lnTo>
                  <a:lnTo>
                    <a:pt x="843" y="1559"/>
                  </a:lnTo>
                  <a:lnTo>
                    <a:pt x="843" y="2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6"/>
            <p:cNvSpPr/>
            <p:nvPr/>
          </p:nvSpPr>
          <p:spPr>
            <a:xfrm>
              <a:off x="6726128" y="2573360"/>
              <a:ext cx="74061" cy="66312"/>
            </a:xfrm>
            <a:custGeom>
              <a:avLst/>
              <a:gdLst/>
              <a:ahLst/>
              <a:cxnLst/>
              <a:rect l="l" t="t" r="r" b="b"/>
              <a:pathLst>
                <a:path w="2743" h="2456" extrusionOk="0">
                  <a:moveTo>
                    <a:pt x="1371" y="1"/>
                  </a:moveTo>
                  <a:cubicBezTo>
                    <a:pt x="1253" y="1"/>
                    <a:pt x="1135" y="63"/>
                    <a:pt x="1074" y="186"/>
                  </a:cubicBezTo>
                  <a:lnTo>
                    <a:pt x="937" y="463"/>
                  </a:lnTo>
                  <a:cubicBezTo>
                    <a:pt x="889" y="560"/>
                    <a:pt x="795" y="628"/>
                    <a:pt x="686" y="644"/>
                  </a:cubicBezTo>
                  <a:lnTo>
                    <a:pt x="382" y="688"/>
                  </a:lnTo>
                  <a:cubicBezTo>
                    <a:pt x="110" y="728"/>
                    <a:pt x="0" y="1063"/>
                    <a:pt x="199" y="1256"/>
                  </a:cubicBezTo>
                  <a:lnTo>
                    <a:pt x="417" y="1469"/>
                  </a:lnTo>
                  <a:cubicBezTo>
                    <a:pt x="496" y="1545"/>
                    <a:pt x="532" y="1656"/>
                    <a:pt x="513" y="1763"/>
                  </a:cubicBezTo>
                  <a:lnTo>
                    <a:pt x="462" y="2066"/>
                  </a:lnTo>
                  <a:cubicBezTo>
                    <a:pt x="425" y="2281"/>
                    <a:pt x="596" y="2455"/>
                    <a:pt x="790" y="2455"/>
                  </a:cubicBezTo>
                  <a:cubicBezTo>
                    <a:pt x="841" y="2455"/>
                    <a:pt x="893" y="2443"/>
                    <a:pt x="944" y="2417"/>
                  </a:cubicBezTo>
                  <a:lnTo>
                    <a:pt x="1216" y="2275"/>
                  </a:lnTo>
                  <a:cubicBezTo>
                    <a:pt x="1264" y="2249"/>
                    <a:pt x="1318" y="2236"/>
                    <a:pt x="1371" y="2236"/>
                  </a:cubicBezTo>
                  <a:cubicBezTo>
                    <a:pt x="1424" y="2236"/>
                    <a:pt x="1477" y="2249"/>
                    <a:pt x="1525" y="2275"/>
                  </a:cubicBezTo>
                  <a:lnTo>
                    <a:pt x="1799" y="2417"/>
                  </a:lnTo>
                  <a:cubicBezTo>
                    <a:pt x="1849" y="2443"/>
                    <a:pt x="1902" y="2455"/>
                    <a:pt x="1953" y="2455"/>
                  </a:cubicBezTo>
                  <a:cubicBezTo>
                    <a:pt x="2146" y="2455"/>
                    <a:pt x="2317" y="2281"/>
                    <a:pt x="2281" y="2066"/>
                  </a:cubicBezTo>
                  <a:lnTo>
                    <a:pt x="2228" y="1763"/>
                  </a:lnTo>
                  <a:cubicBezTo>
                    <a:pt x="2211" y="1656"/>
                    <a:pt x="2245" y="1545"/>
                    <a:pt x="2324" y="1469"/>
                  </a:cubicBezTo>
                  <a:lnTo>
                    <a:pt x="2544" y="1256"/>
                  </a:lnTo>
                  <a:cubicBezTo>
                    <a:pt x="2742" y="1063"/>
                    <a:pt x="2633" y="728"/>
                    <a:pt x="2359" y="688"/>
                  </a:cubicBezTo>
                  <a:lnTo>
                    <a:pt x="2055" y="644"/>
                  </a:lnTo>
                  <a:cubicBezTo>
                    <a:pt x="1947" y="628"/>
                    <a:pt x="1853" y="560"/>
                    <a:pt x="1806" y="463"/>
                  </a:cubicBezTo>
                  <a:lnTo>
                    <a:pt x="1669" y="186"/>
                  </a:lnTo>
                  <a:cubicBezTo>
                    <a:pt x="1608" y="63"/>
                    <a:pt x="1490" y="1"/>
                    <a:pt x="1371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6"/>
            <p:cNvSpPr/>
            <p:nvPr/>
          </p:nvSpPr>
          <p:spPr>
            <a:xfrm>
              <a:off x="6751103" y="2573360"/>
              <a:ext cx="49086" cy="66312"/>
            </a:xfrm>
            <a:custGeom>
              <a:avLst/>
              <a:gdLst/>
              <a:ahLst/>
              <a:cxnLst/>
              <a:rect l="l" t="t" r="r" b="b"/>
              <a:pathLst>
                <a:path w="1818" h="2456" extrusionOk="0">
                  <a:moveTo>
                    <a:pt x="446" y="1"/>
                  </a:moveTo>
                  <a:cubicBezTo>
                    <a:pt x="328" y="1"/>
                    <a:pt x="209" y="63"/>
                    <a:pt x="147" y="186"/>
                  </a:cubicBezTo>
                  <a:lnTo>
                    <a:pt x="12" y="463"/>
                  </a:lnTo>
                  <a:cubicBezTo>
                    <a:pt x="9" y="469"/>
                    <a:pt x="4" y="475"/>
                    <a:pt x="0" y="481"/>
                  </a:cubicBezTo>
                  <a:lnTo>
                    <a:pt x="38" y="557"/>
                  </a:lnTo>
                  <a:cubicBezTo>
                    <a:pt x="86" y="656"/>
                    <a:pt x="180" y="722"/>
                    <a:pt x="287" y="739"/>
                  </a:cubicBezTo>
                  <a:lnTo>
                    <a:pt x="592" y="782"/>
                  </a:lnTo>
                  <a:cubicBezTo>
                    <a:pt x="865" y="823"/>
                    <a:pt x="975" y="1158"/>
                    <a:pt x="776" y="1350"/>
                  </a:cubicBezTo>
                  <a:lnTo>
                    <a:pt x="556" y="1563"/>
                  </a:lnTo>
                  <a:cubicBezTo>
                    <a:pt x="479" y="1640"/>
                    <a:pt x="443" y="1750"/>
                    <a:pt x="460" y="1859"/>
                  </a:cubicBezTo>
                  <a:lnTo>
                    <a:pt x="513" y="2162"/>
                  </a:lnTo>
                  <a:cubicBezTo>
                    <a:pt x="518" y="2189"/>
                    <a:pt x="518" y="2216"/>
                    <a:pt x="516" y="2244"/>
                  </a:cubicBezTo>
                  <a:cubicBezTo>
                    <a:pt x="545" y="2251"/>
                    <a:pt x="575" y="2261"/>
                    <a:pt x="600" y="2273"/>
                  </a:cubicBezTo>
                  <a:lnTo>
                    <a:pt x="874" y="2417"/>
                  </a:lnTo>
                  <a:cubicBezTo>
                    <a:pt x="924" y="2443"/>
                    <a:pt x="977" y="2455"/>
                    <a:pt x="1028" y="2455"/>
                  </a:cubicBezTo>
                  <a:cubicBezTo>
                    <a:pt x="1221" y="2455"/>
                    <a:pt x="1392" y="2281"/>
                    <a:pt x="1356" y="2066"/>
                  </a:cubicBezTo>
                  <a:lnTo>
                    <a:pt x="1303" y="1763"/>
                  </a:lnTo>
                  <a:cubicBezTo>
                    <a:pt x="1286" y="1656"/>
                    <a:pt x="1320" y="1545"/>
                    <a:pt x="1399" y="1469"/>
                  </a:cubicBezTo>
                  <a:lnTo>
                    <a:pt x="1619" y="1256"/>
                  </a:lnTo>
                  <a:cubicBezTo>
                    <a:pt x="1817" y="1063"/>
                    <a:pt x="1708" y="728"/>
                    <a:pt x="1434" y="688"/>
                  </a:cubicBezTo>
                  <a:lnTo>
                    <a:pt x="1130" y="644"/>
                  </a:lnTo>
                  <a:cubicBezTo>
                    <a:pt x="1022" y="628"/>
                    <a:pt x="928" y="560"/>
                    <a:pt x="881" y="463"/>
                  </a:cubicBezTo>
                  <a:lnTo>
                    <a:pt x="744" y="186"/>
                  </a:lnTo>
                  <a:cubicBezTo>
                    <a:pt x="683" y="63"/>
                    <a:pt x="565" y="1"/>
                    <a:pt x="446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6"/>
            <p:cNvSpPr/>
            <p:nvPr/>
          </p:nvSpPr>
          <p:spPr>
            <a:xfrm>
              <a:off x="6418031" y="2308031"/>
              <a:ext cx="74061" cy="66339"/>
            </a:xfrm>
            <a:custGeom>
              <a:avLst/>
              <a:gdLst/>
              <a:ahLst/>
              <a:cxnLst/>
              <a:rect l="l" t="t" r="r" b="b"/>
              <a:pathLst>
                <a:path w="2743" h="2457" extrusionOk="0">
                  <a:moveTo>
                    <a:pt x="1371" y="0"/>
                  </a:moveTo>
                  <a:cubicBezTo>
                    <a:pt x="1253" y="0"/>
                    <a:pt x="1134" y="62"/>
                    <a:pt x="1072" y="186"/>
                  </a:cubicBezTo>
                  <a:lnTo>
                    <a:pt x="937" y="462"/>
                  </a:lnTo>
                  <a:cubicBezTo>
                    <a:pt x="889" y="559"/>
                    <a:pt x="795" y="627"/>
                    <a:pt x="686" y="643"/>
                  </a:cubicBezTo>
                  <a:lnTo>
                    <a:pt x="382" y="687"/>
                  </a:lnTo>
                  <a:cubicBezTo>
                    <a:pt x="110" y="728"/>
                    <a:pt x="0" y="1063"/>
                    <a:pt x="199" y="1255"/>
                  </a:cubicBezTo>
                  <a:lnTo>
                    <a:pt x="417" y="1468"/>
                  </a:lnTo>
                  <a:cubicBezTo>
                    <a:pt x="496" y="1545"/>
                    <a:pt x="532" y="1655"/>
                    <a:pt x="513" y="1763"/>
                  </a:cubicBezTo>
                  <a:lnTo>
                    <a:pt x="462" y="2067"/>
                  </a:lnTo>
                  <a:cubicBezTo>
                    <a:pt x="425" y="2281"/>
                    <a:pt x="596" y="2456"/>
                    <a:pt x="790" y="2456"/>
                  </a:cubicBezTo>
                  <a:cubicBezTo>
                    <a:pt x="841" y="2456"/>
                    <a:pt x="893" y="2444"/>
                    <a:pt x="944" y="2417"/>
                  </a:cubicBezTo>
                  <a:lnTo>
                    <a:pt x="1216" y="2274"/>
                  </a:lnTo>
                  <a:cubicBezTo>
                    <a:pt x="1264" y="2248"/>
                    <a:pt x="1318" y="2235"/>
                    <a:pt x="1371" y="2235"/>
                  </a:cubicBezTo>
                  <a:cubicBezTo>
                    <a:pt x="1424" y="2235"/>
                    <a:pt x="1477" y="2248"/>
                    <a:pt x="1525" y="2274"/>
                  </a:cubicBezTo>
                  <a:lnTo>
                    <a:pt x="1799" y="2417"/>
                  </a:lnTo>
                  <a:cubicBezTo>
                    <a:pt x="1849" y="2444"/>
                    <a:pt x="1902" y="2456"/>
                    <a:pt x="1952" y="2456"/>
                  </a:cubicBezTo>
                  <a:cubicBezTo>
                    <a:pt x="2146" y="2456"/>
                    <a:pt x="2317" y="2281"/>
                    <a:pt x="2281" y="2067"/>
                  </a:cubicBezTo>
                  <a:lnTo>
                    <a:pt x="2228" y="1763"/>
                  </a:lnTo>
                  <a:cubicBezTo>
                    <a:pt x="2209" y="1655"/>
                    <a:pt x="2245" y="1545"/>
                    <a:pt x="2324" y="1468"/>
                  </a:cubicBezTo>
                  <a:lnTo>
                    <a:pt x="2544" y="1255"/>
                  </a:lnTo>
                  <a:cubicBezTo>
                    <a:pt x="2742" y="1063"/>
                    <a:pt x="2633" y="727"/>
                    <a:pt x="2359" y="687"/>
                  </a:cubicBezTo>
                  <a:lnTo>
                    <a:pt x="2055" y="643"/>
                  </a:lnTo>
                  <a:cubicBezTo>
                    <a:pt x="1947" y="627"/>
                    <a:pt x="1853" y="559"/>
                    <a:pt x="1806" y="462"/>
                  </a:cubicBezTo>
                  <a:lnTo>
                    <a:pt x="1669" y="186"/>
                  </a:lnTo>
                  <a:cubicBezTo>
                    <a:pt x="1608" y="62"/>
                    <a:pt x="1490" y="0"/>
                    <a:pt x="1371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6"/>
            <p:cNvSpPr/>
            <p:nvPr/>
          </p:nvSpPr>
          <p:spPr>
            <a:xfrm>
              <a:off x="6443006" y="2308031"/>
              <a:ext cx="49086" cy="66312"/>
            </a:xfrm>
            <a:custGeom>
              <a:avLst/>
              <a:gdLst/>
              <a:ahLst/>
              <a:cxnLst/>
              <a:rect l="l" t="t" r="r" b="b"/>
              <a:pathLst>
                <a:path w="1818" h="2456" extrusionOk="0">
                  <a:moveTo>
                    <a:pt x="446" y="0"/>
                  </a:moveTo>
                  <a:cubicBezTo>
                    <a:pt x="328" y="0"/>
                    <a:pt x="209" y="62"/>
                    <a:pt x="147" y="186"/>
                  </a:cubicBezTo>
                  <a:lnTo>
                    <a:pt x="12" y="462"/>
                  </a:lnTo>
                  <a:cubicBezTo>
                    <a:pt x="9" y="468"/>
                    <a:pt x="4" y="475"/>
                    <a:pt x="0" y="482"/>
                  </a:cubicBezTo>
                  <a:lnTo>
                    <a:pt x="38" y="557"/>
                  </a:lnTo>
                  <a:cubicBezTo>
                    <a:pt x="86" y="655"/>
                    <a:pt x="180" y="723"/>
                    <a:pt x="287" y="739"/>
                  </a:cubicBezTo>
                  <a:lnTo>
                    <a:pt x="592" y="783"/>
                  </a:lnTo>
                  <a:cubicBezTo>
                    <a:pt x="865" y="822"/>
                    <a:pt x="975" y="1157"/>
                    <a:pt x="776" y="1351"/>
                  </a:cubicBezTo>
                  <a:lnTo>
                    <a:pt x="556" y="1564"/>
                  </a:lnTo>
                  <a:cubicBezTo>
                    <a:pt x="479" y="1639"/>
                    <a:pt x="443" y="1751"/>
                    <a:pt x="460" y="1858"/>
                  </a:cubicBezTo>
                  <a:lnTo>
                    <a:pt x="513" y="2161"/>
                  </a:lnTo>
                  <a:cubicBezTo>
                    <a:pt x="518" y="2188"/>
                    <a:pt x="518" y="2216"/>
                    <a:pt x="516" y="2243"/>
                  </a:cubicBezTo>
                  <a:cubicBezTo>
                    <a:pt x="545" y="2250"/>
                    <a:pt x="575" y="2260"/>
                    <a:pt x="600" y="2274"/>
                  </a:cubicBezTo>
                  <a:lnTo>
                    <a:pt x="872" y="2416"/>
                  </a:lnTo>
                  <a:cubicBezTo>
                    <a:pt x="923" y="2443"/>
                    <a:pt x="976" y="2455"/>
                    <a:pt x="1028" y="2455"/>
                  </a:cubicBezTo>
                  <a:cubicBezTo>
                    <a:pt x="1222" y="2455"/>
                    <a:pt x="1392" y="2280"/>
                    <a:pt x="1356" y="2065"/>
                  </a:cubicBezTo>
                  <a:lnTo>
                    <a:pt x="1303" y="1763"/>
                  </a:lnTo>
                  <a:cubicBezTo>
                    <a:pt x="1284" y="1655"/>
                    <a:pt x="1320" y="1545"/>
                    <a:pt x="1399" y="1468"/>
                  </a:cubicBezTo>
                  <a:lnTo>
                    <a:pt x="1619" y="1255"/>
                  </a:lnTo>
                  <a:cubicBezTo>
                    <a:pt x="1817" y="1062"/>
                    <a:pt x="1708" y="727"/>
                    <a:pt x="1434" y="687"/>
                  </a:cubicBezTo>
                  <a:lnTo>
                    <a:pt x="1130" y="643"/>
                  </a:lnTo>
                  <a:cubicBezTo>
                    <a:pt x="1022" y="627"/>
                    <a:pt x="928" y="559"/>
                    <a:pt x="881" y="462"/>
                  </a:cubicBezTo>
                  <a:lnTo>
                    <a:pt x="744" y="186"/>
                  </a:lnTo>
                  <a:cubicBezTo>
                    <a:pt x="683" y="62"/>
                    <a:pt x="565" y="0"/>
                    <a:pt x="446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6"/>
            <p:cNvSpPr/>
            <p:nvPr/>
          </p:nvSpPr>
          <p:spPr>
            <a:xfrm>
              <a:off x="6480563" y="2538989"/>
              <a:ext cx="11070" cy="36639"/>
            </a:xfrm>
            <a:custGeom>
              <a:avLst/>
              <a:gdLst/>
              <a:ahLst/>
              <a:cxnLst/>
              <a:rect l="l" t="t" r="r" b="b"/>
              <a:pathLst>
                <a:path w="410" h="1357" extrusionOk="0">
                  <a:moveTo>
                    <a:pt x="204" y="0"/>
                  </a:moveTo>
                  <a:cubicBezTo>
                    <a:pt x="91" y="0"/>
                    <a:pt x="1" y="91"/>
                    <a:pt x="1" y="206"/>
                  </a:cubicBezTo>
                  <a:lnTo>
                    <a:pt x="1" y="1153"/>
                  </a:lnTo>
                  <a:cubicBezTo>
                    <a:pt x="1" y="1265"/>
                    <a:pt x="91" y="1356"/>
                    <a:pt x="204" y="1356"/>
                  </a:cubicBezTo>
                  <a:cubicBezTo>
                    <a:pt x="317" y="1356"/>
                    <a:pt x="409" y="1265"/>
                    <a:pt x="409" y="1153"/>
                  </a:cubicBezTo>
                  <a:lnTo>
                    <a:pt x="409" y="206"/>
                  </a:lnTo>
                  <a:cubicBezTo>
                    <a:pt x="409" y="91"/>
                    <a:pt x="317" y="0"/>
                    <a:pt x="204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6"/>
            <p:cNvSpPr/>
            <p:nvPr/>
          </p:nvSpPr>
          <p:spPr>
            <a:xfrm>
              <a:off x="6480563" y="2604383"/>
              <a:ext cx="11070" cy="36693"/>
            </a:xfrm>
            <a:custGeom>
              <a:avLst/>
              <a:gdLst/>
              <a:ahLst/>
              <a:cxnLst/>
              <a:rect l="l" t="t" r="r" b="b"/>
              <a:pathLst>
                <a:path w="410" h="1359" extrusionOk="0">
                  <a:moveTo>
                    <a:pt x="204" y="1"/>
                  </a:moveTo>
                  <a:cubicBezTo>
                    <a:pt x="91" y="1"/>
                    <a:pt x="1" y="93"/>
                    <a:pt x="1" y="206"/>
                  </a:cubicBezTo>
                  <a:lnTo>
                    <a:pt x="1" y="1153"/>
                  </a:lnTo>
                  <a:cubicBezTo>
                    <a:pt x="1" y="1266"/>
                    <a:pt x="91" y="1358"/>
                    <a:pt x="204" y="1358"/>
                  </a:cubicBezTo>
                  <a:cubicBezTo>
                    <a:pt x="317" y="1358"/>
                    <a:pt x="409" y="1266"/>
                    <a:pt x="409" y="1153"/>
                  </a:cubicBezTo>
                  <a:lnTo>
                    <a:pt x="409" y="206"/>
                  </a:lnTo>
                  <a:cubicBezTo>
                    <a:pt x="409" y="93"/>
                    <a:pt x="317" y="1"/>
                    <a:pt x="204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6"/>
            <p:cNvSpPr/>
            <p:nvPr/>
          </p:nvSpPr>
          <p:spPr>
            <a:xfrm>
              <a:off x="6492794" y="2552219"/>
              <a:ext cx="31644" cy="29268"/>
            </a:xfrm>
            <a:custGeom>
              <a:avLst/>
              <a:gdLst/>
              <a:ahLst/>
              <a:cxnLst/>
              <a:rect l="l" t="t" r="r" b="b"/>
              <a:pathLst>
                <a:path w="1172" h="1084" extrusionOk="0">
                  <a:moveTo>
                    <a:pt x="946" y="0"/>
                  </a:moveTo>
                  <a:cubicBezTo>
                    <a:pt x="893" y="0"/>
                    <a:pt x="839" y="22"/>
                    <a:pt x="799" y="64"/>
                  </a:cubicBezTo>
                  <a:lnTo>
                    <a:pt x="129" y="733"/>
                  </a:lnTo>
                  <a:cubicBezTo>
                    <a:pt x="1" y="863"/>
                    <a:pt x="91" y="1081"/>
                    <a:pt x="274" y="1083"/>
                  </a:cubicBezTo>
                  <a:cubicBezTo>
                    <a:pt x="327" y="1083"/>
                    <a:pt x="380" y="1061"/>
                    <a:pt x="418" y="1022"/>
                  </a:cubicBezTo>
                  <a:lnTo>
                    <a:pt x="1088" y="353"/>
                  </a:lnTo>
                  <a:cubicBezTo>
                    <a:pt x="1170" y="273"/>
                    <a:pt x="1172" y="141"/>
                    <a:pt x="1091" y="61"/>
                  </a:cubicBezTo>
                  <a:cubicBezTo>
                    <a:pt x="1051" y="20"/>
                    <a:pt x="999" y="0"/>
                    <a:pt x="946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6"/>
            <p:cNvSpPr/>
            <p:nvPr/>
          </p:nvSpPr>
          <p:spPr>
            <a:xfrm>
              <a:off x="6447947" y="2598659"/>
              <a:ext cx="30024" cy="28971"/>
            </a:xfrm>
            <a:custGeom>
              <a:avLst/>
              <a:gdLst/>
              <a:ahLst/>
              <a:cxnLst/>
              <a:rect l="l" t="t" r="r" b="b"/>
              <a:pathLst>
                <a:path w="1112" h="1073" extrusionOk="0">
                  <a:moveTo>
                    <a:pt x="886" y="1"/>
                  </a:moveTo>
                  <a:cubicBezTo>
                    <a:pt x="836" y="1"/>
                    <a:pt x="785" y="19"/>
                    <a:pt x="745" y="57"/>
                  </a:cubicBezTo>
                  <a:lnTo>
                    <a:pt x="75" y="727"/>
                  </a:lnTo>
                  <a:cubicBezTo>
                    <a:pt x="0" y="808"/>
                    <a:pt x="2" y="934"/>
                    <a:pt x="80" y="1013"/>
                  </a:cubicBezTo>
                  <a:cubicBezTo>
                    <a:pt x="120" y="1053"/>
                    <a:pt x="172" y="1073"/>
                    <a:pt x="224" y="1073"/>
                  </a:cubicBezTo>
                  <a:cubicBezTo>
                    <a:pt x="275" y="1073"/>
                    <a:pt x="326" y="1054"/>
                    <a:pt x="366" y="1016"/>
                  </a:cubicBezTo>
                  <a:lnTo>
                    <a:pt x="1034" y="346"/>
                  </a:lnTo>
                  <a:cubicBezTo>
                    <a:pt x="1111" y="266"/>
                    <a:pt x="1110" y="139"/>
                    <a:pt x="1031" y="61"/>
                  </a:cubicBezTo>
                  <a:cubicBezTo>
                    <a:pt x="991" y="21"/>
                    <a:pt x="939" y="1"/>
                    <a:pt x="886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6"/>
            <p:cNvSpPr/>
            <p:nvPr/>
          </p:nvSpPr>
          <p:spPr>
            <a:xfrm>
              <a:off x="6500651" y="2584484"/>
              <a:ext cx="36288" cy="11070"/>
            </a:xfrm>
            <a:custGeom>
              <a:avLst/>
              <a:gdLst/>
              <a:ahLst/>
              <a:cxnLst/>
              <a:rect l="l" t="t" r="r" b="b"/>
              <a:pathLst>
                <a:path w="1344" h="410" extrusionOk="0">
                  <a:moveTo>
                    <a:pt x="199" y="1"/>
                  </a:moveTo>
                  <a:cubicBezTo>
                    <a:pt x="88" y="4"/>
                    <a:pt x="0" y="95"/>
                    <a:pt x="0" y="204"/>
                  </a:cubicBezTo>
                  <a:cubicBezTo>
                    <a:pt x="0" y="316"/>
                    <a:pt x="88" y="406"/>
                    <a:pt x="199" y="410"/>
                  </a:cubicBezTo>
                  <a:lnTo>
                    <a:pt x="1146" y="410"/>
                  </a:lnTo>
                  <a:cubicBezTo>
                    <a:pt x="1257" y="406"/>
                    <a:pt x="1344" y="316"/>
                    <a:pt x="1344" y="204"/>
                  </a:cubicBezTo>
                  <a:cubicBezTo>
                    <a:pt x="1344" y="95"/>
                    <a:pt x="1257" y="4"/>
                    <a:pt x="1146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6"/>
            <p:cNvSpPr/>
            <p:nvPr/>
          </p:nvSpPr>
          <p:spPr>
            <a:xfrm>
              <a:off x="6434825" y="2584484"/>
              <a:ext cx="36855" cy="11070"/>
            </a:xfrm>
            <a:custGeom>
              <a:avLst/>
              <a:gdLst/>
              <a:ahLst/>
              <a:cxnLst/>
              <a:rect l="l" t="t" r="r" b="b"/>
              <a:pathLst>
                <a:path w="1365" h="410" extrusionOk="0">
                  <a:moveTo>
                    <a:pt x="203" y="1"/>
                  </a:moveTo>
                  <a:cubicBezTo>
                    <a:pt x="91" y="1"/>
                    <a:pt x="1" y="93"/>
                    <a:pt x="1" y="204"/>
                  </a:cubicBezTo>
                  <a:cubicBezTo>
                    <a:pt x="1" y="319"/>
                    <a:pt x="93" y="410"/>
                    <a:pt x="206" y="410"/>
                  </a:cubicBezTo>
                  <a:cubicBezTo>
                    <a:pt x="208" y="410"/>
                    <a:pt x="210" y="410"/>
                    <a:pt x="213" y="410"/>
                  </a:cubicBezTo>
                  <a:lnTo>
                    <a:pt x="1160" y="410"/>
                  </a:lnTo>
                  <a:cubicBezTo>
                    <a:pt x="1272" y="410"/>
                    <a:pt x="1365" y="317"/>
                    <a:pt x="1365" y="204"/>
                  </a:cubicBezTo>
                  <a:cubicBezTo>
                    <a:pt x="1365" y="92"/>
                    <a:pt x="1272" y="1"/>
                    <a:pt x="1160" y="1"/>
                  </a:cubicBezTo>
                  <a:lnTo>
                    <a:pt x="213" y="1"/>
                  </a:lnTo>
                  <a:cubicBezTo>
                    <a:pt x="209" y="1"/>
                    <a:pt x="206" y="1"/>
                    <a:pt x="20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6"/>
            <p:cNvSpPr/>
            <p:nvPr/>
          </p:nvSpPr>
          <p:spPr>
            <a:xfrm>
              <a:off x="6494090" y="2598551"/>
              <a:ext cx="30348" cy="29268"/>
            </a:xfrm>
            <a:custGeom>
              <a:avLst/>
              <a:gdLst/>
              <a:ahLst/>
              <a:cxnLst/>
              <a:rect l="l" t="t" r="r" b="b"/>
              <a:pathLst>
                <a:path w="1124" h="1084" extrusionOk="0">
                  <a:moveTo>
                    <a:pt x="225" y="1"/>
                  </a:moveTo>
                  <a:cubicBezTo>
                    <a:pt x="173" y="1"/>
                    <a:pt x="121" y="21"/>
                    <a:pt x="81" y="61"/>
                  </a:cubicBezTo>
                  <a:cubicBezTo>
                    <a:pt x="1" y="142"/>
                    <a:pt x="1" y="270"/>
                    <a:pt x="81" y="350"/>
                  </a:cubicBezTo>
                  <a:lnTo>
                    <a:pt x="751" y="1020"/>
                  </a:lnTo>
                  <a:cubicBezTo>
                    <a:pt x="791" y="1063"/>
                    <a:pt x="844" y="1083"/>
                    <a:pt x="898" y="1083"/>
                  </a:cubicBezTo>
                  <a:cubicBezTo>
                    <a:pt x="950" y="1083"/>
                    <a:pt x="1003" y="1063"/>
                    <a:pt x="1043" y="1024"/>
                  </a:cubicBezTo>
                  <a:cubicBezTo>
                    <a:pt x="1124" y="942"/>
                    <a:pt x="1122" y="810"/>
                    <a:pt x="1040" y="731"/>
                  </a:cubicBezTo>
                  <a:lnTo>
                    <a:pt x="370" y="61"/>
                  </a:lnTo>
                  <a:cubicBezTo>
                    <a:pt x="330" y="21"/>
                    <a:pt x="278" y="1"/>
                    <a:pt x="225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6"/>
            <p:cNvSpPr/>
            <p:nvPr/>
          </p:nvSpPr>
          <p:spPr>
            <a:xfrm>
              <a:off x="6447704" y="2552219"/>
              <a:ext cx="30348" cy="29241"/>
            </a:xfrm>
            <a:custGeom>
              <a:avLst/>
              <a:gdLst/>
              <a:ahLst/>
              <a:cxnLst/>
              <a:rect l="l" t="t" r="r" b="b"/>
              <a:pathLst>
                <a:path w="1124" h="1083" extrusionOk="0">
                  <a:moveTo>
                    <a:pt x="226" y="0"/>
                  </a:moveTo>
                  <a:cubicBezTo>
                    <a:pt x="174" y="0"/>
                    <a:pt x="121" y="20"/>
                    <a:pt x="81" y="61"/>
                  </a:cubicBezTo>
                  <a:cubicBezTo>
                    <a:pt x="1" y="141"/>
                    <a:pt x="2" y="273"/>
                    <a:pt x="84" y="353"/>
                  </a:cubicBezTo>
                  <a:lnTo>
                    <a:pt x="754" y="1023"/>
                  </a:lnTo>
                  <a:cubicBezTo>
                    <a:pt x="794" y="1062"/>
                    <a:pt x="847" y="1082"/>
                    <a:pt x="899" y="1082"/>
                  </a:cubicBezTo>
                  <a:cubicBezTo>
                    <a:pt x="951" y="1082"/>
                    <a:pt x="1004" y="1062"/>
                    <a:pt x="1043" y="1022"/>
                  </a:cubicBezTo>
                  <a:cubicBezTo>
                    <a:pt x="1124" y="943"/>
                    <a:pt x="1124" y="813"/>
                    <a:pt x="1043" y="733"/>
                  </a:cubicBezTo>
                  <a:lnTo>
                    <a:pt x="375" y="64"/>
                  </a:lnTo>
                  <a:cubicBezTo>
                    <a:pt x="334" y="22"/>
                    <a:pt x="280" y="0"/>
                    <a:pt x="226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6"/>
            <p:cNvSpPr/>
            <p:nvPr/>
          </p:nvSpPr>
          <p:spPr>
            <a:xfrm>
              <a:off x="6738170" y="2326472"/>
              <a:ext cx="11097" cy="36693"/>
            </a:xfrm>
            <a:custGeom>
              <a:avLst/>
              <a:gdLst/>
              <a:ahLst/>
              <a:cxnLst/>
              <a:rect l="l" t="t" r="r" b="b"/>
              <a:pathLst>
                <a:path w="411" h="1359" extrusionOk="0">
                  <a:moveTo>
                    <a:pt x="206" y="1"/>
                  </a:moveTo>
                  <a:cubicBezTo>
                    <a:pt x="93" y="1"/>
                    <a:pt x="0" y="93"/>
                    <a:pt x="0" y="206"/>
                  </a:cubicBezTo>
                  <a:lnTo>
                    <a:pt x="0" y="1155"/>
                  </a:lnTo>
                  <a:cubicBezTo>
                    <a:pt x="0" y="1268"/>
                    <a:pt x="93" y="1358"/>
                    <a:pt x="206" y="1358"/>
                  </a:cubicBezTo>
                  <a:cubicBezTo>
                    <a:pt x="318" y="1358"/>
                    <a:pt x="409" y="1268"/>
                    <a:pt x="411" y="1155"/>
                  </a:cubicBezTo>
                  <a:lnTo>
                    <a:pt x="411" y="208"/>
                  </a:lnTo>
                  <a:cubicBezTo>
                    <a:pt x="411" y="95"/>
                    <a:pt x="318" y="3"/>
                    <a:pt x="206" y="3"/>
                  </a:cubicBezTo>
                  <a:lnTo>
                    <a:pt x="206" y="1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6"/>
            <p:cNvSpPr/>
            <p:nvPr/>
          </p:nvSpPr>
          <p:spPr>
            <a:xfrm>
              <a:off x="6738170" y="2391920"/>
              <a:ext cx="11097" cy="36639"/>
            </a:xfrm>
            <a:custGeom>
              <a:avLst/>
              <a:gdLst/>
              <a:ahLst/>
              <a:cxnLst/>
              <a:rect l="l" t="t" r="r" b="b"/>
              <a:pathLst>
                <a:path w="411" h="1357" extrusionOk="0">
                  <a:moveTo>
                    <a:pt x="206" y="1"/>
                  </a:moveTo>
                  <a:cubicBezTo>
                    <a:pt x="93" y="1"/>
                    <a:pt x="0" y="93"/>
                    <a:pt x="0" y="206"/>
                  </a:cubicBezTo>
                  <a:lnTo>
                    <a:pt x="0" y="1153"/>
                  </a:lnTo>
                  <a:cubicBezTo>
                    <a:pt x="0" y="1266"/>
                    <a:pt x="93" y="1357"/>
                    <a:pt x="206" y="1357"/>
                  </a:cubicBezTo>
                  <a:cubicBezTo>
                    <a:pt x="318" y="1357"/>
                    <a:pt x="411" y="1266"/>
                    <a:pt x="411" y="1153"/>
                  </a:cubicBezTo>
                  <a:lnTo>
                    <a:pt x="411" y="204"/>
                  </a:lnTo>
                  <a:cubicBezTo>
                    <a:pt x="411" y="92"/>
                    <a:pt x="318" y="1"/>
                    <a:pt x="206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6"/>
            <p:cNvSpPr/>
            <p:nvPr/>
          </p:nvSpPr>
          <p:spPr>
            <a:xfrm>
              <a:off x="6750455" y="2339918"/>
              <a:ext cx="31401" cy="29052"/>
            </a:xfrm>
            <a:custGeom>
              <a:avLst/>
              <a:gdLst/>
              <a:ahLst/>
              <a:cxnLst/>
              <a:rect l="l" t="t" r="r" b="b"/>
              <a:pathLst>
                <a:path w="1163" h="1076" extrusionOk="0">
                  <a:moveTo>
                    <a:pt x="938" y="0"/>
                  </a:moveTo>
                  <a:cubicBezTo>
                    <a:pt x="887" y="0"/>
                    <a:pt x="836" y="19"/>
                    <a:pt x="797" y="57"/>
                  </a:cubicBezTo>
                  <a:lnTo>
                    <a:pt x="128" y="727"/>
                  </a:lnTo>
                  <a:cubicBezTo>
                    <a:pt x="0" y="855"/>
                    <a:pt x="91" y="1076"/>
                    <a:pt x="272" y="1076"/>
                  </a:cubicBezTo>
                  <a:cubicBezTo>
                    <a:pt x="327" y="1076"/>
                    <a:pt x="378" y="1055"/>
                    <a:pt x="417" y="1016"/>
                  </a:cubicBezTo>
                  <a:lnTo>
                    <a:pt x="1087" y="346"/>
                  </a:lnTo>
                  <a:cubicBezTo>
                    <a:pt x="1163" y="265"/>
                    <a:pt x="1161" y="139"/>
                    <a:pt x="1082" y="60"/>
                  </a:cubicBezTo>
                  <a:cubicBezTo>
                    <a:pt x="1043" y="20"/>
                    <a:pt x="991" y="0"/>
                    <a:pt x="938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6"/>
            <p:cNvSpPr/>
            <p:nvPr/>
          </p:nvSpPr>
          <p:spPr>
            <a:xfrm>
              <a:off x="6705581" y="2386007"/>
              <a:ext cx="30267" cy="29133"/>
            </a:xfrm>
            <a:custGeom>
              <a:avLst/>
              <a:gdLst/>
              <a:ahLst/>
              <a:cxnLst/>
              <a:rect l="l" t="t" r="r" b="b"/>
              <a:pathLst>
                <a:path w="1121" h="1079" extrusionOk="0">
                  <a:moveTo>
                    <a:pt x="894" y="0"/>
                  </a:moveTo>
                  <a:cubicBezTo>
                    <a:pt x="840" y="0"/>
                    <a:pt x="786" y="22"/>
                    <a:pt x="746" y="64"/>
                  </a:cubicBezTo>
                  <a:lnTo>
                    <a:pt x="76" y="733"/>
                  </a:lnTo>
                  <a:cubicBezTo>
                    <a:pt x="1" y="813"/>
                    <a:pt x="1" y="941"/>
                    <a:pt x="79" y="1018"/>
                  </a:cubicBezTo>
                  <a:cubicBezTo>
                    <a:pt x="119" y="1058"/>
                    <a:pt x="172" y="1079"/>
                    <a:pt x="225" y="1079"/>
                  </a:cubicBezTo>
                  <a:cubicBezTo>
                    <a:pt x="276" y="1079"/>
                    <a:pt x="326" y="1060"/>
                    <a:pt x="366" y="1023"/>
                  </a:cubicBezTo>
                  <a:lnTo>
                    <a:pt x="1035" y="353"/>
                  </a:lnTo>
                  <a:cubicBezTo>
                    <a:pt x="1119" y="273"/>
                    <a:pt x="1120" y="141"/>
                    <a:pt x="1038" y="61"/>
                  </a:cubicBezTo>
                  <a:cubicBezTo>
                    <a:pt x="999" y="21"/>
                    <a:pt x="946" y="0"/>
                    <a:pt x="894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6"/>
            <p:cNvSpPr/>
            <p:nvPr/>
          </p:nvSpPr>
          <p:spPr>
            <a:xfrm>
              <a:off x="6758096" y="2371994"/>
              <a:ext cx="36639" cy="11043"/>
            </a:xfrm>
            <a:custGeom>
              <a:avLst/>
              <a:gdLst/>
              <a:ahLst/>
              <a:cxnLst/>
              <a:rect l="l" t="t" r="r" b="b"/>
              <a:pathLst>
                <a:path w="1357" h="409" extrusionOk="0">
                  <a:moveTo>
                    <a:pt x="206" y="0"/>
                  </a:moveTo>
                  <a:cubicBezTo>
                    <a:pt x="93" y="0"/>
                    <a:pt x="1" y="93"/>
                    <a:pt x="1" y="206"/>
                  </a:cubicBezTo>
                  <a:cubicBezTo>
                    <a:pt x="1" y="317"/>
                    <a:pt x="92" y="409"/>
                    <a:pt x="203" y="409"/>
                  </a:cubicBezTo>
                  <a:cubicBezTo>
                    <a:pt x="204" y="409"/>
                    <a:pt x="205" y="409"/>
                    <a:pt x="206" y="409"/>
                  </a:cubicBezTo>
                  <a:lnTo>
                    <a:pt x="1153" y="409"/>
                  </a:lnTo>
                  <a:cubicBezTo>
                    <a:pt x="1266" y="409"/>
                    <a:pt x="1357" y="318"/>
                    <a:pt x="1357" y="206"/>
                  </a:cubicBezTo>
                  <a:cubicBezTo>
                    <a:pt x="1357" y="93"/>
                    <a:pt x="1266" y="0"/>
                    <a:pt x="1153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6"/>
            <p:cNvSpPr/>
            <p:nvPr/>
          </p:nvSpPr>
          <p:spPr>
            <a:xfrm>
              <a:off x="6692702" y="2371994"/>
              <a:ext cx="36639" cy="11043"/>
            </a:xfrm>
            <a:custGeom>
              <a:avLst/>
              <a:gdLst/>
              <a:ahLst/>
              <a:cxnLst/>
              <a:rect l="l" t="t" r="r" b="b"/>
              <a:pathLst>
                <a:path w="1357" h="409" extrusionOk="0">
                  <a:moveTo>
                    <a:pt x="204" y="0"/>
                  </a:moveTo>
                  <a:cubicBezTo>
                    <a:pt x="91" y="0"/>
                    <a:pt x="1" y="93"/>
                    <a:pt x="1" y="206"/>
                  </a:cubicBezTo>
                  <a:cubicBezTo>
                    <a:pt x="1" y="318"/>
                    <a:pt x="91" y="409"/>
                    <a:pt x="204" y="409"/>
                  </a:cubicBezTo>
                  <a:lnTo>
                    <a:pt x="1151" y="409"/>
                  </a:lnTo>
                  <a:cubicBezTo>
                    <a:pt x="1152" y="409"/>
                    <a:pt x="1153" y="409"/>
                    <a:pt x="1154" y="409"/>
                  </a:cubicBezTo>
                  <a:cubicBezTo>
                    <a:pt x="1266" y="409"/>
                    <a:pt x="1356" y="317"/>
                    <a:pt x="1356" y="206"/>
                  </a:cubicBezTo>
                  <a:cubicBezTo>
                    <a:pt x="1356" y="93"/>
                    <a:pt x="1264" y="0"/>
                    <a:pt x="1151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6"/>
            <p:cNvSpPr/>
            <p:nvPr/>
          </p:nvSpPr>
          <p:spPr>
            <a:xfrm>
              <a:off x="6751832" y="2386196"/>
              <a:ext cx="30267" cy="29133"/>
            </a:xfrm>
            <a:custGeom>
              <a:avLst/>
              <a:gdLst/>
              <a:ahLst/>
              <a:cxnLst/>
              <a:rect l="l" t="t" r="r" b="b"/>
              <a:pathLst>
                <a:path w="1121" h="1079" extrusionOk="0">
                  <a:moveTo>
                    <a:pt x="225" y="1"/>
                  </a:moveTo>
                  <a:cubicBezTo>
                    <a:pt x="173" y="1"/>
                    <a:pt x="121" y="21"/>
                    <a:pt x="81" y="61"/>
                  </a:cubicBezTo>
                  <a:cubicBezTo>
                    <a:pt x="2" y="139"/>
                    <a:pt x="0" y="266"/>
                    <a:pt x="77" y="346"/>
                  </a:cubicBezTo>
                  <a:lnTo>
                    <a:pt x="746" y="1016"/>
                  </a:lnTo>
                  <a:cubicBezTo>
                    <a:pt x="787" y="1058"/>
                    <a:pt x="841" y="1079"/>
                    <a:pt x="895" y="1079"/>
                  </a:cubicBezTo>
                  <a:cubicBezTo>
                    <a:pt x="947" y="1079"/>
                    <a:pt x="999" y="1059"/>
                    <a:pt x="1040" y="1020"/>
                  </a:cubicBezTo>
                  <a:cubicBezTo>
                    <a:pt x="1120" y="938"/>
                    <a:pt x="1119" y="806"/>
                    <a:pt x="1036" y="726"/>
                  </a:cubicBezTo>
                  <a:lnTo>
                    <a:pt x="366" y="57"/>
                  </a:lnTo>
                  <a:cubicBezTo>
                    <a:pt x="327" y="20"/>
                    <a:pt x="276" y="1"/>
                    <a:pt x="225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6"/>
            <p:cNvSpPr/>
            <p:nvPr/>
          </p:nvSpPr>
          <p:spPr>
            <a:xfrm>
              <a:off x="6705581" y="2339945"/>
              <a:ext cx="30267" cy="29160"/>
            </a:xfrm>
            <a:custGeom>
              <a:avLst/>
              <a:gdLst/>
              <a:ahLst/>
              <a:cxnLst/>
              <a:rect l="l" t="t" r="r" b="b"/>
              <a:pathLst>
                <a:path w="1121" h="1080" extrusionOk="0">
                  <a:moveTo>
                    <a:pt x="224" y="1"/>
                  </a:moveTo>
                  <a:cubicBezTo>
                    <a:pt x="171" y="1"/>
                    <a:pt x="119" y="21"/>
                    <a:pt x="79" y="61"/>
                  </a:cubicBezTo>
                  <a:cubicBezTo>
                    <a:pt x="1" y="139"/>
                    <a:pt x="1" y="266"/>
                    <a:pt x="76" y="346"/>
                  </a:cubicBezTo>
                  <a:lnTo>
                    <a:pt x="746" y="1016"/>
                  </a:lnTo>
                  <a:cubicBezTo>
                    <a:pt x="786" y="1058"/>
                    <a:pt x="840" y="1079"/>
                    <a:pt x="894" y="1079"/>
                  </a:cubicBezTo>
                  <a:cubicBezTo>
                    <a:pt x="946" y="1079"/>
                    <a:pt x="999" y="1059"/>
                    <a:pt x="1038" y="1020"/>
                  </a:cubicBezTo>
                  <a:cubicBezTo>
                    <a:pt x="1120" y="938"/>
                    <a:pt x="1119" y="806"/>
                    <a:pt x="1035" y="728"/>
                  </a:cubicBezTo>
                  <a:lnTo>
                    <a:pt x="366" y="57"/>
                  </a:lnTo>
                  <a:cubicBezTo>
                    <a:pt x="326" y="20"/>
                    <a:pt x="275" y="1"/>
                    <a:pt x="224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3" name="Google Shape;2603;p46"/>
          <p:cNvGrpSpPr/>
          <p:nvPr/>
        </p:nvGrpSpPr>
        <p:grpSpPr>
          <a:xfrm>
            <a:off x="6503918" y="3427394"/>
            <a:ext cx="210330" cy="376947"/>
            <a:chOff x="6503918" y="3491144"/>
            <a:chExt cx="210330" cy="376947"/>
          </a:xfrm>
        </p:grpSpPr>
        <p:sp>
          <p:nvSpPr>
            <p:cNvPr id="2604" name="Google Shape;2604;p46"/>
            <p:cNvSpPr/>
            <p:nvPr/>
          </p:nvSpPr>
          <p:spPr>
            <a:xfrm>
              <a:off x="6520361" y="3770999"/>
              <a:ext cx="177498" cy="97092"/>
            </a:xfrm>
            <a:custGeom>
              <a:avLst/>
              <a:gdLst/>
              <a:ahLst/>
              <a:cxnLst/>
              <a:rect l="l" t="t" r="r" b="b"/>
              <a:pathLst>
                <a:path w="6574" h="3596" extrusionOk="0">
                  <a:moveTo>
                    <a:pt x="0" y="1"/>
                  </a:moveTo>
                  <a:lnTo>
                    <a:pt x="580" y="3144"/>
                  </a:lnTo>
                  <a:cubicBezTo>
                    <a:pt x="628" y="3406"/>
                    <a:pt x="845" y="3596"/>
                    <a:pt x="1098" y="3596"/>
                  </a:cubicBezTo>
                  <a:lnTo>
                    <a:pt x="5476" y="3596"/>
                  </a:lnTo>
                  <a:cubicBezTo>
                    <a:pt x="5729" y="3596"/>
                    <a:pt x="5946" y="3406"/>
                    <a:pt x="5994" y="3144"/>
                  </a:cubicBezTo>
                  <a:lnTo>
                    <a:pt x="6573" y="1"/>
                  </a:lnTo>
                  <a:close/>
                </a:path>
              </a:pathLst>
            </a:custGeom>
            <a:solidFill>
              <a:srgbClr val="BC7C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6"/>
            <p:cNvSpPr/>
            <p:nvPr/>
          </p:nvSpPr>
          <p:spPr>
            <a:xfrm>
              <a:off x="6645452" y="3770999"/>
              <a:ext cx="52407" cy="97092"/>
            </a:xfrm>
            <a:custGeom>
              <a:avLst/>
              <a:gdLst/>
              <a:ahLst/>
              <a:cxnLst/>
              <a:rect l="l" t="t" r="r" b="b"/>
              <a:pathLst>
                <a:path w="1941" h="3596" extrusionOk="0">
                  <a:moveTo>
                    <a:pt x="1098" y="1"/>
                  </a:moveTo>
                  <a:lnTo>
                    <a:pt x="518" y="3144"/>
                  </a:lnTo>
                  <a:cubicBezTo>
                    <a:pt x="470" y="3406"/>
                    <a:pt x="253" y="3596"/>
                    <a:pt x="0" y="3596"/>
                  </a:cubicBezTo>
                  <a:lnTo>
                    <a:pt x="841" y="3596"/>
                  </a:lnTo>
                  <a:cubicBezTo>
                    <a:pt x="1094" y="3596"/>
                    <a:pt x="1311" y="3406"/>
                    <a:pt x="1361" y="3144"/>
                  </a:cubicBezTo>
                  <a:lnTo>
                    <a:pt x="1940" y="1"/>
                  </a:lnTo>
                  <a:close/>
                </a:path>
              </a:pathLst>
            </a:custGeom>
            <a:solidFill>
              <a:srgbClr val="AA6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6"/>
            <p:cNvSpPr/>
            <p:nvPr/>
          </p:nvSpPr>
          <p:spPr>
            <a:xfrm>
              <a:off x="6580139" y="3667670"/>
              <a:ext cx="57861" cy="96255"/>
            </a:xfrm>
            <a:custGeom>
              <a:avLst/>
              <a:gdLst/>
              <a:ahLst/>
              <a:cxnLst/>
              <a:rect l="l" t="t" r="r" b="b"/>
              <a:pathLst>
                <a:path w="2143" h="3565" extrusionOk="0">
                  <a:moveTo>
                    <a:pt x="1072" y="0"/>
                  </a:moveTo>
                  <a:cubicBezTo>
                    <a:pt x="957" y="0"/>
                    <a:pt x="865" y="96"/>
                    <a:pt x="869" y="212"/>
                  </a:cubicBezTo>
                  <a:lnTo>
                    <a:pt x="869" y="2168"/>
                  </a:lnTo>
                  <a:lnTo>
                    <a:pt x="339" y="1862"/>
                  </a:lnTo>
                  <a:cubicBezTo>
                    <a:pt x="306" y="1842"/>
                    <a:pt x="270" y="1833"/>
                    <a:pt x="234" y="1833"/>
                  </a:cubicBezTo>
                  <a:cubicBezTo>
                    <a:pt x="164" y="1833"/>
                    <a:pt x="95" y="1869"/>
                    <a:pt x="57" y="1935"/>
                  </a:cubicBezTo>
                  <a:cubicBezTo>
                    <a:pt x="0" y="2034"/>
                    <a:pt x="34" y="2161"/>
                    <a:pt x="135" y="2216"/>
                  </a:cubicBezTo>
                  <a:lnTo>
                    <a:pt x="869" y="2639"/>
                  </a:lnTo>
                  <a:lnTo>
                    <a:pt x="869" y="3352"/>
                  </a:lnTo>
                  <a:cubicBezTo>
                    <a:pt x="865" y="3469"/>
                    <a:pt x="957" y="3564"/>
                    <a:pt x="1072" y="3564"/>
                  </a:cubicBezTo>
                  <a:cubicBezTo>
                    <a:pt x="1188" y="3564"/>
                    <a:pt x="1281" y="3469"/>
                    <a:pt x="1277" y="3352"/>
                  </a:cubicBezTo>
                  <a:lnTo>
                    <a:pt x="1277" y="2639"/>
                  </a:lnTo>
                  <a:lnTo>
                    <a:pt x="2010" y="2216"/>
                  </a:lnTo>
                  <a:cubicBezTo>
                    <a:pt x="2108" y="2159"/>
                    <a:pt x="2142" y="2034"/>
                    <a:pt x="2086" y="1937"/>
                  </a:cubicBezTo>
                  <a:lnTo>
                    <a:pt x="2086" y="1935"/>
                  </a:lnTo>
                  <a:cubicBezTo>
                    <a:pt x="2048" y="1870"/>
                    <a:pt x="1979" y="1833"/>
                    <a:pt x="1908" y="1833"/>
                  </a:cubicBezTo>
                  <a:cubicBezTo>
                    <a:pt x="1874" y="1833"/>
                    <a:pt x="1839" y="1841"/>
                    <a:pt x="1807" y="1860"/>
                  </a:cubicBezTo>
                  <a:lnTo>
                    <a:pt x="1277" y="2166"/>
                  </a:lnTo>
                  <a:lnTo>
                    <a:pt x="1277" y="212"/>
                  </a:lnTo>
                  <a:cubicBezTo>
                    <a:pt x="1281" y="96"/>
                    <a:pt x="1188" y="0"/>
                    <a:pt x="1072" y="0"/>
                  </a:cubicBez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6"/>
            <p:cNvSpPr/>
            <p:nvPr/>
          </p:nvSpPr>
          <p:spPr>
            <a:xfrm>
              <a:off x="6548036" y="3696965"/>
              <a:ext cx="45954" cy="33399"/>
            </a:xfrm>
            <a:custGeom>
              <a:avLst/>
              <a:gdLst/>
              <a:ahLst/>
              <a:cxnLst/>
              <a:rect l="l" t="t" r="r" b="b"/>
              <a:pathLst>
                <a:path w="1702" h="1237" extrusionOk="0">
                  <a:moveTo>
                    <a:pt x="612" y="0"/>
                  </a:moveTo>
                  <a:cubicBezTo>
                    <a:pt x="405" y="0"/>
                    <a:pt x="230" y="78"/>
                    <a:pt x="146" y="228"/>
                  </a:cubicBezTo>
                  <a:cubicBezTo>
                    <a:pt x="1" y="493"/>
                    <a:pt x="196" y="883"/>
                    <a:pt x="586" y="1098"/>
                  </a:cubicBezTo>
                  <a:cubicBezTo>
                    <a:pt x="754" y="1191"/>
                    <a:pt x="931" y="1237"/>
                    <a:pt x="1089" y="1237"/>
                  </a:cubicBezTo>
                  <a:cubicBezTo>
                    <a:pt x="1296" y="1237"/>
                    <a:pt x="1472" y="1159"/>
                    <a:pt x="1555" y="1009"/>
                  </a:cubicBezTo>
                  <a:cubicBezTo>
                    <a:pt x="1702" y="744"/>
                    <a:pt x="1505" y="354"/>
                    <a:pt x="1117" y="139"/>
                  </a:cubicBezTo>
                  <a:cubicBezTo>
                    <a:pt x="948" y="46"/>
                    <a:pt x="771" y="0"/>
                    <a:pt x="612" y="0"/>
                  </a:cubicBez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6"/>
            <p:cNvSpPr/>
            <p:nvPr/>
          </p:nvSpPr>
          <p:spPr>
            <a:xfrm>
              <a:off x="6548036" y="3696965"/>
              <a:ext cx="45954" cy="33399"/>
            </a:xfrm>
            <a:custGeom>
              <a:avLst/>
              <a:gdLst/>
              <a:ahLst/>
              <a:cxnLst/>
              <a:rect l="l" t="t" r="r" b="b"/>
              <a:pathLst>
                <a:path w="1702" h="1237" extrusionOk="0">
                  <a:moveTo>
                    <a:pt x="612" y="0"/>
                  </a:moveTo>
                  <a:cubicBezTo>
                    <a:pt x="405" y="0"/>
                    <a:pt x="230" y="78"/>
                    <a:pt x="146" y="228"/>
                  </a:cubicBezTo>
                  <a:cubicBezTo>
                    <a:pt x="1" y="493"/>
                    <a:pt x="196" y="883"/>
                    <a:pt x="586" y="1098"/>
                  </a:cubicBezTo>
                  <a:cubicBezTo>
                    <a:pt x="754" y="1191"/>
                    <a:pt x="931" y="1237"/>
                    <a:pt x="1089" y="1237"/>
                  </a:cubicBezTo>
                  <a:cubicBezTo>
                    <a:pt x="1296" y="1237"/>
                    <a:pt x="1472" y="1159"/>
                    <a:pt x="1555" y="1009"/>
                  </a:cubicBezTo>
                  <a:cubicBezTo>
                    <a:pt x="1702" y="744"/>
                    <a:pt x="1505" y="354"/>
                    <a:pt x="1117" y="139"/>
                  </a:cubicBezTo>
                  <a:cubicBezTo>
                    <a:pt x="948" y="46"/>
                    <a:pt x="771" y="0"/>
                    <a:pt x="612" y="0"/>
                  </a:cubicBez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6"/>
            <p:cNvSpPr/>
            <p:nvPr/>
          </p:nvSpPr>
          <p:spPr>
            <a:xfrm>
              <a:off x="6554975" y="3696992"/>
              <a:ext cx="38880" cy="33399"/>
            </a:xfrm>
            <a:custGeom>
              <a:avLst/>
              <a:gdLst/>
              <a:ahLst/>
              <a:cxnLst/>
              <a:rect l="l" t="t" r="r" b="b"/>
              <a:pathLst>
                <a:path w="1440" h="1237" extrusionOk="0">
                  <a:moveTo>
                    <a:pt x="352" y="1"/>
                  </a:moveTo>
                  <a:cubicBezTo>
                    <a:pt x="215" y="1"/>
                    <a:pt x="92" y="35"/>
                    <a:pt x="0" y="100"/>
                  </a:cubicBezTo>
                  <a:cubicBezTo>
                    <a:pt x="48" y="119"/>
                    <a:pt x="94" y="140"/>
                    <a:pt x="139" y="165"/>
                  </a:cubicBezTo>
                  <a:cubicBezTo>
                    <a:pt x="529" y="381"/>
                    <a:pt x="724" y="771"/>
                    <a:pt x="577" y="1034"/>
                  </a:cubicBezTo>
                  <a:cubicBezTo>
                    <a:pt x="549" y="1085"/>
                    <a:pt x="510" y="1130"/>
                    <a:pt x="462" y="1162"/>
                  </a:cubicBezTo>
                  <a:cubicBezTo>
                    <a:pt x="587" y="1212"/>
                    <a:pt x="713" y="1236"/>
                    <a:pt x="829" y="1236"/>
                  </a:cubicBezTo>
                  <a:cubicBezTo>
                    <a:pt x="1036" y="1236"/>
                    <a:pt x="1211" y="1158"/>
                    <a:pt x="1293" y="1008"/>
                  </a:cubicBezTo>
                  <a:cubicBezTo>
                    <a:pt x="1440" y="743"/>
                    <a:pt x="1243" y="355"/>
                    <a:pt x="855" y="140"/>
                  </a:cubicBezTo>
                  <a:cubicBezTo>
                    <a:pt x="687" y="46"/>
                    <a:pt x="511" y="1"/>
                    <a:pt x="352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6"/>
            <p:cNvSpPr/>
            <p:nvPr/>
          </p:nvSpPr>
          <p:spPr>
            <a:xfrm>
              <a:off x="6624446" y="3697046"/>
              <a:ext cx="45954" cy="33426"/>
            </a:xfrm>
            <a:custGeom>
              <a:avLst/>
              <a:gdLst/>
              <a:ahLst/>
              <a:cxnLst/>
              <a:rect l="l" t="t" r="r" b="b"/>
              <a:pathLst>
                <a:path w="1702" h="1238" extrusionOk="0">
                  <a:moveTo>
                    <a:pt x="1090" y="1"/>
                  </a:moveTo>
                  <a:cubicBezTo>
                    <a:pt x="931" y="1"/>
                    <a:pt x="754" y="46"/>
                    <a:pt x="585" y="139"/>
                  </a:cubicBezTo>
                  <a:cubicBezTo>
                    <a:pt x="197" y="355"/>
                    <a:pt x="0" y="745"/>
                    <a:pt x="147" y="1010"/>
                  </a:cubicBezTo>
                  <a:cubicBezTo>
                    <a:pt x="230" y="1160"/>
                    <a:pt x="405" y="1237"/>
                    <a:pt x="612" y="1237"/>
                  </a:cubicBezTo>
                  <a:cubicBezTo>
                    <a:pt x="770" y="1237"/>
                    <a:pt x="948" y="1192"/>
                    <a:pt x="1117" y="1098"/>
                  </a:cubicBezTo>
                  <a:cubicBezTo>
                    <a:pt x="1506" y="883"/>
                    <a:pt x="1701" y="493"/>
                    <a:pt x="1556" y="228"/>
                  </a:cubicBezTo>
                  <a:cubicBezTo>
                    <a:pt x="1473" y="78"/>
                    <a:pt x="1297" y="1"/>
                    <a:pt x="1090" y="1"/>
                  </a:cubicBez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6"/>
            <p:cNvSpPr/>
            <p:nvPr/>
          </p:nvSpPr>
          <p:spPr>
            <a:xfrm>
              <a:off x="6633032" y="3696992"/>
              <a:ext cx="37233" cy="33399"/>
            </a:xfrm>
            <a:custGeom>
              <a:avLst/>
              <a:gdLst/>
              <a:ahLst/>
              <a:cxnLst/>
              <a:rect l="l" t="t" r="r" b="b"/>
              <a:pathLst>
                <a:path w="1379" h="1237" extrusionOk="0">
                  <a:moveTo>
                    <a:pt x="766" y="1"/>
                  </a:moveTo>
                  <a:cubicBezTo>
                    <a:pt x="627" y="1"/>
                    <a:pt x="474" y="36"/>
                    <a:pt x="325" y="107"/>
                  </a:cubicBezTo>
                  <a:cubicBezTo>
                    <a:pt x="399" y="143"/>
                    <a:pt x="460" y="201"/>
                    <a:pt x="499" y="271"/>
                  </a:cubicBezTo>
                  <a:cubicBezTo>
                    <a:pt x="646" y="536"/>
                    <a:pt x="452" y="926"/>
                    <a:pt x="62" y="1141"/>
                  </a:cubicBezTo>
                  <a:cubicBezTo>
                    <a:pt x="41" y="1153"/>
                    <a:pt x="21" y="1164"/>
                    <a:pt x="0" y="1174"/>
                  </a:cubicBezTo>
                  <a:cubicBezTo>
                    <a:pt x="82" y="1215"/>
                    <a:pt x="181" y="1237"/>
                    <a:pt x="288" y="1237"/>
                  </a:cubicBezTo>
                  <a:cubicBezTo>
                    <a:pt x="447" y="1237"/>
                    <a:pt x="624" y="1191"/>
                    <a:pt x="793" y="1097"/>
                  </a:cubicBezTo>
                  <a:cubicBezTo>
                    <a:pt x="1183" y="882"/>
                    <a:pt x="1378" y="492"/>
                    <a:pt x="1233" y="229"/>
                  </a:cubicBezTo>
                  <a:cubicBezTo>
                    <a:pt x="1149" y="78"/>
                    <a:pt x="973" y="1"/>
                    <a:pt x="766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6"/>
            <p:cNvSpPr/>
            <p:nvPr/>
          </p:nvSpPr>
          <p:spPr>
            <a:xfrm>
              <a:off x="6503918" y="3750182"/>
              <a:ext cx="210330" cy="25839"/>
            </a:xfrm>
            <a:custGeom>
              <a:avLst/>
              <a:gdLst/>
              <a:ahLst/>
              <a:cxnLst/>
              <a:rect l="l" t="t" r="r" b="b"/>
              <a:pathLst>
                <a:path w="7790" h="957" extrusionOk="0">
                  <a:moveTo>
                    <a:pt x="469" y="1"/>
                  </a:moveTo>
                  <a:cubicBezTo>
                    <a:pt x="209" y="6"/>
                    <a:pt x="1" y="218"/>
                    <a:pt x="1" y="478"/>
                  </a:cubicBezTo>
                  <a:cubicBezTo>
                    <a:pt x="1" y="737"/>
                    <a:pt x="209" y="949"/>
                    <a:pt x="469" y="956"/>
                  </a:cubicBezTo>
                  <a:lnTo>
                    <a:pt x="7323" y="956"/>
                  </a:lnTo>
                  <a:cubicBezTo>
                    <a:pt x="7582" y="949"/>
                    <a:pt x="7789" y="737"/>
                    <a:pt x="7789" y="478"/>
                  </a:cubicBezTo>
                  <a:cubicBezTo>
                    <a:pt x="7789" y="218"/>
                    <a:pt x="7582" y="6"/>
                    <a:pt x="7323" y="1"/>
                  </a:cubicBezTo>
                  <a:close/>
                </a:path>
              </a:pathLst>
            </a:custGeom>
            <a:solidFill>
              <a:srgbClr val="AA6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6"/>
            <p:cNvSpPr/>
            <p:nvPr/>
          </p:nvSpPr>
          <p:spPr>
            <a:xfrm>
              <a:off x="6678824" y="3750182"/>
              <a:ext cx="35424" cy="25785"/>
            </a:xfrm>
            <a:custGeom>
              <a:avLst/>
              <a:gdLst/>
              <a:ahLst/>
              <a:cxnLst/>
              <a:rect l="l" t="t" r="r" b="b"/>
              <a:pathLst>
                <a:path w="1312" h="955" extrusionOk="0">
                  <a:moveTo>
                    <a:pt x="0" y="1"/>
                  </a:moveTo>
                  <a:cubicBezTo>
                    <a:pt x="260" y="6"/>
                    <a:pt x="468" y="218"/>
                    <a:pt x="468" y="478"/>
                  </a:cubicBezTo>
                  <a:cubicBezTo>
                    <a:pt x="468" y="737"/>
                    <a:pt x="260" y="949"/>
                    <a:pt x="0" y="955"/>
                  </a:cubicBezTo>
                  <a:lnTo>
                    <a:pt x="843" y="955"/>
                  </a:lnTo>
                  <a:cubicBezTo>
                    <a:pt x="1103" y="949"/>
                    <a:pt x="1311" y="737"/>
                    <a:pt x="1311" y="478"/>
                  </a:cubicBezTo>
                  <a:cubicBezTo>
                    <a:pt x="1311" y="218"/>
                    <a:pt x="1103" y="6"/>
                    <a:pt x="843" y="1"/>
                  </a:cubicBezTo>
                  <a:close/>
                </a:path>
              </a:pathLst>
            </a:custGeom>
            <a:solidFill>
              <a:srgbClr val="93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6"/>
            <p:cNvSpPr/>
            <p:nvPr/>
          </p:nvSpPr>
          <p:spPr>
            <a:xfrm>
              <a:off x="6583325" y="3491144"/>
              <a:ext cx="51570" cy="82161"/>
            </a:xfrm>
            <a:custGeom>
              <a:avLst/>
              <a:gdLst/>
              <a:ahLst/>
              <a:cxnLst/>
              <a:rect l="l" t="t" r="r" b="b"/>
              <a:pathLst>
                <a:path w="1910" h="3043" extrusionOk="0">
                  <a:moveTo>
                    <a:pt x="954" y="1"/>
                  </a:moveTo>
                  <a:cubicBezTo>
                    <a:pt x="427" y="1"/>
                    <a:pt x="0" y="421"/>
                    <a:pt x="0" y="1261"/>
                  </a:cubicBezTo>
                  <a:cubicBezTo>
                    <a:pt x="0" y="2102"/>
                    <a:pt x="427" y="3042"/>
                    <a:pt x="954" y="3042"/>
                  </a:cubicBezTo>
                  <a:cubicBezTo>
                    <a:pt x="1482" y="3042"/>
                    <a:pt x="1910" y="2102"/>
                    <a:pt x="1910" y="1261"/>
                  </a:cubicBezTo>
                  <a:cubicBezTo>
                    <a:pt x="1910" y="421"/>
                    <a:pt x="1482" y="1"/>
                    <a:pt x="954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6"/>
            <p:cNvSpPr/>
            <p:nvPr/>
          </p:nvSpPr>
          <p:spPr>
            <a:xfrm>
              <a:off x="6597716" y="3491144"/>
              <a:ext cx="37179" cy="82161"/>
            </a:xfrm>
            <a:custGeom>
              <a:avLst/>
              <a:gdLst/>
              <a:ahLst/>
              <a:cxnLst/>
              <a:rect l="l" t="t" r="r" b="b"/>
              <a:pathLst>
                <a:path w="1377" h="3043" extrusionOk="0">
                  <a:moveTo>
                    <a:pt x="411" y="1"/>
                  </a:moveTo>
                  <a:cubicBezTo>
                    <a:pt x="267" y="1"/>
                    <a:pt x="127" y="37"/>
                    <a:pt x="0" y="105"/>
                  </a:cubicBezTo>
                  <a:cubicBezTo>
                    <a:pt x="317" y="276"/>
                    <a:pt x="534" y="662"/>
                    <a:pt x="534" y="1261"/>
                  </a:cubicBezTo>
                  <a:cubicBezTo>
                    <a:pt x="534" y="1861"/>
                    <a:pt x="317" y="2510"/>
                    <a:pt x="0" y="2835"/>
                  </a:cubicBezTo>
                  <a:cubicBezTo>
                    <a:pt x="129" y="2965"/>
                    <a:pt x="271" y="3042"/>
                    <a:pt x="421" y="3042"/>
                  </a:cubicBezTo>
                  <a:cubicBezTo>
                    <a:pt x="949" y="3042"/>
                    <a:pt x="1377" y="2102"/>
                    <a:pt x="1377" y="1261"/>
                  </a:cubicBezTo>
                  <a:cubicBezTo>
                    <a:pt x="1377" y="421"/>
                    <a:pt x="949" y="1"/>
                    <a:pt x="421" y="1"/>
                  </a:cubicBezTo>
                  <a:cubicBezTo>
                    <a:pt x="418" y="1"/>
                    <a:pt x="414" y="1"/>
                    <a:pt x="411" y="1"/>
                  </a:cubicBezTo>
                  <a:close/>
                </a:path>
              </a:pathLst>
            </a:custGeom>
            <a:solidFill>
              <a:srgbClr val="E6E6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6"/>
            <p:cNvSpPr/>
            <p:nvPr/>
          </p:nvSpPr>
          <p:spPr>
            <a:xfrm>
              <a:off x="6583325" y="3600116"/>
              <a:ext cx="51570" cy="82161"/>
            </a:xfrm>
            <a:custGeom>
              <a:avLst/>
              <a:gdLst/>
              <a:ahLst/>
              <a:cxnLst/>
              <a:rect l="l" t="t" r="r" b="b"/>
              <a:pathLst>
                <a:path w="1910" h="3043" extrusionOk="0">
                  <a:moveTo>
                    <a:pt x="954" y="1"/>
                  </a:moveTo>
                  <a:cubicBezTo>
                    <a:pt x="427" y="1"/>
                    <a:pt x="0" y="943"/>
                    <a:pt x="0" y="1782"/>
                  </a:cubicBezTo>
                  <a:cubicBezTo>
                    <a:pt x="0" y="2622"/>
                    <a:pt x="427" y="3042"/>
                    <a:pt x="954" y="3042"/>
                  </a:cubicBezTo>
                  <a:cubicBezTo>
                    <a:pt x="1482" y="3042"/>
                    <a:pt x="1910" y="2623"/>
                    <a:pt x="1910" y="1782"/>
                  </a:cubicBezTo>
                  <a:cubicBezTo>
                    <a:pt x="1910" y="941"/>
                    <a:pt x="1482" y="1"/>
                    <a:pt x="954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6"/>
            <p:cNvSpPr/>
            <p:nvPr/>
          </p:nvSpPr>
          <p:spPr>
            <a:xfrm>
              <a:off x="6597716" y="3600116"/>
              <a:ext cx="37179" cy="82161"/>
            </a:xfrm>
            <a:custGeom>
              <a:avLst/>
              <a:gdLst/>
              <a:ahLst/>
              <a:cxnLst/>
              <a:rect l="l" t="t" r="r" b="b"/>
              <a:pathLst>
                <a:path w="1377" h="3043" extrusionOk="0">
                  <a:moveTo>
                    <a:pt x="421" y="1"/>
                  </a:moveTo>
                  <a:cubicBezTo>
                    <a:pt x="271" y="1"/>
                    <a:pt x="127" y="78"/>
                    <a:pt x="0" y="208"/>
                  </a:cubicBezTo>
                  <a:cubicBezTo>
                    <a:pt x="317" y="533"/>
                    <a:pt x="534" y="1182"/>
                    <a:pt x="534" y="1782"/>
                  </a:cubicBezTo>
                  <a:cubicBezTo>
                    <a:pt x="534" y="2381"/>
                    <a:pt x="317" y="2767"/>
                    <a:pt x="0" y="2938"/>
                  </a:cubicBezTo>
                  <a:cubicBezTo>
                    <a:pt x="127" y="3006"/>
                    <a:pt x="267" y="3042"/>
                    <a:pt x="411" y="3042"/>
                  </a:cubicBezTo>
                  <a:cubicBezTo>
                    <a:pt x="414" y="3042"/>
                    <a:pt x="418" y="3042"/>
                    <a:pt x="421" y="3042"/>
                  </a:cubicBezTo>
                  <a:cubicBezTo>
                    <a:pt x="949" y="3042"/>
                    <a:pt x="1377" y="2622"/>
                    <a:pt x="1377" y="1782"/>
                  </a:cubicBezTo>
                  <a:cubicBezTo>
                    <a:pt x="1377" y="941"/>
                    <a:pt x="949" y="1"/>
                    <a:pt x="421" y="1"/>
                  </a:cubicBezTo>
                  <a:close/>
                </a:path>
              </a:pathLst>
            </a:custGeom>
            <a:solidFill>
              <a:srgbClr val="E6E6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6"/>
            <p:cNvSpPr/>
            <p:nvPr/>
          </p:nvSpPr>
          <p:spPr>
            <a:xfrm>
              <a:off x="6622502" y="3560939"/>
              <a:ext cx="82188" cy="51597"/>
            </a:xfrm>
            <a:custGeom>
              <a:avLst/>
              <a:gdLst/>
              <a:ahLst/>
              <a:cxnLst/>
              <a:rect l="l" t="t" r="r" b="b"/>
              <a:pathLst>
                <a:path w="3044" h="1911" extrusionOk="0">
                  <a:moveTo>
                    <a:pt x="1782" y="1"/>
                  </a:moveTo>
                  <a:cubicBezTo>
                    <a:pt x="941" y="1"/>
                    <a:pt x="0" y="428"/>
                    <a:pt x="0" y="956"/>
                  </a:cubicBezTo>
                  <a:cubicBezTo>
                    <a:pt x="0" y="1483"/>
                    <a:pt x="942" y="1910"/>
                    <a:pt x="1782" y="1910"/>
                  </a:cubicBezTo>
                  <a:cubicBezTo>
                    <a:pt x="2621" y="1910"/>
                    <a:pt x="3043" y="1483"/>
                    <a:pt x="3043" y="956"/>
                  </a:cubicBezTo>
                  <a:cubicBezTo>
                    <a:pt x="3043" y="428"/>
                    <a:pt x="2623" y="1"/>
                    <a:pt x="178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6"/>
            <p:cNvSpPr/>
            <p:nvPr/>
          </p:nvSpPr>
          <p:spPr>
            <a:xfrm>
              <a:off x="6658628" y="3560939"/>
              <a:ext cx="46062" cy="51597"/>
            </a:xfrm>
            <a:custGeom>
              <a:avLst/>
              <a:gdLst/>
              <a:ahLst/>
              <a:cxnLst/>
              <a:rect l="l" t="t" r="r" b="b"/>
              <a:pathLst>
                <a:path w="1706" h="1911" extrusionOk="0">
                  <a:moveTo>
                    <a:pt x="444" y="1"/>
                  </a:moveTo>
                  <a:cubicBezTo>
                    <a:pt x="295" y="1"/>
                    <a:pt x="148" y="13"/>
                    <a:pt x="1" y="37"/>
                  </a:cubicBezTo>
                  <a:cubicBezTo>
                    <a:pt x="574" y="151"/>
                    <a:pt x="861" y="519"/>
                    <a:pt x="861" y="955"/>
                  </a:cubicBezTo>
                  <a:cubicBezTo>
                    <a:pt x="861" y="1390"/>
                    <a:pt x="574" y="1758"/>
                    <a:pt x="1" y="1873"/>
                  </a:cubicBezTo>
                  <a:cubicBezTo>
                    <a:pt x="148" y="1896"/>
                    <a:pt x="295" y="1908"/>
                    <a:pt x="444" y="1910"/>
                  </a:cubicBezTo>
                  <a:cubicBezTo>
                    <a:pt x="1283" y="1910"/>
                    <a:pt x="1705" y="1483"/>
                    <a:pt x="1705" y="955"/>
                  </a:cubicBezTo>
                  <a:cubicBezTo>
                    <a:pt x="1705" y="428"/>
                    <a:pt x="1283" y="1"/>
                    <a:pt x="444" y="1"/>
                  </a:cubicBezTo>
                  <a:close/>
                </a:path>
              </a:pathLst>
            </a:custGeom>
            <a:solidFill>
              <a:srgbClr val="E6E6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6"/>
            <p:cNvSpPr/>
            <p:nvPr/>
          </p:nvSpPr>
          <p:spPr>
            <a:xfrm>
              <a:off x="6513530" y="3560939"/>
              <a:ext cx="82188" cy="51597"/>
            </a:xfrm>
            <a:custGeom>
              <a:avLst/>
              <a:gdLst/>
              <a:ahLst/>
              <a:cxnLst/>
              <a:rect l="l" t="t" r="r" b="b"/>
              <a:pathLst>
                <a:path w="3044" h="1911" extrusionOk="0">
                  <a:moveTo>
                    <a:pt x="1262" y="1"/>
                  </a:moveTo>
                  <a:cubicBezTo>
                    <a:pt x="421" y="1"/>
                    <a:pt x="0" y="428"/>
                    <a:pt x="0" y="955"/>
                  </a:cubicBezTo>
                  <a:cubicBezTo>
                    <a:pt x="0" y="1483"/>
                    <a:pt x="421" y="1910"/>
                    <a:pt x="1262" y="1910"/>
                  </a:cubicBezTo>
                  <a:cubicBezTo>
                    <a:pt x="2103" y="1910"/>
                    <a:pt x="3043" y="1483"/>
                    <a:pt x="3043" y="955"/>
                  </a:cubicBezTo>
                  <a:cubicBezTo>
                    <a:pt x="3043" y="428"/>
                    <a:pt x="2101" y="1"/>
                    <a:pt x="12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6"/>
            <p:cNvSpPr/>
            <p:nvPr/>
          </p:nvSpPr>
          <p:spPr>
            <a:xfrm>
              <a:off x="6525491" y="3560939"/>
              <a:ext cx="70227" cy="51624"/>
            </a:xfrm>
            <a:custGeom>
              <a:avLst/>
              <a:gdLst/>
              <a:ahLst/>
              <a:cxnLst/>
              <a:rect l="l" t="t" r="r" b="b"/>
              <a:pathLst>
                <a:path w="2601" h="1912" extrusionOk="0">
                  <a:moveTo>
                    <a:pt x="819" y="1"/>
                  </a:moveTo>
                  <a:cubicBezTo>
                    <a:pt x="477" y="1"/>
                    <a:pt x="203" y="71"/>
                    <a:pt x="0" y="192"/>
                  </a:cubicBezTo>
                  <a:cubicBezTo>
                    <a:pt x="443" y="366"/>
                    <a:pt x="773" y="643"/>
                    <a:pt x="773" y="956"/>
                  </a:cubicBezTo>
                  <a:cubicBezTo>
                    <a:pt x="773" y="1267"/>
                    <a:pt x="443" y="1544"/>
                    <a:pt x="0" y="1719"/>
                  </a:cubicBezTo>
                  <a:cubicBezTo>
                    <a:pt x="203" y="1838"/>
                    <a:pt x="475" y="1912"/>
                    <a:pt x="819" y="1912"/>
                  </a:cubicBezTo>
                  <a:cubicBezTo>
                    <a:pt x="1658" y="1912"/>
                    <a:pt x="2600" y="1484"/>
                    <a:pt x="2600" y="956"/>
                  </a:cubicBezTo>
                  <a:cubicBezTo>
                    <a:pt x="2600" y="428"/>
                    <a:pt x="1660" y="1"/>
                    <a:pt x="819" y="1"/>
                  </a:cubicBezTo>
                  <a:close/>
                </a:path>
              </a:pathLst>
            </a:custGeom>
            <a:solidFill>
              <a:srgbClr val="E6E6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6"/>
            <p:cNvSpPr/>
            <p:nvPr/>
          </p:nvSpPr>
          <p:spPr>
            <a:xfrm>
              <a:off x="6608516" y="3592124"/>
              <a:ext cx="78354" cy="69147"/>
            </a:xfrm>
            <a:custGeom>
              <a:avLst/>
              <a:gdLst/>
              <a:ahLst/>
              <a:cxnLst/>
              <a:rect l="l" t="t" r="r" b="b"/>
              <a:pathLst>
                <a:path w="2902" h="2561" extrusionOk="0">
                  <a:moveTo>
                    <a:pt x="806" y="0"/>
                  </a:moveTo>
                  <a:cubicBezTo>
                    <a:pt x="629" y="0"/>
                    <a:pt x="478" y="47"/>
                    <a:pt x="373" y="152"/>
                  </a:cubicBezTo>
                  <a:cubicBezTo>
                    <a:pt x="0" y="524"/>
                    <a:pt x="363" y="1492"/>
                    <a:pt x="958" y="2085"/>
                  </a:cubicBezTo>
                  <a:cubicBezTo>
                    <a:pt x="1287" y="2416"/>
                    <a:pt x="1619" y="2561"/>
                    <a:pt x="1913" y="2561"/>
                  </a:cubicBezTo>
                  <a:cubicBezTo>
                    <a:pt x="2147" y="2561"/>
                    <a:pt x="2358" y="2468"/>
                    <a:pt x="2524" y="2302"/>
                  </a:cubicBezTo>
                  <a:cubicBezTo>
                    <a:pt x="2896" y="1930"/>
                    <a:pt x="2901" y="1330"/>
                    <a:pt x="2308" y="735"/>
                  </a:cubicBezTo>
                  <a:cubicBezTo>
                    <a:pt x="1880" y="308"/>
                    <a:pt x="1259" y="0"/>
                    <a:pt x="806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6"/>
            <p:cNvSpPr/>
            <p:nvPr/>
          </p:nvSpPr>
          <p:spPr>
            <a:xfrm>
              <a:off x="6620558" y="3592124"/>
              <a:ext cx="66312" cy="69147"/>
            </a:xfrm>
            <a:custGeom>
              <a:avLst/>
              <a:gdLst/>
              <a:ahLst/>
              <a:cxnLst/>
              <a:rect l="l" t="t" r="r" b="b"/>
              <a:pathLst>
                <a:path w="2456" h="2561" extrusionOk="0">
                  <a:moveTo>
                    <a:pt x="360" y="0"/>
                  </a:moveTo>
                  <a:cubicBezTo>
                    <a:pt x="221" y="0"/>
                    <a:pt x="98" y="29"/>
                    <a:pt x="1" y="92"/>
                  </a:cubicBezTo>
                  <a:cubicBezTo>
                    <a:pt x="355" y="213"/>
                    <a:pt x="731" y="447"/>
                    <a:pt x="1020" y="735"/>
                  </a:cubicBezTo>
                  <a:cubicBezTo>
                    <a:pt x="1613" y="1330"/>
                    <a:pt x="1608" y="1930"/>
                    <a:pt x="1235" y="2302"/>
                  </a:cubicBezTo>
                  <a:cubicBezTo>
                    <a:pt x="1173" y="2364"/>
                    <a:pt x="1103" y="2417"/>
                    <a:pt x="1028" y="2458"/>
                  </a:cubicBezTo>
                  <a:cubicBezTo>
                    <a:pt x="1180" y="2528"/>
                    <a:pt x="1328" y="2561"/>
                    <a:pt x="1467" y="2561"/>
                  </a:cubicBezTo>
                  <a:cubicBezTo>
                    <a:pt x="1702" y="2561"/>
                    <a:pt x="1912" y="2467"/>
                    <a:pt x="2078" y="2302"/>
                  </a:cubicBezTo>
                  <a:cubicBezTo>
                    <a:pt x="2450" y="1930"/>
                    <a:pt x="2455" y="1330"/>
                    <a:pt x="1862" y="735"/>
                  </a:cubicBezTo>
                  <a:cubicBezTo>
                    <a:pt x="1434" y="308"/>
                    <a:pt x="813" y="0"/>
                    <a:pt x="360" y="0"/>
                  </a:cubicBezTo>
                  <a:close/>
                </a:path>
              </a:pathLst>
            </a:custGeom>
            <a:solidFill>
              <a:srgbClr val="E6E6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6"/>
            <p:cNvSpPr/>
            <p:nvPr/>
          </p:nvSpPr>
          <p:spPr>
            <a:xfrm>
              <a:off x="6608516" y="3512150"/>
              <a:ext cx="78354" cy="69174"/>
            </a:xfrm>
            <a:custGeom>
              <a:avLst/>
              <a:gdLst/>
              <a:ahLst/>
              <a:cxnLst/>
              <a:rect l="l" t="t" r="r" b="b"/>
              <a:pathLst>
                <a:path w="2902" h="2562" extrusionOk="0">
                  <a:moveTo>
                    <a:pt x="1913" y="0"/>
                  </a:moveTo>
                  <a:cubicBezTo>
                    <a:pt x="1619" y="0"/>
                    <a:pt x="1287" y="145"/>
                    <a:pt x="958" y="476"/>
                  </a:cubicBezTo>
                  <a:cubicBezTo>
                    <a:pt x="363" y="1069"/>
                    <a:pt x="0" y="2037"/>
                    <a:pt x="373" y="2409"/>
                  </a:cubicBezTo>
                  <a:cubicBezTo>
                    <a:pt x="478" y="2514"/>
                    <a:pt x="629" y="2561"/>
                    <a:pt x="806" y="2561"/>
                  </a:cubicBezTo>
                  <a:cubicBezTo>
                    <a:pt x="1260" y="2561"/>
                    <a:pt x="1880" y="2253"/>
                    <a:pt x="2308" y="1826"/>
                  </a:cubicBezTo>
                  <a:cubicBezTo>
                    <a:pt x="2901" y="1232"/>
                    <a:pt x="2896" y="631"/>
                    <a:pt x="2524" y="259"/>
                  </a:cubicBezTo>
                  <a:cubicBezTo>
                    <a:pt x="2358" y="93"/>
                    <a:pt x="2147" y="0"/>
                    <a:pt x="1913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6"/>
            <p:cNvSpPr/>
            <p:nvPr/>
          </p:nvSpPr>
          <p:spPr>
            <a:xfrm>
              <a:off x="6620558" y="3512177"/>
              <a:ext cx="66312" cy="69120"/>
            </a:xfrm>
            <a:custGeom>
              <a:avLst/>
              <a:gdLst/>
              <a:ahLst/>
              <a:cxnLst/>
              <a:rect l="l" t="t" r="r" b="b"/>
              <a:pathLst>
                <a:path w="2456" h="2560" extrusionOk="0">
                  <a:moveTo>
                    <a:pt x="1468" y="0"/>
                  </a:moveTo>
                  <a:cubicBezTo>
                    <a:pt x="1328" y="0"/>
                    <a:pt x="1180" y="33"/>
                    <a:pt x="1028" y="102"/>
                  </a:cubicBezTo>
                  <a:cubicBezTo>
                    <a:pt x="1103" y="143"/>
                    <a:pt x="1173" y="196"/>
                    <a:pt x="1235" y="258"/>
                  </a:cubicBezTo>
                  <a:cubicBezTo>
                    <a:pt x="1608" y="632"/>
                    <a:pt x="1613" y="1231"/>
                    <a:pt x="1020" y="1825"/>
                  </a:cubicBezTo>
                  <a:cubicBezTo>
                    <a:pt x="731" y="2113"/>
                    <a:pt x="355" y="2347"/>
                    <a:pt x="1" y="2468"/>
                  </a:cubicBezTo>
                  <a:cubicBezTo>
                    <a:pt x="98" y="2531"/>
                    <a:pt x="221" y="2560"/>
                    <a:pt x="360" y="2560"/>
                  </a:cubicBezTo>
                  <a:cubicBezTo>
                    <a:pt x="814" y="2560"/>
                    <a:pt x="1435" y="2252"/>
                    <a:pt x="1862" y="1825"/>
                  </a:cubicBezTo>
                  <a:cubicBezTo>
                    <a:pt x="2455" y="1231"/>
                    <a:pt x="2450" y="632"/>
                    <a:pt x="2078" y="258"/>
                  </a:cubicBezTo>
                  <a:cubicBezTo>
                    <a:pt x="1913" y="93"/>
                    <a:pt x="1702" y="0"/>
                    <a:pt x="1468" y="0"/>
                  </a:cubicBezTo>
                  <a:close/>
                </a:path>
              </a:pathLst>
            </a:custGeom>
            <a:solidFill>
              <a:srgbClr val="E6E6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6"/>
            <p:cNvSpPr/>
            <p:nvPr/>
          </p:nvSpPr>
          <p:spPr>
            <a:xfrm>
              <a:off x="6531350" y="3592124"/>
              <a:ext cx="78354" cy="69147"/>
            </a:xfrm>
            <a:custGeom>
              <a:avLst/>
              <a:gdLst/>
              <a:ahLst/>
              <a:cxnLst/>
              <a:rect l="l" t="t" r="r" b="b"/>
              <a:pathLst>
                <a:path w="2902" h="2561" extrusionOk="0">
                  <a:moveTo>
                    <a:pt x="2095" y="0"/>
                  </a:moveTo>
                  <a:cubicBezTo>
                    <a:pt x="1641" y="0"/>
                    <a:pt x="1020" y="308"/>
                    <a:pt x="593" y="735"/>
                  </a:cubicBezTo>
                  <a:cubicBezTo>
                    <a:pt x="0" y="1330"/>
                    <a:pt x="4" y="1930"/>
                    <a:pt x="378" y="2302"/>
                  </a:cubicBezTo>
                  <a:cubicBezTo>
                    <a:pt x="544" y="2468"/>
                    <a:pt x="754" y="2561"/>
                    <a:pt x="989" y="2561"/>
                  </a:cubicBezTo>
                  <a:cubicBezTo>
                    <a:pt x="1283" y="2561"/>
                    <a:pt x="1614" y="2416"/>
                    <a:pt x="1944" y="2085"/>
                  </a:cubicBezTo>
                  <a:cubicBezTo>
                    <a:pt x="2537" y="1492"/>
                    <a:pt x="2901" y="524"/>
                    <a:pt x="2529" y="152"/>
                  </a:cubicBezTo>
                  <a:cubicBezTo>
                    <a:pt x="2424" y="47"/>
                    <a:pt x="2272" y="0"/>
                    <a:pt x="2095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6"/>
            <p:cNvSpPr/>
            <p:nvPr/>
          </p:nvSpPr>
          <p:spPr>
            <a:xfrm>
              <a:off x="6547118" y="3592097"/>
              <a:ext cx="62586" cy="69174"/>
            </a:xfrm>
            <a:custGeom>
              <a:avLst/>
              <a:gdLst/>
              <a:ahLst/>
              <a:cxnLst/>
              <a:rect l="l" t="t" r="r" b="b"/>
              <a:pathLst>
                <a:path w="2318" h="2562" extrusionOk="0">
                  <a:moveTo>
                    <a:pt x="1512" y="1"/>
                  </a:moveTo>
                  <a:cubicBezTo>
                    <a:pt x="1364" y="1"/>
                    <a:pt x="1199" y="34"/>
                    <a:pt x="1028" y="93"/>
                  </a:cubicBezTo>
                  <a:cubicBezTo>
                    <a:pt x="1054" y="110"/>
                    <a:pt x="1080" y="130"/>
                    <a:pt x="1102" y="153"/>
                  </a:cubicBezTo>
                  <a:cubicBezTo>
                    <a:pt x="1474" y="525"/>
                    <a:pt x="1112" y="1493"/>
                    <a:pt x="517" y="2086"/>
                  </a:cubicBezTo>
                  <a:cubicBezTo>
                    <a:pt x="344" y="2261"/>
                    <a:pt x="170" y="2382"/>
                    <a:pt x="1" y="2459"/>
                  </a:cubicBezTo>
                  <a:cubicBezTo>
                    <a:pt x="123" y="2526"/>
                    <a:pt x="259" y="2562"/>
                    <a:pt x="405" y="2562"/>
                  </a:cubicBezTo>
                  <a:cubicBezTo>
                    <a:pt x="698" y="2562"/>
                    <a:pt x="1030" y="2416"/>
                    <a:pt x="1360" y="2086"/>
                  </a:cubicBezTo>
                  <a:cubicBezTo>
                    <a:pt x="1953" y="1493"/>
                    <a:pt x="2317" y="525"/>
                    <a:pt x="1945" y="153"/>
                  </a:cubicBezTo>
                  <a:cubicBezTo>
                    <a:pt x="1839" y="48"/>
                    <a:pt x="1688" y="1"/>
                    <a:pt x="1512" y="1"/>
                  </a:cubicBezTo>
                  <a:close/>
                </a:path>
              </a:pathLst>
            </a:custGeom>
            <a:solidFill>
              <a:srgbClr val="E6E6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6"/>
            <p:cNvSpPr/>
            <p:nvPr/>
          </p:nvSpPr>
          <p:spPr>
            <a:xfrm>
              <a:off x="6531296" y="3512150"/>
              <a:ext cx="78408" cy="69174"/>
            </a:xfrm>
            <a:custGeom>
              <a:avLst/>
              <a:gdLst/>
              <a:ahLst/>
              <a:cxnLst/>
              <a:rect l="l" t="t" r="r" b="b"/>
              <a:pathLst>
                <a:path w="2904" h="2562" extrusionOk="0">
                  <a:moveTo>
                    <a:pt x="991" y="0"/>
                  </a:moveTo>
                  <a:cubicBezTo>
                    <a:pt x="756" y="0"/>
                    <a:pt x="545" y="93"/>
                    <a:pt x="378" y="259"/>
                  </a:cubicBezTo>
                  <a:cubicBezTo>
                    <a:pt x="6" y="633"/>
                    <a:pt x="0" y="1232"/>
                    <a:pt x="595" y="1826"/>
                  </a:cubicBezTo>
                  <a:cubicBezTo>
                    <a:pt x="1023" y="2253"/>
                    <a:pt x="1644" y="2561"/>
                    <a:pt x="2098" y="2561"/>
                  </a:cubicBezTo>
                  <a:cubicBezTo>
                    <a:pt x="2274" y="2561"/>
                    <a:pt x="2426" y="2514"/>
                    <a:pt x="2531" y="2409"/>
                  </a:cubicBezTo>
                  <a:cubicBezTo>
                    <a:pt x="2903" y="2037"/>
                    <a:pt x="2539" y="1069"/>
                    <a:pt x="1946" y="476"/>
                  </a:cubicBezTo>
                  <a:cubicBezTo>
                    <a:pt x="1616" y="145"/>
                    <a:pt x="1285" y="0"/>
                    <a:pt x="991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6"/>
            <p:cNvSpPr/>
            <p:nvPr/>
          </p:nvSpPr>
          <p:spPr>
            <a:xfrm>
              <a:off x="6547118" y="3512177"/>
              <a:ext cx="62586" cy="69120"/>
            </a:xfrm>
            <a:custGeom>
              <a:avLst/>
              <a:gdLst/>
              <a:ahLst/>
              <a:cxnLst/>
              <a:rect l="l" t="t" r="r" b="b"/>
              <a:pathLst>
                <a:path w="2318" h="2560" extrusionOk="0">
                  <a:moveTo>
                    <a:pt x="405" y="0"/>
                  </a:moveTo>
                  <a:cubicBezTo>
                    <a:pt x="259" y="0"/>
                    <a:pt x="123" y="36"/>
                    <a:pt x="1" y="102"/>
                  </a:cubicBezTo>
                  <a:cubicBezTo>
                    <a:pt x="170" y="179"/>
                    <a:pt x="343" y="301"/>
                    <a:pt x="517" y="475"/>
                  </a:cubicBezTo>
                  <a:cubicBezTo>
                    <a:pt x="1112" y="1068"/>
                    <a:pt x="1474" y="2036"/>
                    <a:pt x="1102" y="2408"/>
                  </a:cubicBezTo>
                  <a:cubicBezTo>
                    <a:pt x="1080" y="2432"/>
                    <a:pt x="1054" y="2451"/>
                    <a:pt x="1028" y="2468"/>
                  </a:cubicBezTo>
                  <a:cubicBezTo>
                    <a:pt x="1199" y="2527"/>
                    <a:pt x="1365" y="2560"/>
                    <a:pt x="1514" y="2560"/>
                  </a:cubicBezTo>
                  <a:cubicBezTo>
                    <a:pt x="1690" y="2560"/>
                    <a:pt x="1841" y="2513"/>
                    <a:pt x="1945" y="2408"/>
                  </a:cubicBezTo>
                  <a:cubicBezTo>
                    <a:pt x="2317" y="2036"/>
                    <a:pt x="1953" y="1068"/>
                    <a:pt x="1360" y="475"/>
                  </a:cubicBezTo>
                  <a:cubicBezTo>
                    <a:pt x="1030" y="145"/>
                    <a:pt x="698" y="0"/>
                    <a:pt x="405" y="0"/>
                  </a:cubicBezTo>
                  <a:close/>
                </a:path>
              </a:pathLst>
            </a:custGeom>
            <a:solidFill>
              <a:srgbClr val="E6E6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6"/>
            <p:cNvSpPr/>
            <p:nvPr/>
          </p:nvSpPr>
          <p:spPr>
            <a:xfrm>
              <a:off x="6552653" y="3534398"/>
              <a:ext cx="108783" cy="104652"/>
            </a:xfrm>
            <a:custGeom>
              <a:avLst/>
              <a:gdLst/>
              <a:ahLst/>
              <a:cxnLst/>
              <a:rect l="l" t="t" r="r" b="b"/>
              <a:pathLst>
                <a:path w="4029" h="3876" extrusionOk="0">
                  <a:moveTo>
                    <a:pt x="2090" y="1"/>
                  </a:moveTo>
                  <a:cubicBezTo>
                    <a:pt x="1307" y="1"/>
                    <a:pt x="601" y="472"/>
                    <a:pt x="300" y="1196"/>
                  </a:cubicBezTo>
                  <a:cubicBezTo>
                    <a:pt x="1" y="1920"/>
                    <a:pt x="167" y="2753"/>
                    <a:pt x="721" y="3309"/>
                  </a:cubicBezTo>
                  <a:cubicBezTo>
                    <a:pt x="1091" y="3679"/>
                    <a:pt x="1586" y="3876"/>
                    <a:pt x="2090" y="3876"/>
                  </a:cubicBezTo>
                  <a:cubicBezTo>
                    <a:pt x="2340" y="3876"/>
                    <a:pt x="2592" y="3827"/>
                    <a:pt x="2832" y="3727"/>
                  </a:cubicBezTo>
                  <a:cubicBezTo>
                    <a:pt x="3557" y="3428"/>
                    <a:pt x="4029" y="2722"/>
                    <a:pt x="4029" y="1938"/>
                  </a:cubicBezTo>
                  <a:cubicBezTo>
                    <a:pt x="4029" y="867"/>
                    <a:pt x="3160" y="1"/>
                    <a:pt x="2090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6"/>
            <p:cNvSpPr/>
            <p:nvPr/>
          </p:nvSpPr>
          <p:spPr>
            <a:xfrm>
              <a:off x="6597770" y="3534398"/>
              <a:ext cx="66744" cy="104679"/>
            </a:xfrm>
            <a:custGeom>
              <a:avLst/>
              <a:gdLst/>
              <a:ahLst/>
              <a:cxnLst/>
              <a:rect l="l" t="t" r="r" b="b"/>
              <a:pathLst>
                <a:path w="2472" h="3877" extrusionOk="0">
                  <a:moveTo>
                    <a:pt x="422" y="1"/>
                  </a:moveTo>
                  <a:cubicBezTo>
                    <a:pt x="421" y="1"/>
                    <a:pt x="420" y="1"/>
                    <a:pt x="419" y="1"/>
                  </a:cubicBezTo>
                  <a:cubicBezTo>
                    <a:pt x="279" y="1"/>
                    <a:pt x="137" y="16"/>
                    <a:pt x="0" y="45"/>
                  </a:cubicBezTo>
                  <a:cubicBezTo>
                    <a:pt x="886" y="243"/>
                    <a:pt x="1516" y="1030"/>
                    <a:pt x="1516" y="1938"/>
                  </a:cubicBezTo>
                  <a:cubicBezTo>
                    <a:pt x="1516" y="2845"/>
                    <a:pt x="886" y="3632"/>
                    <a:pt x="0" y="3830"/>
                  </a:cubicBezTo>
                  <a:cubicBezTo>
                    <a:pt x="142" y="3861"/>
                    <a:pt x="283" y="3876"/>
                    <a:pt x="422" y="3876"/>
                  </a:cubicBezTo>
                  <a:cubicBezTo>
                    <a:pt x="1386" y="3876"/>
                    <a:pt x="2237" y="3152"/>
                    <a:pt x="2346" y="2150"/>
                  </a:cubicBezTo>
                  <a:cubicBezTo>
                    <a:pt x="2472" y="1003"/>
                    <a:pt x="1574" y="1"/>
                    <a:pt x="422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2" name="Google Shape;2632;p46"/>
          <p:cNvGrpSpPr/>
          <p:nvPr/>
        </p:nvGrpSpPr>
        <p:grpSpPr>
          <a:xfrm>
            <a:off x="5568098" y="3427394"/>
            <a:ext cx="448011" cy="376920"/>
            <a:chOff x="5568098" y="3491144"/>
            <a:chExt cx="448011" cy="376920"/>
          </a:xfrm>
        </p:grpSpPr>
        <p:sp>
          <p:nvSpPr>
            <p:cNvPr id="2633" name="Google Shape;2633;p46"/>
            <p:cNvSpPr/>
            <p:nvPr/>
          </p:nvSpPr>
          <p:spPr>
            <a:xfrm>
              <a:off x="5607194" y="3549221"/>
              <a:ext cx="195966" cy="303021"/>
            </a:xfrm>
            <a:custGeom>
              <a:avLst/>
              <a:gdLst/>
              <a:ahLst/>
              <a:cxnLst/>
              <a:rect l="l" t="t" r="r" b="b"/>
              <a:pathLst>
                <a:path w="7258" h="11223" extrusionOk="0">
                  <a:moveTo>
                    <a:pt x="5911" y="0"/>
                  </a:moveTo>
                  <a:cubicBezTo>
                    <a:pt x="4747" y="0"/>
                    <a:pt x="2686" y="2722"/>
                    <a:pt x="1394" y="5760"/>
                  </a:cubicBezTo>
                  <a:cubicBezTo>
                    <a:pt x="0" y="9030"/>
                    <a:pt x="363" y="10640"/>
                    <a:pt x="1457" y="11105"/>
                  </a:cubicBezTo>
                  <a:cubicBezTo>
                    <a:pt x="1637" y="11182"/>
                    <a:pt x="1827" y="11223"/>
                    <a:pt x="2023" y="11223"/>
                  </a:cubicBezTo>
                  <a:cubicBezTo>
                    <a:pt x="3016" y="11223"/>
                    <a:pt x="4191" y="10177"/>
                    <a:pt x="5354" y="7445"/>
                  </a:cubicBezTo>
                  <a:cubicBezTo>
                    <a:pt x="6746" y="4173"/>
                    <a:pt x="7257" y="517"/>
                    <a:pt x="6163" y="50"/>
                  </a:cubicBezTo>
                  <a:cubicBezTo>
                    <a:pt x="6085" y="17"/>
                    <a:pt x="6001" y="0"/>
                    <a:pt x="5911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6"/>
            <p:cNvSpPr/>
            <p:nvPr/>
          </p:nvSpPr>
          <p:spPr>
            <a:xfrm>
              <a:off x="5636597" y="3557699"/>
              <a:ext cx="163269" cy="294543"/>
            </a:xfrm>
            <a:custGeom>
              <a:avLst/>
              <a:gdLst/>
              <a:ahLst/>
              <a:cxnLst/>
              <a:rect l="l" t="t" r="r" b="b"/>
              <a:pathLst>
                <a:path w="6047" h="10909" extrusionOk="0">
                  <a:moveTo>
                    <a:pt x="5380" y="1"/>
                  </a:moveTo>
                  <a:cubicBezTo>
                    <a:pt x="5341" y="1738"/>
                    <a:pt x="4679" y="4406"/>
                    <a:pt x="3491" y="6801"/>
                  </a:cubicBezTo>
                  <a:cubicBezTo>
                    <a:pt x="2160" y="9482"/>
                    <a:pt x="1083" y="10573"/>
                    <a:pt x="122" y="10573"/>
                  </a:cubicBezTo>
                  <a:cubicBezTo>
                    <a:pt x="81" y="10573"/>
                    <a:pt x="41" y="10571"/>
                    <a:pt x="0" y="10567"/>
                  </a:cubicBezTo>
                  <a:lnTo>
                    <a:pt x="0" y="10567"/>
                  </a:lnTo>
                  <a:cubicBezTo>
                    <a:pt x="111" y="10660"/>
                    <a:pt x="234" y="10735"/>
                    <a:pt x="368" y="10791"/>
                  </a:cubicBezTo>
                  <a:cubicBezTo>
                    <a:pt x="548" y="10868"/>
                    <a:pt x="738" y="10909"/>
                    <a:pt x="934" y="10909"/>
                  </a:cubicBezTo>
                  <a:cubicBezTo>
                    <a:pt x="1927" y="10909"/>
                    <a:pt x="3102" y="9863"/>
                    <a:pt x="4265" y="7131"/>
                  </a:cubicBezTo>
                  <a:cubicBezTo>
                    <a:pt x="5505" y="4220"/>
                    <a:pt x="6047" y="1003"/>
                    <a:pt x="5380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6"/>
            <p:cNvSpPr/>
            <p:nvPr/>
          </p:nvSpPr>
          <p:spPr>
            <a:xfrm>
              <a:off x="5635490" y="3550382"/>
              <a:ext cx="149202" cy="299187"/>
            </a:xfrm>
            <a:custGeom>
              <a:avLst/>
              <a:gdLst/>
              <a:ahLst/>
              <a:cxnLst/>
              <a:rect l="l" t="t" r="r" b="b"/>
              <a:pathLst>
                <a:path w="5526" h="11081" extrusionOk="0">
                  <a:moveTo>
                    <a:pt x="5081" y="0"/>
                  </a:moveTo>
                  <a:cubicBezTo>
                    <a:pt x="4616" y="0"/>
                    <a:pt x="2941" y="3060"/>
                    <a:pt x="1587" y="6245"/>
                  </a:cubicBezTo>
                  <a:cubicBezTo>
                    <a:pt x="193" y="9515"/>
                    <a:pt x="0" y="10890"/>
                    <a:pt x="409" y="11062"/>
                  </a:cubicBezTo>
                  <a:cubicBezTo>
                    <a:pt x="436" y="11074"/>
                    <a:pt x="466" y="11080"/>
                    <a:pt x="497" y="11080"/>
                  </a:cubicBezTo>
                  <a:cubicBezTo>
                    <a:pt x="935" y="11080"/>
                    <a:pt x="1768" y="9926"/>
                    <a:pt x="3067" y="6874"/>
                  </a:cubicBezTo>
                  <a:lnTo>
                    <a:pt x="3067" y="6876"/>
                  </a:lnTo>
                  <a:cubicBezTo>
                    <a:pt x="4460" y="3604"/>
                    <a:pt x="5525" y="181"/>
                    <a:pt x="5117" y="7"/>
                  </a:cubicBezTo>
                  <a:cubicBezTo>
                    <a:pt x="5106" y="2"/>
                    <a:pt x="5094" y="0"/>
                    <a:pt x="5081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6"/>
            <p:cNvSpPr/>
            <p:nvPr/>
          </p:nvSpPr>
          <p:spPr>
            <a:xfrm>
              <a:off x="5568098" y="3666455"/>
              <a:ext cx="214353" cy="201609"/>
            </a:xfrm>
            <a:custGeom>
              <a:avLst/>
              <a:gdLst/>
              <a:ahLst/>
              <a:cxnLst/>
              <a:rect l="l" t="t" r="r" b="b"/>
              <a:pathLst>
                <a:path w="7939" h="7467" extrusionOk="0">
                  <a:moveTo>
                    <a:pt x="2738" y="0"/>
                  </a:moveTo>
                  <a:cubicBezTo>
                    <a:pt x="2704" y="0"/>
                    <a:pt x="2671" y="19"/>
                    <a:pt x="2655" y="54"/>
                  </a:cubicBezTo>
                  <a:cubicBezTo>
                    <a:pt x="2255" y="924"/>
                    <a:pt x="0" y="6117"/>
                    <a:pt x="2654" y="7302"/>
                  </a:cubicBezTo>
                  <a:cubicBezTo>
                    <a:pt x="2660" y="7305"/>
                    <a:pt x="2665" y="7307"/>
                    <a:pt x="2672" y="7310"/>
                  </a:cubicBezTo>
                  <a:lnTo>
                    <a:pt x="2689" y="7317"/>
                  </a:lnTo>
                  <a:cubicBezTo>
                    <a:pt x="2942" y="7420"/>
                    <a:pt x="3191" y="7467"/>
                    <a:pt x="3434" y="7467"/>
                  </a:cubicBezTo>
                  <a:cubicBezTo>
                    <a:pt x="5777" y="7467"/>
                    <a:pt x="7598" y="3102"/>
                    <a:pt x="7914" y="2293"/>
                  </a:cubicBezTo>
                  <a:cubicBezTo>
                    <a:pt x="7939" y="2233"/>
                    <a:pt x="7894" y="2168"/>
                    <a:pt x="7830" y="2168"/>
                  </a:cubicBezTo>
                  <a:cubicBezTo>
                    <a:pt x="7828" y="2168"/>
                    <a:pt x="7826" y="2168"/>
                    <a:pt x="7825" y="2168"/>
                  </a:cubicBezTo>
                  <a:cubicBezTo>
                    <a:pt x="5955" y="2231"/>
                    <a:pt x="4558" y="3679"/>
                    <a:pt x="3953" y="4435"/>
                  </a:cubicBezTo>
                  <a:cubicBezTo>
                    <a:pt x="3942" y="4448"/>
                    <a:pt x="3927" y="4454"/>
                    <a:pt x="3912" y="4454"/>
                  </a:cubicBezTo>
                  <a:cubicBezTo>
                    <a:pt x="3882" y="4454"/>
                    <a:pt x="3852" y="4430"/>
                    <a:pt x="3857" y="4394"/>
                  </a:cubicBezTo>
                  <a:cubicBezTo>
                    <a:pt x="3982" y="3435"/>
                    <a:pt x="4059" y="1425"/>
                    <a:pt x="2807" y="31"/>
                  </a:cubicBezTo>
                  <a:cubicBezTo>
                    <a:pt x="2789" y="10"/>
                    <a:pt x="2763" y="0"/>
                    <a:pt x="2738" y="0"/>
                  </a:cubicBez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6"/>
            <p:cNvSpPr/>
            <p:nvPr/>
          </p:nvSpPr>
          <p:spPr>
            <a:xfrm>
              <a:off x="5635949" y="3666455"/>
              <a:ext cx="41742" cy="121338"/>
            </a:xfrm>
            <a:custGeom>
              <a:avLst/>
              <a:gdLst/>
              <a:ahLst/>
              <a:cxnLst/>
              <a:rect l="l" t="t" r="r" b="b"/>
              <a:pathLst>
                <a:path w="1546" h="4494" extrusionOk="0">
                  <a:moveTo>
                    <a:pt x="225" y="0"/>
                  </a:moveTo>
                  <a:cubicBezTo>
                    <a:pt x="191" y="0"/>
                    <a:pt x="158" y="19"/>
                    <a:pt x="142" y="54"/>
                  </a:cubicBezTo>
                  <a:cubicBezTo>
                    <a:pt x="108" y="129"/>
                    <a:pt x="58" y="238"/>
                    <a:pt x="0" y="372"/>
                  </a:cubicBezTo>
                  <a:cubicBezTo>
                    <a:pt x="746" y="1681"/>
                    <a:pt x="544" y="3243"/>
                    <a:pt x="570" y="4064"/>
                  </a:cubicBezTo>
                  <a:cubicBezTo>
                    <a:pt x="573" y="4212"/>
                    <a:pt x="837" y="4494"/>
                    <a:pt x="1100" y="4494"/>
                  </a:cubicBezTo>
                  <a:cubicBezTo>
                    <a:pt x="1184" y="4494"/>
                    <a:pt x="1268" y="4465"/>
                    <a:pt x="1344" y="4394"/>
                  </a:cubicBezTo>
                  <a:cubicBezTo>
                    <a:pt x="1471" y="3435"/>
                    <a:pt x="1546" y="1425"/>
                    <a:pt x="294" y="31"/>
                  </a:cubicBezTo>
                  <a:cubicBezTo>
                    <a:pt x="276" y="10"/>
                    <a:pt x="250" y="0"/>
                    <a:pt x="225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6"/>
            <p:cNvSpPr/>
            <p:nvPr/>
          </p:nvSpPr>
          <p:spPr>
            <a:xfrm>
              <a:off x="5630279" y="3724991"/>
              <a:ext cx="152172" cy="143073"/>
            </a:xfrm>
            <a:custGeom>
              <a:avLst/>
              <a:gdLst/>
              <a:ahLst/>
              <a:cxnLst/>
              <a:rect l="l" t="t" r="r" b="b"/>
              <a:pathLst>
                <a:path w="5636" h="5299" extrusionOk="0">
                  <a:moveTo>
                    <a:pt x="5528" y="0"/>
                  </a:moveTo>
                  <a:cubicBezTo>
                    <a:pt x="5527" y="0"/>
                    <a:pt x="5525" y="0"/>
                    <a:pt x="5523" y="0"/>
                  </a:cubicBezTo>
                  <a:cubicBezTo>
                    <a:pt x="5247" y="9"/>
                    <a:pt x="4973" y="50"/>
                    <a:pt x="4705" y="118"/>
                  </a:cubicBezTo>
                  <a:cubicBezTo>
                    <a:pt x="4167" y="1398"/>
                    <a:pt x="2475" y="4968"/>
                    <a:pt x="357" y="4968"/>
                  </a:cubicBezTo>
                  <a:cubicBezTo>
                    <a:pt x="239" y="4968"/>
                    <a:pt x="120" y="4957"/>
                    <a:pt x="0" y="4934"/>
                  </a:cubicBezTo>
                  <a:lnTo>
                    <a:pt x="0" y="4934"/>
                  </a:lnTo>
                  <a:cubicBezTo>
                    <a:pt x="109" y="5012"/>
                    <a:pt x="227" y="5079"/>
                    <a:pt x="351" y="5134"/>
                  </a:cubicBezTo>
                  <a:cubicBezTo>
                    <a:pt x="357" y="5137"/>
                    <a:pt x="362" y="5139"/>
                    <a:pt x="369" y="5142"/>
                  </a:cubicBezTo>
                  <a:lnTo>
                    <a:pt x="386" y="5149"/>
                  </a:lnTo>
                  <a:cubicBezTo>
                    <a:pt x="639" y="5252"/>
                    <a:pt x="888" y="5299"/>
                    <a:pt x="1130" y="5299"/>
                  </a:cubicBezTo>
                  <a:cubicBezTo>
                    <a:pt x="3473" y="5299"/>
                    <a:pt x="5295" y="934"/>
                    <a:pt x="5611" y="125"/>
                  </a:cubicBezTo>
                  <a:cubicBezTo>
                    <a:pt x="5636" y="65"/>
                    <a:pt x="5591" y="0"/>
                    <a:pt x="5528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6"/>
            <p:cNvSpPr/>
            <p:nvPr/>
          </p:nvSpPr>
          <p:spPr>
            <a:xfrm>
              <a:off x="5803808" y="3507074"/>
              <a:ext cx="176499" cy="310797"/>
            </a:xfrm>
            <a:custGeom>
              <a:avLst/>
              <a:gdLst/>
              <a:ahLst/>
              <a:cxnLst/>
              <a:rect l="l" t="t" r="r" b="b"/>
              <a:pathLst>
                <a:path w="6537" h="11511" extrusionOk="0">
                  <a:moveTo>
                    <a:pt x="4457" y="0"/>
                  </a:moveTo>
                  <a:cubicBezTo>
                    <a:pt x="3437" y="0"/>
                    <a:pt x="2302" y="1115"/>
                    <a:pt x="1331" y="4042"/>
                  </a:cubicBezTo>
                  <a:cubicBezTo>
                    <a:pt x="211" y="7416"/>
                    <a:pt x="1" y="11106"/>
                    <a:pt x="1129" y="11480"/>
                  </a:cubicBezTo>
                  <a:cubicBezTo>
                    <a:pt x="1192" y="11501"/>
                    <a:pt x="1257" y="11511"/>
                    <a:pt x="1325" y="11511"/>
                  </a:cubicBezTo>
                  <a:cubicBezTo>
                    <a:pt x="2481" y="11511"/>
                    <a:pt x="4359" y="8585"/>
                    <a:pt x="5417" y="5398"/>
                  </a:cubicBezTo>
                  <a:cubicBezTo>
                    <a:pt x="6536" y="2025"/>
                    <a:pt x="6044" y="450"/>
                    <a:pt x="4916" y="76"/>
                  </a:cubicBezTo>
                  <a:cubicBezTo>
                    <a:pt x="4766" y="26"/>
                    <a:pt x="4613" y="0"/>
                    <a:pt x="4457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6"/>
            <p:cNvSpPr/>
            <p:nvPr/>
          </p:nvSpPr>
          <p:spPr>
            <a:xfrm>
              <a:off x="5845172" y="3507074"/>
              <a:ext cx="135135" cy="310014"/>
            </a:xfrm>
            <a:custGeom>
              <a:avLst/>
              <a:gdLst/>
              <a:ahLst/>
              <a:cxnLst/>
              <a:rect l="l" t="t" r="r" b="b"/>
              <a:pathLst>
                <a:path w="5005" h="11482" extrusionOk="0">
                  <a:moveTo>
                    <a:pt x="2960" y="1"/>
                  </a:moveTo>
                  <a:cubicBezTo>
                    <a:pt x="3767" y="584"/>
                    <a:pt x="3895" y="2120"/>
                    <a:pt x="3085" y="5133"/>
                  </a:cubicBezTo>
                  <a:cubicBezTo>
                    <a:pt x="2390" y="7714"/>
                    <a:pt x="1122" y="10153"/>
                    <a:pt x="1" y="11482"/>
                  </a:cubicBezTo>
                  <a:cubicBezTo>
                    <a:pt x="1165" y="11172"/>
                    <a:pt x="2888" y="8401"/>
                    <a:pt x="3885" y="5398"/>
                  </a:cubicBezTo>
                  <a:cubicBezTo>
                    <a:pt x="5004" y="2025"/>
                    <a:pt x="4512" y="450"/>
                    <a:pt x="3384" y="76"/>
                  </a:cubicBezTo>
                  <a:cubicBezTo>
                    <a:pt x="3247" y="30"/>
                    <a:pt x="3103" y="4"/>
                    <a:pt x="2960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6"/>
            <p:cNvSpPr/>
            <p:nvPr/>
          </p:nvSpPr>
          <p:spPr>
            <a:xfrm>
              <a:off x="5822924" y="3508802"/>
              <a:ext cx="125010" cy="308367"/>
            </a:xfrm>
            <a:custGeom>
              <a:avLst/>
              <a:gdLst/>
              <a:ahLst/>
              <a:cxnLst/>
              <a:rect l="l" t="t" r="r" b="b"/>
              <a:pathLst>
                <a:path w="4630" h="11421" extrusionOk="0">
                  <a:moveTo>
                    <a:pt x="4138" y="1"/>
                  </a:moveTo>
                  <a:cubicBezTo>
                    <a:pt x="3705" y="1"/>
                    <a:pt x="2964" y="1208"/>
                    <a:pt x="1903" y="4404"/>
                  </a:cubicBezTo>
                  <a:cubicBezTo>
                    <a:pt x="782" y="7776"/>
                    <a:pt x="1" y="11276"/>
                    <a:pt x="423" y="11416"/>
                  </a:cubicBezTo>
                  <a:cubicBezTo>
                    <a:pt x="432" y="11419"/>
                    <a:pt x="441" y="11420"/>
                    <a:pt x="450" y="11420"/>
                  </a:cubicBezTo>
                  <a:cubicBezTo>
                    <a:pt x="904" y="11420"/>
                    <a:pt x="2332" y="8214"/>
                    <a:pt x="3430" y="4910"/>
                  </a:cubicBezTo>
                  <a:cubicBezTo>
                    <a:pt x="4550" y="1535"/>
                    <a:pt x="4630" y="152"/>
                    <a:pt x="4208" y="12"/>
                  </a:cubicBezTo>
                  <a:cubicBezTo>
                    <a:pt x="4185" y="4"/>
                    <a:pt x="4162" y="1"/>
                    <a:pt x="4138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6"/>
            <p:cNvSpPr/>
            <p:nvPr/>
          </p:nvSpPr>
          <p:spPr>
            <a:xfrm>
              <a:off x="5811098" y="3491144"/>
              <a:ext cx="205011" cy="199584"/>
            </a:xfrm>
            <a:custGeom>
              <a:avLst/>
              <a:gdLst/>
              <a:ahLst/>
              <a:cxnLst/>
              <a:rect l="l" t="t" r="r" b="b"/>
              <a:pathLst>
                <a:path w="7593" h="7392" extrusionOk="0">
                  <a:moveTo>
                    <a:pt x="4215" y="1"/>
                  </a:moveTo>
                  <a:cubicBezTo>
                    <a:pt x="1790" y="1"/>
                    <a:pt x="273" y="4681"/>
                    <a:pt x="18" y="5531"/>
                  </a:cubicBezTo>
                  <a:cubicBezTo>
                    <a:pt x="0" y="5590"/>
                    <a:pt x="46" y="5648"/>
                    <a:pt x="105" y="5648"/>
                  </a:cubicBezTo>
                  <a:cubicBezTo>
                    <a:pt x="109" y="5648"/>
                    <a:pt x="113" y="5648"/>
                    <a:pt x="117" y="5647"/>
                  </a:cubicBezTo>
                  <a:cubicBezTo>
                    <a:pt x="1977" y="5430"/>
                    <a:pt x="3251" y="3875"/>
                    <a:pt x="3791" y="3071"/>
                  </a:cubicBezTo>
                  <a:cubicBezTo>
                    <a:pt x="3802" y="3055"/>
                    <a:pt x="3818" y="3048"/>
                    <a:pt x="3835" y="3048"/>
                  </a:cubicBezTo>
                  <a:cubicBezTo>
                    <a:pt x="3863" y="3048"/>
                    <a:pt x="3891" y="3070"/>
                    <a:pt x="3890" y="3104"/>
                  </a:cubicBezTo>
                  <a:cubicBezTo>
                    <a:pt x="3842" y="4071"/>
                    <a:pt x="3933" y="6080"/>
                    <a:pt x="5294" y="7367"/>
                  </a:cubicBezTo>
                  <a:cubicBezTo>
                    <a:pt x="5311" y="7384"/>
                    <a:pt x="5334" y="7392"/>
                    <a:pt x="5356" y="7392"/>
                  </a:cubicBezTo>
                  <a:cubicBezTo>
                    <a:pt x="5393" y="7392"/>
                    <a:pt x="5429" y="7370"/>
                    <a:pt x="5444" y="7331"/>
                  </a:cubicBezTo>
                  <a:cubicBezTo>
                    <a:pt x="5771" y="6432"/>
                    <a:pt x="7593" y="1069"/>
                    <a:pt x="4851" y="107"/>
                  </a:cubicBezTo>
                  <a:cubicBezTo>
                    <a:pt x="4844" y="105"/>
                    <a:pt x="4839" y="103"/>
                    <a:pt x="4832" y="102"/>
                  </a:cubicBezTo>
                  <a:cubicBezTo>
                    <a:pt x="4825" y="98"/>
                    <a:pt x="4820" y="97"/>
                    <a:pt x="4813" y="95"/>
                  </a:cubicBezTo>
                  <a:cubicBezTo>
                    <a:pt x="4608" y="31"/>
                    <a:pt x="4408" y="1"/>
                    <a:pt x="4215" y="1"/>
                  </a:cubicBez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6"/>
            <p:cNvSpPr/>
            <p:nvPr/>
          </p:nvSpPr>
          <p:spPr>
            <a:xfrm>
              <a:off x="5811152" y="3566204"/>
              <a:ext cx="102357" cy="77463"/>
            </a:xfrm>
            <a:custGeom>
              <a:avLst/>
              <a:gdLst/>
              <a:ahLst/>
              <a:cxnLst/>
              <a:rect l="l" t="t" r="r" b="b"/>
              <a:pathLst>
                <a:path w="3791" h="2869" extrusionOk="0">
                  <a:moveTo>
                    <a:pt x="3450" y="1"/>
                  </a:moveTo>
                  <a:cubicBezTo>
                    <a:pt x="3231" y="1"/>
                    <a:pt x="2949" y="135"/>
                    <a:pt x="2727" y="394"/>
                  </a:cubicBezTo>
                  <a:cubicBezTo>
                    <a:pt x="2192" y="1018"/>
                    <a:pt x="1546" y="1931"/>
                    <a:pt x="122" y="2418"/>
                  </a:cubicBezTo>
                  <a:cubicBezTo>
                    <a:pt x="76" y="2558"/>
                    <a:pt x="42" y="2671"/>
                    <a:pt x="18" y="2751"/>
                  </a:cubicBezTo>
                  <a:cubicBezTo>
                    <a:pt x="0" y="2810"/>
                    <a:pt x="44" y="2868"/>
                    <a:pt x="104" y="2868"/>
                  </a:cubicBezTo>
                  <a:cubicBezTo>
                    <a:pt x="109" y="2868"/>
                    <a:pt x="113" y="2868"/>
                    <a:pt x="117" y="2867"/>
                  </a:cubicBezTo>
                  <a:cubicBezTo>
                    <a:pt x="1975" y="2650"/>
                    <a:pt x="3250" y="1095"/>
                    <a:pt x="3791" y="291"/>
                  </a:cubicBezTo>
                  <a:cubicBezTo>
                    <a:pt x="3772" y="96"/>
                    <a:pt x="3633" y="1"/>
                    <a:pt x="3450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6"/>
            <p:cNvSpPr/>
            <p:nvPr/>
          </p:nvSpPr>
          <p:spPr>
            <a:xfrm>
              <a:off x="5930384" y="3491468"/>
              <a:ext cx="85725" cy="199260"/>
            </a:xfrm>
            <a:custGeom>
              <a:avLst/>
              <a:gdLst/>
              <a:ahLst/>
              <a:cxnLst/>
              <a:rect l="l" t="t" r="r" b="b"/>
              <a:pathLst>
                <a:path w="3175" h="7380" extrusionOk="0">
                  <a:moveTo>
                    <a:pt x="0" y="1"/>
                  </a:moveTo>
                  <a:lnTo>
                    <a:pt x="0" y="1"/>
                  </a:lnTo>
                  <a:cubicBezTo>
                    <a:pt x="2002" y="1184"/>
                    <a:pt x="809" y="5336"/>
                    <a:pt x="340" y="6724"/>
                  </a:cubicBezTo>
                  <a:cubicBezTo>
                    <a:pt x="496" y="6953"/>
                    <a:pt x="676" y="7165"/>
                    <a:pt x="876" y="7355"/>
                  </a:cubicBezTo>
                  <a:cubicBezTo>
                    <a:pt x="894" y="7372"/>
                    <a:pt x="917" y="7380"/>
                    <a:pt x="939" y="7380"/>
                  </a:cubicBezTo>
                  <a:cubicBezTo>
                    <a:pt x="976" y="7380"/>
                    <a:pt x="1012" y="7358"/>
                    <a:pt x="1026" y="7319"/>
                  </a:cubicBezTo>
                  <a:cubicBezTo>
                    <a:pt x="1354" y="6420"/>
                    <a:pt x="3175" y="1059"/>
                    <a:pt x="433" y="95"/>
                  </a:cubicBezTo>
                  <a:cubicBezTo>
                    <a:pt x="428" y="93"/>
                    <a:pt x="421" y="91"/>
                    <a:pt x="416" y="90"/>
                  </a:cubicBezTo>
                  <a:cubicBezTo>
                    <a:pt x="409" y="86"/>
                    <a:pt x="402" y="85"/>
                    <a:pt x="397" y="83"/>
                  </a:cubicBezTo>
                  <a:cubicBezTo>
                    <a:pt x="267" y="42"/>
                    <a:pt x="135" y="14"/>
                    <a:pt x="0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5" name="Google Shape;2645;p46"/>
          <p:cNvGrpSpPr/>
          <p:nvPr/>
        </p:nvGrpSpPr>
        <p:grpSpPr>
          <a:xfrm>
            <a:off x="5633222" y="2825105"/>
            <a:ext cx="321192" cy="376947"/>
            <a:chOff x="5633222" y="2888855"/>
            <a:chExt cx="321192" cy="376947"/>
          </a:xfrm>
        </p:grpSpPr>
        <p:sp>
          <p:nvSpPr>
            <p:cNvPr id="2646" name="Google Shape;2646;p46"/>
            <p:cNvSpPr/>
            <p:nvPr/>
          </p:nvSpPr>
          <p:spPr>
            <a:xfrm>
              <a:off x="5777375" y="2936051"/>
              <a:ext cx="177039" cy="115209"/>
            </a:xfrm>
            <a:custGeom>
              <a:avLst/>
              <a:gdLst/>
              <a:ahLst/>
              <a:cxnLst/>
              <a:rect l="l" t="t" r="r" b="b"/>
              <a:pathLst>
                <a:path w="6557" h="4267" extrusionOk="0">
                  <a:moveTo>
                    <a:pt x="4029" y="1"/>
                  </a:moveTo>
                  <a:cubicBezTo>
                    <a:pt x="2348" y="1"/>
                    <a:pt x="0" y="2854"/>
                    <a:pt x="0" y="2854"/>
                  </a:cubicBezTo>
                  <a:lnTo>
                    <a:pt x="1017" y="4267"/>
                  </a:lnTo>
                  <a:cubicBezTo>
                    <a:pt x="1017" y="4267"/>
                    <a:pt x="6556" y="2644"/>
                    <a:pt x="5076" y="562"/>
                  </a:cubicBezTo>
                  <a:cubicBezTo>
                    <a:pt x="4792" y="162"/>
                    <a:pt x="4429" y="1"/>
                    <a:pt x="4029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46"/>
            <p:cNvSpPr/>
            <p:nvPr/>
          </p:nvSpPr>
          <p:spPr>
            <a:xfrm>
              <a:off x="5800406" y="2936078"/>
              <a:ext cx="154008" cy="115182"/>
            </a:xfrm>
            <a:custGeom>
              <a:avLst/>
              <a:gdLst/>
              <a:ahLst/>
              <a:cxnLst/>
              <a:rect l="l" t="t" r="r" b="b"/>
              <a:pathLst>
                <a:path w="5704" h="4266" extrusionOk="0">
                  <a:moveTo>
                    <a:pt x="3175" y="0"/>
                  </a:moveTo>
                  <a:cubicBezTo>
                    <a:pt x="3030" y="0"/>
                    <a:pt x="2880" y="22"/>
                    <a:pt x="2727" y="60"/>
                  </a:cubicBezTo>
                  <a:cubicBezTo>
                    <a:pt x="2971" y="139"/>
                    <a:pt x="3192" y="298"/>
                    <a:pt x="3378" y="561"/>
                  </a:cubicBezTo>
                  <a:cubicBezTo>
                    <a:pt x="4531" y="2182"/>
                    <a:pt x="1433" y="3522"/>
                    <a:pt x="0" y="4038"/>
                  </a:cubicBezTo>
                  <a:lnTo>
                    <a:pt x="164" y="4266"/>
                  </a:lnTo>
                  <a:cubicBezTo>
                    <a:pt x="164" y="4266"/>
                    <a:pt x="5703" y="2643"/>
                    <a:pt x="4223" y="561"/>
                  </a:cubicBezTo>
                  <a:cubicBezTo>
                    <a:pt x="3939" y="162"/>
                    <a:pt x="3576" y="0"/>
                    <a:pt x="3175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6"/>
            <p:cNvSpPr/>
            <p:nvPr/>
          </p:nvSpPr>
          <p:spPr>
            <a:xfrm>
              <a:off x="5633222" y="2998367"/>
              <a:ext cx="177093" cy="115155"/>
            </a:xfrm>
            <a:custGeom>
              <a:avLst/>
              <a:gdLst/>
              <a:ahLst/>
              <a:cxnLst/>
              <a:rect l="l" t="t" r="r" b="b"/>
              <a:pathLst>
                <a:path w="6559" h="4265" extrusionOk="0">
                  <a:moveTo>
                    <a:pt x="2528" y="1"/>
                  </a:moveTo>
                  <a:cubicBezTo>
                    <a:pt x="2128" y="1"/>
                    <a:pt x="1765" y="162"/>
                    <a:pt x="1481" y="562"/>
                  </a:cubicBezTo>
                  <a:cubicBezTo>
                    <a:pt x="0" y="2644"/>
                    <a:pt x="5541" y="4265"/>
                    <a:pt x="5541" y="4265"/>
                  </a:cubicBezTo>
                  <a:lnTo>
                    <a:pt x="6558" y="2854"/>
                  </a:lnTo>
                  <a:cubicBezTo>
                    <a:pt x="6558" y="2854"/>
                    <a:pt x="4211" y="1"/>
                    <a:pt x="2528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6"/>
            <p:cNvSpPr/>
            <p:nvPr/>
          </p:nvSpPr>
          <p:spPr>
            <a:xfrm>
              <a:off x="5680850" y="2998394"/>
              <a:ext cx="129465" cy="115128"/>
            </a:xfrm>
            <a:custGeom>
              <a:avLst/>
              <a:gdLst/>
              <a:ahLst/>
              <a:cxnLst/>
              <a:rect l="l" t="t" r="r" b="b"/>
              <a:pathLst>
                <a:path w="4795" h="4264" extrusionOk="0">
                  <a:moveTo>
                    <a:pt x="764" y="0"/>
                  </a:moveTo>
                  <a:cubicBezTo>
                    <a:pt x="487" y="0"/>
                    <a:pt x="228" y="78"/>
                    <a:pt x="1" y="258"/>
                  </a:cubicBezTo>
                  <a:cubicBezTo>
                    <a:pt x="1608" y="720"/>
                    <a:pt x="3509" y="3031"/>
                    <a:pt x="3509" y="3031"/>
                  </a:cubicBezTo>
                  <a:lnTo>
                    <a:pt x="2849" y="3946"/>
                  </a:lnTo>
                  <a:cubicBezTo>
                    <a:pt x="3391" y="4151"/>
                    <a:pt x="3777" y="4264"/>
                    <a:pt x="3777" y="4264"/>
                  </a:cubicBezTo>
                  <a:lnTo>
                    <a:pt x="4794" y="2853"/>
                  </a:lnTo>
                  <a:cubicBezTo>
                    <a:pt x="4794" y="2853"/>
                    <a:pt x="2447" y="0"/>
                    <a:pt x="764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6"/>
            <p:cNvSpPr/>
            <p:nvPr/>
          </p:nvSpPr>
          <p:spPr>
            <a:xfrm>
              <a:off x="5658737" y="2888855"/>
              <a:ext cx="275319" cy="294597"/>
            </a:xfrm>
            <a:custGeom>
              <a:avLst/>
              <a:gdLst/>
              <a:ahLst/>
              <a:cxnLst/>
              <a:rect l="l" t="t" r="r" b="b"/>
              <a:pathLst>
                <a:path w="10197" h="10911" extrusionOk="0">
                  <a:moveTo>
                    <a:pt x="5099" y="0"/>
                  </a:moveTo>
                  <a:cubicBezTo>
                    <a:pt x="1" y="0"/>
                    <a:pt x="2953" y="10911"/>
                    <a:pt x="2953" y="10911"/>
                  </a:cubicBezTo>
                  <a:lnTo>
                    <a:pt x="6793" y="10888"/>
                  </a:lnTo>
                  <a:cubicBezTo>
                    <a:pt x="6793" y="10888"/>
                    <a:pt x="10196" y="0"/>
                    <a:pt x="5099" y="0"/>
                  </a:cubicBez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6"/>
            <p:cNvSpPr/>
            <p:nvPr/>
          </p:nvSpPr>
          <p:spPr>
            <a:xfrm>
              <a:off x="5738414" y="2888855"/>
              <a:ext cx="195642" cy="294597"/>
            </a:xfrm>
            <a:custGeom>
              <a:avLst/>
              <a:gdLst/>
              <a:ahLst/>
              <a:cxnLst/>
              <a:rect l="l" t="t" r="r" b="b"/>
              <a:pathLst>
                <a:path w="7246" h="10911" extrusionOk="0">
                  <a:moveTo>
                    <a:pt x="2148" y="0"/>
                  </a:moveTo>
                  <a:cubicBezTo>
                    <a:pt x="2006" y="0"/>
                    <a:pt x="1866" y="9"/>
                    <a:pt x="1725" y="28"/>
                  </a:cubicBezTo>
                  <a:cubicBezTo>
                    <a:pt x="6208" y="621"/>
                    <a:pt x="2999" y="10888"/>
                    <a:pt x="2999" y="10888"/>
                  </a:cubicBezTo>
                  <a:lnTo>
                    <a:pt x="0" y="10905"/>
                  </a:lnTo>
                  <a:cubicBezTo>
                    <a:pt x="0" y="10909"/>
                    <a:pt x="2" y="10911"/>
                    <a:pt x="2" y="10911"/>
                  </a:cubicBezTo>
                  <a:lnTo>
                    <a:pt x="3842" y="10888"/>
                  </a:lnTo>
                  <a:cubicBezTo>
                    <a:pt x="3842" y="10888"/>
                    <a:pt x="7245" y="0"/>
                    <a:pt x="2148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6"/>
            <p:cNvSpPr/>
            <p:nvPr/>
          </p:nvSpPr>
          <p:spPr>
            <a:xfrm>
              <a:off x="5755964" y="2940560"/>
              <a:ext cx="26595" cy="22788"/>
            </a:xfrm>
            <a:custGeom>
              <a:avLst/>
              <a:gdLst/>
              <a:ahLst/>
              <a:cxnLst/>
              <a:rect l="l" t="t" r="r" b="b"/>
              <a:pathLst>
                <a:path w="985" h="844" extrusionOk="0">
                  <a:moveTo>
                    <a:pt x="564" y="0"/>
                  </a:moveTo>
                  <a:cubicBezTo>
                    <a:pt x="188" y="0"/>
                    <a:pt x="0" y="453"/>
                    <a:pt x="265" y="720"/>
                  </a:cubicBezTo>
                  <a:cubicBezTo>
                    <a:pt x="351" y="805"/>
                    <a:pt x="457" y="844"/>
                    <a:pt x="560" y="844"/>
                  </a:cubicBezTo>
                  <a:cubicBezTo>
                    <a:pt x="777" y="844"/>
                    <a:pt x="985" y="675"/>
                    <a:pt x="985" y="421"/>
                  </a:cubicBezTo>
                  <a:cubicBezTo>
                    <a:pt x="985" y="188"/>
                    <a:pt x="797" y="0"/>
                    <a:pt x="564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6"/>
            <p:cNvSpPr/>
            <p:nvPr/>
          </p:nvSpPr>
          <p:spPr>
            <a:xfrm>
              <a:off x="5806589" y="2987999"/>
              <a:ext cx="26622" cy="22842"/>
            </a:xfrm>
            <a:custGeom>
              <a:avLst/>
              <a:gdLst/>
              <a:ahLst/>
              <a:cxnLst/>
              <a:rect l="l" t="t" r="r" b="b"/>
              <a:pathLst>
                <a:path w="986" h="846" extrusionOk="0">
                  <a:moveTo>
                    <a:pt x="565" y="0"/>
                  </a:moveTo>
                  <a:cubicBezTo>
                    <a:pt x="188" y="0"/>
                    <a:pt x="0" y="455"/>
                    <a:pt x="267" y="720"/>
                  </a:cubicBezTo>
                  <a:cubicBezTo>
                    <a:pt x="353" y="807"/>
                    <a:pt x="459" y="845"/>
                    <a:pt x="562" y="845"/>
                  </a:cubicBezTo>
                  <a:cubicBezTo>
                    <a:pt x="778" y="845"/>
                    <a:pt x="985" y="677"/>
                    <a:pt x="985" y="423"/>
                  </a:cubicBezTo>
                  <a:cubicBezTo>
                    <a:pt x="985" y="190"/>
                    <a:pt x="797" y="0"/>
                    <a:pt x="565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6"/>
            <p:cNvSpPr/>
            <p:nvPr/>
          </p:nvSpPr>
          <p:spPr>
            <a:xfrm>
              <a:off x="5746352" y="3043835"/>
              <a:ext cx="26622" cy="22815"/>
            </a:xfrm>
            <a:custGeom>
              <a:avLst/>
              <a:gdLst/>
              <a:ahLst/>
              <a:cxnLst/>
              <a:rect l="l" t="t" r="r" b="b"/>
              <a:pathLst>
                <a:path w="986" h="845" extrusionOk="0">
                  <a:moveTo>
                    <a:pt x="563" y="1"/>
                  </a:moveTo>
                  <a:cubicBezTo>
                    <a:pt x="189" y="1"/>
                    <a:pt x="0" y="454"/>
                    <a:pt x="265" y="721"/>
                  </a:cubicBezTo>
                  <a:cubicBezTo>
                    <a:pt x="351" y="806"/>
                    <a:pt x="456" y="845"/>
                    <a:pt x="560" y="845"/>
                  </a:cubicBezTo>
                  <a:cubicBezTo>
                    <a:pt x="777" y="845"/>
                    <a:pt x="985" y="676"/>
                    <a:pt x="985" y="422"/>
                  </a:cubicBezTo>
                  <a:cubicBezTo>
                    <a:pt x="985" y="189"/>
                    <a:pt x="797" y="1"/>
                    <a:pt x="563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6"/>
            <p:cNvSpPr/>
            <p:nvPr/>
          </p:nvSpPr>
          <p:spPr>
            <a:xfrm>
              <a:off x="5789957" y="3095729"/>
              <a:ext cx="26622" cy="22815"/>
            </a:xfrm>
            <a:custGeom>
              <a:avLst/>
              <a:gdLst/>
              <a:ahLst/>
              <a:cxnLst/>
              <a:rect l="l" t="t" r="r" b="b"/>
              <a:pathLst>
                <a:path w="986" h="845" extrusionOk="0">
                  <a:moveTo>
                    <a:pt x="565" y="0"/>
                  </a:moveTo>
                  <a:cubicBezTo>
                    <a:pt x="189" y="0"/>
                    <a:pt x="1" y="454"/>
                    <a:pt x="266" y="720"/>
                  </a:cubicBezTo>
                  <a:cubicBezTo>
                    <a:pt x="352" y="806"/>
                    <a:pt x="458" y="844"/>
                    <a:pt x="561" y="844"/>
                  </a:cubicBezTo>
                  <a:cubicBezTo>
                    <a:pt x="778" y="844"/>
                    <a:pt x="986" y="676"/>
                    <a:pt x="986" y="421"/>
                  </a:cubicBezTo>
                  <a:cubicBezTo>
                    <a:pt x="986" y="189"/>
                    <a:pt x="798" y="0"/>
                    <a:pt x="565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6"/>
            <p:cNvSpPr/>
            <p:nvPr/>
          </p:nvSpPr>
          <p:spPr>
            <a:xfrm>
              <a:off x="5705096" y="3169898"/>
              <a:ext cx="177498" cy="95904"/>
            </a:xfrm>
            <a:custGeom>
              <a:avLst/>
              <a:gdLst/>
              <a:ahLst/>
              <a:cxnLst/>
              <a:rect l="l" t="t" r="r" b="b"/>
              <a:pathLst>
                <a:path w="6574" h="3552" extrusionOk="0">
                  <a:moveTo>
                    <a:pt x="0" y="1"/>
                  </a:moveTo>
                  <a:lnTo>
                    <a:pt x="580" y="3105"/>
                  </a:lnTo>
                  <a:cubicBezTo>
                    <a:pt x="628" y="3365"/>
                    <a:pt x="845" y="3551"/>
                    <a:pt x="1098" y="3551"/>
                  </a:cubicBezTo>
                  <a:lnTo>
                    <a:pt x="5476" y="3551"/>
                  </a:lnTo>
                  <a:cubicBezTo>
                    <a:pt x="5729" y="3551"/>
                    <a:pt x="5946" y="3365"/>
                    <a:pt x="5994" y="3105"/>
                  </a:cubicBezTo>
                  <a:lnTo>
                    <a:pt x="6573" y="1"/>
                  </a:lnTo>
                  <a:close/>
                </a:path>
              </a:pathLst>
            </a:custGeom>
            <a:solidFill>
              <a:srgbClr val="BC7C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6"/>
            <p:cNvSpPr/>
            <p:nvPr/>
          </p:nvSpPr>
          <p:spPr>
            <a:xfrm>
              <a:off x="5830160" y="3169844"/>
              <a:ext cx="52434" cy="95904"/>
            </a:xfrm>
            <a:custGeom>
              <a:avLst/>
              <a:gdLst/>
              <a:ahLst/>
              <a:cxnLst/>
              <a:rect l="l" t="t" r="r" b="b"/>
              <a:pathLst>
                <a:path w="1942" h="3552" extrusionOk="0">
                  <a:moveTo>
                    <a:pt x="1098" y="1"/>
                  </a:moveTo>
                  <a:lnTo>
                    <a:pt x="519" y="3107"/>
                  </a:lnTo>
                  <a:cubicBezTo>
                    <a:pt x="471" y="3365"/>
                    <a:pt x="254" y="3552"/>
                    <a:pt x="1" y="3552"/>
                  </a:cubicBezTo>
                  <a:lnTo>
                    <a:pt x="844" y="3552"/>
                  </a:lnTo>
                  <a:cubicBezTo>
                    <a:pt x="1097" y="3552"/>
                    <a:pt x="1314" y="3365"/>
                    <a:pt x="1362" y="3107"/>
                  </a:cubicBezTo>
                  <a:lnTo>
                    <a:pt x="1941" y="1"/>
                  </a:lnTo>
                  <a:close/>
                </a:path>
              </a:pathLst>
            </a:custGeom>
            <a:solidFill>
              <a:srgbClr val="AA6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6"/>
            <p:cNvSpPr/>
            <p:nvPr/>
          </p:nvSpPr>
          <p:spPr>
            <a:xfrm>
              <a:off x="5802053" y="2908997"/>
              <a:ext cx="16416" cy="16497"/>
            </a:xfrm>
            <a:custGeom>
              <a:avLst/>
              <a:gdLst/>
              <a:ahLst/>
              <a:cxnLst/>
              <a:rect l="l" t="t" r="r" b="b"/>
              <a:pathLst>
                <a:path w="608" h="611" extrusionOk="0">
                  <a:moveTo>
                    <a:pt x="377" y="0"/>
                  </a:moveTo>
                  <a:cubicBezTo>
                    <a:pt x="313" y="0"/>
                    <a:pt x="249" y="30"/>
                    <a:pt x="209" y="87"/>
                  </a:cubicBezTo>
                  <a:lnTo>
                    <a:pt x="66" y="287"/>
                  </a:lnTo>
                  <a:cubicBezTo>
                    <a:pt x="1" y="379"/>
                    <a:pt x="23" y="508"/>
                    <a:pt x="115" y="572"/>
                  </a:cubicBezTo>
                  <a:cubicBezTo>
                    <a:pt x="152" y="598"/>
                    <a:pt x="193" y="610"/>
                    <a:pt x="235" y="610"/>
                  </a:cubicBezTo>
                  <a:cubicBezTo>
                    <a:pt x="299" y="610"/>
                    <a:pt x="361" y="581"/>
                    <a:pt x="401" y="525"/>
                  </a:cubicBezTo>
                  <a:lnTo>
                    <a:pt x="543" y="323"/>
                  </a:lnTo>
                  <a:cubicBezTo>
                    <a:pt x="608" y="231"/>
                    <a:pt x="586" y="102"/>
                    <a:pt x="495" y="37"/>
                  </a:cubicBezTo>
                  <a:cubicBezTo>
                    <a:pt x="459" y="12"/>
                    <a:pt x="418" y="0"/>
                    <a:pt x="377" y="0"/>
                  </a:cubicBezTo>
                  <a:close/>
                </a:path>
              </a:pathLst>
            </a:custGeom>
            <a:solidFill>
              <a:srgbClr val="EEF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6"/>
            <p:cNvSpPr/>
            <p:nvPr/>
          </p:nvSpPr>
          <p:spPr>
            <a:xfrm>
              <a:off x="5820845" y="2933864"/>
              <a:ext cx="20115" cy="13446"/>
            </a:xfrm>
            <a:custGeom>
              <a:avLst/>
              <a:gdLst/>
              <a:ahLst/>
              <a:cxnLst/>
              <a:rect l="l" t="t" r="r" b="b"/>
              <a:pathLst>
                <a:path w="745" h="498" extrusionOk="0">
                  <a:moveTo>
                    <a:pt x="514" y="1"/>
                  </a:moveTo>
                  <a:cubicBezTo>
                    <a:pt x="490" y="1"/>
                    <a:pt x="465" y="5"/>
                    <a:pt x="442" y="14"/>
                  </a:cubicBezTo>
                  <a:lnTo>
                    <a:pt x="213" y="101"/>
                  </a:lnTo>
                  <a:cubicBezTo>
                    <a:pt x="1" y="183"/>
                    <a:pt x="59" y="498"/>
                    <a:pt x="286" y="498"/>
                  </a:cubicBezTo>
                  <a:cubicBezTo>
                    <a:pt x="312" y="498"/>
                    <a:pt x="336" y="493"/>
                    <a:pt x="360" y="484"/>
                  </a:cubicBezTo>
                  <a:lnTo>
                    <a:pt x="590" y="395"/>
                  </a:lnTo>
                  <a:cubicBezTo>
                    <a:pt x="693" y="352"/>
                    <a:pt x="744" y="236"/>
                    <a:pt x="703" y="132"/>
                  </a:cubicBezTo>
                  <a:cubicBezTo>
                    <a:pt x="673" y="51"/>
                    <a:pt x="596" y="1"/>
                    <a:pt x="514" y="1"/>
                  </a:cubicBezTo>
                  <a:close/>
                </a:path>
              </a:pathLst>
            </a:custGeom>
            <a:solidFill>
              <a:srgbClr val="EEF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6"/>
            <p:cNvSpPr/>
            <p:nvPr/>
          </p:nvSpPr>
          <p:spPr>
            <a:xfrm>
              <a:off x="5751482" y="2992184"/>
              <a:ext cx="16578" cy="15876"/>
            </a:xfrm>
            <a:custGeom>
              <a:avLst/>
              <a:gdLst/>
              <a:ahLst/>
              <a:cxnLst/>
              <a:rect l="l" t="t" r="r" b="b"/>
              <a:pathLst>
                <a:path w="614" h="588" extrusionOk="0">
                  <a:moveTo>
                    <a:pt x="228" y="1"/>
                  </a:moveTo>
                  <a:cubicBezTo>
                    <a:pt x="179" y="1"/>
                    <a:pt x="130" y="18"/>
                    <a:pt x="91" y="54"/>
                  </a:cubicBezTo>
                  <a:cubicBezTo>
                    <a:pt x="7" y="128"/>
                    <a:pt x="0" y="256"/>
                    <a:pt x="74" y="341"/>
                  </a:cubicBezTo>
                  <a:lnTo>
                    <a:pt x="240" y="524"/>
                  </a:lnTo>
                  <a:cubicBezTo>
                    <a:pt x="279" y="566"/>
                    <a:pt x="332" y="587"/>
                    <a:pt x="386" y="587"/>
                  </a:cubicBezTo>
                  <a:cubicBezTo>
                    <a:pt x="435" y="587"/>
                    <a:pt x="484" y="570"/>
                    <a:pt x="523" y="534"/>
                  </a:cubicBezTo>
                  <a:cubicBezTo>
                    <a:pt x="607" y="461"/>
                    <a:pt x="614" y="334"/>
                    <a:pt x="544" y="251"/>
                  </a:cubicBezTo>
                  <a:lnTo>
                    <a:pt x="378" y="66"/>
                  </a:lnTo>
                  <a:cubicBezTo>
                    <a:pt x="337" y="23"/>
                    <a:pt x="283" y="1"/>
                    <a:pt x="228" y="1"/>
                  </a:cubicBezTo>
                  <a:close/>
                </a:path>
              </a:pathLst>
            </a:custGeom>
            <a:solidFill>
              <a:srgbClr val="EEF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6"/>
            <p:cNvSpPr/>
            <p:nvPr/>
          </p:nvSpPr>
          <p:spPr>
            <a:xfrm>
              <a:off x="5747702" y="3102965"/>
              <a:ext cx="17658" cy="14688"/>
            </a:xfrm>
            <a:custGeom>
              <a:avLst/>
              <a:gdLst/>
              <a:ahLst/>
              <a:cxnLst/>
              <a:rect l="l" t="t" r="r" b="b"/>
              <a:pathLst>
                <a:path w="654" h="544" extrusionOk="0">
                  <a:moveTo>
                    <a:pt x="420" y="0"/>
                  </a:moveTo>
                  <a:cubicBezTo>
                    <a:pt x="382" y="0"/>
                    <a:pt x="344" y="11"/>
                    <a:pt x="309" y="33"/>
                  </a:cubicBezTo>
                  <a:lnTo>
                    <a:pt x="108" y="175"/>
                  </a:lnTo>
                  <a:cubicBezTo>
                    <a:pt x="21" y="242"/>
                    <a:pt x="0" y="367"/>
                    <a:pt x="63" y="457"/>
                  </a:cubicBezTo>
                  <a:cubicBezTo>
                    <a:pt x="103" y="513"/>
                    <a:pt x="167" y="543"/>
                    <a:pt x="232" y="543"/>
                  </a:cubicBezTo>
                  <a:cubicBezTo>
                    <a:pt x="270" y="543"/>
                    <a:pt x="309" y="533"/>
                    <a:pt x="344" y="510"/>
                  </a:cubicBezTo>
                  <a:lnTo>
                    <a:pt x="545" y="368"/>
                  </a:lnTo>
                  <a:cubicBezTo>
                    <a:pt x="633" y="302"/>
                    <a:pt x="653" y="177"/>
                    <a:pt x="588" y="88"/>
                  </a:cubicBezTo>
                  <a:cubicBezTo>
                    <a:pt x="548" y="31"/>
                    <a:pt x="485" y="0"/>
                    <a:pt x="420" y="0"/>
                  </a:cubicBezTo>
                  <a:close/>
                </a:path>
              </a:pathLst>
            </a:custGeom>
            <a:solidFill>
              <a:srgbClr val="EEF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6"/>
            <p:cNvSpPr/>
            <p:nvPr/>
          </p:nvSpPr>
          <p:spPr>
            <a:xfrm>
              <a:off x="5819225" y="3065840"/>
              <a:ext cx="17199" cy="15768"/>
            </a:xfrm>
            <a:custGeom>
              <a:avLst/>
              <a:gdLst/>
              <a:ahLst/>
              <a:cxnLst/>
              <a:rect l="l" t="t" r="r" b="b"/>
              <a:pathLst>
                <a:path w="637" h="584" extrusionOk="0">
                  <a:moveTo>
                    <a:pt x="229" y="0"/>
                  </a:moveTo>
                  <a:cubicBezTo>
                    <a:pt x="175" y="0"/>
                    <a:pt x="121" y="21"/>
                    <a:pt x="81" y="63"/>
                  </a:cubicBezTo>
                  <a:cubicBezTo>
                    <a:pt x="1" y="147"/>
                    <a:pt x="6" y="280"/>
                    <a:pt x="91" y="357"/>
                  </a:cubicBezTo>
                  <a:lnTo>
                    <a:pt x="271" y="528"/>
                  </a:lnTo>
                  <a:cubicBezTo>
                    <a:pt x="310" y="565"/>
                    <a:pt x="361" y="583"/>
                    <a:pt x="411" y="583"/>
                  </a:cubicBezTo>
                  <a:cubicBezTo>
                    <a:pt x="465" y="583"/>
                    <a:pt x="519" y="562"/>
                    <a:pt x="560" y="519"/>
                  </a:cubicBezTo>
                  <a:cubicBezTo>
                    <a:pt x="637" y="437"/>
                    <a:pt x="633" y="309"/>
                    <a:pt x="553" y="231"/>
                  </a:cubicBezTo>
                  <a:lnTo>
                    <a:pt x="373" y="60"/>
                  </a:lnTo>
                  <a:cubicBezTo>
                    <a:pt x="333" y="20"/>
                    <a:pt x="281" y="0"/>
                    <a:pt x="229" y="0"/>
                  </a:cubicBezTo>
                  <a:close/>
                </a:path>
              </a:pathLst>
            </a:custGeom>
            <a:solidFill>
              <a:srgbClr val="EEF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6"/>
            <p:cNvSpPr/>
            <p:nvPr/>
          </p:nvSpPr>
          <p:spPr>
            <a:xfrm>
              <a:off x="5823977" y="3035978"/>
              <a:ext cx="18495" cy="12420"/>
            </a:xfrm>
            <a:custGeom>
              <a:avLst/>
              <a:gdLst/>
              <a:ahLst/>
              <a:cxnLst/>
              <a:rect l="l" t="t" r="r" b="b"/>
              <a:pathLst>
                <a:path w="685" h="460" extrusionOk="0">
                  <a:moveTo>
                    <a:pt x="464" y="1"/>
                  </a:moveTo>
                  <a:cubicBezTo>
                    <a:pt x="450" y="1"/>
                    <a:pt x="437" y="2"/>
                    <a:pt x="423" y="5"/>
                  </a:cubicBezTo>
                  <a:lnTo>
                    <a:pt x="180" y="53"/>
                  </a:lnTo>
                  <a:cubicBezTo>
                    <a:pt x="74" y="71"/>
                    <a:pt x="1" y="169"/>
                    <a:pt x="11" y="275"/>
                  </a:cubicBezTo>
                  <a:cubicBezTo>
                    <a:pt x="21" y="379"/>
                    <a:pt x="110" y="460"/>
                    <a:pt x="215" y="460"/>
                  </a:cubicBezTo>
                  <a:cubicBezTo>
                    <a:pt x="217" y="460"/>
                    <a:pt x="219" y="460"/>
                    <a:pt x="221" y="460"/>
                  </a:cubicBezTo>
                  <a:cubicBezTo>
                    <a:pt x="235" y="460"/>
                    <a:pt x="247" y="458"/>
                    <a:pt x="261" y="456"/>
                  </a:cubicBezTo>
                  <a:lnTo>
                    <a:pt x="503" y="407"/>
                  </a:lnTo>
                  <a:cubicBezTo>
                    <a:pt x="613" y="384"/>
                    <a:pt x="685" y="277"/>
                    <a:pt x="664" y="165"/>
                  </a:cubicBezTo>
                  <a:cubicBezTo>
                    <a:pt x="645" y="68"/>
                    <a:pt x="559" y="1"/>
                    <a:pt x="464" y="1"/>
                  </a:cubicBezTo>
                  <a:close/>
                </a:path>
              </a:pathLst>
            </a:custGeom>
            <a:solidFill>
              <a:srgbClr val="EEF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6"/>
            <p:cNvSpPr/>
            <p:nvPr/>
          </p:nvSpPr>
          <p:spPr>
            <a:xfrm>
              <a:off x="5688707" y="3147893"/>
              <a:ext cx="210276" cy="25785"/>
            </a:xfrm>
            <a:custGeom>
              <a:avLst/>
              <a:gdLst/>
              <a:ahLst/>
              <a:cxnLst/>
              <a:rect l="l" t="t" r="r" b="b"/>
              <a:pathLst>
                <a:path w="7788" h="955" extrusionOk="0">
                  <a:moveTo>
                    <a:pt x="467" y="0"/>
                  </a:moveTo>
                  <a:cubicBezTo>
                    <a:pt x="207" y="5"/>
                    <a:pt x="0" y="217"/>
                    <a:pt x="0" y="477"/>
                  </a:cubicBezTo>
                  <a:cubicBezTo>
                    <a:pt x="0" y="737"/>
                    <a:pt x="207" y="949"/>
                    <a:pt x="467" y="954"/>
                  </a:cubicBezTo>
                  <a:lnTo>
                    <a:pt x="7320" y="954"/>
                  </a:lnTo>
                  <a:cubicBezTo>
                    <a:pt x="7580" y="949"/>
                    <a:pt x="7787" y="737"/>
                    <a:pt x="7787" y="477"/>
                  </a:cubicBezTo>
                  <a:cubicBezTo>
                    <a:pt x="7787" y="217"/>
                    <a:pt x="7580" y="5"/>
                    <a:pt x="7320" y="0"/>
                  </a:cubicBezTo>
                  <a:close/>
                </a:path>
              </a:pathLst>
            </a:custGeom>
            <a:solidFill>
              <a:srgbClr val="AA6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6"/>
            <p:cNvSpPr/>
            <p:nvPr/>
          </p:nvSpPr>
          <p:spPr>
            <a:xfrm>
              <a:off x="5863586" y="3147893"/>
              <a:ext cx="35397" cy="25785"/>
            </a:xfrm>
            <a:custGeom>
              <a:avLst/>
              <a:gdLst/>
              <a:ahLst/>
              <a:cxnLst/>
              <a:rect l="l" t="t" r="r" b="b"/>
              <a:pathLst>
                <a:path w="1311" h="955" extrusionOk="0">
                  <a:moveTo>
                    <a:pt x="13" y="0"/>
                  </a:moveTo>
                  <a:cubicBezTo>
                    <a:pt x="9" y="0"/>
                    <a:pt x="5" y="0"/>
                    <a:pt x="1" y="0"/>
                  </a:cubicBezTo>
                  <a:lnTo>
                    <a:pt x="25" y="0"/>
                  </a:lnTo>
                  <a:cubicBezTo>
                    <a:pt x="21" y="0"/>
                    <a:pt x="17" y="0"/>
                    <a:pt x="13" y="0"/>
                  </a:cubicBezTo>
                  <a:close/>
                  <a:moveTo>
                    <a:pt x="25" y="0"/>
                  </a:moveTo>
                  <a:lnTo>
                    <a:pt x="25" y="0"/>
                  </a:lnTo>
                  <a:cubicBezTo>
                    <a:pt x="281" y="7"/>
                    <a:pt x="488" y="217"/>
                    <a:pt x="488" y="477"/>
                  </a:cubicBezTo>
                  <a:cubicBezTo>
                    <a:pt x="488" y="737"/>
                    <a:pt x="281" y="948"/>
                    <a:pt x="25" y="954"/>
                  </a:cubicBezTo>
                  <a:lnTo>
                    <a:pt x="843" y="954"/>
                  </a:lnTo>
                  <a:cubicBezTo>
                    <a:pt x="1103" y="949"/>
                    <a:pt x="1310" y="737"/>
                    <a:pt x="1310" y="477"/>
                  </a:cubicBezTo>
                  <a:cubicBezTo>
                    <a:pt x="1310" y="217"/>
                    <a:pt x="1103" y="5"/>
                    <a:pt x="843" y="0"/>
                  </a:cubicBezTo>
                  <a:close/>
                  <a:moveTo>
                    <a:pt x="1" y="954"/>
                  </a:moveTo>
                  <a:cubicBezTo>
                    <a:pt x="5" y="954"/>
                    <a:pt x="9" y="954"/>
                    <a:pt x="13" y="954"/>
                  </a:cubicBezTo>
                  <a:cubicBezTo>
                    <a:pt x="17" y="954"/>
                    <a:pt x="21" y="954"/>
                    <a:pt x="25" y="954"/>
                  </a:cubicBezTo>
                  <a:close/>
                </a:path>
              </a:pathLst>
            </a:custGeom>
            <a:solidFill>
              <a:srgbClr val="93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6" name="Google Shape;2666;p46"/>
          <p:cNvGrpSpPr/>
          <p:nvPr/>
        </p:nvGrpSpPr>
        <p:grpSpPr>
          <a:xfrm>
            <a:off x="5604980" y="2222762"/>
            <a:ext cx="377730" cy="376947"/>
            <a:chOff x="5604980" y="2286512"/>
            <a:chExt cx="377730" cy="376947"/>
          </a:xfrm>
        </p:grpSpPr>
        <p:sp>
          <p:nvSpPr>
            <p:cNvPr id="2667" name="Google Shape;2667;p46"/>
            <p:cNvSpPr/>
            <p:nvPr/>
          </p:nvSpPr>
          <p:spPr>
            <a:xfrm>
              <a:off x="5741600" y="2531591"/>
              <a:ext cx="104490" cy="131868"/>
            </a:xfrm>
            <a:custGeom>
              <a:avLst/>
              <a:gdLst/>
              <a:ahLst/>
              <a:cxnLst/>
              <a:rect l="l" t="t" r="r" b="b"/>
              <a:pathLst>
                <a:path w="3870" h="4884" extrusionOk="0">
                  <a:moveTo>
                    <a:pt x="0" y="1"/>
                  </a:moveTo>
                  <a:lnTo>
                    <a:pt x="0" y="4827"/>
                  </a:lnTo>
                  <a:cubicBezTo>
                    <a:pt x="0" y="4860"/>
                    <a:pt x="28" y="4883"/>
                    <a:pt x="57" y="4883"/>
                  </a:cubicBezTo>
                  <a:cubicBezTo>
                    <a:pt x="66" y="4883"/>
                    <a:pt x="75" y="4881"/>
                    <a:pt x="84" y="4876"/>
                  </a:cubicBezTo>
                  <a:lnTo>
                    <a:pt x="1907" y="3861"/>
                  </a:lnTo>
                  <a:cubicBezTo>
                    <a:pt x="1915" y="3857"/>
                    <a:pt x="1924" y="3855"/>
                    <a:pt x="1934" y="3855"/>
                  </a:cubicBezTo>
                  <a:cubicBezTo>
                    <a:pt x="1943" y="3855"/>
                    <a:pt x="1953" y="3857"/>
                    <a:pt x="1961" y="3861"/>
                  </a:cubicBezTo>
                  <a:lnTo>
                    <a:pt x="3785" y="4876"/>
                  </a:lnTo>
                  <a:cubicBezTo>
                    <a:pt x="3794" y="4881"/>
                    <a:pt x="3803" y="4883"/>
                    <a:pt x="3812" y="4883"/>
                  </a:cubicBezTo>
                  <a:cubicBezTo>
                    <a:pt x="3842" y="4883"/>
                    <a:pt x="3869" y="4860"/>
                    <a:pt x="3869" y="4827"/>
                  </a:cubicBezTo>
                  <a:lnTo>
                    <a:pt x="3869" y="1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6"/>
            <p:cNvSpPr/>
            <p:nvPr/>
          </p:nvSpPr>
          <p:spPr>
            <a:xfrm>
              <a:off x="5823302" y="2531591"/>
              <a:ext cx="22788" cy="131868"/>
            </a:xfrm>
            <a:custGeom>
              <a:avLst/>
              <a:gdLst/>
              <a:ahLst/>
              <a:cxnLst/>
              <a:rect l="l" t="t" r="r" b="b"/>
              <a:pathLst>
                <a:path w="844" h="4884" extrusionOk="0">
                  <a:moveTo>
                    <a:pt x="0" y="1"/>
                  </a:moveTo>
                  <a:lnTo>
                    <a:pt x="0" y="4454"/>
                  </a:lnTo>
                  <a:lnTo>
                    <a:pt x="759" y="4876"/>
                  </a:lnTo>
                  <a:cubicBezTo>
                    <a:pt x="768" y="4881"/>
                    <a:pt x="777" y="4883"/>
                    <a:pt x="786" y="4883"/>
                  </a:cubicBezTo>
                  <a:cubicBezTo>
                    <a:pt x="816" y="4883"/>
                    <a:pt x="843" y="4860"/>
                    <a:pt x="843" y="4827"/>
                  </a:cubicBezTo>
                  <a:lnTo>
                    <a:pt x="843" y="1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6"/>
            <p:cNvSpPr/>
            <p:nvPr/>
          </p:nvSpPr>
          <p:spPr>
            <a:xfrm>
              <a:off x="5611325" y="2522789"/>
              <a:ext cx="114372" cy="139455"/>
            </a:xfrm>
            <a:custGeom>
              <a:avLst/>
              <a:gdLst/>
              <a:ahLst/>
              <a:cxnLst/>
              <a:rect l="l" t="t" r="r" b="b"/>
              <a:pathLst>
                <a:path w="4236" h="5165" extrusionOk="0">
                  <a:moveTo>
                    <a:pt x="379" y="0"/>
                  </a:moveTo>
                  <a:lnTo>
                    <a:pt x="3" y="4811"/>
                  </a:lnTo>
                  <a:cubicBezTo>
                    <a:pt x="0" y="4845"/>
                    <a:pt x="29" y="4872"/>
                    <a:pt x="60" y="4872"/>
                  </a:cubicBezTo>
                  <a:cubicBezTo>
                    <a:pt x="68" y="4872"/>
                    <a:pt x="76" y="4871"/>
                    <a:pt x="83" y="4867"/>
                  </a:cubicBezTo>
                  <a:lnTo>
                    <a:pt x="1979" y="3999"/>
                  </a:lnTo>
                  <a:cubicBezTo>
                    <a:pt x="1987" y="3995"/>
                    <a:pt x="1996" y="3993"/>
                    <a:pt x="2004" y="3993"/>
                  </a:cubicBezTo>
                  <a:cubicBezTo>
                    <a:pt x="2015" y="3993"/>
                    <a:pt x="2025" y="3996"/>
                    <a:pt x="2034" y="4002"/>
                  </a:cubicBezTo>
                  <a:lnTo>
                    <a:pt x="3774" y="5156"/>
                  </a:lnTo>
                  <a:cubicBezTo>
                    <a:pt x="3784" y="5162"/>
                    <a:pt x="3794" y="5165"/>
                    <a:pt x="3805" y="5165"/>
                  </a:cubicBezTo>
                  <a:cubicBezTo>
                    <a:pt x="3833" y="5165"/>
                    <a:pt x="3859" y="5145"/>
                    <a:pt x="3861" y="5113"/>
                  </a:cubicBezTo>
                  <a:lnTo>
                    <a:pt x="4236" y="301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6"/>
            <p:cNvSpPr/>
            <p:nvPr/>
          </p:nvSpPr>
          <p:spPr>
            <a:xfrm>
              <a:off x="5693648" y="2529107"/>
              <a:ext cx="32049" cy="133164"/>
            </a:xfrm>
            <a:custGeom>
              <a:avLst/>
              <a:gdLst/>
              <a:ahLst/>
              <a:cxnLst/>
              <a:rect l="l" t="t" r="r" b="b"/>
              <a:pathLst>
                <a:path w="1187" h="4932" extrusionOk="0">
                  <a:moveTo>
                    <a:pt x="323" y="1"/>
                  </a:moveTo>
                  <a:lnTo>
                    <a:pt x="0" y="4442"/>
                  </a:lnTo>
                  <a:lnTo>
                    <a:pt x="725" y="4922"/>
                  </a:lnTo>
                  <a:cubicBezTo>
                    <a:pt x="735" y="4929"/>
                    <a:pt x="746" y="4932"/>
                    <a:pt x="756" y="4932"/>
                  </a:cubicBezTo>
                  <a:cubicBezTo>
                    <a:pt x="784" y="4932"/>
                    <a:pt x="809" y="4911"/>
                    <a:pt x="811" y="4879"/>
                  </a:cubicBezTo>
                  <a:lnTo>
                    <a:pt x="1187" y="69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6"/>
            <p:cNvSpPr/>
            <p:nvPr/>
          </p:nvSpPr>
          <p:spPr>
            <a:xfrm>
              <a:off x="5861939" y="2522789"/>
              <a:ext cx="114426" cy="139482"/>
            </a:xfrm>
            <a:custGeom>
              <a:avLst/>
              <a:gdLst/>
              <a:ahLst/>
              <a:cxnLst/>
              <a:rect l="l" t="t" r="r" b="b"/>
              <a:pathLst>
                <a:path w="4238" h="5166" extrusionOk="0">
                  <a:moveTo>
                    <a:pt x="3858" y="0"/>
                  </a:moveTo>
                  <a:lnTo>
                    <a:pt x="0" y="301"/>
                  </a:lnTo>
                  <a:lnTo>
                    <a:pt x="376" y="5113"/>
                  </a:lnTo>
                  <a:cubicBezTo>
                    <a:pt x="379" y="5145"/>
                    <a:pt x="405" y="5166"/>
                    <a:pt x="432" y="5166"/>
                  </a:cubicBezTo>
                  <a:cubicBezTo>
                    <a:pt x="443" y="5166"/>
                    <a:pt x="454" y="5163"/>
                    <a:pt x="463" y="5156"/>
                  </a:cubicBezTo>
                  <a:lnTo>
                    <a:pt x="2202" y="4002"/>
                  </a:lnTo>
                  <a:cubicBezTo>
                    <a:pt x="2212" y="3996"/>
                    <a:pt x="2222" y="3993"/>
                    <a:pt x="2233" y="3993"/>
                  </a:cubicBezTo>
                  <a:cubicBezTo>
                    <a:pt x="2241" y="3993"/>
                    <a:pt x="2249" y="3995"/>
                    <a:pt x="2257" y="3999"/>
                  </a:cubicBezTo>
                  <a:lnTo>
                    <a:pt x="4154" y="4867"/>
                  </a:lnTo>
                  <a:cubicBezTo>
                    <a:pt x="4162" y="4871"/>
                    <a:pt x="4170" y="4872"/>
                    <a:pt x="4177" y="4872"/>
                  </a:cubicBezTo>
                  <a:cubicBezTo>
                    <a:pt x="4209" y="4872"/>
                    <a:pt x="4237" y="4846"/>
                    <a:pt x="4235" y="4813"/>
                  </a:cubicBezTo>
                  <a:lnTo>
                    <a:pt x="3858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6"/>
            <p:cNvSpPr/>
            <p:nvPr/>
          </p:nvSpPr>
          <p:spPr>
            <a:xfrm>
              <a:off x="5943479" y="2522789"/>
              <a:ext cx="32886" cy="131571"/>
            </a:xfrm>
            <a:custGeom>
              <a:avLst/>
              <a:gdLst/>
              <a:ahLst/>
              <a:cxnLst/>
              <a:rect l="l" t="t" r="r" b="b"/>
              <a:pathLst>
                <a:path w="1218" h="4873" extrusionOk="0">
                  <a:moveTo>
                    <a:pt x="838" y="0"/>
                  </a:moveTo>
                  <a:lnTo>
                    <a:pt x="1" y="67"/>
                  </a:lnTo>
                  <a:lnTo>
                    <a:pt x="348" y="4507"/>
                  </a:lnTo>
                  <a:lnTo>
                    <a:pt x="1134" y="4867"/>
                  </a:lnTo>
                  <a:cubicBezTo>
                    <a:pt x="1142" y="4871"/>
                    <a:pt x="1151" y="4873"/>
                    <a:pt x="1159" y="4873"/>
                  </a:cubicBezTo>
                  <a:cubicBezTo>
                    <a:pt x="1190" y="4873"/>
                    <a:pt x="1217" y="4847"/>
                    <a:pt x="1215" y="4813"/>
                  </a:cubicBezTo>
                  <a:lnTo>
                    <a:pt x="838" y="0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6"/>
            <p:cNvSpPr/>
            <p:nvPr/>
          </p:nvSpPr>
          <p:spPr>
            <a:xfrm>
              <a:off x="5604980" y="2513663"/>
              <a:ext cx="377730" cy="23274"/>
            </a:xfrm>
            <a:custGeom>
              <a:avLst/>
              <a:gdLst/>
              <a:ahLst/>
              <a:cxnLst/>
              <a:rect l="l" t="t" r="r" b="b"/>
              <a:pathLst>
                <a:path w="13990" h="862" extrusionOk="0">
                  <a:moveTo>
                    <a:pt x="13770" y="0"/>
                  </a:moveTo>
                  <a:cubicBezTo>
                    <a:pt x="13759" y="0"/>
                    <a:pt x="13748" y="1"/>
                    <a:pt x="13736" y="3"/>
                  </a:cubicBezTo>
                  <a:cubicBezTo>
                    <a:pt x="13709" y="7"/>
                    <a:pt x="10933" y="453"/>
                    <a:pt x="6994" y="453"/>
                  </a:cubicBezTo>
                  <a:cubicBezTo>
                    <a:pt x="3055" y="453"/>
                    <a:pt x="279" y="7"/>
                    <a:pt x="252" y="3"/>
                  </a:cubicBezTo>
                  <a:cubicBezTo>
                    <a:pt x="241" y="2"/>
                    <a:pt x="230" y="1"/>
                    <a:pt x="220" y="1"/>
                  </a:cubicBezTo>
                  <a:cubicBezTo>
                    <a:pt x="121" y="1"/>
                    <a:pt x="35" y="72"/>
                    <a:pt x="19" y="173"/>
                  </a:cubicBezTo>
                  <a:cubicBezTo>
                    <a:pt x="0" y="282"/>
                    <a:pt x="75" y="388"/>
                    <a:pt x="187" y="407"/>
                  </a:cubicBezTo>
                  <a:cubicBezTo>
                    <a:pt x="214" y="410"/>
                    <a:pt x="3021" y="861"/>
                    <a:pt x="6994" y="861"/>
                  </a:cubicBezTo>
                  <a:cubicBezTo>
                    <a:pt x="10968" y="861"/>
                    <a:pt x="13774" y="410"/>
                    <a:pt x="13803" y="407"/>
                  </a:cubicBezTo>
                  <a:cubicBezTo>
                    <a:pt x="13914" y="388"/>
                    <a:pt x="13989" y="282"/>
                    <a:pt x="13970" y="171"/>
                  </a:cubicBezTo>
                  <a:lnTo>
                    <a:pt x="13972" y="171"/>
                  </a:lnTo>
                  <a:cubicBezTo>
                    <a:pt x="13955" y="71"/>
                    <a:pt x="13868" y="0"/>
                    <a:pt x="13770" y="0"/>
                  </a:cubicBez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6"/>
            <p:cNvSpPr/>
            <p:nvPr/>
          </p:nvSpPr>
          <p:spPr>
            <a:xfrm>
              <a:off x="5687330" y="2286512"/>
              <a:ext cx="51624" cy="82188"/>
            </a:xfrm>
            <a:custGeom>
              <a:avLst/>
              <a:gdLst/>
              <a:ahLst/>
              <a:cxnLst/>
              <a:rect l="l" t="t" r="r" b="b"/>
              <a:pathLst>
                <a:path w="1912" h="3044" extrusionOk="0">
                  <a:moveTo>
                    <a:pt x="956" y="0"/>
                  </a:moveTo>
                  <a:cubicBezTo>
                    <a:pt x="427" y="0"/>
                    <a:pt x="0" y="421"/>
                    <a:pt x="0" y="1262"/>
                  </a:cubicBezTo>
                  <a:cubicBezTo>
                    <a:pt x="0" y="2103"/>
                    <a:pt x="427" y="3043"/>
                    <a:pt x="956" y="3043"/>
                  </a:cubicBezTo>
                  <a:cubicBezTo>
                    <a:pt x="1484" y="3043"/>
                    <a:pt x="1911" y="2101"/>
                    <a:pt x="1911" y="1262"/>
                  </a:cubicBezTo>
                  <a:cubicBezTo>
                    <a:pt x="1911" y="421"/>
                    <a:pt x="1484" y="0"/>
                    <a:pt x="956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6"/>
            <p:cNvSpPr/>
            <p:nvPr/>
          </p:nvSpPr>
          <p:spPr>
            <a:xfrm>
              <a:off x="5701775" y="2286512"/>
              <a:ext cx="37179" cy="82188"/>
            </a:xfrm>
            <a:custGeom>
              <a:avLst/>
              <a:gdLst/>
              <a:ahLst/>
              <a:cxnLst/>
              <a:rect l="l" t="t" r="r" b="b"/>
              <a:pathLst>
                <a:path w="1377" h="3044" extrusionOk="0">
                  <a:moveTo>
                    <a:pt x="421" y="0"/>
                  </a:moveTo>
                  <a:cubicBezTo>
                    <a:pt x="274" y="0"/>
                    <a:pt x="128" y="35"/>
                    <a:pt x="0" y="105"/>
                  </a:cubicBezTo>
                  <a:cubicBezTo>
                    <a:pt x="315" y="276"/>
                    <a:pt x="533" y="662"/>
                    <a:pt x="533" y="1262"/>
                  </a:cubicBezTo>
                  <a:cubicBezTo>
                    <a:pt x="533" y="1860"/>
                    <a:pt x="316" y="2512"/>
                    <a:pt x="0" y="2835"/>
                  </a:cubicBezTo>
                  <a:cubicBezTo>
                    <a:pt x="128" y="2965"/>
                    <a:pt x="268" y="3043"/>
                    <a:pt x="421" y="3043"/>
                  </a:cubicBezTo>
                  <a:cubicBezTo>
                    <a:pt x="949" y="3043"/>
                    <a:pt x="1376" y="2103"/>
                    <a:pt x="1376" y="1262"/>
                  </a:cubicBezTo>
                  <a:cubicBezTo>
                    <a:pt x="1376" y="421"/>
                    <a:pt x="949" y="0"/>
                    <a:pt x="421" y="0"/>
                  </a:cubicBezTo>
                  <a:close/>
                </a:path>
              </a:pathLst>
            </a:custGeom>
            <a:solidFill>
              <a:srgbClr val="E6E6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6"/>
            <p:cNvSpPr/>
            <p:nvPr/>
          </p:nvSpPr>
          <p:spPr>
            <a:xfrm>
              <a:off x="5687330" y="2395484"/>
              <a:ext cx="51624" cy="82188"/>
            </a:xfrm>
            <a:custGeom>
              <a:avLst/>
              <a:gdLst/>
              <a:ahLst/>
              <a:cxnLst/>
              <a:rect l="l" t="t" r="r" b="b"/>
              <a:pathLst>
                <a:path w="1912" h="3044" extrusionOk="0">
                  <a:moveTo>
                    <a:pt x="956" y="1"/>
                  </a:moveTo>
                  <a:cubicBezTo>
                    <a:pt x="427" y="1"/>
                    <a:pt x="0" y="942"/>
                    <a:pt x="0" y="1782"/>
                  </a:cubicBezTo>
                  <a:cubicBezTo>
                    <a:pt x="0" y="2623"/>
                    <a:pt x="427" y="3043"/>
                    <a:pt x="956" y="3043"/>
                  </a:cubicBezTo>
                  <a:cubicBezTo>
                    <a:pt x="1484" y="3043"/>
                    <a:pt x="1911" y="2623"/>
                    <a:pt x="1911" y="1782"/>
                  </a:cubicBezTo>
                  <a:cubicBezTo>
                    <a:pt x="1911" y="941"/>
                    <a:pt x="1484" y="1"/>
                    <a:pt x="956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6"/>
            <p:cNvSpPr/>
            <p:nvPr/>
          </p:nvSpPr>
          <p:spPr>
            <a:xfrm>
              <a:off x="5701775" y="2395484"/>
              <a:ext cx="37179" cy="82188"/>
            </a:xfrm>
            <a:custGeom>
              <a:avLst/>
              <a:gdLst/>
              <a:ahLst/>
              <a:cxnLst/>
              <a:rect l="l" t="t" r="r" b="b"/>
              <a:pathLst>
                <a:path w="1377" h="3044" extrusionOk="0">
                  <a:moveTo>
                    <a:pt x="421" y="1"/>
                  </a:moveTo>
                  <a:cubicBezTo>
                    <a:pt x="268" y="1"/>
                    <a:pt x="127" y="79"/>
                    <a:pt x="0" y="209"/>
                  </a:cubicBezTo>
                  <a:cubicBezTo>
                    <a:pt x="315" y="532"/>
                    <a:pt x="533" y="1184"/>
                    <a:pt x="533" y="1782"/>
                  </a:cubicBezTo>
                  <a:cubicBezTo>
                    <a:pt x="533" y="2382"/>
                    <a:pt x="316" y="2767"/>
                    <a:pt x="0" y="2939"/>
                  </a:cubicBezTo>
                  <a:cubicBezTo>
                    <a:pt x="128" y="3008"/>
                    <a:pt x="274" y="3043"/>
                    <a:pt x="421" y="3043"/>
                  </a:cubicBezTo>
                  <a:cubicBezTo>
                    <a:pt x="949" y="3043"/>
                    <a:pt x="1376" y="2621"/>
                    <a:pt x="1376" y="1782"/>
                  </a:cubicBezTo>
                  <a:cubicBezTo>
                    <a:pt x="1376" y="942"/>
                    <a:pt x="949" y="1"/>
                    <a:pt x="421" y="1"/>
                  </a:cubicBezTo>
                  <a:close/>
                </a:path>
              </a:pathLst>
            </a:custGeom>
            <a:solidFill>
              <a:srgbClr val="E6E6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6"/>
            <p:cNvSpPr/>
            <p:nvPr/>
          </p:nvSpPr>
          <p:spPr>
            <a:xfrm>
              <a:off x="5726561" y="2356307"/>
              <a:ext cx="82134" cy="51570"/>
            </a:xfrm>
            <a:custGeom>
              <a:avLst/>
              <a:gdLst/>
              <a:ahLst/>
              <a:cxnLst/>
              <a:rect l="l" t="t" r="r" b="b"/>
              <a:pathLst>
                <a:path w="3042" h="1910" extrusionOk="0">
                  <a:moveTo>
                    <a:pt x="1781" y="0"/>
                  </a:moveTo>
                  <a:cubicBezTo>
                    <a:pt x="940" y="0"/>
                    <a:pt x="0" y="428"/>
                    <a:pt x="0" y="956"/>
                  </a:cubicBezTo>
                  <a:cubicBezTo>
                    <a:pt x="0" y="1482"/>
                    <a:pt x="940" y="1910"/>
                    <a:pt x="1781" y="1910"/>
                  </a:cubicBezTo>
                  <a:cubicBezTo>
                    <a:pt x="2621" y="1910"/>
                    <a:pt x="3041" y="1482"/>
                    <a:pt x="3041" y="956"/>
                  </a:cubicBezTo>
                  <a:cubicBezTo>
                    <a:pt x="3041" y="428"/>
                    <a:pt x="2622" y="0"/>
                    <a:pt x="1781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6"/>
            <p:cNvSpPr/>
            <p:nvPr/>
          </p:nvSpPr>
          <p:spPr>
            <a:xfrm>
              <a:off x="5762687" y="2356307"/>
              <a:ext cx="46008" cy="51624"/>
            </a:xfrm>
            <a:custGeom>
              <a:avLst/>
              <a:gdLst/>
              <a:ahLst/>
              <a:cxnLst/>
              <a:rect l="l" t="t" r="r" b="b"/>
              <a:pathLst>
                <a:path w="1704" h="1912" extrusionOk="0">
                  <a:moveTo>
                    <a:pt x="443" y="0"/>
                  </a:moveTo>
                  <a:cubicBezTo>
                    <a:pt x="295" y="0"/>
                    <a:pt x="146" y="12"/>
                    <a:pt x="1" y="38"/>
                  </a:cubicBezTo>
                  <a:cubicBezTo>
                    <a:pt x="573" y="152"/>
                    <a:pt x="861" y="520"/>
                    <a:pt x="861" y="956"/>
                  </a:cubicBezTo>
                  <a:cubicBezTo>
                    <a:pt x="861" y="1393"/>
                    <a:pt x="573" y="1759"/>
                    <a:pt x="1" y="1874"/>
                  </a:cubicBezTo>
                  <a:cubicBezTo>
                    <a:pt x="146" y="1898"/>
                    <a:pt x="295" y="1910"/>
                    <a:pt x="443" y="1911"/>
                  </a:cubicBezTo>
                  <a:cubicBezTo>
                    <a:pt x="1283" y="1911"/>
                    <a:pt x="1703" y="1484"/>
                    <a:pt x="1703" y="956"/>
                  </a:cubicBezTo>
                  <a:cubicBezTo>
                    <a:pt x="1703" y="428"/>
                    <a:pt x="1283" y="0"/>
                    <a:pt x="443" y="0"/>
                  </a:cubicBezTo>
                  <a:close/>
                </a:path>
              </a:pathLst>
            </a:custGeom>
            <a:solidFill>
              <a:srgbClr val="E6E6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6"/>
            <p:cNvSpPr/>
            <p:nvPr/>
          </p:nvSpPr>
          <p:spPr>
            <a:xfrm>
              <a:off x="5617562" y="2356307"/>
              <a:ext cx="82161" cy="51570"/>
            </a:xfrm>
            <a:custGeom>
              <a:avLst/>
              <a:gdLst/>
              <a:ahLst/>
              <a:cxnLst/>
              <a:rect l="l" t="t" r="r" b="b"/>
              <a:pathLst>
                <a:path w="3043" h="1910" extrusionOk="0">
                  <a:moveTo>
                    <a:pt x="1261" y="0"/>
                  </a:moveTo>
                  <a:cubicBezTo>
                    <a:pt x="421" y="0"/>
                    <a:pt x="1" y="428"/>
                    <a:pt x="1" y="956"/>
                  </a:cubicBezTo>
                  <a:cubicBezTo>
                    <a:pt x="1" y="1482"/>
                    <a:pt x="421" y="1910"/>
                    <a:pt x="1261" y="1910"/>
                  </a:cubicBezTo>
                  <a:cubicBezTo>
                    <a:pt x="2102" y="1910"/>
                    <a:pt x="3042" y="1482"/>
                    <a:pt x="3042" y="956"/>
                  </a:cubicBezTo>
                  <a:cubicBezTo>
                    <a:pt x="3042" y="428"/>
                    <a:pt x="2102" y="0"/>
                    <a:pt x="1261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6"/>
            <p:cNvSpPr/>
            <p:nvPr/>
          </p:nvSpPr>
          <p:spPr>
            <a:xfrm>
              <a:off x="5629469" y="2356307"/>
              <a:ext cx="70254" cy="51570"/>
            </a:xfrm>
            <a:custGeom>
              <a:avLst/>
              <a:gdLst/>
              <a:ahLst/>
              <a:cxnLst/>
              <a:rect l="l" t="t" r="r" b="b"/>
              <a:pathLst>
                <a:path w="2602" h="1910" extrusionOk="0">
                  <a:moveTo>
                    <a:pt x="820" y="0"/>
                  </a:moveTo>
                  <a:cubicBezTo>
                    <a:pt x="478" y="0"/>
                    <a:pt x="204" y="70"/>
                    <a:pt x="1" y="192"/>
                  </a:cubicBezTo>
                  <a:cubicBezTo>
                    <a:pt x="445" y="366"/>
                    <a:pt x="775" y="643"/>
                    <a:pt x="775" y="954"/>
                  </a:cubicBezTo>
                  <a:cubicBezTo>
                    <a:pt x="775" y="1267"/>
                    <a:pt x="444" y="1546"/>
                    <a:pt x="1" y="1718"/>
                  </a:cubicBezTo>
                  <a:cubicBezTo>
                    <a:pt x="204" y="1838"/>
                    <a:pt x="478" y="1910"/>
                    <a:pt x="820" y="1910"/>
                  </a:cubicBezTo>
                  <a:cubicBezTo>
                    <a:pt x="1661" y="1910"/>
                    <a:pt x="2601" y="1482"/>
                    <a:pt x="2601" y="956"/>
                  </a:cubicBezTo>
                  <a:cubicBezTo>
                    <a:pt x="2601" y="429"/>
                    <a:pt x="1661" y="0"/>
                    <a:pt x="820" y="0"/>
                  </a:cubicBezTo>
                  <a:close/>
                </a:path>
              </a:pathLst>
            </a:custGeom>
            <a:solidFill>
              <a:srgbClr val="E6E6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6"/>
            <p:cNvSpPr/>
            <p:nvPr/>
          </p:nvSpPr>
          <p:spPr>
            <a:xfrm>
              <a:off x="5712575" y="2387492"/>
              <a:ext cx="78354" cy="69174"/>
            </a:xfrm>
            <a:custGeom>
              <a:avLst/>
              <a:gdLst/>
              <a:ahLst/>
              <a:cxnLst/>
              <a:rect l="l" t="t" r="r" b="b"/>
              <a:pathLst>
                <a:path w="2902" h="2562" extrusionOk="0">
                  <a:moveTo>
                    <a:pt x="805" y="0"/>
                  </a:moveTo>
                  <a:cubicBezTo>
                    <a:pt x="629" y="0"/>
                    <a:pt x="477" y="47"/>
                    <a:pt x="373" y="151"/>
                  </a:cubicBezTo>
                  <a:cubicBezTo>
                    <a:pt x="0" y="524"/>
                    <a:pt x="363" y="1491"/>
                    <a:pt x="956" y="2086"/>
                  </a:cubicBezTo>
                  <a:cubicBezTo>
                    <a:pt x="1286" y="2416"/>
                    <a:pt x="1618" y="2561"/>
                    <a:pt x="1912" y="2561"/>
                  </a:cubicBezTo>
                  <a:cubicBezTo>
                    <a:pt x="2147" y="2561"/>
                    <a:pt x="2358" y="2468"/>
                    <a:pt x="2523" y="2302"/>
                  </a:cubicBezTo>
                  <a:cubicBezTo>
                    <a:pt x="2896" y="1929"/>
                    <a:pt x="2901" y="1329"/>
                    <a:pt x="2306" y="736"/>
                  </a:cubicBezTo>
                  <a:cubicBezTo>
                    <a:pt x="1879" y="308"/>
                    <a:pt x="1259" y="0"/>
                    <a:pt x="805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6"/>
            <p:cNvSpPr/>
            <p:nvPr/>
          </p:nvSpPr>
          <p:spPr>
            <a:xfrm>
              <a:off x="5724617" y="2387465"/>
              <a:ext cx="66312" cy="69174"/>
            </a:xfrm>
            <a:custGeom>
              <a:avLst/>
              <a:gdLst/>
              <a:ahLst/>
              <a:cxnLst/>
              <a:rect l="l" t="t" r="r" b="b"/>
              <a:pathLst>
                <a:path w="2456" h="2562" extrusionOk="0">
                  <a:moveTo>
                    <a:pt x="358" y="1"/>
                  </a:moveTo>
                  <a:cubicBezTo>
                    <a:pt x="220" y="1"/>
                    <a:pt x="97" y="30"/>
                    <a:pt x="0" y="92"/>
                  </a:cubicBezTo>
                  <a:cubicBezTo>
                    <a:pt x="354" y="214"/>
                    <a:pt x="730" y="448"/>
                    <a:pt x="1019" y="737"/>
                  </a:cubicBezTo>
                  <a:cubicBezTo>
                    <a:pt x="1612" y="1330"/>
                    <a:pt x="1607" y="1930"/>
                    <a:pt x="1235" y="2303"/>
                  </a:cubicBezTo>
                  <a:cubicBezTo>
                    <a:pt x="1173" y="2364"/>
                    <a:pt x="1103" y="2417"/>
                    <a:pt x="1026" y="2460"/>
                  </a:cubicBezTo>
                  <a:cubicBezTo>
                    <a:pt x="1178" y="2529"/>
                    <a:pt x="1325" y="2562"/>
                    <a:pt x="1464" y="2562"/>
                  </a:cubicBezTo>
                  <a:cubicBezTo>
                    <a:pt x="1699" y="2562"/>
                    <a:pt x="1911" y="2468"/>
                    <a:pt x="2077" y="2303"/>
                  </a:cubicBezTo>
                  <a:cubicBezTo>
                    <a:pt x="2450" y="1930"/>
                    <a:pt x="2455" y="1330"/>
                    <a:pt x="1860" y="737"/>
                  </a:cubicBezTo>
                  <a:cubicBezTo>
                    <a:pt x="1433" y="309"/>
                    <a:pt x="812" y="1"/>
                    <a:pt x="358" y="1"/>
                  </a:cubicBezTo>
                  <a:close/>
                </a:path>
              </a:pathLst>
            </a:custGeom>
            <a:solidFill>
              <a:srgbClr val="E6E6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6"/>
            <p:cNvSpPr/>
            <p:nvPr/>
          </p:nvSpPr>
          <p:spPr>
            <a:xfrm>
              <a:off x="5712521" y="2307545"/>
              <a:ext cx="78408" cy="69147"/>
            </a:xfrm>
            <a:custGeom>
              <a:avLst/>
              <a:gdLst/>
              <a:ahLst/>
              <a:cxnLst/>
              <a:rect l="l" t="t" r="r" b="b"/>
              <a:pathLst>
                <a:path w="2904" h="2561" extrusionOk="0">
                  <a:moveTo>
                    <a:pt x="1913" y="0"/>
                  </a:moveTo>
                  <a:cubicBezTo>
                    <a:pt x="1620" y="0"/>
                    <a:pt x="1288" y="145"/>
                    <a:pt x="958" y="474"/>
                  </a:cubicBezTo>
                  <a:cubicBezTo>
                    <a:pt x="365" y="1069"/>
                    <a:pt x="0" y="2037"/>
                    <a:pt x="375" y="2410"/>
                  </a:cubicBezTo>
                  <a:cubicBezTo>
                    <a:pt x="479" y="2514"/>
                    <a:pt x="631" y="2561"/>
                    <a:pt x="807" y="2561"/>
                  </a:cubicBezTo>
                  <a:cubicBezTo>
                    <a:pt x="1261" y="2561"/>
                    <a:pt x="1881" y="2253"/>
                    <a:pt x="2308" y="1825"/>
                  </a:cubicBezTo>
                  <a:cubicBezTo>
                    <a:pt x="2903" y="1232"/>
                    <a:pt x="2898" y="632"/>
                    <a:pt x="2525" y="259"/>
                  </a:cubicBezTo>
                  <a:cubicBezTo>
                    <a:pt x="2360" y="93"/>
                    <a:pt x="2149" y="0"/>
                    <a:pt x="1913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46"/>
            <p:cNvSpPr/>
            <p:nvPr/>
          </p:nvSpPr>
          <p:spPr>
            <a:xfrm>
              <a:off x="5724617" y="2307518"/>
              <a:ext cx="66312" cy="69174"/>
            </a:xfrm>
            <a:custGeom>
              <a:avLst/>
              <a:gdLst/>
              <a:ahLst/>
              <a:cxnLst/>
              <a:rect l="l" t="t" r="r" b="b"/>
              <a:pathLst>
                <a:path w="2456" h="2562" extrusionOk="0">
                  <a:moveTo>
                    <a:pt x="1466" y="1"/>
                  </a:moveTo>
                  <a:cubicBezTo>
                    <a:pt x="1327" y="1"/>
                    <a:pt x="1179" y="33"/>
                    <a:pt x="1026" y="103"/>
                  </a:cubicBezTo>
                  <a:cubicBezTo>
                    <a:pt x="1103" y="146"/>
                    <a:pt x="1173" y="197"/>
                    <a:pt x="1235" y="260"/>
                  </a:cubicBezTo>
                  <a:cubicBezTo>
                    <a:pt x="1607" y="633"/>
                    <a:pt x="1612" y="1233"/>
                    <a:pt x="1017" y="1826"/>
                  </a:cubicBezTo>
                  <a:cubicBezTo>
                    <a:pt x="730" y="2115"/>
                    <a:pt x="354" y="2347"/>
                    <a:pt x="0" y="2470"/>
                  </a:cubicBezTo>
                  <a:cubicBezTo>
                    <a:pt x="97" y="2533"/>
                    <a:pt x="220" y="2562"/>
                    <a:pt x="358" y="2562"/>
                  </a:cubicBezTo>
                  <a:cubicBezTo>
                    <a:pt x="812" y="2562"/>
                    <a:pt x="1433" y="2254"/>
                    <a:pt x="1860" y="1826"/>
                  </a:cubicBezTo>
                  <a:cubicBezTo>
                    <a:pt x="2455" y="1233"/>
                    <a:pt x="2450" y="633"/>
                    <a:pt x="2077" y="260"/>
                  </a:cubicBezTo>
                  <a:cubicBezTo>
                    <a:pt x="1911" y="94"/>
                    <a:pt x="1701" y="1"/>
                    <a:pt x="1466" y="1"/>
                  </a:cubicBezTo>
                  <a:close/>
                </a:path>
              </a:pathLst>
            </a:custGeom>
            <a:solidFill>
              <a:srgbClr val="E6E6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46"/>
            <p:cNvSpPr/>
            <p:nvPr/>
          </p:nvSpPr>
          <p:spPr>
            <a:xfrm>
              <a:off x="5635355" y="2387492"/>
              <a:ext cx="78381" cy="69147"/>
            </a:xfrm>
            <a:custGeom>
              <a:avLst/>
              <a:gdLst/>
              <a:ahLst/>
              <a:cxnLst/>
              <a:rect l="l" t="t" r="r" b="b"/>
              <a:pathLst>
                <a:path w="2903" h="2561" extrusionOk="0">
                  <a:moveTo>
                    <a:pt x="2096" y="0"/>
                  </a:moveTo>
                  <a:cubicBezTo>
                    <a:pt x="1643" y="0"/>
                    <a:pt x="1022" y="308"/>
                    <a:pt x="595" y="736"/>
                  </a:cubicBezTo>
                  <a:cubicBezTo>
                    <a:pt x="0" y="1329"/>
                    <a:pt x="5" y="1929"/>
                    <a:pt x="378" y="2302"/>
                  </a:cubicBezTo>
                  <a:cubicBezTo>
                    <a:pt x="544" y="2468"/>
                    <a:pt x="754" y="2561"/>
                    <a:pt x="990" y="2561"/>
                  </a:cubicBezTo>
                  <a:cubicBezTo>
                    <a:pt x="1283" y="2561"/>
                    <a:pt x="1615" y="2416"/>
                    <a:pt x="1946" y="2086"/>
                  </a:cubicBezTo>
                  <a:cubicBezTo>
                    <a:pt x="2539" y="1491"/>
                    <a:pt x="2903" y="524"/>
                    <a:pt x="2528" y="151"/>
                  </a:cubicBezTo>
                  <a:cubicBezTo>
                    <a:pt x="2424" y="47"/>
                    <a:pt x="2273" y="0"/>
                    <a:pt x="2096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6"/>
            <p:cNvSpPr/>
            <p:nvPr/>
          </p:nvSpPr>
          <p:spPr>
            <a:xfrm>
              <a:off x="5651177" y="2387492"/>
              <a:ext cx="62559" cy="69147"/>
            </a:xfrm>
            <a:custGeom>
              <a:avLst/>
              <a:gdLst/>
              <a:ahLst/>
              <a:cxnLst/>
              <a:rect l="l" t="t" r="r" b="b"/>
              <a:pathLst>
                <a:path w="2317" h="2561" extrusionOk="0">
                  <a:moveTo>
                    <a:pt x="1511" y="0"/>
                  </a:moveTo>
                  <a:cubicBezTo>
                    <a:pt x="1363" y="0"/>
                    <a:pt x="1197" y="33"/>
                    <a:pt x="1026" y="91"/>
                  </a:cubicBezTo>
                  <a:cubicBezTo>
                    <a:pt x="1054" y="108"/>
                    <a:pt x="1077" y="129"/>
                    <a:pt x="1101" y="151"/>
                  </a:cubicBezTo>
                  <a:cubicBezTo>
                    <a:pt x="1474" y="524"/>
                    <a:pt x="1110" y="1491"/>
                    <a:pt x="517" y="2086"/>
                  </a:cubicBezTo>
                  <a:cubicBezTo>
                    <a:pt x="342" y="2259"/>
                    <a:pt x="170" y="2382"/>
                    <a:pt x="0" y="2459"/>
                  </a:cubicBezTo>
                  <a:cubicBezTo>
                    <a:pt x="122" y="2525"/>
                    <a:pt x="258" y="2561"/>
                    <a:pt x="403" y="2561"/>
                  </a:cubicBezTo>
                  <a:cubicBezTo>
                    <a:pt x="697" y="2561"/>
                    <a:pt x="1029" y="2416"/>
                    <a:pt x="1360" y="2086"/>
                  </a:cubicBezTo>
                  <a:cubicBezTo>
                    <a:pt x="1953" y="1491"/>
                    <a:pt x="2317" y="524"/>
                    <a:pt x="1942" y="151"/>
                  </a:cubicBezTo>
                  <a:cubicBezTo>
                    <a:pt x="1838" y="47"/>
                    <a:pt x="1687" y="0"/>
                    <a:pt x="1511" y="0"/>
                  </a:cubicBezTo>
                  <a:close/>
                </a:path>
              </a:pathLst>
            </a:custGeom>
            <a:solidFill>
              <a:srgbClr val="E6E6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6"/>
            <p:cNvSpPr/>
            <p:nvPr/>
          </p:nvSpPr>
          <p:spPr>
            <a:xfrm>
              <a:off x="5635355" y="2307518"/>
              <a:ext cx="78381" cy="69174"/>
            </a:xfrm>
            <a:custGeom>
              <a:avLst/>
              <a:gdLst/>
              <a:ahLst/>
              <a:cxnLst/>
              <a:rect l="l" t="t" r="r" b="b"/>
              <a:pathLst>
                <a:path w="2903" h="2562" extrusionOk="0">
                  <a:moveTo>
                    <a:pt x="989" y="1"/>
                  </a:moveTo>
                  <a:cubicBezTo>
                    <a:pt x="754" y="1"/>
                    <a:pt x="544" y="94"/>
                    <a:pt x="378" y="260"/>
                  </a:cubicBezTo>
                  <a:cubicBezTo>
                    <a:pt x="5" y="633"/>
                    <a:pt x="0" y="1233"/>
                    <a:pt x="595" y="1826"/>
                  </a:cubicBezTo>
                  <a:cubicBezTo>
                    <a:pt x="1022" y="2254"/>
                    <a:pt x="1643" y="2562"/>
                    <a:pt x="2096" y="2562"/>
                  </a:cubicBezTo>
                  <a:cubicBezTo>
                    <a:pt x="2273" y="2562"/>
                    <a:pt x="2424" y="2515"/>
                    <a:pt x="2528" y="2411"/>
                  </a:cubicBezTo>
                  <a:cubicBezTo>
                    <a:pt x="2903" y="2038"/>
                    <a:pt x="2539" y="1070"/>
                    <a:pt x="1946" y="475"/>
                  </a:cubicBezTo>
                  <a:cubicBezTo>
                    <a:pt x="1615" y="146"/>
                    <a:pt x="1283" y="1"/>
                    <a:pt x="989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6"/>
            <p:cNvSpPr/>
            <p:nvPr/>
          </p:nvSpPr>
          <p:spPr>
            <a:xfrm>
              <a:off x="5651177" y="2307518"/>
              <a:ext cx="62559" cy="69174"/>
            </a:xfrm>
            <a:custGeom>
              <a:avLst/>
              <a:gdLst/>
              <a:ahLst/>
              <a:cxnLst/>
              <a:rect l="l" t="t" r="r" b="b"/>
              <a:pathLst>
                <a:path w="2317" h="2562" extrusionOk="0">
                  <a:moveTo>
                    <a:pt x="404" y="1"/>
                  </a:moveTo>
                  <a:cubicBezTo>
                    <a:pt x="259" y="1"/>
                    <a:pt x="122" y="36"/>
                    <a:pt x="0" y="103"/>
                  </a:cubicBezTo>
                  <a:cubicBezTo>
                    <a:pt x="170" y="180"/>
                    <a:pt x="342" y="303"/>
                    <a:pt x="517" y="475"/>
                  </a:cubicBezTo>
                  <a:cubicBezTo>
                    <a:pt x="1110" y="1070"/>
                    <a:pt x="1474" y="2038"/>
                    <a:pt x="1101" y="2411"/>
                  </a:cubicBezTo>
                  <a:cubicBezTo>
                    <a:pt x="1077" y="2433"/>
                    <a:pt x="1054" y="2453"/>
                    <a:pt x="1026" y="2469"/>
                  </a:cubicBezTo>
                  <a:cubicBezTo>
                    <a:pt x="1198" y="2528"/>
                    <a:pt x="1364" y="2561"/>
                    <a:pt x="1512" y="2561"/>
                  </a:cubicBezTo>
                  <a:cubicBezTo>
                    <a:pt x="1688" y="2561"/>
                    <a:pt x="1839" y="2515"/>
                    <a:pt x="1942" y="2411"/>
                  </a:cubicBezTo>
                  <a:cubicBezTo>
                    <a:pt x="2317" y="2038"/>
                    <a:pt x="1953" y="1070"/>
                    <a:pt x="1360" y="475"/>
                  </a:cubicBezTo>
                  <a:cubicBezTo>
                    <a:pt x="1029" y="145"/>
                    <a:pt x="698" y="1"/>
                    <a:pt x="404" y="1"/>
                  </a:cubicBezTo>
                  <a:close/>
                </a:path>
              </a:pathLst>
            </a:custGeom>
            <a:solidFill>
              <a:srgbClr val="E6E6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6"/>
            <p:cNvSpPr/>
            <p:nvPr/>
          </p:nvSpPr>
          <p:spPr>
            <a:xfrm>
              <a:off x="5656658" y="2329766"/>
              <a:ext cx="108837" cy="104652"/>
            </a:xfrm>
            <a:custGeom>
              <a:avLst/>
              <a:gdLst/>
              <a:ahLst/>
              <a:cxnLst/>
              <a:rect l="l" t="t" r="r" b="b"/>
              <a:pathLst>
                <a:path w="4031" h="3876" extrusionOk="0">
                  <a:moveTo>
                    <a:pt x="2092" y="0"/>
                  </a:moveTo>
                  <a:cubicBezTo>
                    <a:pt x="1309" y="0"/>
                    <a:pt x="601" y="472"/>
                    <a:pt x="302" y="1197"/>
                  </a:cubicBezTo>
                  <a:cubicBezTo>
                    <a:pt x="1" y="1920"/>
                    <a:pt x="167" y="2754"/>
                    <a:pt x="721" y="3308"/>
                  </a:cubicBezTo>
                  <a:cubicBezTo>
                    <a:pt x="1092" y="3679"/>
                    <a:pt x="1588" y="3876"/>
                    <a:pt x="2093" y="3876"/>
                  </a:cubicBezTo>
                  <a:cubicBezTo>
                    <a:pt x="2342" y="3876"/>
                    <a:pt x="2594" y="3828"/>
                    <a:pt x="2834" y="3729"/>
                  </a:cubicBezTo>
                  <a:cubicBezTo>
                    <a:pt x="3557" y="3428"/>
                    <a:pt x="4030" y="2722"/>
                    <a:pt x="4030" y="1939"/>
                  </a:cubicBezTo>
                  <a:cubicBezTo>
                    <a:pt x="4030" y="867"/>
                    <a:pt x="3162" y="0"/>
                    <a:pt x="2092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6"/>
            <p:cNvSpPr/>
            <p:nvPr/>
          </p:nvSpPr>
          <p:spPr>
            <a:xfrm>
              <a:off x="5701775" y="2329766"/>
              <a:ext cx="66798" cy="104652"/>
            </a:xfrm>
            <a:custGeom>
              <a:avLst/>
              <a:gdLst/>
              <a:ahLst/>
              <a:cxnLst/>
              <a:rect l="l" t="t" r="r" b="b"/>
              <a:pathLst>
                <a:path w="2474" h="3876" extrusionOk="0">
                  <a:moveTo>
                    <a:pt x="421" y="0"/>
                  </a:moveTo>
                  <a:cubicBezTo>
                    <a:pt x="279" y="0"/>
                    <a:pt x="139" y="16"/>
                    <a:pt x="0" y="46"/>
                  </a:cubicBezTo>
                  <a:cubicBezTo>
                    <a:pt x="887" y="243"/>
                    <a:pt x="1518" y="1029"/>
                    <a:pt x="1518" y="1937"/>
                  </a:cubicBezTo>
                  <a:cubicBezTo>
                    <a:pt x="1518" y="2847"/>
                    <a:pt x="887" y="3633"/>
                    <a:pt x="0" y="3829"/>
                  </a:cubicBezTo>
                  <a:cubicBezTo>
                    <a:pt x="142" y="3861"/>
                    <a:pt x="283" y="3876"/>
                    <a:pt x="423" y="3876"/>
                  </a:cubicBezTo>
                  <a:cubicBezTo>
                    <a:pt x="1387" y="3876"/>
                    <a:pt x="2237" y="3152"/>
                    <a:pt x="2347" y="2149"/>
                  </a:cubicBezTo>
                  <a:cubicBezTo>
                    <a:pt x="2474" y="1002"/>
                    <a:pt x="1575" y="0"/>
                    <a:pt x="421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6"/>
            <p:cNvSpPr/>
            <p:nvPr/>
          </p:nvSpPr>
          <p:spPr>
            <a:xfrm>
              <a:off x="5863694" y="2419946"/>
              <a:ext cx="74007" cy="66312"/>
            </a:xfrm>
            <a:custGeom>
              <a:avLst/>
              <a:gdLst/>
              <a:ahLst/>
              <a:cxnLst/>
              <a:rect l="l" t="t" r="r" b="b"/>
              <a:pathLst>
                <a:path w="2741" h="2456" extrusionOk="0">
                  <a:moveTo>
                    <a:pt x="1370" y="1"/>
                  </a:moveTo>
                  <a:cubicBezTo>
                    <a:pt x="1251" y="1"/>
                    <a:pt x="1133" y="62"/>
                    <a:pt x="1072" y="185"/>
                  </a:cubicBezTo>
                  <a:lnTo>
                    <a:pt x="935" y="460"/>
                  </a:lnTo>
                  <a:cubicBezTo>
                    <a:pt x="887" y="560"/>
                    <a:pt x="793" y="628"/>
                    <a:pt x="686" y="643"/>
                  </a:cubicBezTo>
                  <a:lnTo>
                    <a:pt x="381" y="688"/>
                  </a:lnTo>
                  <a:cubicBezTo>
                    <a:pt x="108" y="727"/>
                    <a:pt x="0" y="1062"/>
                    <a:pt x="197" y="1255"/>
                  </a:cubicBezTo>
                  <a:lnTo>
                    <a:pt x="417" y="1469"/>
                  </a:lnTo>
                  <a:cubicBezTo>
                    <a:pt x="496" y="1544"/>
                    <a:pt x="532" y="1655"/>
                    <a:pt x="513" y="1763"/>
                  </a:cubicBezTo>
                  <a:lnTo>
                    <a:pt x="462" y="2066"/>
                  </a:lnTo>
                  <a:cubicBezTo>
                    <a:pt x="424" y="2281"/>
                    <a:pt x="595" y="2455"/>
                    <a:pt x="789" y="2455"/>
                  </a:cubicBezTo>
                  <a:cubicBezTo>
                    <a:pt x="840" y="2455"/>
                    <a:pt x="893" y="2443"/>
                    <a:pt x="944" y="2416"/>
                  </a:cubicBezTo>
                  <a:lnTo>
                    <a:pt x="1216" y="2273"/>
                  </a:lnTo>
                  <a:cubicBezTo>
                    <a:pt x="1264" y="2248"/>
                    <a:pt x="1317" y="2235"/>
                    <a:pt x="1370" y="2235"/>
                  </a:cubicBezTo>
                  <a:cubicBezTo>
                    <a:pt x="1423" y="2235"/>
                    <a:pt x="1476" y="2248"/>
                    <a:pt x="1525" y="2273"/>
                  </a:cubicBezTo>
                  <a:lnTo>
                    <a:pt x="1797" y="2416"/>
                  </a:lnTo>
                  <a:cubicBezTo>
                    <a:pt x="1848" y="2443"/>
                    <a:pt x="1901" y="2455"/>
                    <a:pt x="1952" y="2455"/>
                  </a:cubicBezTo>
                  <a:cubicBezTo>
                    <a:pt x="2146" y="2455"/>
                    <a:pt x="2317" y="2281"/>
                    <a:pt x="2279" y="2066"/>
                  </a:cubicBezTo>
                  <a:lnTo>
                    <a:pt x="2228" y="1763"/>
                  </a:lnTo>
                  <a:cubicBezTo>
                    <a:pt x="2209" y="1655"/>
                    <a:pt x="2245" y="1544"/>
                    <a:pt x="2323" y="1469"/>
                  </a:cubicBezTo>
                  <a:lnTo>
                    <a:pt x="2544" y="1255"/>
                  </a:lnTo>
                  <a:cubicBezTo>
                    <a:pt x="2740" y="1062"/>
                    <a:pt x="2631" y="727"/>
                    <a:pt x="2359" y="688"/>
                  </a:cubicBezTo>
                  <a:lnTo>
                    <a:pt x="2055" y="643"/>
                  </a:lnTo>
                  <a:cubicBezTo>
                    <a:pt x="1945" y="628"/>
                    <a:pt x="1853" y="560"/>
                    <a:pt x="1804" y="460"/>
                  </a:cubicBezTo>
                  <a:lnTo>
                    <a:pt x="1669" y="185"/>
                  </a:lnTo>
                  <a:cubicBezTo>
                    <a:pt x="1608" y="62"/>
                    <a:pt x="1489" y="1"/>
                    <a:pt x="1370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6"/>
            <p:cNvSpPr/>
            <p:nvPr/>
          </p:nvSpPr>
          <p:spPr>
            <a:xfrm>
              <a:off x="5888642" y="2419946"/>
              <a:ext cx="49113" cy="66339"/>
            </a:xfrm>
            <a:custGeom>
              <a:avLst/>
              <a:gdLst/>
              <a:ahLst/>
              <a:cxnLst/>
              <a:rect l="l" t="t" r="r" b="b"/>
              <a:pathLst>
                <a:path w="1819" h="2457" extrusionOk="0">
                  <a:moveTo>
                    <a:pt x="446" y="1"/>
                  </a:moveTo>
                  <a:cubicBezTo>
                    <a:pt x="327" y="1"/>
                    <a:pt x="209" y="62"/>
                    <a:pt x="148" y="185"/>
                  </a:cubicBezTo>
                  <a:lnTo>
                    <a:pt x="11" y="460"/>
                  </a:lnTo>
                  <a:cubicBezTo>
                    <a:pt x="8" y="469"/>
                    <a:pt x="4" y="474"/>
                    <a:pt x="1" y="481"/>
                  </a:cubicBezTo>
                  <a:lnTo>
                    <a:pt x="37" y="556"/>
                  </a:lnTo>
                  <a:cubicBezTo>
                    <a:pt x="86" y="655"/>
                    <a:pt x="180" y="722"/>
                    <a:pt x="288" y="739"/>
                  </a:cubicBezTo>
                  <a:lnTo>
                    <a:pt x="592" y="784"/>
                  </a:lnTo>
                  <a:cubicBezTo>
                    <a:pt x="866" y="823"/>
                    <a:pt x="974" y="1158"/>
                    <a:pt x="777" y="1349"/>
                  </a:cubicBezTo>
                  <a:lnTo>
                    <a:pt x="556" y="1563"/>
                  </a:lnTo>
                  <a:cubicBezTo>
                    <a:pt x="478" y="1640"/>
                    <a:pt x="442" y="1751"/>
                    <a:pt x="461" y="1859"/>
                  </a:cubicBezTo>
                  <a:lnTo>
                    <a:pt x="514" y="2161"/>
                  </a:lnTo>
                  <a:cubicBezTo>
                    <a:pt x="517" y="2189"/>
                    <a:pt x="519" y="2218"/>
                    <a:pt x="517" y="2245"/>
                  </a:cubicBezTo>
                  <a:cubicBezTo>
                    <a:pt x="546" y="2250"/>
                    <a:pt x="575" y="2261"/>
                    <a:pt x="601" y="2274"/>
                  </a:cubicBezTo>
                  <a:lnTo>
                    <a:pt x="873" y="2418"/>
                  </a:lnTo>
                  <a:cubicBezTo>
                    <a:pt x="924" y="2445"/>
                    <a:pt x="977" y="2457"/>
                    <a:pt x="1028" y="2457"/>
                  </a:cubicBezTo>
                  <a:cubicBezTo>
                    <a:pt x="1222" y="2457"/>
                    <a:pt x="1393" y="2282"/>
                    <a:pt x="1357" y="2067"/>
                  </a:cubicBezTo>
                  <a:lnTo>
                    <a:pt x="1304" y="1765"/>
                  </a:lnTo>
                  <a:cubicBezTo>
                    <a:pt x="1285" y="1655"/>
                    <a:pt x="1321" y="1546"/>
                    <a:pt x="1399" y="1469"/>
                  </a:cubicBezTo>
                  <a:lnTo>
                    <a:pt x="1620" y="1255"/>
                  </a:lnTo>
                  <a:cubicBezTo>
                    <a:pt x="1818" y="1064"/>
                    <a:pt x="1709" y="729"/>
                    <a:pt x="1435" y="689"/>
                  </a:cubicBezTo>
                  <a:lnTo>
                    <a:pt x="1435" y="688"/>
                  </a:lnTo>
                  <a:lnTo>
                    <a:pt x="1131" y="643"/>
                  </a:lnTo>
                  <a:cubicBezTo>
                    <a:pt x="1021" y="628"/>
                    <a:pt x="929" y="560"/>
                    <a:pt x="880" y="460"/>
                  </a:cubicBezTo>
                  <a:lnTo>
                    <a:pt x="745" y="185"/>
                  </a:lnTo>
                  <a:cubicBezTo>
                    <a:pt x="683" y="62"/>
                    <a:pt x="564" y="1"/>
                    <a:pt x="446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4" name="Google Shape;2694;p46"/>
          <p:cNvGrpSpPr/>
          <p:nvPr/>
        </p:nvGrpSpPr>
        <p:grpSpPr>
          <a:xfrm>
            <a:off x="7235888" y="2861123"/>
            <a:ext cx="376920" cy="304884"/>
            <a:chOff x="7235888" y="2924873"/>
            <a:chExt cx="376920" cy="304884"/>
          </a:xfrm>
        </p:grpSpPr>
        <p:sp>
          <p:nvSpPr>
            <p:cNvPr id="2695" name="Google Shape;2695;p46"/>
            <p:cNvSpPr/>
            <p:nvPr/>
          </p:nvSpPr>
          <p:spPr>
            <a:xfrm>
              <a:off x="7235915" y="3081824"/>
              <a:ext cx="376893" cy="31563"/>
            </a:xfrm>
            <a:custGeom>
              <a:avLst/>
              <a:gdLst/>
              <a:ahLst/>
              <a:cxnLst/>
              <a:rect l="l" t="t" r="r" b="b"/>
              <a:pathLst>
                <a:path w="13959" h="1169" extrusionOk="0">
                  <a:moveTo>
                    <a:pt x="110" y="1"/>
                  </a:moveTo>
                  <a:cubicBezTo>
                    <a:pt x="50" y="1"/>
                    <a:pt x="1" y="49"/>
                    <a:pt x="1" y="110"/>
                  </a:cubicBezTo>
                  <a:lnTo>
                    <a:pt x="1" y="1059"/>
                  </a:lnTo>
                  <a:cubicBezTo>
                    <a:pt x="1" y="1119"/>
                    <a:pt x="49" y="1169"/>
                    <a:pt x="110" y="1169"/>
                  </a:cubicBezTo>
                  <a:lnTo>
                    <a:pt x="13850" y="1169"/>
                  </a:lnTo>
                  <a:cubicBezTo>
                    <a:pt x="13909" y="1169"/>
                    <a:pt x="13959" y="1119"/>
                    <a:pt x="13959" y="1059"/>
                  </a:cubicBezTo>
                  <a:lnTo>
                    <a:pt x="13959" y="110"/>
                  </a:lnTo>
                  <a:cubicBezTo>
                    <a:pt x="13959" y="49"/>
                    <a:pt x="13909" y="1"/>
                    <a:pt x="13850" y="1"/>
                  </a:cubicBezTo>
                  <a:close/>
                </a:path>
              </a:pathLst>
            </a:custGeom>
            <a:solidFill>
              <a:srgbClr val="93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46"/>
            <p:cNvSpPr/>
            <p:nvPr/>
          </p:nvSpPr>
          <p:spPr>
            <a:xfrm>
              <a:off x="7266938" y="2924873"/>
              <a:ext cx="74385" cy="277776"/>
            </a:xfrm>
            <a:custGeom>
              <a:avLst/>
              <a:gdLst/>
              <a:ahLst/>
              <a:cxnLst/>
              <a:rect l="l" t="t" r="r" b="b"/>
              <a:pathLst>
                <a:path w="2755" h="10288" extrusionOk="0">
                  <a:moveTo>
                    <a:pt x="1378" y="0"/>
                  </a:moveTo>
                  <a:cubicBezTo>
                    <a:pt x="1350" y="0"/>
                    <a:pt x="1323" y="13"/>
                    <a:pt x="1305" y="37"/>
                  </a:cubicBezTo>
                  <a:lnTo>
                    <a:pt x="71" y="1699"/>
                  </a:lnTo>
                  <a:cubicBezTo>
                    <a:pt x="26" y="1759"/>
                    <a:pt x="1" y="1832"/>
                    <a:pt x="2" y="1908"/>
                  </a:cubicBezTo>
                  <a:lnTo>
                    <a:pt x="2" y="10288"/>
                  </a:lnTo>
                  <a:lnTo>
                    <a:pt x="2755" y="10288"/>
                  </a:lnTo>
                  <a:lnTo>
                    <a:pt x="2755" y="1908"/>
                  </a:lnTo>
                  <a:cubicBezTo>
                    <a:pt x="2755" y="1832"/>
                    <a:pt x="2729" y="1759"/>
                    <a:pt x="2685" y="1699"/>
                  </a:cubicBezTo>
                  <a:lnTo>
                    <a:pt x="1450" y="37"/>
                  </a:lnTo>
                  <a:cubicBezTo>
                    <a:pt x="1432" y="13"/>
                    <a:pt x="1405" y="0"/>
                    <a:pt x="1378" y="0"/>
                  </a:cubicBezTo>
                  <a:close/>
                </a:path>
              </a:pathLst>
            </a:custGeom>
            <a:solidFill>
              <a:srgbClr val="BC7C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46"/>
            <p:cNvSpPr/>
            <p:nvPr/>
          </p:nvSpPr>
          <p:spPr>
            <a:xfrm>
              <a:off x="7292777" y="2924873"/>
              <a:ext cx="48546" cy="277830"/>
            </a:xfrm>
            <a:custGeom>
              <a:avLst/>
              <a:gdLst/>
              <a:ahLst/>
              <a:cxnLst/>
              <a:rect l="l" t="t" r="r" b="b"/>
              <a:pathLst>
                <a:path w="1798" h="10290" extrusionOk="0">
                  <a:moveTo>
                    <a:pt x="422" y="0"/>
                  </a:moveTo>
                  <a:cubicBezTo>
                    <a:pt x="395" y="0"/>
                    <a:pt x="368" y="13"/>
                    <a:pt x="350" y="37"/>
                  </a:cubicBezTo>
                  <a:lnTo>
                    <a:pt x="1" y="508"/>
                  </a:lnTo>
                  <a:lnTo>
                    <a:pt x="886" y="1699"/>
                  </a:lnTo>
                  <a:cubicBezTo>
                    <a:pt x="931" y="1761"/>
                    <a:pt x="955" y="1834"/>
                    <a:pt x="955" y="1909"/>
                  </a:cubicBezTo>
                  <a:lnTo>
                    <a:pt x="955" y="10289"/>
                  </a:lnTo>
                  <a:lnTo>
                    <a:pt x="1798" y="10289"/>
                  </a:lnTo>
                  <a:lnTo>
                    <a:pt x="1798" y="1908"/>
                  </a:lnTo>
                  <a:cubicBezTo>
                    <a:pt x="1798" y="1832"/>
                    <a:pt x="1774" y="1759"/>
                    <a:pt x="1729" y="1699"/>
                  </a:cubicBezTo>
                  <a:lnTo>
                    <a:pt x="495" y="37"/>
                  </a:lnTo>
                  <a:cubicBezTo>
                    <a:pt x="477" y="13"/>
                    <a:pt x="450" y="0"/>
                    <a:pt x="422" y="0"/>
                  </a:cubicBezTo>
                  <a:close/>
                </a:path>
              </a:pathLst>
            </a:custGeom>
            <a:solidFill>
              <a:srgbClr val="AA6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6"/>
            <p:cNvSpPr/>
            <p:nvPr/>
          </p:nvSpPr>
          <p:spPr>
            <a:xfrm>
              <a:off x="7286891" y="3030146"/>
              <a:ext cx="30159" cy="25812"/>
            </a:xfrm>
            <a:custGeom>
              <a:avLst/>
              <a:gdLst/>
              <a:ahLst/>
              <a:cxnLst/>
              <a:rect l="l" t="t" r="r" b="b"/>
              <a:pathLst>
                <a:path w="1117" h="956" extrusionOk="0">
                  <a:moveTo>
                    <a:pt x="639" y="0"/>
                  </a:moveTo>
                  <a:cubicBezTo>
                    <a:pt x="214" y="0"/>
                    <a:pt x="0" y="513"/>
                    <a:pt x="301" y="814"/>
                  </a:cubicBezTo>
                  <a:cubicBezTo>
                    <a:pt x="398" y="912"/>
                    <a:pt x="518" y="956"/>
                    <a:pt x="636" y="956"/>
                  </a:cubicBezTo>
                  <a:cubicBezTo>
                    <a:pt x="881" y="956"/>
                    <a:pt x="1116" y="765"/>
                    <a:pt x="1116" y="477"/>
                  </a:cubicBezTo>
                  <a:cubicBezTo>
                    <a:pt x="1116" y="214"/>
                    <a:pt x="903" y="0"/>
                    <a:pt x="639" y="0"/>
                  </a:cubicBezTo>
                  <a:close/>
                </a:path>
              </a:pathLst>
            </a:custGeom>
            <a:solidFill>
              <a:srgbClr val="93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6"/>
            <p:cNvSpPr/>
            <p:nvPr/>
          </p:nvSpPr>
          <p:spPr>
            <a:xfrm>
              <a:off x="7387169" y="2924873"/>
              <a:ext cx="74358" cy="277776"/>
            </a:xfrm>
            <a:custGeom>
              <a:avLst/>
              <a:gdLst/>
              <a:ahLst/>
              <a:cxnLst/>
              <a:rect l="l" t="t" r="r" b="b"/>
              <a:pathLst>
                <a:path w="2754" h="10288" extrusionOk="0">
                  <a:moveTo>
                    <a:pt x="1378" y="0"/>
                  </a:moveTo>
                  <a:cubicBezTo>
                    <a:pt x="1351" y="0"/>
                    <a:pt x="1323" y="13"/>
                    <a:pt x="1305" y="37"/>
                  </a:cubicBezTo>
                  <a:lnTo>
                    <a:pt x="71" y="1699"/>
                  </a:lnTo>
                  <a:cubicBezTo>
                    <a:pt x="25" y="1759"/>
                    <a:pt x="1" y="1832"/>
                    <a:pt x="1" y="1908"/>
                  </a:cubicBezTo>
                  <a:lnTo>
                    <a:pt x="1" y="10288"/>
                  </a:lnTo>
                  <a:lnTo>
                    <a:pt x="2753" y="10288"/>
                  </a:lnTo>
                  <a:lnTo>
                    <a:pt x="2753" y="1908"/>
                  </a:lnTo>
                  <a:cubicBezTo>
                    <a:pt x="2753" y="1832"/>
                    <a:pt x="2729" y="1759"/>
                    <a:pt x="2685" y="1699"/>
                  </a:cubicBezTo>
                  <a:lnTo>
                    <a:pt x="1451" y="37"/>
                  </a:lnTo>
                  <a:cubicBezTo>
                    <a:pt x="1433" y="13"/>
                    <a:pt x="1405" y="0"/>
                    <a:pt x="1378" y="0"/>
                  </a:cubicBezTo>
                  <a:close/>
                </a:path>
              </a:pathLst>
            </a:custGeom>
            <a:solidFill>
              <a:srgbClr val="BC7C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6"/>
            <p:cNvSpPr/>
            <p:nvPr/>
          </p:nvSpPr>
          <p:spPr>
            <a:xfrm>
              <a:off x="7412981" y="2924873"/>
              <a:ext cx="48546" cy="277830"/>
            </a:xfrm>
            <a:custGeom>
              <a:avLst/>
              <a:gdLst/>
              <a:ahLst/>
              <a:cxnLst/>
              <a:rect l="l" t="t" r="r" b="b"/>
              <a:pathLst>
                <a:path w="1798" h="10290" extrusionOk="0">
                  <a:moveTo>
                    <a:pt x="422" y="0"/>
                  </a:moveTo>
                  <a:cubicBezTo>
                    <a:pt x="395" y="0"/>
                    <a:pt x="367" y="13"/>
                    <a:pt x="349" y="37"/>
                  </a:cubicBezTo>
                  <a:lnTo>
                    <a:pt x="1" y="508"/>
                  </a:lnTo>
                  <a:lnTo>
                    <a:pt x="886" y="1699"/>
                  </a:lnTo>
                  <a:cubicBezTo>
                    <a:pt x="931" y="1761"/>
                    <a:pt x="954" y="1834"/>
                    <a:pt x="954" y="1909"/>
                  </a:cubicBezTo>
                  <a:lnTo>
                    <a:pt x="954" y="10289"/>
                  </a:lnTo>
                  <a:lnTo>
                    <a:pt x="1797" y="10289"/>
                  </a:lnTo>
                  <a:lnTo>
                    <a:pt x="1797" y="1908"/>
                  </a:lnTo>
                  <a:cubicBezTo>
                    <a:pt x="1797" y="1832"/>
                    <a:pt x="1773" y="1759"/>
                    <a:pt x="1729" y="1699"/>
                  </a:cubicBezTo>
                  <a:lnTo>
                    <a:pt x="495" y="37"/>
                  </a:lnTo>
                  <a:cubicBezTo>
                    <a:pt x="477" y="13"/>
                    <a:pt x="449" y="0"/>
                    <a:pt x="422" y="0"/>
                  </a:cubicBezTo>
                  <a:close/>
                </a:path>
              </a:pathLst>
            </a:custGeom>
            <a:solidFill>
              <a:srgbClr val="AA6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46"/>
            <p:cNvSpPr/>
            <p:nvPr/>
          </p:nvSpPr>
          <p:spPr>
            <a:xfrm>
              <a:off x="7407122" y="3030146"/>
              <a:ext cx="30159" cy="25812"/>
            </a:xfrm>
            <a:custGeom>
              <a:avLst/>
              <a:gdLst/>
              <a:ahLst/>
              <a:cxnLst/>
              <a:rect l="l" t="t" r="r" b="b"/>
              <a:pathLst>
                <a:path w="1117" h="956" extrusionOk="0">
                  <a:moveTo>
                    <a:pt x="638" y="0"/>
                  </a:moveTo>
                  <a:cubicBezTo>
                    <a:pt x="212" y="0"/>
                    <a:pt x="0" y="513"/>
                    <a:pt x="301" y="814"/>
                  </a:cubicBezTo>
                  <a:cubicBezTo>
                    <a:pt x="399" y="911"/>
                    <a:pt x="518" y="955"/>
                    <a:pt x="636" y="955"/>
                  </a:cubicBezTo>
                  <a:cubicBezTo>
                    <a:pt x="881" y="955"/>
                    <a:pt x="1116" y="765"/>
                    <a:pt x="1117" y="477"/>
                  </a:cubicBezTo>
                  <a:cubicBezTo>
                    <a:pt x="1117" y="214"/>
                    <a:pt x="903" y="0"/>
                    <a:pt x="638" y="0"/>
                  </a:cubicBezTo>
                  <a:close/>
                </a:path>
              </a:pathLst>
            </a:custGeom>
            <a:solidFill>
              <a:srgbClr val="93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6"/>
            <p:cNvSpPr/>
            <p:nvPr/>
          </p:nvSpPr>
          <p:spPr>
            <a:xfrm>
              <a:off x="7507427" y="2924873"/>
              <a:ext cx="74331" cy="277776"/>
            </a:xfrm>
            <a:custGeom>
              <a:avLst/>
              <a:gdLst/>
              <a:ahLst/>
              <a:cxnLst/>
              <a:rect l="l" t="t" r="r" b="b"/>
              <a:pathLst>
                <a:path w="2753" h="10288" extrusionOk="0">
                  <a:moveTo>
                    <a:pt x="1377" y="0"/>
                  </a:moveTo>
                  <a:cubicBezTo>
                    <a:pt x="1349" y="0"/>
                    <a:pt x="1323" y="13"/>
                    <a:pt x="1305" y="37"/>
                  </a:cubicBezTo>
                  <a:lnTo>
                    <a:pt x="69" y="1699"/>
                  </a:lnTo>
                  <a:cubicBezTo>
                    <a:pt x="24" y="1759"/>
                    <a:pt x="0" y="1832"/>
                    <a:pt x="0" y="1908"/>
                  </a:cubicBezTo>
                  <a:lnTo>
                    <a:pt x="0" y="10288"/>
                  </a:lnTo>
                  <a:lnTo>
                    <a:pt x="2753" y="10288"/>
                  </a:lnTo>
                  <a:lnTo>
                    <a:pt x="2753" y="1908"/>
                  </a:lnTo>
                  <a:cubicBezTo>
                    <a:pt x="2753" y="1832"/>
                    <a:pt x="2729" y="1759"/>
                    <a:pt x="2684" y="1699"/>
                  </a:cubicBezTo>
                  <a:lnTo>
                    <a:pt x="1450" y="37"/>
                  </a:lnTo>
                  <a:cubicBezTo>
                    <a:pt x="1431" y="13"/>
                    <a:pt x="1404" y="0"/>
                    <a:pt x="1377" y="0"/>
                  </a:cubicBezTo>
                  <a:close/>
                </a:path>
              </a:pathLst>
            </a:custGeom>
            <a:solidFill>
              <a:srgbClr val="BC7C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46"/>
            <p:cNvSpPr/>
            <p:nvPr/>
          </p:nvSpPr>
          <p:spPr>
            <a:xfrm>
              <a:off x="7533212" y="2924873"/>
              <a:ext cx="48546" cy="277830"/>
            </a:xfrm>
            <a:custGeom>
              <a:avLst/>
              <a:gdLst/>
              <a:ahLst/>
              <a:cxnLst/>
              <a:rect l="l" t="t" r="r" b="b"/>
              <a:pathLst>
                <a:path w="1798" h="10290" extrusionOk="0">
                  <a:moveTo>
                    <a:pt x="421" y="0"/>
                  </a:moveTo>
                  <a:cubicBezTo>
                    <a:pt x="394" y="0"/>
                    <a:pt x="368" y="13"/>
                    <a:pt x="350" y="37"/>
                  </a:cubicBezTo>
                  <a:lnTo>
                    <a:pt x="1" y="508"/>
                  </a:lnTo>
                  <a:lnTo>
                    <a:pt x="886" y="1699"/>
                  </a:lnTo>
                  <a:cubicBezTo>
                    <a:pt x="931" y="1761"/>
                    <a:pt x="955" y="1834"/>
                    <a:pt x="955" y="1909"/>
                  </a:cubicBezTo>
                  <a:lnTo>
                    <a:pt x="955" y="10289"/>
                  </a:lnTo>
                  <a:lnTo>
                    <a:pt x="1798" y="10289"/>
                  </a:lnTo>
                  <a:lnTo>
                    <a:pt x="1798" y="1908"/>
                  </a:lnTo>
                  <a:cubicBezTo>
                    <a:pt x="1798" y="1832"/>
                    <a:pt x="1774" y="1759"/>
                    <a:pt x="1729" y="1699"/>
                  </a:cubicBezTo>
                  <a:lnTo>
                    <a:pt x="493" y="37"/>
                  </a:lnTo>
                  <a:cubicBezTo>
                    <a:pt x="475" y="13"/>
                    <a:pt x="448" y="0"/>
                    <a:pt x="421" y="0"/>
                  </a:cubicBezTo>
                  <a:close/>
                </a:path>
              </a:pathLst>
            </a:custGeom>
            <a:solidFill>
              <a:srgbClr val="AA6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46"/>
            <p:cNvSpPr/>
            <p:nvPr/>
          </p:nvSpPr>
          <p:spPr>
            <a:xfrm>
              <a:off x="7527353" y="3030146"/>
              <a:ext cx="30132" cy="25812"/>
            </a:xfrm>
            <a:custGeom>
              <a:avLst/>
              <a:gdLst/>
              <a:ahLst/>
              <a:cxnLst/>
              <a:rect l="l" t="t" r="r" b="b"/>
              <a:pathLst>
                <a:path w="1116" h="956" extrusionOk="0">
                  <a:moveTo>
                    <a:pt x="638" y="0"/>
                  </a:moveTo>
                  <a:cubicBezTo>
                    <a:pt x="213" y="0"/>
                    <a:pt x="1" y="513"/>
                    <a:pt x="302" y="814"/>
                  </a:cubicBezTo>
                  <a:cubicBezTo>
                    <a:pt x="398" y="911"/>
                    <a:pt x="518" y="955"/>
                    <a:pt x="635" y="955"/>
                  </a:cubicBezTo>
                  <a:cubicBezTo>
                    <a:pt x="880" y="955"/>
                    <a:pt x="1115" y="765"/>
                    <a:pt x="1115" y="477"/>
                  </a:cubicBezTo>
                  <a:cubicBezTo>
                    <a:pt x="1115" y="214"/>
                    <a:pt x="902" y="0"/>
                    <a:pt x="638" y="0"/>
                  </a:cubicBezTo>
                  <a:close/>
                </a:path>
              </a:pathLst>
            </a:custGeom>
            <a:solidFill>
              <a:srgbClr val="93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46"/>
            <p:cNvSpPr/>
            <p:nvPr/>
          </p:nvSpPr>
          <p:spPr>
            <a:xfrm>
              <a:off x="7355201" y="3136121"/>
              <a:ext cx="74250" cy="66528"/>
            </a:xfrm>
            <a:custGeom>
              <a:avLst/>
              <a:gdLst/>
              <a:ahLst/>
              <a:cxnLst/>
              <a:rect l="l" t="t" r="r" b="b"/>
              <a:pathLst>
                <a:path w="2750" h="2464" extrusionOk="0">
                  <a:moveTo>
                    <a:pt x="1375" y="0"/>
                  </a:moveTo>
                  <a:cubicBezTo>
                    <a:pt x="622" y="0"/>
                    <a:pt x="10" y="605"/>
                    <a:pt x="0" y="1358"/>
                  </a:cubicBezTo>
                  <a:lnTo>
                    <a:pt x="0" y="2464"/>
                  </a:lnTo>
                  <a:lnTo>
                    <a:pt x="2749" y="2464"/>
                  </a:lnTo>
                  <a:lnTo>
                    <a:pt x="2749" y="1358"/>
                  </a:lnTo>
                  <a:cubicBezTo>
                    <a:pt x="2739" y="605"/>
                    <a:pt x="2127" y="0"/>
                    <a:pt x="1375" y="0"/>
                  </a:cubicBezTo>
                  <a:close/>
                </a:path>
              </a:pathLst>
            </a:custGeom>
            <a:solidFill>
              <a:srgbClr val="46C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46"/>
            <p:cNvSpPr/>
            <p:nvPr/>
          </p:nvSpPr>
          <p:spPr>
            <a:xfrm>
              <a:off x="7380959" y="3135662"/>
              <a:ext cx="48492" cy="66987"/>
            </a:xfrm>
            <a:custGeom>
              <a:avLst/>
              <a:gdLst/>
              <a:ahLst/>
              <a:cxnLst/>
              <a:rect l="l" t="t" r="r" b="b"/>
              <a:pathLst>
                <a:path w="1796" h="2481" extrusionOk="0">
                  <a:moveTo>
                    <a:pt x="421" y="0"/>
                  </a:moveTo>
                  <a:cubicBezTo>
                    <a:pt x="277" y="0"/>
                    <a:pt x="135" y="22"/>
                    <a:pt x="0" y="67"/>
                  </a:cubicBezTo>
                  <a:cubicBezTo>
                    <a:pt x="568" y="250"/>
                    <a:pt x="952" y="778"/>
                    <a:pt x="952" y="1375"/>
                  </a:cubicBezTo>
                  <a:lnTo>
                    <a:pt x="952" y="2481"/>
                  </a:lnTo>
                  <a:lnTo>
                    <a:pt x="1795" y="2481"/>
                  </a:lnTo>
                  <a:lnTo>
                    <a:pt x="1795" y="1375"/>
                  </a:lnTo>
                  <a:cubicBezTo>
                    <a:pt x="1795" y="616"/>
                    <a:pt x="1180" y="0"/>
                    <a:pt x="421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6"/>
            <p:cNvSpPr/>
            <p:nvPr/>
          </p:nvSpPr>
          <p:spPr>
            <a:xfrm>
              <a:off x="7235888" y="3188744"/>
              <a:ext cx="376920" cy="41013"/>
            </a:xfrm>
            <a:custGeom>
              <a:avLst/>
              <a:gdLst/>
              <a:ahLst/>
              <a:cxnLst/>
              <a:rect l="l" t="t" r="r" b="b"/>
              <a:pathLst>
                <a:path w="13960" h="1519" extrusionOk="0">
                  <a:moveTo>
                    <a:pt x="740" y="0"/>
                  </a:moveTo>
                  <a:cubicBezTo>
                    <a:pt x="332" y="0"/>
                    <a:pt x="2" y="332"/>
                    <a:pt x="2" y="740"/>
                  </a:cubicBezTo>
                  <a:lnTo>
                    <a:pt x="2" y="1270"/>
                  </a:lnTo>
                  <a:cubicBezTo>
                    <a:pt x="0" y="1407"/>
                    <a:pt x="111" y="1518"/>
                    <a:pt x="248" y="1518"/>
                  </a:cubicBezTo>
                  <a:lnTo>
                    <a:pt x="13712" y="1518"/>
                  </a:lnTo>
                  <a:cubicBezTo>
                    <a:pt x="13849" y="1518"/>
                    <a:pt x="13960" y="1407"/>
                    <a:pt x="13960" y="1270"/>
                  </a:cubicBezTo>
                  <a:lnTo>
                    <a:pt x="13960" y="740"/>
                  </a:lnTo>
                  <a:cubicBezTo>
                    <a:pt x="13960" y="332"/>
                    <a:pt x="13628" y="2"/>
                    <a:pt x="13220" y="0"/>
                  </a:cubicBez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6"/>
            <p:cNvSpPr/>
            <p:nvPr/>
          </p:nvSpPr>
          <p:spPr>
            <a:xfrm>
              <a:off x="7570094" y="3188744"/>
              <a:ext cx="42714" cy="41013"/>
            </a:xfrm>
            <a:custGeom>
              <a:avLst/>
              <a:gdLst/>
              <a:ahLst/>
              <a:cxnLst/>
              <a:rect l="l" t="t" r="r" b="b"/>
              <a:pathLst>
                <a:path w="1582" h="1519" extrusionOk="0">
                  <a:moveTo>
                    <a:pt x="1" y="0"/>
                  </a:moveTo>
                  <a:cubicBezTo>
                    <a:pt x="408" y="0"/>
                    <a:pt x="739" y="332"/>
                    <a:pt x="739" y="740"/>
                  </a:cubicBezTo>
                  <a:lnTo>
                    <a:pt x="739" y="1270"/>
                  </a:lnTo>
                  <a:cubicBezTo>
                    <a:pt x="739" y="1407"/>
                    <a:pt x="628" y="1518"/>
                    <a:pt x="491" y="1518"/>
                  </a:cubicBezTo>
                  <a:lnTo>
                    <a:pt x="1334" y="1518"/>
                  </a:lnTo>
                  <a:cubicBezTo>
                    <a:pt x="1471" y="1518"/>
                    <a:pt x="1582" y="1407"/>
                    <a:pt x="1582" y="1270"/>
                  </a:cubicBezTo>
                  <a:lnTo>
                    <a:pt x="1582" y="740"/>
                  </a:lnTo>
                  <a:cubicBezTo>
                    <a:pt x="1582" y="332"/>
                    <a:pt x="1250" y="0"/>
                    <a:pt x="844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9" name="Google Shape;2709;p46"/>
          <p:cNvGrpSpPr/>
          <p:nvPr/>
        </p:nvGrpSpPr>
        <p:grpSpPr>
          <a:xfrm>
            <a:off x="4824356" y="3427394"/>
            <a:ext cx="308178" cy="376947"/>
            <a:chOff x="4824356" y="3491144"/>
            <a:chExt cx="308178" cy="376947"/>
          </a:xfrm>
        </p:grpSpPr>
        <p:sp>
          <p:nvSpPr>
            <p:cNvPr id="2710" name="Google Shape;2710;p46"/>
            <p:cNvSpPr/>
            <p:nvPr/>
          </p:nvSpPr>
          <p:spPr>
            <a:xfrm>
              <a:off x="4924661" y="3761900"/>
              <a:ext cx="207873" cy="106191"/>
            </a:xfrm>
            <a:custGeom>
              <a:avLst/>
              <a:gdLst/>
              <a:ahLst/>
              <a:cxnLst/>
              <a:rect l="l" t="t" r="r" b="b"/>
              <a:pathLst>
                <a:path w="7699" h="3933" extrusionOk="0">
                  <a:moveTo>
                    <a:pt x="244" y="1"/>
                  </a:moveTo>
                  <a:cubicBezTo>
                    <a:pt x="1" y="3128"/>
                    <a:pt x="1269" y="3933"/>
                    <a:pt x="2751" y="3933"/>
                  </a:cubicBezTo>
                  <a:cubicBezTo>
                    <a:pt x="4234" y="3933"/>
                    <a:pt x="5211" y="3232"/>
                    <a:pt x="5777" y="2623"/>
                  </a:cubicBezTo>
                  <a:cubicBezTo>
                    <a:pt x="6415" y="1938"/>
                    <a:pt x="7328" y="1456"/>
                    <a:pt x="7622" y="1312"/>
                  </a:cubicBezTo>
                  <a:cubicBezTo>
                    <a:pt x="7675" y="1285"/>
                    <a:pt x="7699" y="1223"/>
                    <a:pt x="7675" y="1168"/>
                  </a:cubicBezTo>
                  <a:lnTo>
                    <a:pt x="7229" y="95"/>
                  </a:lnTo>
                  <a:cubicBezTo>
                    <a:pt x="7211" y="52"/>
                    <a:pt x="7169" y="26"/>
                    <a:pt x="7125" y="26"/>
                  </a:cubicBezTo>
                  <a:cubicBezTo>
                    <a:pt x="7113" y="26"/>
                    <a:pt x="7100" y="28"/>
                    <a:pt x="7088" y="32"/>
                  </a:cubicBezTo>
                  <a:cubicBezTo>
                    <a:pt x="5280" y="645"/>
                    <a:pt x="5069" y="2738"/>
                    <a:pt x="2733" y="2830"/>
                  </a:cubicBezTo>
                  <a:cubicBezTo>
                    <a:pt x="2693" y="2832"/>
                    <a:pt x="2655" y="2832"/>
                    <a:pt x="2617" y="2832"/>
                  </a:cubicBezTo>
                  <a:cubicBezTo>
                    <a:pt x="370" y="2832"/>
                    <a:pt x="861" y="69"/>
                    <a:pt x="861" y="69"/>
                  </a:cubicBezTo>
                  <a:lnTo>
                    <a:pt x="244" y="1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6"/>
            <p:cNvSpPr/>
            <p:nvPr/>
          </p:nvSpPr>
          <p:spPr>
            <a:xfrm>
              <a:off x="4824356" y="3491144"/>
              <a:ext cx="228798" cy="283635"/>
            </a:xfrm>
            <a:custGeom>
              <a:avLst/>
              <a:gdLst/>
              <a:ahLst/>
              <a:cxnLst/>
              <a:rect l="l" t="t" r="r" b="b"/>
              <a:pathLst>
                <a:path w="8474" h="10505" extrusionOk="0">
                  <a:moveTo>
                    <a:pt x="4237" y="1"/>
                  </a:moveTo>
                  <a:cubicBezTo>
                    <a:pt x="4172" y="1"/>
                    <a:pt x="4106" y="26"/>
                    <a:pt x="4058" y="78"/>
                  </a:cubicBezTo>
                  <a:lnTo>
                    <a:pt x="93" y="4203"/>
                  </a:lnTo>
                  <a:cubicBezTo>
                    <a:pt x="13" y="4288"/>
                    <a:pt x="1" y="4417"/>
                    <a:pt x="66" y="4514"/>
                  </a:cubicBezTo>
                  <a:lnTo>
                    <a:pt x="4030" y="10395"/>
                  </a:lnTo>
                  <a:cubicBezTo>
                    <a:pt x="4080" y="10468"/>
                    <a:pt x="4159" y="10505"/>
                    <a:pt x="4237" y="10505"/>
                  </a:cubicBezTo>
                  <a:cubicBezTo>
                    <a:pt x="4316" y="10505"/>
                    <a:pt x="4394" y="10468"/>
                    <a:pt x="4444" y="10395"/>
                  </a:cubicBezTo>
                  <a:lnTo>
                    <a:pt x="8407" y="4514"/>
                  </a:lnTo>
                  <a:cubicBezTo>
                    <a:pt x="8473" y="4417"/>
                    <a:pt x="8461" y="4288"/>
                    <a:pt x="8381" y="4203"/>
                  </a:cubicBezTo>
                  <a:lnTo>
                    <a:pt x="4417" y="78"/>
                  </a:lnTo>
                  <a:cubicBezTo>
                    <a:pt x="4368" y="26"/>
                    <a:pt x="4303" y="1"/>
                    <a:pt x="4237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6"/>
            <p:cNvSpPr/>
            <p:nvPr/>
          </p:nvSpPr>
          <p:spPr>
            <a:xfrm>
              <a:off x="4824410" y="3491144"/>
              <a:ext cx="228744" cy="283635"/>
            </a:xfrm>
            <a:custGeom>
              <a:avLst/>
              <a:gdLst/>
              <a:ahLst/>
              <a:cxnLst/>
              <a:rect l="l" t="t" r="r" b="b"/>
              <a:pathLst>
                <a:path w="8472" h="10505" extrusionOk="0">
                  <a:moveTo>
                    <a:pt x="4237" y="1"/>
                  </a:moveTo>
                  <a:cubicBezTo>
                    <a:pt x="4171" y="1"/>
                    <a:pt x="4106" y="26"/>
                    <a:pt x="4057" y="78"/>
                  </a:cubicBezTo>
                  <a:lnTo>
                    <a:pt x="4032" y="102"/>
                  </a:lnTo>
                  <a:lnTo>
                    <a:pt x="156" y="4138"/>
                  </a:lnTo>
                  <a:lnTo>
                    <a:pt x="93" y="4203"/>
                  </a:lnTo>
                  <a:cubicBezTo>
                    <a:pt x="11" y="4288"/>
                    <a:pt x="1" y="4417"/>
                    <a:pt x="66" y="4514"/>
                  </a:cubicBezTo>
                  <a:lnTo>
                    <a:pt x="86" y="4546"/>
                  </a:lnTo>
                  <a:lnTo>
                    <a:pt x="4028" y="10395"/>
                  </a:lnTo>
                  <a:cubicBezTo>
                    <a:pt x="4028" y="10396"/>
                    <a:pt x="4030" y="10398"/>
                    <a:pt x="4032" y="10400"/>
                  </a:cubicBezTo>
                  <a:cubicBezTo>
                    <a:pt x="4081" y="10470"/>
                    <a:pt x="4159" y="10505"/>
                    <a:pt x="4236" y="10505"/>
                  </a:cubicBezTo>
                  <a:cubicBezTo>
                    <a:pt x="4313" y="10505"/>
                    <a:pt x="4391" y="10470"/>
                    <a:pt x="4440" y="10400"/>
                  </a:cubicBezTo>
                  <a:lnTo>
                    <a:pt x="4442" y="10395"/>
                  </a:lnTo>
                  <a:lnTo>
                    <a:pt x="8384" y="4546"/>
                  </a:lnTo>
                  <a:lnTo>
                    <a:pt x="8406" y="4514"/>
                  </a:lnTo>
                  <a:cubicBezTo>
                    <a:pt x="8471" y="4417"/>
                    <a:pt x="8461" y="4288"/>
                    <a:pt x="8379" y="4203"/>
                  </a:cubicBezTo>
                  <a:lnTo>
                    <a:pt x="8316" y="4138"/>
                  </a:lnTo>
                  <a:lnTo>
                    <a:pt x="4442" y="103"/>
                  </a:lnTo>
                  <a:lnTo>
                    <a:pt x="4416" y="78"/>
                  </a:lnTo>
                  <a:cubicBezTo>
                    <a:pt x="4368" y="26"/>
                    <a:pt x="4302" y="1"/>
                    <a:pt x="4237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6"/>
            <p:cNvSpPr/>
            <p:nvPr/>
          </p:nvSpPr>
          <p:spPr>
            <a:xfrm>
              <a:off x="4933166" y="3491144"/>
              <a:ext cx="119988" cy="283635"/>
            </a:xfrm>
            <a:custGeom>
              <a:avLst/>
              <a:gdLst/>
              <a:ahLst/>
              <a:cxnLst/>
              <a:rect l="l" t="t" r="r" b="b"/>
              <a:pathLst>
                <a:path w="4444" h="10505" extrusionOk="0">
                  <a:moveTo>
                    <a:pt x="208" y="1"/>
                  </a:moveTo>
                  <a:cubicBezTo>
                    <a:pt x="143" y="1"/>
                    <a:pt x="77" y="26"/>
                    <a:pt x="28" y="78"/>
                  </a:cubicBezTo>
                  <a:lnTo>
                    <a:pt x="3510" y="4203"/>
                  </a:lnTo>
                  <a:cubicBezTo>
                    <a:pt x="3590" y="4288"/>
                    <a:pt x="3601" y="4417"/>
                    <a:pt x="3536" y="4514"/>
                  </a:cubicBezTo>
                  <a:lnTo>
                    <a:pt x="0" y="10395"/>
                  </a:lnTo>
                  <a:cubicBezTo>
                    <a:pt x="50" y="10468"/>
                    <a:pt x="129" y="10505"/>
                    <a:pt x="208" y="10505"/>
                  </a:cubicBezTo>
                  <a:cubicBezTo>
                    <a:pt x="287" y="10505"/>
                    <a:pt x="366" y="10468"/>
                    <a:pt x="416" y="10395"/>
                  </a:cubicBezTo>
                  <a:lnTo>
                    <a:pt x="4378" y="4514"/>
                  </a:lnTo>
                  <a:cubicBezTo>
                    <a:pt x="4443" y="4417"/>
                    <a:pt x="4433" y="4288"/>
                    <a:pt x="4351" y="4203"/>
                  </a:cubicBezTo>
                  <a:lnTo>
                    <a:pt x="388" y="78"/>
                  </a:lnTo>
                  <a:cubicBezTo>
                    <a:pt x="339" y="26"/>
                    <a:pt x="273" y="1"/>
                    <a:pt x="208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6"/>
            <p:cNvSpPr/>
            <p:nvPr/>
          </p:nvSpPr>
          <p:spPr>
            <a:xfrm>
              <a:off x="4933220" y="3491144"/>
              <a:ext cx="11097" cy="283635"/>
            </a:xfrm>
            <a:custGeom>
              <a:avLst/>
              <a:gdLst/>
              <a:ahLst/>
              <a:cxnLst/>
              <a:rect l="l" t="t" r="r" b="b"/>
              <a:pathLst>
                <a:path w="411" h="10505" extrusionOk="0">
                  <a:moveTo>
                    <a:pt x="205" y="1"/>
                  </a:moveTo>
                  <a:cubicBezTo>
                    <a:pt x="140" y="1"/>
                    <a:pt x="74" y="26"/>
                    <a:pt x="26" y="78"/>
                  </a:cubicBezTo>
                  <a:lnTo>
                    <a:pt x="0" y="103"/>
                  </a:lnTo>
                  <a:lnTo>
                    <a:pt x="0" y="10400"/>
                  </a:lnTo>
                  <a:cubicBezTo>
                    <a:pt x="50" y="10470"/>
                    <a:pt x="128" y="10505"/>
                    <a:pt x="205" y="10505"/>
                  </a:cubicBezTo>
                  <a:cubicBezTo>
                    <a:pt x="283" y="10505"/>
                    <a:pt x="360" y="10470"/>
                    <a:pt x="410" y="10400"/>
                  </a:cubicBezTo>
                  <a:lnTo>
                    <a:pt x="410" y="103"/>
                  </a:lnTo>
                  <a:lnTo>
                    <a:pt x="385" y="78"/>
                  </a:lnTo>
                  <a:cubicBezTo>
                    <a:pt x="336" y="26"/>
                    <a:pt x="271" y="1"/>
                    <a:pt x="205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6"/>
            <p:cNvSpPr/>
            <p:nvPr/>
          </p:nvSpPr>
          <p:spPr>
            <a:xfrm>
              <a:off x="4824410" y="3602843"/>
              <a:ext cx="228744" cy="11070"/>
            </a:xfrm>
            <a:custGeom>
              <a:avLst/>
              <a:gdLst/>
              <a:ahLst/>
              <a:cxnLst/>
              <a:rect l="l" t="t" r="r" b="b"/>
              <a:pathLst>
                <a:path w="8472" h="410" extrusionOk="0">
                  <a:moveTo>
                    <a:pt x="156" y="1"/>
                  </a:moveTo>
                  <a:lnTo>
                    <a:pt x="93" y="66"/>
                  </a:lnTo>
                  <a:cubicBezTo>
                    <a:pt x="11" y="151"/>
                    <a:pt x="1" y="280"/>
                    <a:pt x="66" y="377"/>
                  </a:cubicBezTo>
                  <a:lnTo>
                    <a:pt x="86" y="409"/>
                  </a:lnTo>
                  <a:lnTo>
                    <a:pt x="8384" y="409"/>
                  </a:lnTo>
                  <a:lnTo>
                    <a:pt x="8406" y="377"/>
                  </a:lnTo>
                  <a:cubicBezTo>
                    <a:pt x="8471" y="280"/>
                    <a:pt x="8461" y="151"/>
                    <a:pt x="8379" y="66"/>
                  </a:cubicBezTo>
                  <a:lnTo>
                    <a:pt x="8316" y="1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6" name="Google Shape;2716;p46"/>
          <p:cNvGrpSpPr/>
          <p:nvPr/>
        </p:nvGrpSpPr>
        <p:grpSpPr>
          <a:xfrm>
            <a:off x="4753373" y="2222762"/>
            <a:ext cx="450387" cy="376947"/>
            <a:chOff x="4753373" y="2286512"/>
            <a:chExt cx="450387" cy="376947"/>
          </a:xfrm>
        </p:grpSpPr>
        <p:sp>
          <p:nvSpPr>
            <p:cNvPr id="2717" name="Google Shape;2717;p46"/>
            <p:cNvSpPr/>
            <p:nvPr/>
          </p:nvSpPr>
          <p:spPr>
            <a:xfrm>
              <a:off x="4843283" y="2422673"/>
              <a:ext cx="22788" cy="240786"/>
            </a:xfrm>
            <a:custGeom>
              <a:avLst/>
              <a:gdLst/>
              <a:ahLst/>
              <a:cxnLst/>
              <a:rect l="l" t="t" r="r" b="b"/>
              <a:pathLst>
                <a:path w="844" h="8918" extrusionOk="0">
                  <a:moveTo>
                    <a:pt x="110" y="0"/>
                  </a:moveTo>
                  <a:cubicBezTo>
                    <a:pt x="50" y="0"/>
                    <a:pt x="1" y="50"/>
                    <a:pt x="1" y="110"/>
                  </a:cubicBezTo>
                  <a:lnTo>
                    <a:pt x="1" y="8808"/>
                  </a:lnTo>
                  <a:cubicBezTo>
                    <a:pt x="1" y="8868"/>
                    <a:pt x="50" y="8917"/>
                    <a:pt x="110" y="8917"/>
                  </a:cubicBezTo>
                  <a:lnTo>
                    <a:pt x="734" y="8917"/>
                  </a:lnTo>
                  <a:cubicBezTo>
                    <a:pt x="794" y="8917"/>
                    <a:pt x="844" y="8868"/>
                    <a:pt x="844" y="8808"/>
                  </a:cubicBezTo>
                  <a:lnTo>
                    <a:pt x="844" y="110"/>
                  </a:lnTo>
                  <a:cubicBezTo>
                    <a:pt x="844" y="50"/>
                    <a:pt x="794" y="0"/>
                    <a:pt x="734" y="0"/>
                  </a:cubicBez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6"/>
            <p:cNvSpPr/>
            <p:nvPr/>
          </p:nvSpPr>
          <p:spPr>
            <a:xfrm>
              <a:off x="4753373" y="2321531"/>
              <a:ext cx="450387" cy="177471"/>
            </a:xfrm>
            <a:custGeom>
              <a:avLst/>
              <a:gdLst/>
              <a:ahLst/>
              <a:cxnLst/>
              <a:rect l="l" t="t" r="r" b="b"/>
              <a:pathLst>
                <a:path w="16681" h="6573" extrusionOk="0">
                  <a:moveTo>
                    <a:pt x="2668" y="1"/>
                  </a:moveTo>
                  <a:cubicBezTo>
                    <a:pt x="2459" y="1"/>
                    <a:pt x="2245" y="5"/>
                    <a:pt x="2025" y="15"/>
                  </a:cubicBezTo>
                  <a:cubicBezTo>
                    <a:pt x="2004" y="15"/>
                    <a:pt x="1984" y="30"/>
                    <a:pt x="1977" y="50"/>
                  </a:cubicBezTo>
                  <a:cubicBezTo>
                    <a:pt x="1813" y="563"/>
                    <a:pt x="1" y="6572"/>
                    <a:pt x="5251" y="6572"/>
                  </a:cubicBezTo>
                  <a:cubicBezTo>
                    <a:pt x="6348" y="6572"/>
                    <a:pt x="7133" y="6367"/>
                    <a:pt x="7685" y="6039"/>
                  </a:cubicBezTo>
                  <a:cubicBezTo>
                    <a:pt x="7888" y="5919"/>
                    <a:pt x="8114" y="5859"/>
                    <a:pt x="8341" y="5859"/>
                  </a:cubicBezTo>
                  <a:cubicBezTo>
                    <a:pt x="8567" y="5859"/>
                    <a:pt x="8794" y="5919"/>
                    <a:pt x="8996" y="6039"/>
                  </a:cubicBezTo>
                  <a:cubicBezTo>
                    <a:pt x="9550" y="6367"/>
                    <a:pt x="10333" y="6572"/>
                    <a:pt x="11431" y="6572"/>
                  </a:cubicBezTo>
                  <a:cubicBezTo>
                    <a:pt x="16680" y="6572"/>
                    <a:pt x="14868" y="563"/>
                    <a:pt x="14704" y="50"/>
                  </a:cubicBezTo>
                  <a:cubicBezTo>
                    <a:pt x="14696" y="30"/>
                    <a:pt x="14677" y="15"/>
                    <a:pt x="14655" y="15"/>
                  </a:cubicBezTo>
                  <a:cubicBezTo>
                    <a:pt x="14435" y="5"/>
                    <a:pt x="14221" y="1"/>
                    <a:pt x="14012" y="1"/>
                  </a:cubicBezTo>
                  <a:cubicBezTo>
                    <a:pt x="11286" y="1"/>
                    <a:pt x="9477" y="766"/>
                    <a:pt x="8699" y="1179"/>
                  </a:cubicBezTo>
                  <a:cubicBezTo>
                    <a:pt x="8587" y="1238"/>
                    <a:pt x="8464" y="1267"/>
                    <a:pt x="8341" y="1267"/>
                  </a:cubicBezTo>
                  <a:cubicBezTo>
                    <a:pt x="8218" y="1267"/>
                    <a:pt x="8094" y="1238"/>
                    <a:pt x="7982" y="1179"/>
                  </a:cubicBezTo>
                  <a:cubicBezTo>
                    <a:pt x="7204" y="766"/>
                    <a:pt x="5395" y="1"/>
                    <a:pt x="2668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6"/>
            <p:cNvSpPr/>
            <p:nvPr/>
          </p:nvSpPr>
          <p:spPr>
            <a:xfrm>
              <a:off x="5049941" y="2321558"/>
              <a:ext cx="153819" cy="177444"/>
            </a:xfrm>
            <a:custGeom>
              <a:avLst/>
              <a:gdLst/>
              <a:ahLst/>
              <a:cxnLst/>
              <a:rect l="l" t="t" r="r" b="b"/>
              <a:pathLst>
                <a:path w="5697" h="6572" extrusionOk="0">
                  <a:moveTo>
                    <a:pt x="3041" y="0"/>
                  </a:moveTo>
                  <a:cubicBezTo>
                    <a:pt x="2895" y="0"/>
                    <a:pt x="2752" y="2"/>
                    <a:pt x="2611" y="7"/>
                  </a:cubicBezTo>
                  <a:cubicBezTo>
                    <a:pt x="2683" y="8"/>
                    <a:pt x="2756" y="10"/>
                    <a:pt x="2830" y="14"/>
                  </a:cubicBezTo>
                  <a:cubicBezTo>
                    <a:pt x="2850" y="14"/>
                    <a:pt x="2871" y="29"/>
                    <a:pt x="2877" y="49"/>
                  </a:cubicBezTo>
                  <a:cubicBezTo>
                    <a:pt x="3036" y="550"/>
                    <a:pt x="4760" y="6262"/>
                    <a:pt x="0" y="6559"/>
                  </a:cubicBezTo>
                  <a:cubicBezTo>
                    <a:pt x="142" y="6568"/>
                    <a:pt x="291" y="6571"/>
                    <a:pt x="447" y="6571"/>
                  </a:cubicBezTo>
                  <a:cubicBezTo>
                    <a:pt x="5696" y="6571"/>
                    <a:pt x="3884" y="564"/>
                    <a:pt x="3720" y="49"/>
                  </a:cubicBezTo>
                  <a:cubicBezTo>
                    <a:pt x="3712" y="29"/>
                    <a:pt x="3693" y="14"/>
                    <a:pt x="3671" y="14"/>
                  </a:cubicBezTo>
                  <a:cubicBezTo>
                    <a:pt x="3456" y="5"/>
                    <a:pt x="3246" y="0"/>
                    <a:pt x="3041" y="0"/>
                  </a:cubicBezTo>
                  <a:close/>
                </a:path>
              </a:pathLst>
            </a:custGeom>
            <a:solidFill>
              <a:srgbClr val="FD69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6"/>
            <p:cNvSpPr/>
            <p:nvPr/>
          </p:nvSpPr>
          <p:spPr>
            <a:xfrm>
              <a:off x="4838072" y="2378258"/>
              <a:ext cx="108459" cy="63585"/>
            </a:xfrm>
            <a:custGeom>
              <a:avLst/>
              <a:gdLst/>
              <a:ahLst/>
              <a:cxnLst/>
              <a:rect l="l" t="t" r="r" b="b"/>
              <a:pathLst>
                <a:path w="4017" h="2355" extrusionOk="0">
                  <a:moveTo>
                    <a:pt x="449" y="0"/>
                  </a:moveTo>
                  <a:cubicBezTo>
                    <a:pt x="360" y="0"/>
                    <a:pt x="269" y="2"/>
                    <a:pt x="175" y="4"/>
                  </a:cubicBezTo>
                  <a:cubicBezTo>
                    <a:pt x="112" y="6"/>
                    <a:pt x="59" y="54"/>
                    <a:pt x="54" y="117"/>
                  </a:cubicBezTo>
                  <a:cubicBezTo>
                    <a:pt x="13" y="579"/>
                    <a:pt x="1" y="2355"/>
                    <a:pt x="2229" y="2355"/>
                  </a:cubicBezTo>
                  <a:cubicBezTo>
                    <a:pt x="2689" y="2355"/>
                    <a:pt x="3245" y="2279"/>
                    <a:pt x="3915" y="2100"/>
                  </a:cubicBezTo>
                  <a:cubicBezTo>
                    <a:pt x="3977" y="2085"/>
                    <a:pt x="4016" y="2027"/>
                    <a:pt x="4008" y="1963"/>
                  </a:cubicBezTo>
                  <a:cubicBezTo>
                    <a:pt x="3948" y="1536"/>
                    <a:pt x="3522" y="0"/>
                    <a:pt x="449" y="0"/>
                  </a:cubicBez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6"/>
            <p:cNvSpPr/>
            <p:nvPr/>
          </p:nvSpPr>
          <p:spPr>
            <a:xfrm>
              <a:off x="5010602" y="2378258"/>
              <a:ext cx="108459" cy="63585"/>
            </a:xfrm>
            <a:custGeom>
              <a:avLst/>
              <a:gdLst/>
              <a:ahLst/>
              <a:cxnLst/>
              <a:rect l="l" t="t" r="r" b="b"/>
              <a:pathLst>
                <a:path w="4017" h="2355" extrusionOk="0">
                  <a:moveTo>
                    <a:pt x="3568" y="0"/>
                  </a:moveTo>
                  <a:cubicBezTo>
                    <a:pt x="496" y="0"/>
                    <a:pt x="69" y="1536"/>
                    <a:pt x="9" y="1963"/>
                  </a:cubicBezTo>
                  <a:cubicBezTo>
                    <a:pt x="1" y="2027"/>
                    <a:pt x="40" y="2085"/>
                    <a:pt x="100" y="2100"/>
                  </a:cubicBezTo>
                  <a:cubicBezTo>
                    <a:pt x="771" y="2279"/>
                    <a:pt x="1327" y="2355"/>
                    <a:pt x="1788" y="2355"/>
                  </a:cubicBezTo>
                  <a:cubicBezTo>
                    <a:pt x="4016" y="2355"/>
                    <a:pt x="4005" y="579"/>
                    <a:pt x="3964" y="117"/>
                  </a:cubicBezTo>
                  <a:cubicBezTo>
                    <a:pt x="3957" y="54"/>
                    <a:pt x="3905" y="6"/>
                    <a:pt x="3842" y="4"/>
                  </a:cubicBezTo>
                  <a:cubicBezTo>
                    <a:pt x="3748" y="2"/>
                    <a:pt x="3657" y="0"/>
                    <a:pt x="3568" y="0"/>
                  </a:cubicBez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6"/>
            <p:cNvSpPr/>
            <p:nvPr/>
          </p:nvSpPr>
          <p:spPr>
            <a:xfrm>
              <a:off x="4922447" y="2286512"/>
              <a:ext cx="112293" cy="102303"/>
            </a:xfrm>
            <a:custGeom>
              <a:avLst/>
              <a:gdLst/>
              <a:ahLst/>
              <a:cxnLst/>
              <a:rect l="l" t="t" r="r" b="b"/>
              <a:pathLst>
                <a:path w="4159" h="3789" extrusionOk="0">
                  <a:moveTo>
                    <a:pt x="2079" y="0"/>
                  </a:moveTo>
                  <a:cubicBezTo>
                    <a:pt x="1948" y="0"/>
                    <a:pt x="1817" y="69"/>
                    <a:pt x="1750" y="206"/>
                  </a:cubicBezTo>
                  <a:lnTo>
                    <a:pt x="1425" y="862"/>
                  </a:lnTo>
                  <a:cubicBezTo>
                    <a:pt x="1372" y="971"/>
                    <a:pt x="1267" y="1047"/>
                    <a:pt x="1148" y="1064"/>
                  </a:cubicBezTo>
                  <a:lnTo>
                    <a:pt x="423" y="1170"/>
                  </a:lnTo>
                  <a:cubicBezTo>
                    <a:pt x="120" y="1214"/>
                    <a:pt x="1" y="1585"/>
                    <a:pt x="218" y="1797"/>
                  </a:cubicBezTo>
                  <a:lnTo>
                    <a:pt x="743" y="2310"/>
                  </a:lnTo>
                  <a:cubicBezTo>
                    <a:pt x="830" y="2394"/>
                    <a:pt x="869" y="2517"/>
                    <a:pt x="849" y="2636"/>
                  </a:cubicBezTo>
                  <a:lnTo>
                    <a:pt x="726" y="3358"/>
                  </a:lnTo>
                  <a:cubicBezTo>
                    <a:pt x="684" y="3596"/>
                    <a:pt x="873" y="3789"/>
                    <a:pt x="1087" y="3789"/>
                  </a:cubicBezTo>
                  <a:cubicBezTo>
                    <a:pt x="1144" y="3789"/>
                    <a:pt x="1202" y="3776"/>
                    <a:pt x="1259" y="3746"/>
                  </a:cubicBezTo>
                  <a:lnTo>
                    <a:pt x="1909" y="3404"/>
                  </a:lnTo>
                  <a:cubicBezTo>
                    <a:pt x="1962" y="3376"/>
                    <a:pt x="2020" y="3362"/>
                    <a:pt x="2079" y="3362"/>
                  </a:cubicBezTo>
                  <a:cubicBezTo>
                    <a:pt x="2138" y="3362"/>
                    <a:pt x="2197" y="3376"/>
                    <a:pt x="2250" y="3404"/>
                  </a:cubicBezTo>
                  <a:lnTo>
                    <a:pt x="2898" y="3744"/>
                  </a:lnTo>
                  <a:cubicBezTo>
                    <a:pt x="2955" y="3774"/>
                    <a:pt x="3013" y="3787"/>
                    <a:pt x="3070" y="3787"/>
                  </a:cubicBezTo>
                  <a:cubicBezTo>
                    <a:pt x="3284" y="3787"/>
                    <a:pt x="3472" y="3594"/>
                    <a:pt x="3432" y="3356"/>
                  </a:cubicBezTo>
                  <a:lnTo>
                    <a:pt x="3309" y="2635"/>
                  </a:lnTo>
                  <a:cubicBezTo>
                    <a:pt x="3288" y="2515"/>
                    <a:pt x="3327" y="2394"/>
                    <a:pt x="3415" y="2308"/>
                  </a:cubicBezTo>
                  <a:lnTo>
                    <a:pt x="3939" y="1797"/>
                  </a:lnTo>
                  <a:cubicBezTo>
                    <a:pt x="4158" y="1585"/>
                    <a:pt x="4037" y="1214"/>
                    <a:pt x="3736" y="1170"/>
                  </a:cubicBezTo>
                  <a:lnTo>
                    <a:pt x="3011" y="1064"/>
                  </a:lnTo>
                  <a:cubicBezTo>
                    <a:pt x="2890" y="1047"/>
                    <a:pt x="2787" y="971"/>
                    <a:pt x="2732" y="862"/>
                  </a:cubicBezTo>
                  <a:lnTo>
                    <a:pt x="2409" y="206"/>
                  </a:lnTo>
                  <a:cubicBezTo>
                    <a:pt x="2342" y="69"/>
                    <a:pt x="2211" y="0"/>
                    <a:pt x="2079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6"/>
            <p:cNvSpPr/>
            <p:nvPr/>
          </p:nvSpPr>
          <p:spPr>
            <a:xfrm>
              <a:off x="4965890" y="2286512"/>
              <a:ext cx="68796" cy="102276"/>
            </a:xfrm>
            <a:custGeom>
              <a:avLst/>
              <a:gdLst/>
              <a:ahLst/>
              <a:cxnLst/>
              <a:rect l="l" t="t" r="r" b="b"/>
              <a:pathLst>
                <a:path w="2548" h="3788" extrusionOk="0">
                  <a:moveTo>
                    <a:pt x="469" y="0"/>
                  </a:moveTo>
                  <a:cubicBezTo>
                    <a:pt x="338" y="0"/>
                    <a:pt x="206" y="69"/>
                    <a:pt x="139" y="206"/>
                  </a:cubicBezTo>
                  <a:lnTo>
                    <a:pt x="0" y="486"/>
                  </a:lnTo>
                  <a:lnTo>
                    <a:pt x="204" y="896"/>
                  </a:lnTo>
                  <a:cubicBezTo>
                    <a:pt x="305" y="1103"/>
                    <a:pt x="503" y="1245"/>
                    <a:pt x="730" y="1279"/>
                  </a:cubicBezTo>
                  <a:lnTo>
                    <a:pt x="1004" y="1318"/>
                  </a:lnTo>
                  <a:cubicBezTo>
                    <a:pt x="1419" y="1378"/>
                    <a:pt x="1587" y="1889"/>
                    <a:pt x="1284" y="2183"/>
                  </a:cubicBezTo>
                  <a:lnTo>
                    <a:pt x="1088" y="2377"/>
                  </a:lnTo>
                  <a:cubicBezTo>
                    <a:pt x="922" y="2537"/>
                    <a:pt x="847" y="2768"/>
                    <a:pt x="886" y="2995"/>
                  </a:cubicBezTo>
                  <a:lnTo>
                    <a:pt x="980" y="3546"/>
                  </a:lnTo>
                  <a:cubicBezTo>
                    <a:pt x="982" y="3560"/>
                    <a:pt x="983" y="3572"/>
                    <a:pt x="985" y="3585"/>
                  </a:cubicBezTo>
                  <a:lnTo>
                    <a:pt x="1288" y="3744"/>
                  </a:lnTo>
                  <a:cubicBezTo>
                    <a:pt x="1344" y="3774"/>
                    <a:pt x="1402" y="3787"/>
                    <a:pt x="1459" y="3787"/>
                  </a:cubicBezTo>
                  <a:cubicBezTo>
                    <a:pt x="1674" y="3787"/>
                    <a:pt x="1863" y="3594"/>
                    <a:pt x="1823" y="3356"/>
                  </a:cubicBezTo>
                  <a:lnTo>
                    <a:pt x="1698" y="2635"/>
                  </a:lnTo>
                  <a:cubicBezTo>
                    <a:pt x="1679" y="2515"/>
                    <a:pt x="1718" y="2394"/>
                    <a:pt x="1806" y="2308"/>
                  </a:cubicBezTo>
                  <a:lnTo>
                    <a:pt x="2330" y="1797"/>
                  </a:lnTo>
                  <a:cubicBezTo>
                    <a:pt x="2548" y="1585"/>
                    <a:pt x="2428" y="1214"/>
                    <a:pt x="2125" y="1170"/>
                  </a:cubicBezTo>
                  <a:lnTo>
                    <a:pt x="1400" y="1064"/>
                  </a:lnTo>
                  <a:cubicBezTo>
                    <a:pt x="1281" y="1047"/>
                    <a:pt x="1176" y="971"/>
                    <a:pt x="1123" y="862"/>
                  </a:cubicBezTo>
                  <a:lnTo>
                    <a:pt x="799" y="206"/>
                  </a:lnTo>
                  <a:cubicBezTo>
                    <a:pt x="731" y="69"/>
                    <a:pt x="600" y="0"/>
                    <a:pt x="469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4" name="Google Shape;2724;p46"/>
          <p:cNvGrpSpPr/>
          <p:nvPr/>
        </p:nvGrpSpPr>
        <p:grpSpPr>
          <a:xfrm>
            <a:off x="8162015" y="2222762"/>
            <a:ext cx="167724" cy="376947"/>
            <a:chOff x="8162015" y="2286512"/>
            <a:chExt cx="167724" cy="376947"/>
          </a:xfrm>
        </p:grpSpPr>
        <p:sp>
          <p:nvSpPr>
            <p:cNvPr id="2725" name="Google Shape;2725;p46"/>
            <p:cNvSpPr/>
            <p:nvPr/>
          </p:nvSpPr>
          <p:spPr>
            <a:xfrm>
              <a:off x="8162015" y="2286512"/>
              <a:ext cx="167724" cy="376947"/>
            </a:xfrm>
            <a:custGeom>
              <a:avLst/>
              <a:gdLst/>
              <a:ahLst/>
              <a:cxnLst/>
              <a:rect l="l" t="t" r="r" b="b"/>
              <a:pathLst>
                <a:path w="6212" h="13961" extrusionOk="0">
                  <a:moveTo>
                    <a:pt x="937" y="0"/>
                  </a:moveTo>
                  <a:cubicBezTo>
                    <a:pt x="876" y="0"/>
                    <a:pt x="824" y="50"/>
                    <a:pt x="824" y="113"/>
                  </a:cubicBezTo>
                  <a:lnTo>
                    <a:pt x="824" y="3749"/>
                  </a:lnTo>
                  <a:cubicBezTo>
                    <a:pt x="824" y="4132"/>
                    <a:pt x="710" y="4505"/>
                    <a:pt x="498" y="4821"/>
                  </a:cubicBezTo>
                  <a:cubicBezTo>
                    <a:pt x="171" y="5305"/>
                    <a:pt x="0" y="5878"/>
                    <a:pt x="11" y="6462"/>
                  </a:cubicBezTo>
                  <a:cubicBezTo>
                    <a:pt x="26" y="7527"/>
                    <a:pt x="631" y="8454"/>
                    <a:pt x="1510" y="8934"/>
                  </a:cubicBezTo>
                  <a:cubicBezTo>
                    <a:pt x="2088" y="9249"/>
                    <a:pt x="2435" y="9866"/>
                    <a:pt x="2404" y="10522"/>
                  </a:cubicBezTo>
                  <a:cubicBezTo>
                    <a:pt x="2368" y="11225"/>
                    <a:pt x="2303" y="11952"/>
                    <a:pt x="2184" y="12434"/>
                  </a:cubicBezTo>
                  <a:cubicBezTo>
                    <a:pt x="2120" y="12687"/>
                    <a:pt x="1958" y="12905"/>
                    <a:pt x="1732" y="13037"/>
                  </a:cubicBezTo>
                  <a:cubicBezTo>
                    <a:pt x="1332" y="13271"/>
                    <a:pt x="645" y="13709"/>
                    <a:pt x="631" y="13960"/>
                  </a:cubicBezTo>
                  <a:lnTo>
                    <a:pt x="5011" y="13960"/>
                  </a:lnTo>
                  <a:lnTo>
                    <a:pt x="5013" y="13959"/>
                  </a:lnTo>
                  <a:cubicBezTo>
                    <a:pt x="4999" y="13709"/>
                    <a:pt x="4312" y="13271"/>
                    <a:pt x="3912" y="13035"/>
                  </a:cubicBezTo>
                  <a:cubicBezTo>
                    <a:pt x="3686" y="12904"/>
                    <a:pt x="3524" y="12687"/>
                    <a:pt x="3461" y="12434"/>
                  </a:cubicBezTo>
                  <a:cubicBezTo>
                    <a:pt x="3343" y="11965"/>
                    <a:pt x="3278" y="11264"/>
                    <a:pt x="3243" y="10581"/>
                  </a:cubicBezTo>
                  <a:cubicBezTo>
                    <a:pt x="3209" y="9907"/>
                    <a:pt x="3573" y="9278"/>
                    <a:pt x="4175" y="8972"/>
                  </a:cubicBezTo>
                  <a:cubicBezTo>
                    <a:pt x="5703" y="8194"/>
                    <a:pt x="6211" y="6255"/>
                    <a:pt x="5259" y="4828"/>
                  </a:cubicBezTo>
                  <a:cubicBezTo>
                    <a:pt x="5044" y="4510"/>
                    <a:pt x="4927" y="4134"/>
                    <a:pt x="4926" y="3749"/>
                  </a:cubicBezTo>
                  <a:lnTo>
                    <a:pt x="4926" y="113"/>
                  </a:lnTo>
                  <a:cubicBezTo>
                    <a:pt x="4926" y="52"/>
                    <a:pt x="4876" y="0"/>
                    <a:pt x="4813" y="0"/>
                  </a:cubicBezTo>
                  <a:close/>
                </a:path>
              </a:pathLst>
            </a:custGeom>
            <a:solidFill>
              <a:srgbClr val="DFF6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6"/>
            <p:cNvSpPr/>
            <p:nvPr/>
          </p:nvSpPr>
          <p:spPr>
            <a:xfrm>
              <a:off x="8226761" y="2286512"/>
              <a:ext cx="102924" cy="376893"/>
            </a:xfrm>
            <a:custGeom>
              <a:avLst/>
              <a:gdLst/>
              <a:ahLst/>
              <a:cxnLst/>
              <a:rect l="l" t="t" r="r" b="b"/>
              <a:pathLst>
                <a:path w="3812" h="13959" extrusionOk="0">
                  <a:moveTo>
                    <a:pt x="1685" y="0"/>
                  </a:moveTo>
                  <a:lnTo>
                    <a:pt x="1685" y="3749"/>
                  </a:lnTo>
                  <a:cubicBezTo>
                    <a:pt x="1687" y="4134"/>
                    <a:pt x="1803" y="4510"/>
                    <a:pt x="2018" y="4828"/>
                  </a:cubicBezTo>
                  <a:cubicBezTo>
                    <a:pt x="2969" y="6255"/>
                    <a:pt x="2463" y="8194"/>
                    <a:pt x="934" y="8972"/>
                  </a:cubicBezTo>
                  <a:cubicBezTo>
                    <a:pt x="403" y="9242"/>
                    <a:pt x="51" y="9769"/>
                    <a:pt x="4" y="10362"/>
                  </a:cubicBezTo>
                  <a:cubicBezTo>
                    <a:pt x="6" y="10415"/>
                    <a:pt x="8" y="10468"/>
                    <a:pt x="4" y="10521"/>
                  </a:cubicBezTo>
                  <a:cubicBezTo>
                    <a:pt x="4" y="10541"/>
                    <a:pt x="3" y="10560"/>
                    <a:pt x="1" y="10579"/>
                  </a:cubicBezTo>
                  <a:cubicBezTo>
                    <a:pt x="37" y="11264"/>
                    <a:pt x="102" y="11965"/>
                    <a:pt x="220" y="12435"/>
                  </a:cubicBezTo>
                  <a:cubicBezTo>
                    <a:pt x="283" y="12688"/>
                    <a:pt x="445" y="12904"/>
                    <a:pt x="671" y="13035"/>
                  </a:cubicBezTo>
                  <a:cubicBezTo>
                    <a:pt x="1069" y="13270"/>
                    <a:pt x="1757" y="13709"/>
                    <a:pt x="1772" y="13959"/>
                  </a:cubicBezTo>
                  <a:lnTo>
                    <a:pt x="2613" y="13959"/>
                  </a:lnTo>
                  <a:cubicBezTo>
                    <a:pt x="2599" y="13709"/>
                    <a:pt x="1912" y="13270"/>
                    <a:pt x="1514" y="13035"/>
                  </a:cubicBezTo>
                  <a:lnTo>
                    <a:pt x="1512" y="13037"/>
                  </a:lnTo>
                  <a:cubicBezTo>
                    <a:pt x="1286" y="12905"/>
                    <a:pt x="1124" y="12688"/>
                    <a:pt x="1061" y="12434"/>
                  </a:cubicBezTo>
                  <a:cubicBezTo>
                    <a:pt x="945" y="11965"/>
                    <a:pt x="880" y="11266"/>
                    <a:pt x="844" y="10582"/>
                  </a:cubicBezTo>
                  <a:cubicBezTo>
                    <a:pt x="810" y="9909"/>
                    <a:pt x="1175" y="9278"/>
                    <a:pt x="1777" y="8972"/>
                  </a:cubicBezTo>
                  <a:cubicBezTo>
                    <a:pt x="3305" y="8194"/>
                    <a:pt x="3811" y="6255"/>
                    <a:pt x="2859" y="4828"/>
                  </a:cubicBezTo>
                  <a:cubicBezTo>
                    <a:pt x="2644" y="4510"/>
                    <a:pt x="2529" y="4134"/>
                    <a:pt x="2528" y="3749"/>
                  </a:cubicBezTo>
                  <a:lnTo>
                    <a:pt x="2528" y="113"/>
                  </a:lnTo>
                  <a:cubicBezTo>
                    <a:pt x="2528" y="52"/>
                    <a:pt x="2476" y="0"/>
                    <a:pt x="2415" y="0"/>
                  </a:cubicBezTo>
                  <a:close/>
                </a:path>
              </a:pathLst>
            </a:custGeom>
            <a:solidFill>
              <a:srgbClr val="C8E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6"/>
            <p:cNvSpPr/>
            <p:nvPr/>
          </p:nvSpPr>
          <p:spPr>
            <a:xfrm>
              <a:off x="8162069" y="2409092"/>
              <a:ext cx="158706" cy="128088"/>
            </a:xfrm>
            <a:custGeom>
              <a:avLst/>
              <a:gdLst/>
              <a:ahLst/>
              <a:cxnLst/>
              <a:rect l="l" t="t" r="r" b="b"/>
              <a:pathLst>
                <a:path w="5878" h="4744" extrusionOk="0">
                  <a:moveTo>
                    <a:pt x="3821" y="0"/>
                  </a:moveTo>
                  <a:cubicBezTo>
                    <a:pt x="3760" y="0"/>
                    <a:pt x="3698" y="3"/>
                    <a:pt x="3635" y="8"/>
                  </a:cubicBezTo>
                  <a:cubicBezTo>
                    <a:pt x="2932" y="61"/>
                    <a:pt x="2527" y="603"/>
                    <a:pt x="1942" y="715"/>
                  </a:cubicBezTo>
                  <a:cubicBezTo>
                    <a:pt x="1741" y="754"/>
                    <a:pt x="1547" y="769"/>
                    <a:pt x="1367" y="769"/>
                  </a:cubicBezTo>
                  <a:cubicBezTo>
                    <a:pt x="758" y="769"/>
                    <a:pt x="310" y="597"/>
                    <a:pt x="310" y="597"/>
                  </a:cubicBezTo>
                  <a:cubicBezTo>
                    <a:pt x="104" y="1008"/>
                    <a:pt x="0" y="1462"/>
                    <a:pt x="9" y="1922"/>
                  </a:cubicBezTo>
                  <a:cubicBezTo>
                    <a:pt x="31" y="3482"/>
                    <a:pt x="1316" y="4743"/>
                    <a:pt x="2873" y="4743"/>
                  </a:cubicBezTo>
                  <a:cubicBezTo>
                    <a:pt x="2882" y="4743"/>
                    <a:pt x="2892" y="4743"/>
                    <a:pt x="2901" y="4743"/>
                  </a:cubicBezTo>
                  <a:cubicBezTo>
                    <a:pt x="3888" y="4733"/>
                    <a:pt x="4802" y="4216"/>
                    <a:pt x="5317" y="3374"/>
                  </a:cubicBezTo>
                  <a:cubicBezTo>
                    <a:pt x="5831" y="2529"/>
                    <a:pt x="5878" y="1481"/>
                    <a:pt x="5435" y="597"/>
                  </a:cubicBezTo>
                  <a:cubicBezTo>
                    <a:pt x="5435" y="597"/>
                    <a:pt x="4801" y="0"/>
                    <a:pt x="3821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6"/>
            <p:cNvSpPr/>
            <p:nvPr/>
          </p:nvSpPr>
          <p:spPr>
            <a:xfrm>
              <a:off x="8240342" y="2410253"/>
              <a:ext cx="80379" cy="126927"/>
            </a:xfrm>
            <a:custGeom>
              <a:avLst/>
              <a:gdLst/>
              <a:ahLst/>
              <a:cxnLst/>
              <a:rect l="l" t="t" r="r" b="b"/>
              <a:pathLst>
                <a:path w="2977" h="4701" extrusionOk="0">
                  <a:moveTo>
                    <a:pt x="1375" y="1"/>
                  </a:moveTo>
                  <a:lnTo>
                    <a:pt x="1375" y="1"/>
                  </a:lnTo>
                  <a:cubicBezTo>
                    <a:pt x="1414" y="86"/>
                    <a:pt x="1462" y="168"/>
                    <a:pt x="1515" y="247"/>
                  </a:cubicBezTo>
                  <a:cubicBezTo>
                    <a:pt x="2466" y="1672"/>
                    <a:pt x="1960" y="3611"/>
                    <a:pt x="431" y="4389"/>
                  </a:cubicBezTo>
                  <a:cubicBezTo>
                    <a:pt x="272" y="4471"/>
                    <a:pt x="127" y="4575"/>
                    <a:pt x="1" y="4700"/>
                  </a:cubicBezTo>
                  <a:cubicBezTo>
                    <a:pt x="989" y="4690"/>
                    <a:pt x="1902" y="4173"/>
                    <a:pt x="2418" y="3331"/>
                  </a:cubicBezTo>
                  <a:cubicBezTo>
                    <a:pt x="2932" y="2486"/>
                    <a:pt x="2977" y="1438"/>
                    <a:pt x="2536" y="554"/>
                  </a:cubicBezTo>
                  <a:cubicBezTo>
                    <a:pt x="2536" y="554"/>
                    <a:pt x="2093" y="137"/>
                    <a:pt x="1375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6"/>
            <p:cNvSpPr/>
            <p:nvPr/>
          </p:nvSpPr>
          <p:spPr>
            <a:xfrm>
              <a:off x="8247119" y="2453777"/>
              <a:ext cx="28377" cy="24300"/>
            </a:xfrm>
            <a:custGeom>
              <a:avLst/>
              <a:gdLst/>
              <a:ahLst/>
              <a:cxnLst/>
              <a:rect l="l" t="t" r="r" b="b"/>
              <a:pathLst>
                <a:path w="1051" h="900" extrusionOk="0">
                  <a:moveTo>
                    <a:pt x="601" y="1"/>
                  </a:moveTo>
                  <a:cubicBezTo>
                    <a:pt x="201" y="1"/>
                    <a:pt x="1" y="484"/>
                    <a:pt x="285" y="766"/>
                  </a:cubicBezTo>
                  <a:cubicBezTo>
                    <a:pt x="376" y="858"/>
                    <a:pt x="489" y="900"/>
                    <a:pt x="599" y="900"/>
                  </a:cubicBezTo>
                  <a:cubicBezTo>
                    <a:pt x="829" y="900"/>
                    <a:pt x="1050" y="721"/>
                    <a:pt x="1050" y="450"/>
                  </a:cubicBezTo>
                  <a:cubicBezTo>
                    <a:pt x="1050" y="202"/>
                    <a:pt x="849" y="1"/>
                    <a:pt x="601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6"/>
            <p:cNvSpPr/>
            <p:nvPr/>
          </p:nvSpPr>
          <p:spPr>
            <a:xfrm>
              <a:off x="8204027" y="2367323"/>
              <a:ext cx="28350" cy="24300"/>
            </a:xfrm>
            <a:custGeom>
              <a:avLst/>
              <a:gdLst/>
              <a:ahLst/>
              <a:cxnLst/>
              <a:rect l="l" t="t" r="r" b="b"/>
              <a:pathLst>
                <a:path w="1050" h="900" extrusionOk="0">
                  <a:moveTo>
                    <a:pt x="600" y="1"/>
                  </a:moveTo>
                  <a:cubicBezTo>
                    <a:pt x="200" y="1"/>
                    <a:pt x="0" y="485"/>
                    <a:pt x="282" y="767"/>
                  </a:cubicBezTo>
                  <a:cubicBezTo>
                    <a:pt x="374" y="859"/>
                    <a:pt x="487" y="900"/>
                    <a:pt x="598" y="900"/>
                  </a:cubicBezTo>
                  <a:cubicBezTo>
                    <a:pt x="829" y="900"/>
                    <a:pt x="1050" y="721"/>
                    <a:pt x="1050" y="450"/>
                  </a:cubicBezTo>
                  <a:cubicBezTo>
                    <a:pt x="1050" y="202"/>
                    <a:pt x="848" y="1"/>
                    <a:pt x="600" y="1"/>
                  </a:cubicBezTo>
                  <a:close/>
                </a:path>
              </a:pathLst>
            </a:custGeom>
            <a:solidFill>
              <a:srgbClr val="99E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6"/>
            <p:cNvSpPr/>
            <p:nvPr/>
          </p:nvSpPr>
          <p:spPr>
            <a:xfrm>
              <a:off x="8240531" y="2322152"/>
              <a:ext cx="28350" cy="24300"/>
            </a:xfrm>
            <a:custGeom>
              <a:avLst/>
              <a:gdLst/>
              <a:ahLst/>
              <a:cxnLst/>
              <a:rect l="l" t="t" r="r" b="b"/>
              <a:pathLst>
                <a:path w="1050" h="900" extrusionOk="0">
                  <a:moveTo>
                    <a:pt x="600" y="0"/>
                  </a:moveTo>
                  <a:cubicBezTo>
                    <a:pt x="200" y="0"/>
                    <a:pt x="0" y="484"/>
                    <a:pt x="282" y="766"/>
                  </a:cubicBezTo>
                  <a:cubicBezTo>
                    <a:pt x="374" y="858"/>
                    <a:pt x="487" y="899"/>
                    <a:pt x="598" y="899"/>
                  </a:cubicBezTo>
                  <a:cubicBezTo>
                    <a:pt x="829" y="899"/>
                    <a:pt x="1050" y="720"/>
                    <a:pt x="1050" y="450"/>
                  </a:cubicBezTo>
                  <a:cubicBezTo>
                    <a:pt x="1050" y="202"/>
                    <a:pt x="848" y="0"/>
                    <a:pt x="600" y="0"/>
                  </a:cubicBezTo>
                  <a:close/>
                </a:path>
              </a:pathLst>
            </a:custGeom>
            <a:solidFill>
              <a:srgbClr val="99E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2" name="Google Shape;2732;p46"/>
          <p:cNvGrpSpPr/>
          <p:nvPr/>
        </p:nvGrpSpPr>
        <p:grpSpPr>
          <a:xfrm>
            <a:off x="3964109" y="3427394"/>
            <a:ext cx="388206" cy="376947"/>
            <a:chOff x="3964109" y="3491144"/>
            <a:chExt cx="388206" cy="376947"/>
          </a:xfrm>
        </p:grpSpPr>
        <p:sp>
          <p:nvSpPr>
            <p:cNvPr id="2733" name="Google Shape;2733;p46"/>
            <p:cNvSpPr/>
            <p:nvPr/>
          </p:nvSpPr>
          <p:spPr>
            <a:xfrm>
              <a:off x="4281737" y="3491144"/>
              <a:ext cx="70578" cy="69417"/>
            </a:xfrm>
            <a:custGeom>
              <a:avLst/>
              <a:gdLst/>
              <a:ahLst/>
              <a:cxnLst/>
              <a:rect l="l" t="t" r="r" b="b"/>
              <a:pathLst>
                <a:path w="2614" h="2571" extrusionOk="0">
                  <a:moveTo>
                    <a:pt x="225" y="0"/>
                  </a:moveTo>
                  <a:cubicBezTo>
                    <a:pt x="173" y="0"/>
                    <a:pt x="121" y="21"/>
                    <a:pt x="81" y="61"/>
                  </a:cubicBezTo>
                  <a:cubicBezTo>
                    <a:pt x="1" y="141"/>
                    <a:pt x="1" y="269"/>
                    <a:pt x="81" y="350"/>
                  </a:cubicBezTo>
                  <a:lnTo>
                    <a:pt x="2244" y="2510"/>
                  </a:lnTo>
                  <a:cubicBezTo>
                    <a:pt x="2284" y="2551"/>
                    <a:pt x="2336" y="2571"/>
                    <a:pt x="2388" y="2571"/>
                  </a:cubicBezTo>
                  <a:cubicBezTo>
                    <a:pt x="2440" y="2571"/>
                    <a:pt x="2493" y="2551"/>
                    <a:pt x="2533" y="2510"/>
                  </a:cubicBezTo>
                  <a:cubicBezTo>
                    <a:pt x="2613" y="2432"/>
                    <a:pt x="2613" y="2302"/>
                    <a:pt x="2533" y="2221"/>
                  </a:cubicBezTo>
                  <a:lnTo>
                    <a:pt x="370" y="61"/>
                  </a:lnTo>
                  <a:cubicBezTo>
                    <a:pt x="330" y="21"/>
                    <a:pt x="277" y="0"/>
                    <a:pt x="225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4260191" y="3505211"/>
              <a:ext cx="77949" cy="76815"/>
            </a:xfrm>
            <a:custGeom>
              <a:avLst/>
              <a:gdLst/>
              <a:ahLst/>
              <a:cxnLst/>
              <a:rect l="l" t="t" r="r" b="b"/>
              <a:pathLst>
                <a:path w="2887" h="2845" extrusionOk="0">
                  <a:moveTo>
                    <a:pt x="225" y="1"/>
                  </a:moveTo>
                  <a:cubicBezTo>
                    <a:pt x="172" y="1"/>
                    <a:pt x="120" y="21"/>
                    <a:pt x="81" y="61"/>
                  </a:cubicBezTo>
                  <a:cubicBezTo>
                    <a:pt x="1" y="140"/>
                    <a:pt x="1" y="270"/>
                    <a:pt x="81" y="350"/>
                  </a:cubicBezTo>
                  <a:lnTo>
                    <a:pt x="2520" y="2788"/>
                  </a:lnTo>
                  <a:cubicBezTo>
                    <a:pt x="2560" y="2826"/>
                    <a:pt x="2611" y="2844"/>
                    <a:pt x="2661" y="2844"/>
                  </a:cubicBezTo>
                  <a:cubicBezTo>
                    <a:pt x="2714" y="2844"/>
                    <a:pt x="2766" y="2824"/>
                    <a:pt x="2806" y="2784"/>
                  </a:cubicBezTo>
                  <a:cubicBezTo>
                    <a:pt x="2885" y="2706"/>
                    <a:pt x="2886" y="2579"/>
                    <a:pt x="2809" y="2499"/>
                  </a:cubicBezTo>
                  <a:lnTo>
                    <a:pt x="370" y="61"/>
                  </a:lnTo>
                  <a:cubicBezTo>
                    <a:pt x="330" y="21"/>
                    <a:pt x="277" y="1"/>
                    <a:pt x="225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46"/>
            <p:cNvSpPr/>
            <p:nvPr/>
          </p:nvSpPr>
          <p:spPr>
            <a:xfrm>
              <a:off x="3964109" y="3594446"/>
              <a:ext cx="299619" cy="273645"/>
            </a:xfrm>
            <a:custGeom>
              <a:avLst/>
              <a:gdLst/>
              <a:ahLst/>
              <a:cxnLst/>
              <a:rect l="l" t="t" r="r" b="b"/>
              <a:pathLst>
                <a:path w="11097" h="10135" extrusionOk="0">
                  <a:moveTo>
                    <a:pt x="7330" y="1"/>
                  </a:moveTo>
                  <a:cubicBezTo>
                    <a:pt x="6570" y="1"/>
                    <a:pt x="5904" y="464"/>
                    <a:pt x="5276" y="1076"/>
                  </a:cubicBezTo>
                  <a:cubicBezTo>
                    <a:pt x="5161" y="1187"/>
                    <a:pt x="5059" y="1305"/>
                    <a:pt x="4963" y="1432"/>
                  </a:cubicBezTo>
                  <a:cubicBezTo>
                    <a:pt x="4785" y="1671"/>
                    <a:pt x="4513" y="1820"/>
                    <a:pt x="4217" y="1842"/>
                  </a:cubicBezTo>
                  <a:cubicBezTo>
                    <a:pt x="3224" y="1915"/>
                    <a:pt x="2293" y="2346"/>
                    <a:pt x="1590" y="3052"/>
                  </a:cubicBezTo>
                  <a:cubicBezTo>
                    <a:pt x="7" y="4639"/>
                    <a:pt x="0" y="7302"/>
                    <a:pt x="1576" y="8897"/>
                  </a:cubicBezTo>
                  <a:cubicBezTo>
                    <a:pt x="2390" y="9722"/>
                    <a:pt x="3462" y="10134"/>
                    <a:pt x="4535" y="10134"/>
                  </a:cubicBezTo>
                  <a:cubicBezTo>
                    <a:pt x="5598" y="10134"/>
                    <a:pt x="6662" y="9729"/>
                    <a:pt x="7474" y="8918"/>
                  </a:cubicBezTo>
                  <a:cubicBezTo>
                    <a:pt x="8177" y="8218"/>
                    <a:pt x="8604" y="7288"/>
                    <a:pt x="8679" y="6300"/>
                  </a:cubicBezTo>
                  <a:cubicBezTo>
                    <a:pt x="8700" y="6005"/>
                    <a:pt x="8847" y="5734"/>
                    <a:pt x="9083" y="5557"/>
                  </a:cubicBezTo>
                  <a:cubicBezTo>
                    <a:pt x="9202" y="5469"/>
                    <a:pt x="9314" y="5374"/>
                    <a:pt x="9420" y="5268"/>
                  </a:cubicBezTo>
                  <a:cubicBezTo>
                    <a:pt x="10582" y="4105"/>
                    <a:pt x="11097" y="2780"/>
                    <a:pt x="9382" y="1066"/>
                  </a:cubicBezTo>
                  <a:cubicBezTo>
                    <a:pt x="8617" y="301"/>
                    <a:pt x="7943" y="1"/>
                    <a:pt x="7330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46"/>
            <p:cNvSpPr/>
            <p:nvPr/>
          </p:nvSpPr>
          <p:spPr>
            <a:xfrm>
              <a:off x="3999641" y="3615506"/>
              <a:ext cx="264087" cy="252585"/>
            </a:xfrm>
            <a:custGeom>
              <a:avLst/>
              <a:gdLst/>
              <a:ahLst/>
              <a:cxnLst/>
              <a:rect l="l" t="t" r="r" b="b"/>
              <a:pathLst>
                <a:path w="9781" h="9355" extrusionOk="0">
                  <a:moveTo>
                    <a:pt x="7760" y="0"/>
                  </a:moveTo>
                  <a:lnTo>
                    <a:pt x="7760" y="0"/>
                  </a:lnTo>
                  <a:cubicBezTo>
                    <a:pt x="9119" y="1566"/>
                    <a:pt x="8599" y="2802"/>
                    <a:pt x="7507" y="3893"/>
                  </a:cubicBezTo>
                  <a:cubicBezTo>
                    <a:pt x="7403" y="3999"/>
                    <a:pt x="7290" y="4095"/>
                    <a:pt x="7170" y="4182"/>
                  </a:cubicBezTo>
                  <a:cubicBezTo>
                    <a:pt x="6934" y="4360"/>
                    <a:pt x="6787" y="4630"/>
                    <a:pt x="6767" y="4925"/>
                  </a:cubicBezTo>
                  <a:cubicBezTo>
                    <a:pt x="6691" y="5913"/>
                    <a:pt x="6264" y="6843"/>
                    <a:pt x="5561" y="7543"/>
                  </a:cubicBezTo>
                  <a:cubicBezTo>
                    <a:pt x="4750" y="8353"/>
                    <a:pt x="3686" y="8759"/>
                    <a:pt x="2623" y="8759"/>
                  </a:cubicBezTo>
                  <a:cubicBezTo>
                    <a:pt x="1692" y="8759"/>
                    <a:pt x="762" y="8449"/>
                    <a:pt x="0" y="7828"/>
                  </a:cubicBezTo>
                  <a:lnTo>
                    <a:pt x="0" y="7828"/>
                  </a:lnTo>
                  <a:cubicBezTo>
                    <a:pt x="81" y="7927"/>
                    <a:pt x="168" y="8025"/>
                    <a:pt x="259" y="8117"/>
                  </a:cubicBezTo>
                  <a:cubicBezTo>
                    <a:pt x="1073" y="8942"/>
                    <a:pt x="2146" y="9354"/>
                    <a:pt x="3218" y="9354"/>
                  </a:cubicBezTo>
                  <a:cubicBezTo>
                    <a:pt x="4282" y="9354"/>
                    <a:pt x="5345" y="8949"/>
                    <a:pt x="6156" y="8138"/>
                  </a:cubicBezTo>
                  <a:cubicBezTo>
                    <a:pt x="6859" y="7438"/>
                    <a:pt x="7286" y="6508"/>
                    <a:pt x="7362" y="5520"/>
                  </a:cubicBezTo>
                  <a:lnTo>
                    <a:pt x="7363" y="5520"/>
                  </a:lnTo>
                  <a:cubicBezTo>
                    <a:pt x="7382" y="5225"/>
                    <a:pt x="7531" y="4954"/>
                    <a:pt x="7767" y="4778"/>
                  </a:cubicBezTo>
                  <a:cubicBezTo>
                    <a:pt x="7885" y="4689"/>
                    <a:pt x="7998" y="4594"/>
                    <a:pt x="8102" y="4489"/>
                  </a:cubicBezTo>
                  <a:cubicBezTo>
                    <a:pt x="9266" y="3327"/>
                    <a:pt x="9781" y="2000"/>
                    <a:pt x="8066" y="287"/>
                  </a:cubicBezTo>
                  <a:cubicBezTo>
                    <a:pt x="7962" y="183"/>
                    <a:pt x="7859" y="87"/>
                    <a:pt x="7760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6"/>
            <p:cNvSpPr/>
            <p:nvPr/>
          </p:nvSpPr>
          <p:spPr>
            <a:xfrm>
              <a:off x="4099325" y="3516956"/>
              <a:ext cx="226449" cy="226611"/>
            </a:xfrm>
            <a:custGeom>
              <a:avLst/>
              <a:gdLst/>
              <a:ahLst/>
              <a:cxnLst/>
              <a:rect l="l" t="t" r="r" b="b"/>
              <a:pathLst>
                <a:path w="8387" h="8393" extrusionOk="0">
                  <a:moveTo>
                    <a:pt x="6955" y="0"/>
                  </a:moveTo>
                  <a:lnTo>
                    <a:pt x="1" y="6963"/>
                  </a:lnTo>
                  <a:lnTo>
                    <a:pt x="1434" y="8392"/>
                  </a:lnTo>
                  <a:lnTo>
                    <a:pt x="8386" y="1430"/>
                  </a:lnTo>
                  <a:lnTo>
                    <a:pt x="6955" y="0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6"/>
            <p:cNvSpPr/>
            <p:nvPr/>
          </p:nvSpPr>
          <p:spPr>
            <a:xfrm>
              <a:off x="4121816" y="3539717"/>
              <a:ext cx="204120" cy="203850"/>
            </a:xfrm>
            <a:custGeom>
              <a:avLst/>
              <a:gdLst/>
              <a:ahLst/>
              <a:cxnLst/>
              <a:rect l="l" t="t" r="r" b="b"/>
              <a:pathLst>
                <a:path w="7560" h="7550" extrusionOk="0">
                  <a:moveTo>
                    <a:pt x="6963" y="0"/>
                  </a:moveTo>
                  <a:lnTo>
                    <a:pt x="1" y="6953"/>
                  </a:lnTo>
                  <a:lnTo>
                    <a:pt x="595" y="7549"/>
                  </a:lnTo>
                  <a:lnTo>
                    <a:pt x="7560" y="595"/>
                  </a:lnTo>
                  <a:lnTo>
                    <a:pt x="6963" y="0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46"/>
            <p:cNvSpPr/>
            <p:nvPr/>
          </p:nvSpPr>
          <p:spPr>
            <a:xfrm>
              <a:off x="4055990" y="3696182"/>
              <a:ext cx="90585" cy="87129"/>
            </a:xfrm>
            <a:custGeom>
              <a:avLst/>
              <a:gdLst/>
              <a:ahLst/>
              <a:cxnLst/>
              <a:rect l="l" t="t" r="r" b="b"/>
              <a:pathLst>
                <a:path w="3355" h="3227" extrusionOk="0">
                  <a:moveTo>
                    <a:pt x="1744" y="0"/>
                  </a:moveTo>
                  <a:cubicBezTo>
                    <a:pt x="1743" y="0"/>
                    <a:pt x="1742" y="0"/>
                    <a:pt x="1741" y="0"/>
                  </a:cubicBezTo>
                  <a:cubicBezTo>
                    <a:pt x="1088" y="0"/>
                    <a:pt x="500" y="394"/>
                    <a:pt x="250" y="997"/>
                  </a:cubicBezTo>
                  <a:cubicBezTo>
                    <a:pt x="1" y="1599"/>
                    <a:pt x="139" y="2293"/>
                    <a:pt x="602" y="2754"/>
                  </a:cubicBezTo>
                  <a:cubicBezTo>
                    <a:pt x="911" y="3063"/>
                    <a:pt x="1323" y="3226"/>
                    <a:pt x="1742" y="3226"/>
                  </a:cubicBezTo>
                  <a:cubicBezTo>
                    <a:pt x="1950" y="3226"/>
                    <a:pt x="2160" y="3186"/>
                    <a:pt x="2360" y="3103"/>
                  </a:cubicBezTo>
                  <a:cubicBezTo>
                    <a:pt x="2963" y="2852"/>
                    <a:pt x="3354" y="2264"/>
                    <a:pt x="3355" y="1612"/>
                  </a:cubicBezTo>
                  <a:lnTo>
                    <a:pt x="3355" y="1612"/>
                  </a:lnTo>
                  <a:cubicBezTo>
                    <a:pt x="3355" y="1612"/>
                    <a:pt x="3355" y="1612"/>
                    <a:pt x="3355" y="1613"/>
                  </a:cubicBezTo>
                  <a:lnTo>
                    <a:pt x="3355" y="1611"/>
                  </a:lnTo>
                  <a:cubicBezTo>
                    <a:pt x="3355" y="1611"/>
                    <a:pt x="3355" y="1611"/>
                    <a:pt x="3355" y="1612"/>
                  </a:cubicBezTo>
                  <a:lnTo>
                    <a:pt x="3355" y="1612"/>
                  </a:lnTo>
                  <a:cubicBezTo>
                    <a:pt x="3354" y="722"/>
                    <a:pt x="2633" y="0"/>
                    <a:pt x="1744" y="0"/>
                  </a:cubicBez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46"/>
            <p:cNvSpPr/>
            <p:nvPr/>
          </p:nvSpPr>
          <p:spPr>
            <a:xfrm>
              <a:off x="4034579" y="3541175"/>
              <a:ext cx="252180" cy="250857"/>
            </a:xfrm>
            <a:custGeom>
              <a:avLst/>
              <a:gdLst/>
              <a:ahLst/>
              <a:cxnLst/>
              <a:rect l="l" t="t" r="r" b="b"/>
              <a:pathLst>
                <a:path w="9340" h="9291" extrusionOk="0">
                  <a:moveTo>
                    <a:pt x="9114" y="1"/>
                  </a:moveTo>
                  <a:cubicBezTo>
                    <a:pt x="9062" y="1"/>
                    <a:pt x="9010" y="21"/>
                    <a:pt x="8970" y="61"/>
                  </a:cubicBezTo>
                  <a:lnTo>
                    <a:pt x="81" y="8942"/>
                  </a:lnTo>
                  <a:cubicBezTo>
                    <a:pt x="1" y="9022"/>
                    <a:pt x="1" y="9150"/>
                    <a:pt x="81" y="9231"/>
                  </a:cubicBezTo>
                  <a:cubicBezTo>
                    <a:pt x="121" y="9271"/>
                    <a:pt x="173" y="9290"/>
                    <a:pt x="224" y="9290"/>
                  </a:cubicBezTo>
                  <a:cubicBezTo>
                    <a:pt x="277" y="9290"/>
                    <a:pt x="329" y="9270"/>
                    <a:pt x="370" y="9231"/>
                  </a:cubicBezTo>
                  <a:lnTo>
                    <a:pt x="9259" y="350"/>
                  </a:lnTo>
                  <a:cubicBezTo>
                    <a:pt x="9340" y="271"/>
                    <a:pt x="9340" y="141"/>
                    <a:pt x="9259" y="61"/>
                  </a:cubicBezTo>
                  <a:cubicBezTo>
                    <a:pt x="9219" y="21"/>
                    <a:pt x="9167" y="1"/>
                    <a:pt x="9114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46"/>
            <p:cNvSpPr/>
            <p:nvPr/>
          </p:nvSpPr>
          <p:spPr>
            <a:xfrm>
              <a:off x="4049807" y="3555566"/>
              <a:ext cx="252153" cy="250830"/>
            </a:xfrm>
            <a:custGeom>
              <a:avLst/>
              <a:gdLst/>
              <a:ahLst/>
              <a:cxnLst/>
              <a:rect l="l" t="t" r="r" b="b"/>
              <a:pathLst>
                <a:path w="9339" h="9290" extrusionOk="0">
                  <a:moveTo>
                    <a:pt x="9114" y="1"/>
                  </a:moveTo>
                  <a:cubicBezTo>
                    <a:pt x="9062" y="1"/>
                    <a:pt x="9010" y="21"/>
                    <a:pt x="8970" y="61"/>
                  </a:cubicBezTo>
                  <a:lnTo>
                    <a:pt x="81" y="8940"/>
                  </a:lnTo>
                  <a:cubicBezTo>
                    <a:pt x="1" y="9021"/>
                    <a:pt x="1" y="9151"/>
                    <a:pt x="81" y="9229"/>
                  </a:cubicBezTo>
                  <a:cubicBezTo>
                    <a:pt x="120" y="9269"/>
                    <a:pt x="172" y="9290"/>
                    <a:pt x="225" y="9290"/>
                  </a:cubicBezTo>
                  <a:cubicBezTo>
                    <a:pt x="277" y="9290"/>
                    <a:pt x="330" y="9269"/>
                    <a:pt x="370" y="9229"/>
                  </a:cubicBezTo>
                  <a:lnTo>
                    <a:pt x="9259" y="350"/>
                  </a:lnTo>
                  <a:cubicBezTo>
                    <a:pt x="9338" y="270"/>
                    <a:pt x="9338" y="140"/>
                    <a:pt x="9259" y="61"/>
                  </a:cubicBezTo>
                  <a:cubicBezTo>
                    <a:pt x="9219" y="21"/>
                    <a:pt x="9167" y="1"/>
                    <a:pt x="9114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6"/>
            <p:cNvSpPr/>
            <p:nvPr/>
          </p:nvSpPr>
          <p:spPr>
            <a:xfrm>
              <a:off x="4012736" y="3768677"/>
              <a:ext cx="61506" cy="60534"/>
            </a:xfrm>
            <a:custGeom>
              <a:avLst/>
              <a:gdLst/>
              <a:ahLst/>
              <a:cxnLst/>
              <a:rect l="l" t="t" r="r" b="b"/>
              <a:pathLst>
                <a:path w="2278" h="2242" extrusionOk="0">
                  <a:moveTo>
                    <a:pt x="544" y="0"/>
                  </a:moveTo>
                  <a:cubicBezTo>
                    <a:pt x="501" y="0"/>
                    <a:pt x="457" y="17"/>
                    <a:pt x="425" y="49"/>
                  </a:cubicBezTo>
                  <a:lnTo>
                    <a:pt x="68" y="406"/>
                  </a:lnTo>
                  <a:cubicBezTo>
                    <a:pt x="1" y="473"/>
                    <a:pt x="1" y="579"/>
                    <a:pt x="68" y="644"/>
                  </a:cubicBezTo>
                  <a:lnTo>
                    <a:pt x="1616" y="2193"/>
                  </a:lnTo>
                  <a:cubicBezTo>
                    <a:pt x="1649" y="2225"/>
                    <a:pt x="1692" y="2241"/>
                    <a:pt x="1735" y="2241"/>
                  </a:cubicBezTo>
                  <a:cubicBezTo>
                    <a:pt x="1778" y="2241"/>
                    <a:pt x="1822" y="2225"/>
                    <a:pt x="1854" y="2193"/>
                  </a:cubicBezTo>
                  <a:lnTo>
                    <a:pt x="2211" y="1835"/>
                  </a:lnTo>
                  <a:cubicBezTo>
                    <a:pt x="2278" y="1769"/>
                    <a:pt x="2278" y="1663"/>
                    <a:pt x="2211" y="1598"/>
                  </a:cubicBezTo>
                  <a:lnTo>
                    <a:pt x="663" y="49"/>
                  </a:lnTo>
                  <a:cubicBezTo>
                    <a:pt x="630" y="17"/>
                    <a:pt x="587" y="0"/>
                    <a:pt x="544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6"/>
            <p:cNvSpPr/>
            <p:nvPr/>
          </p:nvSpPr>
          <p:spPr>
            <a:xfrm>
              <a:off x="4040249" y="3795731"/>
              <a:ext cx="33993" cy="33480"/>
            </a:xfrm>
            <a:custGeom>
              <a:avLst/>
              <a:gdLst/>
              <a:ahLst/>
              <a:cxnLst/>
              <a:rect l="l" t="t" r="r" b="b"/>
              <a:pathLst>
                <a:path w="1259" h="1240" extrusionOk="0">
                  <a:moveTo>
                    <a:pt x="597" y="1"/>
                  </a:moveTo>
                  <a:cubicBezTo>
                    <a:pt x="662" y="66"/>
                    <a:pt x="662" y="172"/>
                    <a:pt x="597" y="239"/>
                  </a:cubicBezTo>
                  <a:lnTo>
                    <a:pt x="240" y="596"/>
                  </a:lnTo>
                  <a:cubicBezTo>
                    <a:pt x="207" y="628"/>
                    <a:pt x="164" y="645"/>
                    <a:pt x="120" y="645"/>
                  </a:cubicBezTo>
                  <a:cubicBezTo>
                    <a:pt x="77" y="645"/>
                    <a:pt x="34" y="628"/>
                    <a:pt x="1" y="596"/>
                  </a:cubicBezTo>
                  <a:lnTo>
                    <a:pt x="1" y="596"/>
                  </a:lnTo>
                  <a:lnTo>
                    <a:pt x="597" y="1191"/>
                  </a:lnTo>
                  <a:cubicBezTo>
                    <a:pt x="630" y="1223"/>
                    <a:pt x="673" y="1239"/>
                    <a:pt x="716" y="1239"/>
                  </a:cubicBezTo>
                  <a:cubicBezTo>
                    <a:pt x="759" y="1239"/>
                    <a:pt x="803" y="1223"/>
                    <a:pt x="835" y="1191"/>
                  </a:cubicBezTo>
                  <a:lnTo>
                    <a:pt x="1192" y="833"/>
                  </a:lnTo>
                  <a:cubicBezTo>
                    <a:pt x="1259" y="767"/>
                    <a:pt x="1259" y="661"/>
                    <a:pt x="1192" y="596"/>
                  </a:cubicBezTo>
                  <a:lnTo>
                    <a:pt x="597" y="1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6"/>
            <p:cNvSpPr/>
            <p:nvPr/>
          </p:nvSpPr>
          <p:spPr>
            <a:xfrm>
              <a:off x="4257896" y="3491549"/>
              <a:ext cx="94419" cy="93042"/>
            </a:xfrm>
            <a:custGeom>
              <a:avLst/>
              <a:gdLst/>
              <a:ahLst/>
              <a:cxnLst/>
              <a:rect l="l" t="t" r="r" b="b"/>
              <a:pathLst>
                <a:path w="3497" h="3446" extrusionOk="0">
                  <a:moveTo>
                    <a:pt x="2001" y="0"/>
                  </a:moveTo>
                  <a:cubicBezTo>
                    <a:pt x="1955" y="0"/>
                    <a:pt x="1908" y="16"/>
                    <a:pt x="1870" y="47"/>
                  </a:cubicBezTo>
                  <a:lnTo>
                    <a:pt x="101" y="1500"/>
                  </a:lnTo>
                  <a:cubicBezTo>
                    <a:pt x="7" y="1577"/>
                    <a:pt x="0" y="1719"/>
                    <a:pt x="86" y="1805"/>
                  </a:cubicBezTo>
                  <a:lnTo>
                    <a:pt x="1667" y="3386"/>
                  </a:lnTo>
                  <a:lnTo>
                    <a:pt x="1669" y="3386"/>
                  </a:lnTo>
                  <a:cubicBezTo>
                    <a:pt x="1709" y="3426"/>
                    <a:pt x="1761" y="3446"/>
                    <a:pt x="1814" y="3446"/>
                  </a:cubicBezTo>
                  <a:cubicBezTo>
                    <a:pt x="1873" y="3446"/>
                    <a:pt x="1932" y="3421"/>
                    <a:pt x="1973" y="3371"/>
                  </a:cubicBezTo>
                  <a:lnTo>
                    <a:pt x="3428" y="1603"/>
                  </a:lnTo>
                  <a:cubicBezTo>
                    <a:pt x="3496" y="1521"/>
                    <a:pt x="3489" y="1401"/>
                    <a:pt x="3414" y="1326"/>
                  </a:cubicBezTo>
                  <a:lnTo>
                    <a:pt x="2147" y="61"/>
                  </a:lnTo>
                  <a:cubicBezTo>
                    <a:pt x="2107" y="21"/>
                    <a:pt x="2054" y="0"/>
                    <a:pt x="2001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6"/>
            <p:cNvSpPr/>
            <p:nvPr/>
          </p:nvSpPr>
          <p:spPr>
            <a:xfrm>
              <a:off x="4286840" y="3511286"/>
              <a:ext cx="65475" cy="73359"/>
            </a:xfrm>
            <a:custGeom>
              <a:avLst/>
              <a:gdLst/>
              <a:ahLst/>
              <a:cxnLst/>
              <a:rect l="l" t="t" r="r" b="b"/>
              <a:pathLst>
                <a:path w="2425" h="2717" extrusionOk="0">
                  <a:moveTo>
                    <a:pt x="0" y="2058"/>
                  </a:moveTo>
                  <a:lnTo>
                    <a:pt x="0" y="2058"/>
                  </a:lnTo>
                  <a:cubicBezTo>
                    <a:pt x="1" y="2059"/>
                    <a:pt x="2" y="2060"/>
                    <a:pt x="3" y="2061"/>
                  </a:cubicBezTo>
                  <a:lnTo>
                    <a:pt x="3" y="2061"/>
                  </a:lnTo>
                  <a:lnTo>
                    <a:pt x="0" y="2058"/>
                  </a:lnTo>
                  <a:close/>
                  <a:moveTo>
                    <a:pt x="1745" y="0"/>
                  </a:moveTo>
                  <a:cubicBezTo>
                    <a:pt x="1821" y="75"/>
                    <a:pt x="1827" y="195"/>
                    <a:pt x="1759" y="277"/>
                  </a:cubicBezTo>
                  <a:lnTo>
                    <a:pt x="306" y="2045"/>
                  </a:lnTo>
                  <a:cubicBezTo>
                    <a:pt x="264" y="2094"/>
                    <a:pt x="205" y="2120"/>
                    <a:pt x="146" y="2120"/>
                  </a:cubicBezTo>
                  <a:cubicBezTo>
                    <a:pt x="94" y="2120"/>
                    <a:pt x="43" y="2100"/>
                    <a:pt x="3" y="2061"/>
                  </a:cubicBezTo>
                  <a:lnTo>
                    <a:pt x="3" y="2061"/>
                  </a:lnTo>
                  <a:lnTo>
                    <a:pt x="595" y="2655"/>
                  </a:lnTo>
                  <a:cubicBezTo>
                    <a:pt x="636" y="2696"/>
                    <a:pt x="689" y="2716"/>
                    <a:pt x="742" y="2716"/>
                  </a:cubicBezTo>
                  <a:cubicBezTo>
                    <a:pt x="802" y="2716"/>
                    <a:pt x="860" y="2691"/>
                    <a:pt x="901" y="2641"/>
                  </a:cubicBezTo>
                  <a:lnTo>
                    <a:pt x="2356" y="874"/>
                  </a:lnTo>
                  <a:cubicBezTo>
                    <a:pt x="2424" y="792"/>
                    <a:pt x="2417" y="670"/>
                    <a:pt x="2342" y="595"/>
                  </a:cubicBezTo>
                  <a:lnTo>
                    <a:pt x="1745" y="0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6" name="Google Shape;2746;p46"/>
          <p:cNvGrpSpPr/>
          <p:nvPr/>
        </p:nvGrpSpPr>
        <p:grpSpPr>
          <a:xfrm>
            <a:off x="3973910" y="2825105"/>
            <a:ext cx="378783" cy="376893"/>
            <a:chOff x="3973910" y="2888855"/>
            <a:chExt cx="378783" cy="376893"/>
          </a:xfrm>
        </p:grpSpPr>
        <p:sp>
          <p:nvSpPr>
            <p:cNvPr id="2747" name="Google Shape;2747;p46"/>
            <p:cNvSpPr/>
            <p:nvPr/>
          </p:nvSpPr>
          <p:spPr>
            <a:xfrm>
              <a:off x="4041653" y="2888855"/>
              <a:ext cx="243297" cy="156222"/>
            </a:xfrm>
            <a:custGeom>
              <a:avLst/>
              <a:gdLst/>
              <a:ahLst/>
              <a:cxnLst/>
              <a:rect l="l" t="t" r="r" b="b"/>
              <a:pathLst>
                <a:path w="9011" h="5786" extrusionOk="0">
                  <a:moveTo>
                    <a:pt x="4506" y="0"/>
                  </a:moveTo>
                  <a:cubicBezTo>
                    <a:pt x="0" y="0"/>
                    <a:pt x="152" y="5785"/>
                    <a:pt x="152" y="5785"/>
                  </a:cubicBezTo>
                  <a:lnTo>
                    <a:pt x="8859" y="5785"/>
                  </a:lnTo>
                  <a:cubicBezTo>
                    <a:pt x="8859" y="5785"/>
                    <a:pt x="9011" y="0"/>
                    <a:pt x="4506" y="0"/>
                  </a:cubicBezTo>
                  <a:close/>
                </a:path>
              </a:pathLst>
            </a:custGeom>
            <a:solidFill>
              <a:srgbClr val="E199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6"/>
            <p:cNvSpPr/>
            <p:nvPr/>
          </p:nvSpPr>
          <p:spPr>
            <a:xfrm>
              <a:off x="4151921" y="2888855"/>
              <a:ext cx="133029" cy="156222"/>
            </a:xfrm>
            <a:custGeom>
              <a:avLst/>
              <a:gdLst/>
              <a:ahLst/>
              <a:cxnLst/>
              <a:rect l="l" t="t" r="r" b="b"/>
              <a:pathLst>
                <a:path w="4927" h="5786" extrusionOk="0">
                  <a:moveTo>
                    <a:pt x="421" y="0"/>
                  </a:moveTo>
                  <a:cubicBezTo>
                    <a:pt x="275" y="0"/>
                    <a:pt x="135" y="6"/>
                    <a:pt x="0" y="18"/>
                  </a:cubicBezTo>
                  <a:cubicBezTo>
                    <a:pt x="4074" y="366"/>
                    <a:pt x="3932" y="5785"/>
                    <a:pt x="3932" y="5785"/>
                  </a:cubicBezTo>
                  <a:lnTo>
                    <a:pt x="4775" y="5785"/>
                  </a:lnTo>
                  <a:cubicBezTo>
                    <a:pt x="4775" y="5785"/>
                    <a:pt x="4927" y="0"/>
                    <a:pt x="422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6"/>
            <p:cNvSpPr/>
            <p:nvPr/>
          </p:nvSpPr>
          <p:spPr>
            <a:xfrm>
              <a:off x="4002314" y="3062600"/>
              <a:ext cx="83538" cy="203148"/>
            </a:xfrm>
            <a:custGeom>
              <a:avLst/>
              <a:gdLst/>
              <a:ahLst/>
              <a:cxnLst/>
              <a:rect l="l" t="t" r="r" b="b"/>
              <a:pathLst>
                <a:path w="3094" h="7524" extrusionOk="0">
                  <a:moveTo>
                    <a:pt x="1548" y="0"/>
                  </a:moveTo>
                  <a:cubicBezTo>
                    <a:pt x="989" y="0"/>
                    <a:pt x="479" y="321"/>
                    <a:pt x="240" y="827"/>
                  </a:cubicBezTo>
                  <a:cubicBezTo>
                    <a:pt x="1" y="1332"/>
                    <a:pt x="74" y="1930"/>
                    <a:pt x="428" y="2363"/>
                  </a:cubicBezTo>
                  <a:cubicBezTo>
                    <a:pt x="443" y="2381"/>
                    <a:pt x="445" y="2410"/>
                    <a:pt x="431" y="2431"/>
                  </a:cubicBezTo>
                  <a:cubicBezTo>
                    <a:pt x="9" y="3045"/>
                    <a:pt x="163" y="3884"/>
                    <a:pt x="777" y="4310"/>
                  </a:cubicBezTo>
                  <a:cubicBezTo>
                    <a:pt x="804" y="4329"/>
                    <a:pt x="807" y="4370"/>
                    <a:pt x="784" y="4395"/>
                  </a:cubicBezTo>
                  <a:cubicBezTo>
                    <a:pt x="260" y="4903"/>
                    <a:pt x="370" y="5770"/>
                    <a:pt x="1002" y="6132"/>
                  </a:cubicBezTo>
                  <a:cubicBezTo>
                    <a:pt x="1033" y="6149"/>
                    <a:pt x="1040" y="6194"/>
                    <a:pt x="1014" y="6219"/>
                  </a:cubicBezTo>
                  <a:cubicBezTo>
                    <a:pt x="794" y="6436"/>
                    <a:pt x="725" y="6765"/>
                    <a:pt x="843" y="7050"/>
                  </a:cubicBezTo>
                  <a:cubicBezTo>
                    <a:pt x="960" y="7336"/>
                    <a:pt x="1238" y="7524"/>
                    <a:pt x="1548" y="7524"/>
                  </a:cubicBezTo>
                  <a:cubicBezTo>
                    <a:pt x="1855" y="7524"/>
                    <a:pt x="2134" y="7336"/>
                    <a:pt x="2250" y="7050"/>
                  </a:cubicBezTo>
                  <a:cubicBezTo>
                    <a:pt x="2368" y="6765"/>
                    <a:pt x="2300" y="6436"/>
                    <a:pt x="2079" y="6219"/>
                  </a:cubicBezTo>
                  <a:cubicBezTo>
                    <a:pt x="2054" y="6194"/>
                    <a:pt x="2061" y="6149"/>
                    <a:pt x="2093" y="6132"/>
                  </a:cubicBezTo>
                  <a:cubicBezTo>
                    <a:pt x="2724" y="5770"/>
                    <a:pt x="2833" y="4903"/>
                    <a:pt x="2312" y="4395"/>
                  </a:cubicBezTo>
                  <a:cubicBezTo>
                    <a:pt x="2286" y="4370"/>
                    <a:pt x="2290" y="4329"/>
                    <a:pt x="2319" y="4310"/>
                  </a:cubicBezTo>
                  <a:cubicBezTo>
                    <a:pt x="2931" y="3884"/>
                    <a:pt x="3085" y="3045"/>
                    <a:pt x="2664" y="2431"/>
                  </a:cubicBezTo>
                  <a:cubicBezTo>
                    <a:pt x="2649" y="2410"/>
                    <a:pt x="2650" y="2381"/>
                    <a:pt x="2666" y="2363"/>
                  </a:cubicBezTo>
                  <a:cubicBezTo>
                    <a:pt x="3020" y="1930"/>
                    <a:pt x="3093" y="1332"/>
                    <a:pt x="2854" y="827"/>
                  </a:cubicBezTo>
                  <a:cubicBezTo>
                    <a:pt x="2614" y="321"/>
                    <a:pt x="2107" y="0"/>
                    <a:pt x="1548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6"/>
            <p:cNvSpPr/>
            <p:nvPr/>
          </p:nvSpPr>
          <p:spPr>
            <a:xfrm>
              <a:off x="4032689" y="3062573"/>
              <a:ext cx="53433" cy="203175"/>
            </a:xfrm>
            <a:custGeom>
              <a:avLst/>
              <a:gdLst/>
              <a:ahLst/>
              <a:cxnLst/>
              <a:rect l="l" t="t" r="r" b="b"/>
              <a:pathLst>
                <a:path w="1979" h="7525" extrusionOk="0">
                  <a:moveTo>
                    <a:pt x="421" y="0"/>
                  </a:moveTo>
                  <a:cubicBezTo>
                    <a:pt x="281" y="0"/>
                    <a:pt x="140" y="20"/>
                    <a:pt x="0" y="63"/>
                  </a:cubicBezTo>
                  <a:cubicBezTo>
                    <a:pt x="985" y="363"/>
                    <a:pt x="1351" y="1567"/>
                    <a:pt x="698" y="2364"/>
                  </a:cubicBezTo>
                  <a:cubicBezTo>
                    <a:pt x="683" y="2382"/>
                    <a:pt x="681" y="2411"/>
                    <a:pt x="696" y="2432"/>
                  </a:cubicBezTo>
                  <a:cubicBezTo>
                    <a:pt x="1117" y="3046"/>
                    <a:pt x="963" y="3885"/>
                    <a:pt x="351" y="4311"/>
                  </a:cubicBezTo>
                  <a:cubicBezTo>
                    <a:pt x="322" y="4330"/>
                    <a:pt x="318" y="4371"/>
                    <a:pt x="344" y="4396"/>
                  </a:cubicBezTo>
                  <a:cubicBezTo>
                    <a:pt x="865" y="4904"/>
                    <a:pt x="758" y="5771"/>
                    <a:pt x="125" y="6133"/>
                  </a:cubicBezTo>
                  <a:cubicBezTo>
                    <a:pt x="93" y="6150"/>
                    <a:pt x="86" y="6195"/>
                    <a:pt x="112" y="6220"/>
                  </a:cubicBezTo>
                  <a:cubicBezTo>
                    <a:pt x="457" y="6559"/>
                    <a:pt x="404" y="7128"/>
                    <a:pt x="0" y="7396"/>
                  </a:cubicBezTo>
                  <a:cubicBezTo>
                    <a:pt x="101" y="7463"/>
                    <a:pt x="216" y="7506"/>
                    <a:pt x="336" y="7519"/>
                  </a:cubicBezTo>
                  <a:cubicBezTo>
                    <a:pt x="365" y="7523"/>
                    <a:pt x="394" y="7525"/>
                    <a:pt x="423" y="7525"/>
                  </a:cubicBezTo>
                  <a:cubicBezTo>
                    <a:pt x="714" y="7525"/>
                    <a:pt x="982" y="7358"/>
                    <a:pt x="1108" y="7090"/>
                  </a:cubicBezTo>
                  <a:cubicBezTo>
                    <a:pt x="1248" y="6798"/>
                    <a:pt x="1187" y="6448"/>
                    <a:pt x="954" y="6220"/>
                  </a:cubicBezTo>
                  <a:cubicBezTo>
                    <a:pt x="929" y="6195"/>
                    <a:pt x="936" y="6150"/>
                    <a:pt x="968" y="6133"/>
                  </a:cubicBezTo>
                  <a:cubicBezTo>
                    <a:pt x="1601" y="5769"/>
                    <a:pt x="1708" y="4904"/>
                    <a:pt x="1187" y="4396"/>
                  </a:cubicBezTo>
                  <a:cubicBezTo>
                    <a:pt x="1161" y="4371"/>
                    <a:pt x="1165" y="4330"/>
                    <a:pt x="1194" y="4311"/>
                  </a:cubicBezTo>
                  <a:cubicBezTo>
                    <a:pt x="1806" y="3885"/>
                    <a:pt x="1960" y="3046"/>
                    <a:pt x="1539" y="2432"/>
                  </a:cubicBezTo>
                  <a:cubicBezTo>
                    <a:pt x="1524" y="2411"/>
                    <a:pt x="1525" y="2382"/>
                    <a:pt x="1541" y="2364"/>
                  </a:cubicBezTo>
                  <a:cubicBezTo>
                    <a:pt x="1944" y="1870"/>
                    <a:pt x="1978" y="1172"/>
                    <a:pt x="1624" y="642"/>
                  </a:cubicBezTo>
                  <a:cubicBezTo>
                    <a:pt x="1350" y="233"/>
                    <a:pt x="895" y="0"/>
                    <a:pt x="421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6"/>
            <p:cNvSpPr/>
            <p:nvPr/>
          </p:nvSpPr>
          <p:spPr>
            <a:xfrm>
              <a:off x="4240751" y="3062600"/>
              <a:ext cx="83538" cy="203148"/>
            </a:xfrm>
            <a:custGeom>
              <a:avLst/>
              <a:gdLst/>
              <a:ahLst/>
              <a:cxnLst/>
              <a:rect l="l" t="t" r="r" b="b"/>
              <a:pathLst>
                <a:path w="3094" h="7524" extrusionOk="0">
                  <a:moveTo>
                    <a:pt x="1546" y="0"/>
                  </a:moveTo>
                  <a:cubicBezTo>
                    <a:pt x="987" y="0"/>
                    <a:pt x="480" y="323"/>
                    <a:pt x="240" y="827"/>
                  </a:cubicBezTo>
                  <a:cubicBezTo>
                    <a:pt x="1" y="1332"/>
                    <a:pt x="74" y="1930"/>
                    <a:pt x="428" y="2363"/>
                  </a:cubicBezTo>
                  <a:cubicBezTo>
                    <a:pt x="444" y="2381"/>
                    <a:pt x="445" y="2410"/>
                    <a:pt x="430" y="2431"/>
                  </a:cubicBezTo>
                  <a:cubicBezTo>
                    <a:pt x="9" y="3045"/>
                    <a:pt x="163" y="3884"/>
                    <a:pt x="775" y="4310"/>
                  </a:cubicBezTo>
                  <a:cubicBezTo>
                    <a:pt x="804" y="4330"/>
                    <a:pt x="808" y="4370"/>
                    <a:pt x="782" y="4395"/>
                  </a:cubicBezTo>
                  <a:cubicBezTo>
                    <a:pt x="261" y="4903"/>
                    <a:pt x="370" y="5770"/>
                    <a:pt x="1001" y="6132"/>
                  </a:cubicBezTo>
                  <a:cubicBezTo>
                    <a:pt x="1033" y="6149"/>
                    <a:pt x="1040" y="6194"/>
                    <a:pt x="1015" y="6219"/>
                  </a:cubicBezTo>
                  <a:cubicBezTo>
                    <a:pt x="794" y="6436"/>
                    <a:pt x="726" y="6765"/>
                    <a:pt x="842" y="7050"/>
                  </a:cubicBezTo>
                  <a:cubicBezTo>
                    <a:pt x="960" y="7336"/>
                    <a:pt x="1239" y="7524"/>
                    <a:pt x="1546" y="7524"/>
                  </a:cubicBezTo>
                  <a:cubicBezTo>
                    <a:pt x="1856" y="7524"/>
                    <a:pt x="2134" y="7336"/>
                    <a:pt x="2251" y="7050"/>
                  </a:cubicBezTo>
                  <a:cubicBezTo>
                    <a:pt x="2367" y="6765"/>
                    <a:pt x="2300" y="6436"/>
                    <a:pt x="2080" y="6219"/>
                  </a:cubicBezTo>
                  <a:cubicBezTo>
                    <a:pt x="2054" y="6194"/>
                    <a:pt x="2061" y="6149"/>
                    <a:pt x="2092" y="6132"/>
                  </a:cubicBezTo>
                  <a:cubicBezTo>
                    <a:pt x="2724" y="5770"/>
                    <a:pt x="2834" y="4903"/>
                    <a:pt x="2310" y="4395"/>
                  </a:cubicBezTo>
                  <a:cubicBezTo>
                    <a:pt x="2287" y="4370"/>
                    <a:pt x="2290" y="4329"/>
                    <a:pt x="2319" y="4310"/>
                  </a:cubicBezTo>
                  <a:cubicBezTo>
                    <a:pt x="2931" y="3884"/>
                    <a:pt x="3085" y="3045"/>
                    <a:pt x="2663" y="2431"/>
                  </a:cubicBezTo>
                  <a:cubicBezTo>
                    <a:pt x="2649" y="2410"/>
                    <a:pt x="2649" y="2381"/>
                    <a:pt x="2666" y="2363"/>
                  </a:cubicBezTo>
                  <a:cubicBezTo>
                    <a:pt x="3020" y="1930"/>
                    <a:pt x="3093" y="1332"/>
                    <a:pt x="2854" y="827"/>
                  </a:cubicBezTo>
                  <a:cubicBezTo>
                    <a:pt x="2615" y="323"/>
                    <a:pt x="2105" y="0"/>
                    <a:pt x="1546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6"/>
            <p:cNvSpPr/>
            <p:nvPr/>
          </p:nvSpPr>
          <p:spPr>
            <a:xfrm>
              <a:off x="4271126" y="3062573"/>
              <a:ext cx="53433" cy="203175"/>
            </a:xfrm>
            <a:custGeom>
              <a:avLst/>
              <a:gdLst/>
              <a:ahLst/>
              <a:cxnLst/>
              <a:rect l="l" t="t" r="r" b="b"/>
              <a:pathLst>
                <a:path w="1979" h="7525" extrusionOk="0">
                  <a:moveTo>
                    <a:pt x="421" y="0"/>
                  </a:moveTo>
                  <a:cubicBezTo>
                    <a:pt x="281" y="0"/>
                    <a:pt x="140" y="20"/>
                    <a:pt x="1" y="63"/>
                  </a:cubicBezTo>
                  <a:cubicBezTo>
                    <a:pt x="985" y="363"/>
                    <a:pt x="1350" y="1567"/>
                    <a:pt x="698" y="2364"/>
                  </a:cubicBezTo>
                  <a:cubicBezTo>
                    <a:pt x="683" y="2382"/>
                    <a:pt x="681" y="2411"/>
                    <a:pt x="695" y="2432"/>
                  </a:cubicBezTo>
                  <a:cubicBezTo>
                    <a:pt x="1117" y="3046"/>
                    <a:pt x="963" y="3885"/>
                    <a:pt x="351" y="4311"/>
                  </a:cubicBezTo>
                  <a:cubicBezTo>
                    <a:pt x="322" y="4330"/>
                    <a:pt x="319" y="4371"/>
                    <a:pt x="343" y="4396"/>
                  </a:cubicBezTo>
                  <a:cubicBezTo>
                    <a:pt x="866" y="4904"/>
                    <a:pt x="756" y="5771"/>
                    <a:pt x="126" y="6133"/>
                  </a:cubicBezTo>
                  <a:cubicBezTo>
                    <a:pt x="93" y="6150"/>
                    <a:pt x="86" y="6195"/>
                    <a:pt x="112" y="6220"/>
                  </a:cubicBezTo>
                  <a:cubicBezTo>
                    <a:pt x="456" y="6559"/>
                    <a:pt x="403" y="7128"/>
                    <a:pt x="1" y="7396"/>
                  </a:cubicBezTo>
                  <a:cubicBezTo>
                    <a:pt x="102" y="7463"/>
                    <a:pt x="216" y="7506"/>
                    <a:pt x="336" y="7519"/>
                  </a:cubicBezTo>
                  <a:cubicBezTo>
                    <a:pt x="365" y="7523"/>
                    <a:pt x="394" y="7525"/>
                    <a:pt x="423" y="7525"/>
                  </a:cubicBezTo>
                  <a:cubicBezTo>
                    <a:pt x="713" y="7525"/>
                    <a:pt x="981" y="7358"/>
                    <a:pt x="1109" y="7090"/>
                  </a:cubicBezTo>
                  <a:cubicBezTo>
                    <a:pt x="1249" y="6798"/>
                    <a:pt x="1187" y="6448"/>
                    <a:pt x="955" y="6220"/>
                  </a:cubicBezTo>
                  <a:cubicBezTo>
                    <a:pt x="929" y="6195"/>
                    <a:pt x="936" y="6150"/>
                    <a:pt x="968" y="6133"/>
                  </a:cubicBezTo>
                  <a:cubicBezTo>
                    <a:pt x="1599" y="5771"/>
                    <a:pt x="1709" y="4904"/>
                    <a:pt x="1187" y="4396"/>
                  </a:cubicBezTo>
                  <a:cubicBezTo>
                    <a:pt x="1162" y="4371"/>
                    <a:pt x="1165" y="4330"/>
                    <a:pt x="1194" y="4311"/>
                  </a:cubicBezTo>
                  <a:cubicBezTo>
                    <a:pt x="1806" y="3885"/>
                    <a:pt x="1960" y="3046"/>
                    <a:pt x="1538" y="2432"/>
                  </a:cubicBezTo>
                  <a:cubicBezTo>
                    <a:pt x="1524" y="2411"/>
                    <a:pt x="1526" y="2382"/>
                    <a:pt x="1541" y="2364"/>
                  </a:cubicBezTo>
                  <a:cubicBezTo>
                    <a:pt x="1944" y="1870"/>
                    <a:pt x="1979" y="1172"/>
                    <a:pt x="1623" y="642"/>
                  </a:cubicBezTo>
                  <a:cubicBezTo>
                    <a:pt x="1350" y="233"/>
                    <a:pt x="894" y="0"/>
                    <a:pt x="421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6"/>
            <p:cNvSpPr/>
            <p:nvPr/>
          </p:nvSpPr>
          <p:spPr>
            <a:xfrm>
              <a:off x="3973910" y="3020777"/>
              <a:ext cx="378783" cy="53136"/>
            </a:xfrm>
            <a:custGeom>
              <a:avLst/>
              <a:gdLst/>
              <a:ahLst/>
              <a:cxnLst/>
              <a:rect l="l" t="t" r="r" b="b"/>
              <a:pathLst>
                <a:path w="14029" h="1968" extrusionOk="0">
                  <a:moveTo>
                    <a:pt x="7015" y="0"/>
                  </a:moveTo>
                  <a:cubicBezTo>
                    <a:pt x="2106" y="0"/>
                    <a:pt x="495" y="1296"/>
                    <a:pt x="64" y="1783"/>
                  </a:cubicBezTo>
                  <a:cubicBezTo>
                    <a:pt x="0" y="1856"/>
                    <a:pt x="52" y="1968"/>
                    <a:pt x="148" y="1968"/>
                  </a:cubicBezTo>
                  <a:cubicBezTo>
                    <a:pt x="148" y="1968"/>
                    <a:pt x="149" y="1968"/>
                    <a:pt x="150" y="1968"/>
                  </a:cubicBezTo>
                  <a:lnTo>
                    <a:pt x="13881" y="1968"/>
                  </a:lnTo>
                  <a:cubicBezTo>
                    <a:pt x="13881" y="1968"/>
                    <a:pt x="13882" y="1968"/>
                    <a:pt x="13883" y="1968"/>
                  </a:cubicBezTo>
                  <a:cubicBezTo>
                    <a:pt x="13977" y="1968"/>
                    <a:pt x="14029" y="1856"/>
                    <a:pt x="13966" y="1783"/>
                  </a:cubicBezTo>
                  <a:cubicBezTo>
                    <a:pt x="13535" y="1296"/>
                    <a:pt x="11927" y="0"/>
                    <a:pt x="7015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6"/>
            <p:cNvSpPr/>
            <p:nvPr/>
          </p:nvSpPr>
          <p:spPr>
            <a:xfrm>
              <a:off x="4151921" y="3020777"/>
              <a:ext cx="200772" cy="53136"/>
            </a:xfrm>
            <a:custGeom>
              <a:avLst/>
              <a:gdLst/>
              <a:ahLst/>
              <a:cxnLst/>
              <a:rect l="l" t="t" r="r" b="b"/>
              <a:pathLst>
                <a:path w="7436" h="1968" extrusionOk="0">
                  <a:moveTo>
                    <a:pt x="6445" y="1968"/>
                  </a:moveTo>
                  <a:cubicBezTo>
                    <a:pt x="6446" y="1968"/>
                    <a:pt x="6446" y="1968"/>
                    <a:pt x="6447" y="1968"/>
                  </a:cubicBezTo>
                  <a:cubicBezTo>
                    <a:pt x="6448" y="1968"/>
                    <a:pt x="6449" y="1968"/>
                    <a:pt x="6449" y="1968"/>
                  </a:cubicBezTo>
                  <a:close/>
                  <a:moveTo>
                    <a:pt x="421" y="0"/>
                  </a:moveTo>
                  <a:cubicBezTo>
                    <a:pt x="279" y="0"/>
                    <a:pt x="139" y="2"/>
                    <a:pt x="0" y="4"/>
                  </a:cubicBezTo>
                  <a:cubicBezTo>
                    <a:pt x="4582" y="75"/>
                    <a:pt x="6112" y="1310"/>
                    <a:pt x="6530" y="1783"/>
                  </a:cubicBezTo>
                  <a:cubicBezTo>
                    <a:pt x="6593" y="1856"/>
                    <a:pt x="6542" y="1966"/>
                    <a:pt x="6449" y="1968"/>
                  </a:cubicBezTo>
                  <a:lnTo>
                    <a:pt x="7288" y="1968"/>
                  </a:lnTo>
                  <a:cubicBezTo>
                    <a:pt x="7288" y="1968"/>
                    <a:pt x="7289" y="1968"/>
                    <a:pt x="7290" y="1968"/>
                  </a:cubicBezTo>
                  <a:cubicBezTo>
                    <a:pt x="7384" y="1968"/>
                    <a:pt x="7436" y="1856"/>
                    <a:pt x="7373" y="1783"/>
                  </a:cubicBezTo>
                  <a:cubicBezTo>
                    <a:pt x="6941" y="1296"/>
                    <a:pt x="5332" y="0"/>
                    <a:pt x="421" y="0"/>
                  </a:cubicBez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5" name="Google Shape;2755;p46"/>
          <p:cNvGrpSpPr/>
          <p:nvPr/>
        </p:nvGrpSpPr>
        <p:grpSpPr>
          <a:xfrm>
            <a:off x="3974261" y="2222789"/>
            <a:ext cx="378081" cy="376893"/>
            <a:chOff x="3974261" y="2286539"/>
            <a:chExt cx="378081" cy="376893"/>
          </a:xfrm>
        </p:grpSpPr>
        <p:sp>
          <p:nvSpPr>
            <p:cNvPr id="2756" name="Google Shape;2756;p46"/>
            <p:cNvSpPr/>
            <p:nvPr/>
          </p:nvSpPr>
          <p:spPr>
            <a:xfrm>
              <a:off x="3974261" y="2297771"/>
              <a:ext cx="154737" cy="143424"/>
            </a:xfrm>
            <a:custGeom>
              <a:avLst/>
              <a:gdLst/>
              <a:ahLst/>
              <a:cxnLst/>
              <a:rect l="l" t="t" r="r" b="b"/>
              <a:pathLst>
                <a:path w="5731" h="5312" extrusionOk="0">
                  <a:moveTo>
                    <a:pt x="4216" y="0"/>
                  </a:moveTo>
                  <a:lnTo>
                    <a:pt x="82" y="1775"/>
                  </a:lnTo>
                  <a:cubicBezTo>
                    <a:pt x="16" y="1804"/>
                    <a:pt x="0" y="1891"/>
                    <a:pt x="53" y="1943"/>
                  </a:cubicBezTo>
                  <a:lnTo>
                    <a:pt x="1354" y="3187"/>
                  </a:lnTo>
                  <a:cubicBezTo>
                    <a:pt x="1373" y="3206"/>
                    <a:pt x="1385" y="3230"/>
                    <a:pt x="1385" y="3257"/>
                  </a:cubicBezTo>
                  <a:lnTo>
                    <a:pt x="1452" y="5213"/>
                  </a:lnTo>
                  <a:cubicBezTo>
                    <a:pt x="1453" y="5270"/>
                    <a:pt x="1500" y="5311"/>
                    <a:pt x="1553" y="5311"/>
                  </a:cubicBezTo>
                  <a:cubicBezTo>
                    <a:pt x="1567" y="5311"/>
                    <a:pt x="1580" y="5309"/>
                    <a:pt x="1593" y="5303"/>
                  </a:cubicBezTo>
                  <a:lnTo>
                    <a:pt x="5730" y="3526"/>
                  </a:lnTo>
                  <a:lnTo>
                    <a:pt x="4216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6"/>
            <p:cNvSpPr/>
            <p:nvPr/>
          </p:nvSpPr>
          <p:spPr>
            <a:xfrm>
              <a:off x="4052804" y="2297717"/>
              <a:ext cx="76248" cy="110403"/>
            </a:xfrm>
            <a:custGeom>
              <a:avLst/>
              <a:gdLst/>
              <a:ahLst/>
              <a:cxnLst/>
              <a:rect l="l" t="t" r="r" b="b"/>
              <a:pathLst>
                <a:path w="2824" h="4089" extrusionOk="0">
                  <a:moveTo>
                    <a:pt x="1309" y="1"/>
                  </a:moveTo>
                  <a:lnTo>
                    <a:pt x="1" y="563"/>
                  </a:lnTo>
                  <a:lnTo>
                    <a:pt x="1515" y="4088"/>
                  </a:lnTo>
                  <a:lnTo>
                    <a:pt x="2823" y="3526"/>
                  </a:lnTo>
                  <a:lnTo>
                    <a:pt x="1309" y="1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6"/>
            <p:cNvSpPr/>
            <p:nvPr/>
          </p:nvSpPr>
          <p:spPr>
            <a:xfrm>
              <a:off x="4197605" y="2297771"/>
              <a:ext cx="154737" cy="143424"/>
            </a:xfrm>
            <a:custGeom>
              <a:avLst/>
              <a:gdLst/>
              <a:ahLst/>
              <a:cxnLst/>
              <a:rect l="l" t="t" r="r" b="b"/>
              <a:pathLst>
                <a:path w="5731" h="5312" extrusionOk="0">
                  <a:moveTo>
                    <a:pt x="1515" y="0"/>
                  </a:moveTo>
                  <a:lnTo>
                    <a:pt x="1" y="3526"/>
                  </a:lnTo>
                  <a:lnTo>
                    <a:pt x="4139" y="5303"/>
                  </a:lnTo>
                  <a:cubicBezTo>
                    <a:pt x="4152" y="5309"/>
                    <a:pt x="4165" y="5311"/>
                    <a:pt x="4178" y="5311"/>
                  </a:cubicBezTo>
                  <a:cubicBezTo>
                    <a:pt x="4231" y="5311"/>
                    <a:pt x="4278" y="5270"/>
                    <a:pt x="4279" y="5213"/>
                  </a:cubicBezTo>
                  <a:lnTo>
                    <a:pt x="4346" y="3257"/>
                  </a:lnTo>
                  <a:cubicBezTo>
                    <a:pt x="4346" y="3230"/>
                    <a:pt x="4358" y="3206"/>
                    <a:pt x="4377" y="3187"/>
                  </a:cubicBezTo>
                  <a:lnTo>
                    <a:pt x="5678" y="1943"/>
                  </a:lnTo>
                  <a:cubicBezTo>
                    <a:pt x="5731" y="1891"/>
                    <a:pt x="5715" y="1804"/>
                    <a:pt x="5649" y="1775"/>
                  </a:cubicBezTo>
                  <a:lnTo>
                    <a:pt x="1515" y="0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6"/>
            <p:cNvSpPr/>
            <p:nvPr/>
          </p:nvSpPr>
          <p:spPr>
            <a:xfrm>
              <a:off x="4291916" y="2338676"/>
              <a:ext cx="60426" cy="102465"/>
            </a:xfrm>
            <a:custGeom>
              <a:avLst/>
              <a:gdLst/>
              <a:ahLst/>
              <a:cxnLst/>
              <a:rect l="l" t="t" r="r" b="b"/>
              <a:pathLst>
                <a:path w="2238" h="3795" extrusionOk="0">
                  <a:moveTo>
                    <a:pt x="1549" y="0"/>
                  </a:moveTo>
                  <a:lnTo>
                    <a:pt x="209" y="1282"/>
                  </a:lnTo>
                  <a:cubicBezTo>
                    <a:pt x="188" y="1301"/>
                    <a:pt x="178" y="1328"/>
                    <a:pt x="176" y="1356"/>
                  </a:cubicBezTo>
                  <a:lnTo>
                    <a:pt x="106" y="3405"/>
                  </a:lnTo>
                  <a:cubicBezTo>
                    <a:pt x="104" y="3464"/>
                    <a:pt x="56" y="3510"/>
                    <a:pt x="0" y="3510"/>
                  </a:cubicBezTo>
                  <a:lnTo>
                    <a:pt x="646" y="3787"/>
                  </a:lnTo>
                  <a:cubicBezTo>
                    <a:pt x="659" y="3792"/>
                    <a:pt x="672" y="3795"/>
                    <a:pt x="685" y="3795"/>
                  </a:cubicBezTo>
                  <a:cubicBezTo>
                    <a:pt x="738" y="3795"/>
                    <a:pt x="785" y="3754"/>
                    <a:pt x="788" y="3696"/>
                  </a:cubicBezTo>
                  <a:lnTo>
                    <a:pt x="853" y="1742"/>
                  </a:lnTo>
                  <a:cubicBezTo>
                    <a:pt x="855" y="1715"/>
                    <a:pt x="865" y="1689"/>
                    <a:pt x="886" y="1672"/>
                  </a:cubicBezTo>
                  <a:lnTo>
                    <a:pt x="2185" y="426"/>
                  </a:lnTo>
                  <a:cubicBezTo>
                    <a:pt x="2238" y="376"/>
                    <a:pt x="2222" y="289"/>
                    <a:pt x="2156" y="260"/>
                  </a:cubicBezTo>
                  <a:lnTo>
                    <a:pt x="1549" y="0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6"/>
            <p:cNvSpPr/>
            <p:nvPr/>
          </p:nvSpPr>
          <p:spPr>
            <a:xfrm>
              <a:off x="4069706" y="2286539"/>
              <a:ext cx="187191" cy="376893"/>
            </a:xfrm>
            <a:custGeom>
              <a:avLst/>
              <a:gdLst/>
              <a:ahLst/>
              <a:cxnLst/>
              <a:rect l="l" t="t" r="r" b="b"/>
              <a:pathLst>
                <a:path w="6933" h="13959" extrusionOk="0">
                  <a:moveTo>
                    <a:pt x="644" y="0"/>
                  </a:moveTo>
                  <a:cubicBezTo>
                    <a:pt x="619" y="0"/>
                    <a:pt x="594" y="5"/>
                    <a:pt x="570" y="16"/>
                  </a:cubicBezTo>
                  <a:lnTo>
                    <a:pt x="130" y="220"/>
                  </a:lnTo>
                  <a:cubicBezTo>
                    <a:pt x="40" y="261"/>
                    <a:pt x="0" y="367"/>
                    <a:pt x="43" y="458"/>
                  </a:cubicBezTo>
                  <a:lnTo>
                    <a:pt x="6127" y="13855"/>
                  </a:lnTo>
                  <a:cubicBezTo>
                    <a:pt x="6157" y="13921"/>
                    <a:pt x="6221" y="13959"/>
                    <a:pt x="6289" y="13959"/>
                  </a:cubicBezTo>
                  <a:cubicBezTo>
                    <a:pt x="6314" y="13959"/>
                    <a:pt x="6340" y="13953"/>
                    <a:pt x="6365" y="13942"/>
                  </a:cubicBezTo>
                  <a:lnTo>
                    <a:pt x="6804" y="13739"/>
                  </a:lnTo>
                  <a:cubicBezTo>
                    <a:pt x="6893" y="13698"/>
                    <a:pt x="6933" y="13592"/>
                    <a:pt x="6892" y="13501"/>
                  </a:cubicBezTo>
                  <a:lnTo>
                    <a:pt x="806" y="104"/>
                  </a:lnTo>
                  <a:cubicBezTo>
                    <a:pt x="776" y="39"/>
                    <a:pt x="711" y="0"/>
                    <a:pt x="644" y="0"/>
                  </a:cubicBezTo>
                  <a:close/>
                </a:path>
              </a:pathLst>
            </a:custGeom>
            <a:solidFill>
              <a:srgbClr val="8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6"/>
            <p:cNvSpPr/>
            <p:nvPr/>
          </p:nvSpPr>
          <p:spPr>
            <a:xfrm>
              <a:off x="4069706" y="2286539"/>
              <a:ext cx="187191" cy="376893"/>
            </a:xfrm>
            <a:custGeom>
              <a:avLst/>
              <a:gdLst/>
              <a:ahLst/>
              <a:cxnLst/>
              <a:rect l="l" t="t" r="r" b="b"/>
              <a:pathLst>
                <a:path w="6933" h="13959" extrusionOk="0">
                  <a:moveTo>
                    <a:pt x="6290" y="0"/>
                  </a:moveTo>
                  <a:cubicBezTo>
                    <a:pt x="6222" y="0"/>
                    <a:pt x="6157" y="39"/>
                    <a:pt x="6127" y="104"/>
                  </a:cubicBezTo>
                  <a:lnTo>
                    <a:pt x="43" y="13501"/>
                  </a:lnTo>
                  <a:cubicBezTo>
                    <a:pt x="0" y="13592"/>
                    <a:pt x="40" y="13698"/>
                    <a:pt x="130" y="13739"/>
                  </a:cubicBezTo>
                  <a:lnTo>
                    <a:pt x="570" y="13942"/>
                  </a:lnTo>
                  <a:cubicBezTo>
                    <a:pt x="594" y="13953"/>
                    <a:pt x="620" y="13959"/>
                    <a:pt x="645" y="13959"/>
                  </a:cubicBezTo>
                  <a:cubicBezTo>
                    <a:pt x="712" y="13959"/>
                    <a:pt x="776" y="13921"/>
                    <a:pt x="806" y="13855"/>
                  </a:cubicBezTo>
                  <a:lnTo>
                    <a:pt x="6892" y="458"/>
                  </a:lnTo>
                  <a:cubicBezTo>
                    <a:pt x="6933" y="367"/>
                    <a:pt x="6893" y="261"/>
                    <a:pt x="6804" y="220"/>
                  </a:cubicBezTo>
                  <a:lnTo>
                    <a:pt x="6365" y="16"/>
                  </a:lnTo>
                  <a:cubicBezTo>
                    <a:pt x="6341" y="5"/>
                    <a:pt x="6315" y="0"/>
                    <a:pt x="6290" y="0"/>
                  </a:cubicBezTo>
                  <a:close/>
                </a:path>
              </a:pathLst>
            </a:custGeom>
            <a:solidFill>
              <a:srgbClr val="9B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2" name="Google Shape;2762;p46"/>
          <p:cNvGrpSpPr/>
          <p:nvPr/>
        </p:nvGrpSpPr>
        <p:grpSpPr>
          <a:xfrm>
            <a:off x="8087279" y="2825078"/>
            <a:ext cx="304344" cy="376974"/>
            <a:chOff x="8087279" y="2888828"/>
            <a:chExt cx="304344" cy="376974"/>
          </a:xfrm>
        </p:grpSpPr>
        <p:sp>
          <p:nvSpPr>
            <p:cNvPr id="2763" name="Google Shape;2763;p46"/>
            <p:cNvSpPr/>
            <p:nvPr/>
          </p:nvSpPr>
          <p:spPr>
            <a:xfrm>
              <a:off x="8090438" y="3140711"/>
              <a:ext cx="166077" cy="125037"/>
            </a:xfrm>
            <a:custGeom>
              <a:avLst/>
              <a:gdLst/>
              <a:ahLst/>
              <a:cxnLst/>
              <a:rect l="l" t="t" r="r" b="b"/>
              <a:pathLst>
                <a:path w="6151" h="4631" extrusionOk="0">
                  <a:moveTo>
                    <a:pt x="5530" y="0"/>
                  </a:moveTo>
                  <a:cubicBezTo>
                    <a:pt x="5504" y="0"/>
                    <a:pt x="5477" y="7"/>
                    <a:pt x="5453" y="22"/>
                  </a:cubicBezTo>
                  <a:lnTo>
                    <a:pt x="91" y="3292"/>
                  </a:lnTo>
                  <a:cubicBezTo>
                    <a:pt x="21" y="3335"/>
                    <a:pt x="0" y="3427"/>
                    <a:pt x="44" y="3495"/>
                  </a:cubicBezTo>
                  <a:lnTo>
                    <a:pt x="740" y="4566"/>
                  </a:lnTo>
                  <a:cubicBezTo>
                    <a:pt x="769" y="4608"/>
                    <a:pt x="815" y="4630"/>
                    <a:pt x="862" y="4630"/>
                  </a:cubicBezTo>
                  <a:cubicBezTo>
                    <a:pt x="892" y="4630"/>
                    <a:pt x="922" y="4622"/>
                    <a:pt x="947" y="4603"/>
                  </a:cubicBezTo>
                  <a:lnTo>
                    <a:pt x="6071" y="965"/>
                  </a:lnTo>
                  <a:cubicBezTo>
                    <a:pt x="6134" y="919"/>
                    <a:pt x="6151" y="834"/>
                    <a:pt x="6108" y="767"/>
                  </a:cubicBezTo>
                  <a:lnTo>
                    <a:pt x="5652" y="66"/>
                  </a:lnTo>
                  <a:cubicBezTo>
                    <a:pt x="5624" y="23"/>
                    <a:pt x="5577" y="0"/>
                    <a:pt x="5530" y="0"/>
                  </a:cubicBez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6"/>
            <p:cNvSpPr/>
            <p:nvPr/>
          </p:nvSpPr>
          <p:spPr>
            <a:xfrm>
              <a:off x="8105477" y="3140711"/>
              <a:ext cx="151038" cy="125037"/>
            </a:xfrm>
            <a:custGeom>
              <a:avLst/>
              <a:gdLst/>
              <a:ahLst/>
              <a:cxnLst/>
              <a:rect l="l" t="t" r="r" b="b"/>
              <a:pathLst>
                <a:path w="5594" h="4631" extrusionOk="0">
                  <a:moveTo>
                    <a:pt x="4972" y="0"/>
                  </a:moveTo>
                  <a:cubicBezTo>
                    <a:pt x="4946" y="0"/>
                    <a:pt x="4920" y="7"/>
                    <a:pt x="4896" y="22"/>
                  </a:cubicBezTo>
                  <a:lnTo>
                    <a:pt x="4414" y="316"/>
                  </a:lnTo>
                  <a:lnTo>
                    <a:pt x="4708" y="769"/>
                  </a:lnTo>
                  <a:cubicBezTo>
                    <a:pt x="4751" y="834"/>
                    <a:pt x="4734" y="921"/>
                    <a:pt x="4671" y="965"/>
                  </a:cubicBezTo>
                  <a:lnTo>
                    <a:pt x="0" y="4282"/>
                  </a:lnTo>
                  <a:lnTo>
                    <a:pt x="183" y="4566"/>
                  </a:lnTo>
                  <a:cubicBezTo>
                    <a:pt x="212" y="4608"/>
                    <a:pt x="258" y="4630"/>
                    <a:pt x="305" y="4630"/>
                  </a:cubicBezTo>
                  <a:cubicBezTo>
                    <a:pt x="335" y="4630"/>
                    <a:pt x="365" y="4622"/>
                    <a:pt x="390" y="4603"/>
                  </a:cubicBezTo>
                  <a:lnTo>
                    <a:pt x="5514" y="965"/>
                  </a:lnTo>
                  <a:cubicBezTo>
                    <a:pt x="5577" y="919"/>
                    <a:pt x="5594" y="834"/>
                    <a:pt x="5551" y="769"/>
                  </a:cubicBezTo>
                  <a:lnTo>
                    <a:pt x="5093" y="66"/>
                  </a:lnTo>
                  <a:cubicBezTo>
                    <a:pt x="5065" y="23"/>
                    <a:pt x="5019" y="0"/>
                    <a:pt x="4972" y="0"/>
                  </a:cubicBezTo>
                  <a:close/>
                </a:path>
              </a:pathLst>
            </a:custGeom>
            <a:solidFill>
              <a:srgbClr val="C86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6"/>
            <p:cNvSpPr/>
            <p:nvPr/>
          </p:nvSpPr>
          <p:spPr>
            <a:xfrm>
              <a:off x="8222711" y="3140711"/>
              <a:ext cx="166131" cy="125037"/>
            </a:xfrm>
            <a:custGeom>
              <a:avLst/>
              <a:gdLst/>
              <a:ahLst/>
              <a:cxnLst/>
              <a:rect l="l" t="t" r="r" b="b"/>
              <a:pathLst>
                <a:path w="6153" h="4631" extrusionOk="0">
                  <a:moveTo>
                    <a:pt x="622" y="0"/>
                  </a:moveTo>
                  <a:cubicBezTo>
                    <a:pt x="575" y="0"/>
                    <a:pt x="529" y="23"/>
                    <a:pt x="501" y="66"/>
                  </a:cubicBezTo>
                  <a:lnTo>
                    <a:pt x="43" y="767"/>
                  </a:lnTo>
                  <a:cubicBezTo>
                    <a:pt x="0" y="834"/>
                    <a:pt x="18" y="919"/>
                    <a:pt x="81" y="965"/>
                  </a:cubicBezTo>
                  <a:lnTo>
                    <a:pt x="5206" y="4603"/>
                  </a:lnTo>
                  <a:cubicBezTo>
                    <a:pt x="5232" y="4622"/>
                    <a:pt x="5261" y="4630"/>
                    <a:pt x="5290" y="4630"/>
                  </a:cubicBezTo>
                  <a:cubicBezTo>
                    <a:pt x="5338" y="4630"/>
                    <a:pt x="5384" y="4608"/>
                    <a:pt x="5411" y="4566"/>
                  </a:cubicBezTo>
                  <a:lnTo>
                    <a:pt x="6109" y="3495"/>
                  </a:lnTo>
                  <a:cubicBezTo>
                    <a:pt x="6153" y="3427"/>
                    <a:pt x="6133" y="3335"/>
                    <a:pt x="6062" y="3292"/>
                  </a:cubicBezTo>
                  <a:lnTo>
                    <a:pt x="698" y="22"/>
                  </a:lnTo>
                  <a:cubicBezTo>
                    <a:pt x="674" y="7"/>
                    <a:pt x="648" y="0"/>
                    <a:pt x="622" y="0"/>
                  </a:cubicBez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6"/>
            <p:cNvSpPr/>
            <p:nvPr/>
          </p:nvSpPr>
          <p:spPr>
            <a:xfrm>
              <a:off x="8231810" y="3140711"/>
              <a:ext cx="157005" cy="125037"/>
            </a:xfrm>
            <a:custGeom>
              <a:avLst/>
              <a:gdLst/>
              <a:ahLst/>
              <a:cxnLst/>
              <a:rect l="l" t="t" r="r" b="b"/>
              <a:pathLst>
                <a:path w="5815" h="4631" extrusionOk="0">
                  <a:moveTo>
                    <a:pt x="285" y="0"/>
                  </a:moveTo>
                  <a:cubicBezTo>
                    <a:pt x="238" y="0"/>
                    <a:pt x="192" y="23"/>
                    <a:pt x="164" y="66"/>
                  </a:cubicBezTo>
                  <a:lnTo>
                    <a:pt x="0" y="316"/>
                  </a:lnTo>
                  <a:lnTo>
                    <a:pt x="4881" y="3292"/>
                  </a:lnTo>
                  <a:cubicBezTo>
                    <a:pt x="4951" y="3335"/>
                    <a:pt x="4972" y="3427"/>
                    <a:pt x="4927" y="3495"/>
                  </a:cubicBezTo>
                  <a:lnTo>
                    <a:pt x="4414" y="4282"/>
                  </a:lnTo>
                  <a:lnTo>
                    <a:pt x="4867" y="4603"/>
                  </a:lnTo>
                  <a:cubicBezTo>
                    <a:pt x="4893" y="4622"/>
                    <a:pt x="4923" y="4630"/>
                    <a:pt x="4952" y="4630"/>
                  </a:cubicBezTo>
                  <a:cubicBezTo>
                    <a:pt x="4999" y="4630"/>
                    <a:pt x="5046" y="4607"/>
                    <a:pt x="5074" y="4564"/>
                  </a:cubicBezTo>
                  <a:lnTo>
                    <a:pt x="5770" y="3494"/>
                  </a:lnTo>
                  <a:cubicBezTo>
                    <a:pt x="5814" y="3425"/>
                    <a:pt x="5794" y="3335"/>
                    <a:pt x="5724" y="3292"/>
                  </a:cubicBezTo>
                  <a:lnTo>
                    <a:pt x="5725" y="3292"/>
                  </a:lnTo>
                  <a:lnTo>
                    <a:pt x="361" y="22"/>
                  </a:lnTo>
                  <a:cubicBezTo>
                    <a:pt x="337" y="7"/>
                    <a:pt x="311" y="0"/>
                    <a:pt x="285" y="0"/>
                  </a:cubicBezTo>
                  <a:close/>
                </a:path>
              </a:pathLst>
            </a:custGeom>
            <a:solidFill>
              <a:srgbClr val="C86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6"/>
            <p:cNvSpPr/>
            <p:nvPr/>
          </p:nvSpPr>
          <p:spPr>
            <a:xfrm>
              <a:off x="8219471" y="3088331"/>
              <a:ext cx="42444" cy="177471"/>
            </a:xfrm>
            <a:custGeom>
              <a:avLst/>
              <a:gdLst/>
              <a:ahLst/>
              <a:cxnLst/>
              <a:rect l="l" t="t" r="r" b="b"/>
              <a:pathLst>
                <a:path w="1572" h="6573" extrusionOk="0">
                  <a:moveTo>
                    <a:pt x="327" y="1"/>
                  </a:moveTo>
                  <a:cubicBezTo>
                    <a:pt x="249" y="1"/>
                    <a:pt x="185" y="64"/>
                    <a:pt x="184" y="143"/>
                  </a:cubicBezTo>
                  <a:lnTo>
                    <a:pt x="3" y="6422"/>
                  </a:lnTo>
                  <a:cubicBezTo>
                    <a:pt x="1" y="6504"/>
                    <a:pt x="66" y="6572"/>
                    <a:pt x="148" y="6572"/>
                  </a:cubicBezTo>
                  <a:lnTo>
                    <a:pt x="1425" y="6571"/>
                  </a:lnTo>
                  <a:cubicBezTo>
                    <a:pt x="1507" y="6571"/>
                    <a:pt x="1572" y="6502"/>
                    <a:pt x="1568" y="6418"/>
                  </a:cubicBezTo>
                  <a:lnTo>
                    <a:pt x="1310" y="139"/>
                  </a:lnTo>
                  <a:cubicBezTo>
                    <a:pt x="1307" y="63"/>
                    <a:pt x="1244" y="1"/>
                    <a:pt x="1167" y="1"/>
                  </a:cubicBez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6"/>
            <p:cNvSpPr/>
            <p:nvPr/>
          </p:nvSpPr>
          <p:spPr>
            <a:xfrm>
              <a:off x="8228435" y="3088331"/>
              <a:ext cx="33534" cy="177363"/>
            </a:xfrm>
            <a:custGeom>
              <a:avLst/>
              <a:gdLst/>
              <a:ahLst/>
              <a:cxnLst/>
              <a:rect l="l" t="t" r="r" b="b"/>
              <a:pathLst>
                <a:path w="1242" h="6569" extrusionOk="0">
                  <a:moveTo>
                    <a:pt x="0" y="1"/>
                  </a:moveTo>
                  <a:cubicBezTo>
                    <a:pt x="74" y="4"/>
                    <a:pt x="134" y="64"/>
                    <a:pt x="137" y="139"/>
                  </a:cubicBezTo>
                  <a:lnTo>
                    <a:pt x="395" y="6418"/>
                  </a:lnTo>
                  <a:cubicBezTo>
                    <a:pt x="399" y="6501"/>
                    <a:pt x="332" y="6569"/>
                    <a:pt x="250" y="6569"/>
                  </a:cubicBezTo>
                  <a:lnTo>
                    <a:pt x="1093" y="6569"/>
                  </a:lnTo>
                  <a:cubicBezTo>
                    <a:pt x="1175" y="6569"/>
                    <a:pt x="1242" y="6499"/>
                    <a:pt x="1238" y="6417"/>
                  </a:cubicBezTo>
                  <a:lnTo>
                    <a:pt x="978" y="139"/>
                  </a:lnTo>
                  <a:cubicBezTo>
                    <a:pt x="975" y="63"/>
                    <a:pt x="912" y="1"/>
                    <a:pt x="835" y="1"/>
                  </a:cubicBezTo>
                  <a:close/>
                </a:path>
              </a:pathLst>
            </a:custGeom>
            <a:solidFill>
              <a:srgbClr val="C86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6"/>
            <p:cNvSpPr/>
            <p:nvPr/>
          </p:nvSpPr>
          <p:spPr>
            <a:xfrm>
              <a:off x="8087279" y="2888828"/>
              <a:ext cx="304290" cy="296757"/>
            </a:xfrm>
            <a:custGeom>
              <a:avLst/>
              <a:gdLst/>
              <a:ahLst/>
              <a:cxnLst/>
              <a:rect l="l" t="t" r="r" b="b"/>
              <a:pathLst>
                <a:path w="11270" h="10991" extrusionOk="0">
                  <a:moveTo>
                    <a:pt x="7877" y="1"/>
                  </a:moveTo>
                  <a:cubicBezTo>
                    <a:pt x="7858" y="1"/>
                    <a:pt x="7840" y="13"/>
                    <a:pt x="7837" y="36"/>
                  </a:cubicBezTo>
                  <a:cubicBezTo>
                    <a:pt x="7791" y="326"/>
                    <a:pt x="7620" y="1025"/>
                    <a:pt x="7005" y="1314"/>
                  </a:cubicBezTo>
                  <a:cubicBezTo>
                    <a:pt x="6235" y="1673"/>
                    <a:pt x="3586" y="2750"/>
                    <a:pt x="3336" y="4836"/>
                  </a:cubicBezTo>
                  <a:cubicBezTo>
                    <a:pt x="3333" y="4859"/>
                    <a:pt x="3314" y="4872"/>
                    <a:pt x="3296" y="4872"/>
                  </a:cubicBezTo>
                  <a:cubicBezTo>
                    <a:pt x="3281" y="4872"/>
                    <a:pt x="3267" y="4864"/>
                    <a:pt x="3259" y="4848"/>
                  </a:cubicBezTo>
                  <a:cubicBezTo>
                    <a:pt x="3127" y="4527"/>
                    <a:pt x="2907" y="3609"/>
                    <a:pt x="3869" y="2176"/>
                  </a:cubicBezTo>
                  <a:cubicBezTo>
                    <a:pt x="3889" y="2148"/>
                    <a:pt x="3865" y="2114"/>
                    <a:pt x="3836" y="2114"/>
                  </a:cubicBezTo>
                  <a:cubicBezTo>
                    <a:pt x="3829" y="2114"/>
                    <a:pt x="3822" y="2115"/>
                    <a:pt x="3815" y="2120"/>
                  </a:cubicBezTo>
                  <a:cubicBezTo>
                    <a:pt x="3245" y="2465"/>
                    <a:pt x="1309" y="3776"/>
                    <a:pt x="1685" y="5472"/>
                  </a:cubicBezTo>
                  <a:cubicBezTo>
                    <a:pt x="1936" y="6607"/>
                    <a:pt x="1" y="10990"/>
                    <a:pt x="5635" y="10990"/>
                  </a:cubicBezTo>
                  <a:lnTo>
                    <a:pt x="5635" y="10988"/>
                  </a:lnTo>
                  <a:cubicBezTo>
                    <a:pt x="11270" y="10988"/>
                    <a:pt x="9829" y="7274"/>
                    <a:pt x="9817" y="6525"/>
                  </a:cubicBezTo>
                  <a:cubicBezTo>
                    <a:pt x="9805" y="5798"/>
                    <a:pt x="10395" y="4597"/>
                    <a:pt x="9607" y="3113"/>
                  </a:cubicBezTo>
                  <a:cubicBezTo>
                    <a:pt x="9599" y="3098"/>
                    <a:pt x="9585" y="3091"/>
                    <a:pt x="9572" y="3091"/>
                  </a:cubicBezTo>
                  <a:cubicBezTo>
                    <a:pt x="9552" y="3091"/>
                    <a:pt x="9532" y="3106"/>
                    <a:pt x="9531" y="3130"/>
                  </a:cubicBezTo>
                  <a:cubicBezTo>
                    <a:pt x="9514" y="3579"/>
                    <a:pt x="9374" y="4909"/>
                    <a:pt x="8367" y="5116"/>
                  </a:cubicBezTo>
                  <a:cubicBezTo>
                    <a:pt x="8339" y="5122"/>
                    <a:pt x="8309" y="5125"/>
                    <a:pt x="8279" y="5125"/>
                  </a:cubicBezTo>
                  <a:cubicBezTo>
                    <a:pt x="7676" y="5125"/>
                    <a:pt x="6748" y="4011"/>
                    <a:pt x="7853" y="2870"/>
                  </a:cubicBezTo>
                  <a:cubicBezTo>
                    <a:pt x="8730" y="1964"/>
                    <a:pt x="8118" y="458"/>
                    <a:pt x="7912" y="24"/>
                  </a:cubicBezTo>
                  <a:cubicBezTo>
                    <a:pt x="7905" y="8"/>
                    <a:pt x="7891" y="1"/>
                    <a:pt x="7877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6"/>
            <p:cNvSpPr/>
            <p:nvPr/>
          </p:nvSpPr>
          <p:spPr>
            <a:xfrm>
              <a:off x="8248847" y="2888828"/>
              <a:ext cx="74142" cy="138402"/>
            </a:xfrm>
            <a:custGeom>
              <a:avLst/>
              <a:gdLst/>
              <a:ahLst/>
              <a:cxnLst/>
              <a:rect l="l" t="t" r="r" b="b"/>
              <a:pathLst>
                <a:path w="2746" h="5126" extrusionOk="0">
                  <a:moveTo>
                    <a:pt x="1892" y="0"/>
                  </a:moveTo>
                  <a:cubicBezTo>
                    <a:pt x="1873" y="0"/>
                    <a:pt x="1855" y="12"/>
                    <a:pt x="1851" y="34"/>
                  </a:cubicBezTo>
                  <a:cubicBezTo>
                    <a:pt x="1819" y="249"/>
                    <a:pt x="2118" y="1586"/>
                    <a:pt x="1026" y="2870"/>
                  </a:cubicBezTo>
                  <a:cubicBezTo>
                    <a:pt x="0" y="4076"/>
                    <a:pt x="852" y="5126"/>
                    <a:pt x="1449" y="5126"/>
                  </a:cubicBezTo>
                  <a:cubicBezTo>
                    <a:pt x="1481" y="5126"/>
                    <a:pt x="1512" y="5122"/>
                    <a:pt x="1542" y="5116"/>
                  </a:cubicBezTo>
                  <a:cubicBezTo>
                    <a:pt x="1663" y="5091"/>
                    <a:pt x="1781" y="5046"/>
                    <a:pt x="1889" y="4983"/>
                  </a:cubicBezTo>
                  <a:cubicBezTo>
                    <a:pt x="1390" y="4650"/>
                    <a:pt x="998" y="3769"/>
                    <a:pt x="1869" y="2870"/>
                  </a:cubicBezTo>
                  <a:cubicBezTo>
                    <a:pt x="2746" y="1964"/>
                    <a:pt x="2132" y="458"/>
                    <a:pt x="1928" y="24"/>
                  </a:cubicBezTo>
                  <a:cubicBezTo>
                    <a:pt x="1921" y="8"/>
                    <a:pt x="1906" y="0"/>
                    <a:pt x="1892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6"/>
            <p:cNvSpPr/>
            <p:nvPr/>
          </p:nvSpPr>
          <p:spPr>
            <a:xfrm>
              <a:off x="8228516" y="2972285"/>
              <a:ext cx="163107" cy="213246"/>
            </a:xfrm>
            <a:custGeom>
              <a:avLst/>
              <a:gdLst/>
              <a:ahLst/>
              <a:cxnLst/>
              <a:rect l="l" t="t" r="r" b="b"/>
              <a:pathLst>
                <a:path w="6041" h="7898" extrusionOk="0">
                  <a:moveTo>
                    <a:pt x="4341" y="0"/>
                  </a:moveTo>
                  <a:cubicBezTo>
                    <a:pt x="4321" y="0"/>
                    <a:pt x="4301" y="15"/>
                    <a:pt x="4300" y="39"/>
                  </a:cubicBezTo>
                  <a:cubicBezTo>
                    <a:pt x="4290" y="321"/>
                    <a:pt x="4230" y="953"/>
                    <a:pt x="3938" y="1434"/>
                  </a:cubicBezTo>
                  <a:cubicBezTo>
                    <a:pt x="3989" y="2270"/>
                    <a:pt x="3734" y="2955"/>
                    <a:pt x="3743" y="3434"/>
                  </a:cubicBezTo>
                  <a:cubicBezTo>
                    <a:pt x="3755" y="4162"/>
                    <a:pt x="5121" y="7701"/>
                    <a:pt x="1" y="7891"/>
                  </a:cubicBezTo>
                  <a:cubicBezTo>
                    <a:pt x="131" y="7896"/>
                    <a:pt x="266" y="7897"/>
                    <a:pt x="406" y="7897"/>
                  </a:cubicBezTo>
                  <a:cubicBezTo>
                    <a:pt x="6041" y="7897"/>
                    <a:pt x="4598" y="4183"/>
                    <a:pt x="4586" y="3434"/>
                  </a:cubicBezTo>
                  <a:cubicBezTo>
                    <a:pt x="4574" y="2707"/>
                    <a:pt x="5164" y="1506"/>
                    <a:pt x="4376" y="22"/>
                  </a:cubicBezTo>
                  <a:cubicBezTo>
                    <a:pt x="4368" y="7"/>
                    <a:pt x="4354" y="0"/>
                    <a:pt x="4341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2" name="Google Shape;2772;p46"/>
          <p:cNvGrpSpPr/>
          <p:nvPr/>
        </p:nvGrpSpPr>
        <p:grpSpPr>
          <a:xfrm>
            <a:off x="3154244" y="3427367"/>
            <a:ext cx="387639" cy="376974"/>
            <a:chOff x="3154244" y="3491117"/>
            <a:chExt cx="387639" cy="376974"/>
          </a:xfrm>
        </p:grpSpPr>
        <p:sp>
          <p:nvSpPr>
            <p:cNvPr id="2773" name="Google Shape;2773;p46"/>
            <p:cNvSpPr/>
            <p:nvPr/>
          </p:nvSpPr>
          <p:spPr>
            <a:xfrm>
              <a:off x="3234002" y="3569120"/>
              <a:ext cx="307827" cy="298971"/>
            </a:xfrm>
            <a:custGeom>
              <a:avLst/>
              <a:gdLst/>
              <a:ahLst/>
              <a:cxnLst/>
              <a:rect l="l" t="t" r="r" b="b"/>
              <a:pathLst>
                <a:path w="11401" h="11073" extrusionOk="0">
                  <a:moveTo>
                    <a:pt x="10329" y="1"/>
                  </a:moveTo>
                  <a:cubicBezTo>
                    <a:pt x="10166" y="1"/>
                    <a:pt x="10002" y="62"/>
                    <a:pt x="9872" y="190"/>
                  </a:cubicBezTo>
                  <a:lnTo>
                    <a:pt x="321" y="9743"/>
                  </a:lnTo>
                  <a:cubicBezTo>
                    <a:pt x="0" y="10062"/>
                    <a:pt x="99" y="10604"/>
                    <a:pt x="513" y="10791"/>
                  </a:cubicBezTo>
                  <a:lnTo>
                    <a:pt x="665" y="10859"/>
                  </a:lnTo>
                  <a:cubicBezTo>
                    <a:pt x="983" y="11002"/>
                    <a:pt x="1320" y="11072"/>
                    <a:pt x="1654" y="11072"/>
                  </a:cubicBezTo>
                  <a:cubicBezTo>
                    <a:pt x="2281" y="11072"/>
                    <a:pt x="2898" y="10828"/>
                    <a:pt x="3361" y="10365"/>
                  </a:cubicBezTo>
                  <a:lnTo>
                    <a:pt x="10496" y="3229"/>
                  </a:lnTo>
                  <a:cubicBezTo>
                    <a:pt x="11204" y="2522"/>
                    <a:pt x="11401" y="1448"/>
                    <a:pt x="10989" y="534"/>
                  </a:cubicBezTo>
                  <a:lnTo>
                    <a:pt x="10922" y="383"/>
                  </a:lnTo>
                  <a:cubicBezTo>
                    <a:pt x="10811" y="136"/>
                    <a:pt x="10572" y="1"/>
                    <a:pt x="10329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6"/>
            <p:cNvSpPr/>
            <p:nvPr/>
          </p:nvSpPr>
          <p:spPr>
            <a:xfrm>
              <a:off x="3267320" y="3569120"/>
              <a:ext cx="274563" cy="298944"/>
            </a:xfrm>
            <a:custGeom>
              <a:avLst/>
              <a:gdLst/>
              <a:ahLst/>
              <a:cxnLst/>
              <a:rect l="l" t="t" r="r" b="b"/>
              <a:pathLst>
                <a:path w="10169" h="11072" extrusionOk="0">
                  <a:moveTo>
                    <a:pt x="9096" y="0"/>
                  </a:moveTo>
                  <a:cubicBezTo>
                    <a:pt x="8949" y="0"/>
                    <a:pt x="8800" y="50"/>
                    <a:pt x="8676" y="156"/>
                  </a:cubicBezTo>
                  <a:cubicBezTo>
                    <a:pt x="8750" y="217"/>
                    <a:pt x="8806" y="294"/>
                    <a:pt x="8845" y="381"/>
                  </a:cubicBezTo>
                  <a:lnTo>
                    <a:pt x="8914" y="534"/>
                  </a:lnTo>
                  <a:cubicBezTo>
                    <a:pt x="9326" y="1446"/>
                    <a:pt x="9129" y="2520"/>
                    <a:pt x="8420" y="3229"/>
                  </a:cubicBezTo>
                  <a:lnTo>
                    <a:pt x="1284" y="10365"/>
                  </a:lnTo>
                  <a:cubicBezTo>
                    <a:pt x="935" y="10715"/>
                    <a:pt x="486" y="10948"/>
                    <a:pt x="0" y="11035"/>
                  </a:cubicBezTo>
                  <a:cubicBezTo>
                    <a:pt x="140" y="11060"/>
                    <a:pt x="281" y="11072"/>
                    <a:pt x="420" y="11072"/>
                  </a:cubicBezTo>
                  <a:cubicBezTo>
                    <a:pt x="1055" y="11072"/>
                    <a:pt x="1670" y="10822"/>
                    <a:pt x="2127" y="10365"/>
                  </a:cubicBezTo>
                  <a:lnTo>
                    <a:pt x="9262" y="3229"/>
                  </a:lnTo>
                  <a:cubicBezTo>
                    <a:pt x="9972" y="2520"/>
                    <a:pt x="10168" y="1446"/>
                    <a:pt x="9756" y="534"/>
                  </a:cubicBezTo>
                  <a:lnTo>
                    <a:pt x="9688" y="381"/>
                  </a:lnTo>
                  <a:cubicBezTo>
                    <a:pt x="9577" y="136"/>
                    <a:pt x="9339" y="0"/>
                    <a:pt x="9096" y="0"/>
                  </a:cubicBez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6"/>
            <p:cNvSpPr/>
            <p:nvPr/>
          </p:nvSpPr>
          <p:spPr>
            <a:xfrm>
              <a:off x="3154244" y="3491117"/>
              <a:ext cx="307827" cy="298998"/>
            </a:xfrm>
            <a:custGeom>
              <a:avLst/>
              <a:gdLst/>
              <a:ahLst/>
              <a:cxnLst/>
              <a:rect l="l" t="t" r="r" b="b"/>
              <a:pathLst>
                <a:path w="11401" h="11074" extrusionOk="0">
                  <a:moveTo>
                    <a:pt x="9747" y="1"/>
                  </a:moveTo>
                  <a:cubicBezTo>
                    <a:pt x="9120" y="1"/>
                    <a:pt x="8503" y="245"/>
                    <a:pt x="8042" y="708"/>
                  </a:cubicBezTo>
                  <a:lnTo>
                    <a:pt x="906" y="7843"/>
                  </a:lnTo>
                  <a:cubicBezTo>
                    <a:pt x="197" y="8553"/>
                    <a:pt x="0" y="9626"/>
                    <a:pt x="412" y="10539"/>
                  </a:cubicBezTo>
                  <a:lnTo>
                    <a:pt x="480" y="10691"/>
                  </a:lnTo>
                  <a:cubicBezTo>
                    <a:pt x="591" y="10939"/>
                    <a:pt x="829" y="11073"/>
                    <a:pt x="1071" y="11073"/>
                  </a:cubicBezTo>
                  <a:cubicBezTo>
                    <a:pt x="1234" y="11073"/>
                    <a:pt x="1399" y="11012"/>
                    <a:pt x="1528" y="10883"/>
                  </a:cubicBezTo>
                  <a:lnTo>
                    <a:pt x="11079" y="1332"/>
                  </a:lnTo>
                  <a:lnTo>
                    <a:pt x="11081" y="1330"/>
                  </a:lnTo>
                  <a:cubicBezTo>
                    <a:pt x="11401" y="1010"/>
                    <a:pt x="11302" y="469"/>
                    <a:pt x="10888" y="282"/>
                  </a:cubicBezTo>
                  <a:lnTo>
                    <a:pt x="10737" y="214"/>
                  </a:lnTo>
                  <a:cubicBezTo>
                    <a:pt x="10419" y="70"/>
                    <a:pt x="10082" y="1"/>
                    <a:pt x="9747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6"/>
            <p:cNvSpPr/>
            <p:nvPr/>
          </p:nvSpPr>
          <p:spPr>
            <a:xfrm>
              <a:off x="3170471" y="3491171"/>
              <a:ext cx="291600" cy="298944"/>
            </a:xfrm>
            <a:custGeom>
              <a:avLst/>
              <a:gdLst/>
              <a:ahLst/>
              <a:cxnLst/>
              <a:rect l="l" t="t" r="r" b="b"/>
              <a:pathLst>
                <a:path w="10800" h="11072" extrusionOk="0">
                  <a:moveTo>
                    <a:pt x="9145" y="0"/>
                  </a:moveTo>
                  <a:cubicBezTo>
                    <a:pt x="8989" y="0"/>
                    <a:pt x="8832" y="15"/>
                    <a:pt x="8677" y="46"/>
                  </a:cubicBezTo>
                  <a:cubicBezTo>
                    <a:pt x="8856" y="82"/>
                    <a:pt x="9032" y="138"/>
                    <a:pt x="9198" y="214"/>
                  </a:cubicBezTo>
                  <a:lnTo>
                    <a:pt x="9350" y="280"/>
                  </a:lnTo>
                  <a:cubicBezTo>
                    <a:pt x="9764" y="467"/>
                    <a:pt x="9863" y="1008"/>
                    <a:pt x="9542" y="1330"/>
                  </a:cubicBezTo>
                  <a:lnTo>
                    <a:pt x="1" y="10871"/>
                  </a:lnTo>
                  <a:cubicBezTo>
                    <a:pt x="128" y="11004"/>
                    <a:pt x="299" y="11072"/>
                    <a:pt x="470" y="11072"/>
                  </a:cubicBezTo>
                  <a:cubicBezTo>
                    <a:pt x="635" y="11072"/>
                    <a:pt x="800" y="11009"/>
                    <a:pt x="927" y="10883"/>
                  </a:cubicBezTo>
                  <a:lnTo>
                    <a:pt x="10478" y="1330"/>
                  </a:lnTo>
                  <a:cubicBezTo>
                    <a:pt x="10800" y="1010"/>
                    <a:pt x="10701" y="468"/>
                    <a:pt x="10287" y="282"/>
                  </a:cubicBezTo>
                  <a:lnTo>
                    <a:pt x="10287" y="280"/>
                  </a:lnTo>
                  <a:lnTo>
                    <a:pt x="10136" y="214"/>
                  </a:lnTo>
                  <a:cubicBezTo>
                    <a:pt x="9823" y="72"/>
                    <a:pt x="9485" y="0"/>
                    <a:pt x="9145" y="0"/>
                  </a:cubicBez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6"/>
            <p:cNvSpPr/>
            <p:nvPr/>
          </p:nvSpPr>
          <p:spPr>
            <a:xfrm>
              <a:off x="3171578" y="3506426"/>
              <a:ext cx="352890" cy="346356"/>
            </a:xfrm>
            <a:custGeom>
              <a:avLst/>
              <a:gdLst/>
              <a:ahLst/>
              <a:cxnLst/>
              <a:rect l="l" t="t" r="r" b="b"/>
              <a:pathLst>
                <a:path w="13070" h="12828" extrusionOk="0">
                  <a:moveTo>
                    <a:pt x="11714" y="0"/>
                  </a:moveTo>
                  <a:cubicBezTo>
                    <a:pt x="11398" y="0"/>
                    <a:pt x="11082" y="121"/>
                    <a:pt x="10841" y="361"/>
                  </a:cubicBezTo>
                  <a:lnTo>
                    <a:pt x="483" y="10719"/>
                  </a:lnTo>
                  <a:cubicBezTo>
                    <a:pt x="1" y="11201"/>
                    <a:pt x="1" y="11984"/>
                    <a:pt x="483" y="12466"/>
                  </a:cubicBezTo>
                  <a:cubicBezTo>
                    <a:pt x="725" y="12707"/>
                    <a:pt x="1041" y="12828"/>
                    <a:pt x="1357" y="12828"/>
                  </a:cubicBezTo>
                  <a:cubicBezTo>
                    <a:pt x="1673" y="12828"/>
                    <a:pt x="1989" y="12707"/>
                    <a:pt x="2230" y="12466"/>
                  </a:cubicBezTo>
                  <a:lnTo>
                    <a:pt x="12588" y="2109"/>
                  </a:lnTo>
                  <a:cubicBezTo>
                    <a:pt x="13070" y="1626"/>
                    <a:pt x="13070" y="845"/>
                    <a:pt x="12588" y="363"/>
                  </a:cubicBezTo>
                  <a:cubicBezTo>
                    <a:pt x="12347" y="121"/>
                    <a:pt x="12030" y="0"/>
                    <a:pt x="11714" y="0"/>
                  </a:cubicBezTo>
                  <a:close/>
                </a:path>
              </a:pathLst>
            </a:custGeom>
            <a:solidFill>
              <a:srgbClr val="9B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6"/>
            <p:cNvSpPr/>
            <p:nvPr/>
          </p:nvSpPr>
          <p:spPr>
            <a:xfrm>
              <a:off x="3192206" y="3506426"/>
              <a:ext cx="332262" cy="346383"/>
            </a:xfrm>
            <a:custGeom>
              <a:avLst/>
              <a:gdLst/>
              <a:ahLst/>
              <a:cxnLst/>
              <a:rect l="l" t="t" r="r" b="b"/>
              <a:pathLst>
                <a:path w="12306" h="12829" extrusionOk="0">
                  <a:moveTo>
                    <a:pt x="10950" y="1"/>
                  </a:moveTo>
                  <a:cubicBezTo>
                    <a:pt x="10846" y="1"/>
                    <a:pt x="10742" y="14"/>
                    <a:pt x="10639" y="40"/>
                  </a:cubicBezTo>
                  <a:cubicBezTo>
                    <a:pt x="11362" y="435"/>
                    <a:pt x="11504" y="1414"/>
                    <a:pt x="10921" y="1999"/>
                  </a:cubicBezTo>
                  <a:lnTo>
                    <a:pt x="563" y="12355"/>
                  </a:lnTo>
                  <a:cubicBezTo>
                    <a:pt x="408" y="12511"/>
                    <a:pt x="215" y="12622"/>
                    <a:pt x="1" y="12677"/>
                  </a:cubicBezTo>
                  <a:cubicBezTo>
                    <a:pt x="188" y="12779"/>
                    <a:pt x="392" y="12828"/>
                    <a:pt x="594" y="12828"/>
                  </a:cubicBezTo>
                  <a:cubicBezTo>
                    <a:pt x="914" y="12828"/>
                    <a:pt x="1229" y="12704"/>
                    <a:pt x="1466" y="12466"/>
                  </a:cubicBezTo>
                  <a:lnTo>
                    <a:pt x="11824" y="2110"/>
                  </a:lnTo>
                  <a:cubicBezTo>
                    <a:pt x="12306" y="1626"/>
                    <a:pt x="12306" y="845"/>
                    <a:pt x="11824" y="363"/>
                  </a:cubicBezTo>
                  <a:cubicBezTo>
                    <a:pt x="11589" y="127"/>
                    <a:pt x="11274" y="1"/>
                    <a:pt x="10950" y="1"/>
                  </a:cubicBezTo>
                  <a:close/>
                </a:path>
              </a:pathLst>
            </a:custGeom>
            <a:solidFill>
              <a:srgbClr val="8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6"/>
            <p:cNvSpPr/>
            <p:nvPr/>
          </p:nvSpPr>
          <p:spPr>
            <a:xfrm>
              <a:off x="3204815" y="3526028"/>
              <a:ext cx="290358" cy="301131"/>
            </a:xfrm>
            <a:custGeom>
              <a:avLst/>
              <a:gdLst/>
              <a:ahLst/>
              <a:cxnLst/>
              <a:rect l="l" t="t" r="r" b="b"/>
              <a:pathLst>
                <a:path w="10754" h="11153" extrusionOk="0">
                  <a:moveTo>
                    <a:pt x="8235" y="1"/>
                  </a:moveTo>
                  <a:cubicBezTo>
                    <a:pt x="8154" y="1"/>
                    <a:pt x="8072" y="25"/>
                    <a:pt x="8001" y="75"/>
                  </a:cubicBezTo>
                  <a:cubicBezTo>
                    <a:pt x="7820" y="205"/>
                    <a:pt x="7777" y="456"/>
                    <a:pt x="7905" y="639"/>
                  </a:cubicBezTo>
                  <a:cubicBezTo>
                    <a:pt x="7905" y="639"/>
                    <a:pt x="8880" y="2008"/>
                    <a:pt x="9225" y="2588"/>
                  </a:cubicBezTo>
                  <a:cubicBezTo>
                    <a:pt x="9579" y="3179"/>
                    <a:pt x="9678" y="3478"/>
                    <a:pt x="9704" y="3617"/>
                  </a:cubicBezTo>
                  <a:cubicBezTo>
                    <a:pt x="9615" y="3593"/>
                    <a:pt x="9459" y="3536"/>
                    <a:pt x="9200" y="3395"/>
                  </a:cubicBezTo>
                  <a:cubicBezTo>
                    <a:pt x="8866" y="3212"/>
                    <a:pt x="8471" y="2950"/>
                    <a:pt x="8088" y="2695"/>
                  </a:cubicBezTo>
                  <a:cubicBezTo>
                    <a:pt x="7623" y="2386"/>
                    <a:pt x="7141" y="2066"/>
                    <a:pt x="6731" y="1863"/>
                  </a:cubicBezTo>
                  <a:cubicBezTo>
                    <a:pt x="6574" y="1786"/>
                    <a:pt x="6252" y="1626"/>
                    <a:pt x="5932" y="1626"/>
                  </a:cubicBezTo>
                  <a:cubicBezTo>
                    <a:pt x="5748" y="1626"/>
                    <a:pt x="5565" y="1678"/>
                    <a:pt x="5415" y="1829"/>
                  </a:cubicBezTo>
                  <a:cubicBezTo>
                    <a:pt x="5001" y="2242"/>
                    <a:pt x="5327" y="2899"/>
                    <a:pt x="5451" y="3145"/>
                  </a:cubicBezTo>
                  <a:cubicBezTo>
                    <a:pt x="5652" y="3555"/>
                    <a:pt x="5972" y="4036"/>
                    <a:pt x="6281" y="4502"/>
                  </a:cubicBezTo>
                  <a:cubicBezTo>
                    <a:pt x="6536" y="4885"/>
                    <a:pt x="6799" y="5280"/>
                    <a:pt x="6981" y="5614"/>
                  </a:cubicBezTo>
                  <a:cubicBezTo>
                    <a:pt x="7116" y="5861"/>
                    <a:pt x="7175" y="6014"/>
                    <a:pt x="7199" y="6104"/>
                  </a:cubicBezTo>
                  <a:cubicBezTo>
                    <a:pt x="7109" y="6080"/>
                    <a:pt x="6955" y="6022"/>
                    <a:pt x="6707" y="5887"/>
                  </a:cubicBezTo>
                  <a:cubicBezTo>
                    <a:pt x="6374" y="5704"/>
                    <a:pt x="5979" y="5443"/>
                    <a:pt x="5596" y="5188"/>
                  </a:cubicBezTo>
                  <a:cubicBezTo>
                    <a:pt x="5131" y="4878"/>
                    <a:pt x="4649" y="4559"/>
                    <a:pt x="4240" y="4355"/>
                  </a:cubicBezTo>
                  <a:cubicBezTo>
                    <a:pt x="4083" y="4278"/>
                    <a:pt x="3760" y="4118"/>
                    <a:pt x="3439" y="4118"/>
                  </a:cubicBezTo>
                  <a:cubicBezTo>
                    <a:pt x="3256" y="4118"/>
                    <a:pt x="3073" y="4171"/>
                    <a:pt x="2922" y="4321"/>
                  </a:cubicBezTo>
                  <a:cubicBezTo>
                    <a:pt x="2510" y="4733"/>
                    <a:pt x="2835" y="5390"/>
                    <a:pt x="2958" y="5637"/>
                  </a:cubicBezTo>
                  <a:cubicBezTo>
                    <a:pt x="3162" y="6046"/>
                    <a:pt x="3481" y="6528"/>
                    <a:pt x="3789" y="6995"/>
                  </a:cubicBezTo>
                  <a:cubicBezTo>
                    <a:pt x="4044" y="7378"/>
                    <a:pt x="4307" y="7773"/>
                    <a:pt x="4488" y="8106"/>
                  </a:cubicBezTo>
                  <a:cubicBezTo>
                    <a:pt x="4623" y="8352"/>
                    <a:pt x="4683" y="8506"/>
                    <a:pt x="4707" y="8597"/>
                  </a:cubicBezTo>
                  <a:cubicBezTo>
                    <a:pt x="4616" y="8573"/>
                    <a:pt x="4462" y="8515"/>
                    <a:pt x="4215" y="8380"/>
                  </a:cubicBezTo>
                  <a:cubicBezTo>
                    <a:pt x="3883" y="8197"/>
                    <a:pt x="3486" y="7933"/>
                    <a:pt x="3103" y="7680"/>
                  </a:cubicBezTo>
                  <a:cubicBezTo>
                    <a:pt x="2638" y="7371"/>
                    <a:pt x="2156" y="7051"/>
                    <a:pt x="1748" y="6848"/>
                  </a:cubicBezTo>
                  <a:cubicBezTo>
                    <a:pt x="1590" y="6770"/>
                    <a:pt x="1267" y="6610"/>
                    <a:pt x="946" y="6610"/>
                  </a:cubicBezTo>
                  <a:cubicBezTo>
                    <a:pt x="763" y="6610"/>
                    <a:pt x="580" y="6662"/>
                    <a:pt x="430" y="6812"/>
                  </a:cubicBezTo>
                  <a:cubicBezTo>
                    <a:pt x="1" y="7243"/>
                    <a:pt x="361" y="8033"/>
                    <a:pt x="770" y="8749"/>
                  </a:cubicBezTo>
                  <a:cubicBezTo>
                    <a:pt x="1161" y="9433"/>
                    <a:pt x="2206" y="10920"/>
                    <a:pt x="2249" y="10980"/>
                  </a:cubicBezTo>
                  <a:cubicBezTo>
                    <a:pt x="2327" y="11092"/>
                    <a:pt x="2452" y="11152"/>
                    <a:pt x="2580" y="11152"/>
                  </a:cubicBezTo>
                  <a:cubicBezTo>
                    <a:pt x="2660" y="11152"/>
                    <a:pt x="2740" y="11128"/>
                    <a:pt x="2811" y="11079"/>
                  </a:cubicBezTo>
                  <a:cubicBezTo>
                    <a:pt x="2996" y="10952"/>
                    <a:pt x="3040" y="10699"/>
                    <a:pt x="2912" y="10516"/>
                  </a:cubicBezTo>
                  <a:cubicBezTo>
                    <a:pt x="2869" y="10455"/>
                    <a:pt x="1943" y="9139"/>
                    <a:pt x="1580" y="8532"/>
                  </a:cubicBezTo>
                  <a:cubicBezTo>
                    <a:pt x="1209" y="7911"/>
                    <a:pt x="1093" y="7591"/>
                    <a:pt x="1057" y="7438"/>
                  </a:cubicBezTo>
                  <a:lnTo>
                    <a:pt x="1057" y="7438"/>
                  </a:lnTo>
                  <a:cubicBezTo>
                    <a:pt x="1148" y="7462"/>
                    <a:pt x="1302" y="7521"/>
                    <a:pt x="1546" y="7655"/>
                  </a:cubicBezTo>
                  <a:cubicBezTo>
                    <a:pt x="1879" y="7836"/>
                    <a:pt x="2274" y="8099"/>
                    <a:pt x="2657" y="8354"/>
                  </a:cubicBezTo>
                  <a:cubicBezTo>
                    <a:pt x="3122" y="8663"/>
                    <a:pt x="3604" y="8983"/>
                    <a:pt x="4013" y="9185"/>
                  </a:cubicBezTo>
                  <a:cubicBezTo>
                    <a:pt x="4171" y="9263"/>
                    <a:pt x="4494" y="9424"/>
                    <a:pt x="4814" y="9424"/>
                  </a:cubicBezTo>
                  <a:cubicBezTo>
                    <a:pt x="4998" y="9424"/>
                    <a:pt x="5180" y="9371"/>
                    <a:pt x="5331" y="9221"/>
                  </a:cubicBezTo>
                  <a:cubicBezTo>
                    <a:pt x="5743" y="8807"/>
                    <a:pt x="5418" y="8150"/>
                    <a:pt x="5295" y="7904"/>
                  </a:cubicBezTo>
                  <a:cubicBezTo>
                    <a:pt x="5092" y="7494"/>
                    <a:pt x="4772" y="7012"/>
                    <a:pt x="4464" y="6547"/>
                  </a:cubicBezTo>
                  <a:cubicBezTo>
                    <a:pt x="4209" y="6164"/>
                    <a:pt x="3946" y="5767"/>
                    <a:pt x="3765" y="5436"/>
                  </a:cubicBezTo>
                  <a:cubicBezTo>
                    <a:pt x="3628" y="5188"/>
                    <a:pt x="3570" y="5034"/>
                    <a:pt x="3546" y="4943"/>
                  </a:cubicBezTo>
                  <a:lnTo>
                    <a:pt x="3546" y="4943"/>
                  </a:lnTo>
                  <a:cubicBezTo>
                    <a:pt x="3637" y="4969"/>
                    <a:pt x="3791" y="5027"/>
                    <a:pt x="4039" y="5162"/>
                  </a:cubicBezTo>
                  <a:cubicBezTo>
                    <a:pt x="4370" y="5345"/>
                    <a:pt x="4767" y="5607"/>
                    <a:pt x="5150" y="5861"/>
                  </a:cubicBezTo>
                  <a:cubicBezTo>
                    <a:pt x="5615" y="6171"/>
                    <a:pt x="6097" y="6491"/>
                    <a:pt x="6505" y="6694"/>
                  </a:cubicBezTo>
                  <a:cubicBezTo>
                    <a:pt x="6663" y="6771"/>
                    <a:pt x="6986" y="6931"/>
                    <a:pt x="7306" y="6931"/>
                  </a:cubicBezTo>
                  <a:cubicBezTo>
                    <a:pt x="7490" y="6931"/>
                    <a:pt x="7673" y="6879"/>
                    <a:pt x="7823" y="6728"/>
                  </a:cubicBezTo>
                  <a:cubicBezTo>
                    <a:pt x="8235" y="6314"/>
                    <a:pt x="7911" y="5658"/>
                    <a:pt x="7787" y="5412"/>
                  </a:cubicBezTo>
                  <a:cubicBezTo>
                    <a:pt x="7584" y="5002"/>
                    <a:pt x="7264" y="4521"/>
                    <a:pt x="6955" y="4054"/>
                  </a:cubicBezTo>
                  <a:cubicBezTo>
                    <a:pt x="6702" y="3672"/>
                    <a:pt x="6439" y="3277"/>
                    <a:pt x="6256" y="2943"/>
                  </a:cubicBezTo>
                  <a:cubicBezTo>
                    <a:pt x="6121" y="2695"/>
                    <a:pt x="6064" y="2543"/>
                    <a:pt x="6039" y="2453"/>
                  </a:cubicBezTo>
                  <a:lnTo>
                    <a:pt x="6039" y="2453"/>
                  </a:lnTo>
                  <a:cubicBezTo>
                    <a:pt x="6129" y="2477"/>
                    <a:pt x="6283" y="2535"/>
                    <a:pt x="6529" y="2670"/>
                  </a:cubicBezTo>
                  <a:cubicBezTo>
                    <a:pt x="6863" y="2853"/>
                    <a:pt x="7259" y="3114"/>
                    <a:pt x="7640" y="3369"/>
                  </a:cubicBezTo>
                  <a:cubicBezTo>
                    <a:pt x="8107" y="3678"/>
                    <a:pt x="8589" y="3998"/>
                    <a:pt x="8998" y="4201"/>
                  </a:cubicBezTo>
                  <a:cubicBezTo>
                    <a:pt x="9155" y="4279"/>
                    <a:pt x="9478" y="4439"/>
                    <a:pt x="9799" y="4439"/>
                  </a:cubicBezTo>
                  <a:cubicBezTo>
                    <a:pt x="9982" y="4439"/>
                    <a:pt x="10165" y="4386"/>
                    <a:pt x="10316" y="4236"/>
                  </a:cubicBezTo>
                  <a:cubicBezTo>
                    <a:pt x="10753" y="3798"/>
                    <a:pt x="10417" y="3044"/>
                    <a:pt x="10032" y="2365"/>
                  </a:cubicBezTo>
                  <a:lnTo>
                    <a:pt x="10032" y="2364"/>
                  </a:lnTo>
                  <a:cubicBezTo>
                    <a:pt x="9658" y="1709"/>
                    <a:pt x="8565" y="170"/>
                    <a:pt x="8565" y="170"/>
                  </a:cubicBezTo>
                  <a:cubicBezTo>
                    <a:pt x="8486" y="60"/>
                    <a:pt x="8361" y="1"/>
                    <a:pt x="8235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0" name="Google Shape;2780;p46"/>
          <p:cNvGrpSpPr/>
          <p:nvPr/>
        </p:nvGrpSpPr>
        <p:grpSpPr>
          <a:xfrm>
            <a:off x="3159590" y="2850485"/>
            <a:ext cx="376893" cy="326106"/>
            <a:chOff x="3159590" y="2914235"/>
            <a:chExt cx="376893" cy="326106"/>
          </a:xfrm>
        </p:grpSpPr>
        <p:sp>
          <p:nvSpPr>
            <p:cNvPr id="2781" name="Google Shape;2781;p46"/>
            <p:cNvSpPr/>
            <p:nvPr/>
          </p:nvSpPr>
          <p:spPr>
            <a:xfrm>
              <a:off x="3218342" y="2914235"/>
              <a:ext cx="259389" cy="192834"/>
            </a:xfrm>
            <a:custGeom>
              <a:avLst/>
              <a:gdLst/>
              <a:ahLst/>
              <a:cxnLst/>
              <a:rect l="l" t="t" r="r" b="b"/>
              <a:pathLst>
                <a:path w="9607" h="7142" extrusionOk="0">
                  <a:moveTo>
                    <a:pt x="3643" y="1"/>
                  </a:moveTo>
                  <a:cubicBezTo>
                    <a:pt x="1631" y="1"/>
                    <a:pt x="1" y="1632"/>
                    <a:pt x="1" y="3644"/>
                  </a:cubicBezTo>
                  <a:lnTo>
                    <a:pt x="1" y="7141"/>
                  </a:lnTo>
                  <a:lnTo>
                    <a:pt x="9606" y="7141"/>
                  </a:lnTo>
                  <a:lnTo>
                    <a:pt x="9606" y="3644"/>
                  </a:lnTo>
                  <a:cubicBezTo>
                    <a:pt x="9606" y="1632"/>
                    <a:pt x="7975" y="1"/>
                    <a:pt x="5963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6"/>
            <p:cNvSpPr/>
            <p:nvPr/>
          </p:nvSpPr>
          <p:spPr>
            <a:xfrm>
              <a:off x="3356582" y="2914235"/>
              <a:ext cx="121149" cy="192834"/>
            </a:xfrm>
            <a:custGeom>
              <a:avLst/>
              <a:gdLst/>
              <a:ahLst/>
              <a:cxnLst/>
              <a:rect l="l" t="t" r="r" b="b"/>
              <a:pathLst>
                <a:path w="4487" h="7142" extrusionOk="0">
                  <a:moveTo>
                    <a:pt x="1" y="1"/>
                  </a:moveTo>
                  <a:cubicBezTo>
                    <a:pt x="2013" y="1"/>
                    <a:pt x="3643" y="1632"/>
                    <a:pt x="3643" y="3644"/>
                  </a:cubicBezTo>
                  <a:lnTo>
                    <a:pt x="3643" y="7141"/>
                  </a:lnTo>
                  <a:lnTo>
                    <a:pt x="4486" y="7141"/>
                  </a:lnTo>
                  <a:lnTo>
                    <a:pt x="4486" y="3644"/>
                  </a:lnTo>
                  <a:cubicBezTo>
                    <a:pt x="4486" y="1632"/>
                    <a:pt x="2855" y="1"/>
                    <a:pt x="843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6"/>
            <p:cNvSpPr/>
            <p:nvPr/>
          </p:nvSpPr>
          <p:spPr>
            <a:xfrm>
              <a:off x="3159590" y="3081041"/>
              <a:ext cx="376893" cy="45549"/>
            </a:xfrm>
            <a:custGeom>
              <a:avLst/>
              <a:gdLst/>
              <a:ahLst/>
              <a:cxnLst/>
              <a:rect l="l" t="t" r="r" b="b"/>
              <a:pathLst>
                <a:path w="13959" h="1687" extrusionOk="0">
                  <a:moveTo>
                    <a:pt x="1484" y="1"/>
                  </a:moveTo>
                  <a:cubicBezTo>
                    <a:pt x="665" y="3"/>
                    <a:pt x="0" y="666"/>
                    <a:pt x="0" y="1486"/>
                  </a:cubicBezTo>
                  <a:cubicBezTo>
                    <a:pt x="0" y="1598"/>
                    <a:pt x="89" y="1686"/>
                    <a:pt x="200" y="1686"/>
                  </a:cubicBezTo>
                  <a:lnTo>
                    <a:pt x="13758" y="1686"/>
                  </a:lnTo>
                  <a:cubicBezTo>
                    <a:pt x="13870" y="1686"/>
                    <a:pt x="13958" y="1598"/>
                    <a:pt x="13958" y="1486"/>
                  </a:cubicBezTo>
                  <a:cubicBezTo>
                    <a:pt x="13958" y="666"/>
                    <a:pt x="13293" y="1"/>
                    <a:pt x="12475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6"/>
            <p:cNvSpPr/>
            <p:nvPr/>
          </p:nvSpPr>
          <p:spPr>
            <a:xfrm>
              <a:off x="3473627" y="3081041"/>
              <a:ext cx="62856" cy="45549"/>
            </a:xfrm>
            <a:custGeom>
              <a:avLst/>
              <a:gdLst/>
              <a:ahLst/>
              <a:cxnLst/>
              <a:rect l="l" t="t" r="r" b="b"/>
              <a:pathLst>
                <a:path w="2328" h="1687" extrusionOk="0">
                  <a:moveTo>
                    <a:pt x="1" y="1"/>
                  </a:moveTo>
                  <a:cubicBezTo>
                    <a:pt x="821" y="3"/>
                    <a:pt x="1485" y="666"/>
                    <a:pt x="1485" y="1486"/>
                  </a:cubicBezTo>
                  <a:cubicBezTo>
                    <a:pt x="1485" y="1598"/>
                    <a:pt x="1396" y="1686"/>
                    <a:pt x="1285" y="1686"/>
                  </a:cubicBezTo>
                  <a:lnTo>
                    <a:pt x="2127" y="1686"/>
                  </a:lnTo>
                  <a:cubicBezTo>
                    <a:pt x="2239" y="1686"/>
                    <a:pt x="2327" y="1598"/>
                    <a:pt x="2327" y="1486"/>
                  </a:cubicBezTo>
                  <a:cubicBezTo>
                    <a:pt x="2327" y="666"/>
                    <a:pt x="1662" y="3"/>
                    <a:pt x="844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6"/>
            <p:cNvSpPr/>
            <p:nvPr/>
          </p:nvSpPr>
          <p:spPr>
            <a:xfrm>
              <a:off x="3179840" y="3059414"/>
              <a:ext cx="31698" cy="67176"/>
            </a:xfrm>
            <a:custGeom>
              <a:avLst/>
              <a:gdLst/>
              <a:ahLst/>
              <a:cxnLst/>
              <a:rect l="l" t="t" r="r" b="b"/>
              <a:pathLst>
                <a:path w="1174" h="2488" extrusionOk="0">
                  <a:moveTo>
                    <a:pt x="208" y="0"/>
                  </a:moveTo>
                  <a:cubicBezTo>
                    <a:pt x="98" y="0"/>
                    <a:pt x="8" y="89"/>
                    <a:pt x="6" y="200"/>
                  </a:cubicBezTo>
                  <a:cubicBezTo>
                    <a:pt x="1" y="457"/>
                    <a:pt x="16" y="715"/>
                    <a:pt x="50" y="969"/>
                  </a:cubicBezTo>
                  <a:cubicBezTo>
                    <a:pt x="153" y="1693"/>
                    <a:pt x="411" y="2183"/>
                    <a:pt x="635" y="2487"/>
                  </a:cubicBezTo>
                  <a:lnTo>
                    <a:pt x="1174" y="2487"/>
                  </a:lnTo>
                  <a:cubicBezTo>
                    <a:pt x="994" y="2316"/>
                    <a:pt x="563" y="1816"/>
                    <a:pt x="445" y="831"/>
                  </a:cubicBezTo>
                  <a:cubicBezTo>
                    <a:pt x="420" y="624"/>
                    <a:pt x="411" y="416"/>
                    <a:pt x="414" y="207"/>
                  </a:cubicBezTo>
                  <a:cubicBezTo>
                    <a:pt x="416" y="94"/>
                    <a:pt x="327" y="2"/>
                    <a:pt x="214" y="0"/>
                  </a:cubicBezTo>
                  <a:cubicBezTo>
                    <a:pt x="212" y="0"/>
                    <a:pt x="210" y="0"/>
                    <a:pt x="208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6"/>
            <p:cNvSpPr/>
            <p:nvPr/>
          </p:nvSpPr>
          <p:spPr>
            <a:xfrm>
              <a:off x="3237485" y="3059549"/>
              <a:ext cx="31698" cy="67041"/>
            </a:xfrm>
            <a:custGeom>
              <a:avLst/>
              <a:gdLst/>
              <a:ahLst/>
              <a:cxnLst/>
              <a:rect l="l" t="t" r="r" b="b"/>
              <a:pathLst>
                <a:path w="1174" h="2483" extrusionOk="0">
                  <a:moveTo>
                    <a:pt x="211" y="0"/>
                  </a:moveTo>
                  <a:cubicBezTo>
                    <a:pt x="102" y="0"/>
                    <a:pt x="11" y="85"/>
                    <a:pt x="6" y="195"/>
                  </a:cubicBezTo>
                  <a:cubicBezTo>
                    <a:pt x="1" y="397"/>
                    <a:pt x="10" y="597"/>
                    <a:pt x="30" y="799"/>
                  </a:cubicBezTo>
                  <a:cubicBezTo>
                    <a:pt x="114" y="1612"/>
                    <a:pt x="394" y="2156"/>
                    <a:pt x="635" y="2482"/>
                  </a:cubicBezTo>
                  <a:lnTo>
                    <a:pt x="1174" y="2482"/>
                  </a:lnTo>
                  <a:cubicBezTo>
                    <a:pt x="991" y="2311"/>
                    <a:pt x="555" y="1802"/>
                    <a:pt x="440" y="799"/>
                  </a:cubicBezTo>
                  <a:cubicBezTo>
                    <a:pt x="420" y="600"/>
                    <a:pt x="411" y="402"/>
                    <a:pt x="415" y="204"/>
                  </a:cubicBezTo>
                  <a:cubicBezTo>
                    <a:pt x="413" y="93"/>
                    <a:pt x="324" y="2"/>
                    <a:pt x="215" y="0"/>
                  </a:cubicBezTo>
                  <a:cubicBezTo>
                    <a:pt x="214" y="0"/>
                    <a:pt x="212" y="0"/>
                    <a:pt x="211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6"/>
            <p:cNvSpPr/>
            <p:nvPr/>
          </p:nvSpPr>
          <p:spPr>
            <a:xfrm>
              <a:off x="3295157" y="3059414"/>
              <a:ext cx="31671" cy="67176"/>
            </a:xfrm>
            <a:custGeom>
              <a:avLst/>
              <a:gdLst/>
              <a:ahLst/>
              <a:cxnLst/>
              <a:rect l="l" t="t" r="r" b="b"/>
              <a:pathLst>
                <a:path w="1173" h="2488" extrusionOk="0">
                  <a:moveTo>
                    <a:pt x="211" y="0"/>
                  </a:moveTo>
                  <a:cubicBezTo>
                    <a:pt x="98" y="0"/>
                    <a:pt x="7" y="88"/>
                    <a:pt x="5" y="200"/>
                  </a:cubicBezTo>
                  <a:cubicBezTo>
                    <a:pt x="0" y="402"/>
                    <a:pt x="9" y="602"/>
                    <a:pt x="29" y="804"/>
                  </a:cubicBezTo>
                  <a:cubicBezTo>
                    <a:pt x="113" y="1617"/>
                    <a:pt x="393" y="2161"/>
                    <a:pt x="634" y="2487"/>
                  </a:cubicBezTo>
                  <a:lnTo>
                    <a:pt x="1173" y="2487"/>
                  </a:lnTo>
                  <a:cubicBezTo>
                    <a:pt x="990" y="2316"/>
                    <a:pt x="554" y="1807"/>
                    <a:pt x="441" y="804"/>
                  </a:cubicBezTo>
                  <a:cubicBezTo>
                    <a:pt x="419" y="605"/>
                    <a:pt x="410" y="407"/>
                    <a:pt x="414" y="209"/>
                  </a:cubicBezTo>
                  <a:cubicBezTo>
                    <a:pt x="416" y="96"/>
                    <a:pt x="327" y="2"/>
                    <a:pt x="214" y="0"/>
                  </a:cubicBezTo>
                  <a:cubicBezTo>
                    <a:pt x="213" y="0"/>
                    <a:pt x="212" y="0"/>
                    <a:pt x="211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6"/>
            <p:cNvSpPr/>
            <p:nvPr/>
          </p:nvSpPr>
          <p:spPr>
            <a:xfrm>
              <a:off x="3484535" y="3059414"/>
              <a:ext cx="31671" cy="67176"/>
            </a:xfrm>
            <a:custGeom>
              <a:avLst/>
              <a:gdLst/>
              <a:ahLst/>
              <a:cxnLst/>
              <a:rect l="l" t="t" r="r" b="b"/>
              <a:pathLst>
                <a:path w="1173" h="2488" extrusionOk="0">
                  <a:moveTo>
                    <a:pt x="963" y="0"/>
                  </a:moveTo>
                  <a:cubicBezTo>
                    <a:pt x="961" y="0"/>
                    <a:pt x="960" y="0"/>
                    <a:pt x="959" y="0"/>
                  </a:cubicBezTo>
                  <a:cubicBezTo>
                    <a:pt x="846" y="2"/>
                    <a:pt x="758" y="96"/>
                    <a:pt x="759" y="209"/>
                  </a:cubicBezTo>
                  <a:cubicBezTo>
                    <a:pt x="763" y="416"/>
                    <a:pt x="754" y="624"/>
                    <a:pt x="729" y="831"/>
                  </a:cubicBezTo>
                  <a:cubicBezTo>
                    <a:pt x="611" y="1817"/>
                    <a:pt x="181" y="2316"/>
                    <a:pt x="0" y="2487"/>
                  </a:cubicBezTo>
                  <a:lnTo>
                    <a:pt x="539" y="2487"/>
                  </a:lnTo>
                  <a:cubicBezTo>
                    <a:pt x="763" y="2183"/>
                    <a:pt x="1021" y="1693"/>
                    <a:pt x="1123" y="969"/>
                  </a:cubicBezTo>
                  <a:cubicBezTo>
                    <a:pt x="1158" y="715"/>
                    <a:pt x="1173" y="458"/>
                    <a:pt x="1168" y="200"/>
                  </a:cubicBezTo>
                  <a:cubicBezTo>
                    <a:pt x="1166" y="88"/>
                    <a:pt x="1074" y="0"/>
                    <a:pt x="963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6"/>
            <p:cNvSpPr/>
            <p:nvPr/>
          </p:nvSpPr>
          <p:spPr>
            <a:xfrm>
              <a:off x="3426890" y="3059549"/>
              <a:ext cx="31671" cy="67041"/>
            </a:xfrm>
            <a:custGeom>
              <a:avLst/>
              <a:gdLst/>
              <a:ahLst/>
              <a:cxnLst/>
              <a:rect l="l" t="t" r="r" b="b"/>
              <a:pathLst>
                <a:path w="1173" h="2483" extrusionOk="0">
                  <a:moveTo>
                    <a:pt x="964" y="0"/>
                  </a:moveTo>
                  <a:cubicBezTo>
                    <a:pt x="963" y="0"/>
                    <a:pt x="962" y="0"/>
                    <a:pt x="961" y="0"/>
                  </a:cubicBezTo>
                  <a:cubicBezTo>
                    <a:pt x="850" y="2"/>
                    <a:pt x="761" y="93"/>
                    <a:pt x="759" y="204"/>
                  </a:cubicBezTo>
                  <a:cubicBezTo>
                    <a:pt x="764" y="402"/>
                    <a:pt x="754" y="600"/>
                    <a:pt x="733" y="797"/>
                  </a:cubicBezTo>
                  <a:cubicBezTo>
                    <a:pt x="621" y="1802"/>
                    <a:pt x="183" y="2310"/>
                    <a:pt x="0" y="2482"/>
                  </a:cubicBezTo>
                  <a:lnTo>
                    <a:pt x="539" y="2482"/>
                  </a:lnTo>
                  <a:cubicBezTo>
                    <a:pt x="780" y="2156"/>
                    <a:pt x="1060" y="1612"/>
                    <a:pt x="1144" y="797"/>
                  </a:cubicBezTo>
                  <a:cubicBezTo>
                    <a:pt x="1164" y="597"/>
                    <a:pt x="1173" y="397"/>
                    <a:pt x="1168" y="195"/>
                  </a:cubicBezTo>
                  <a:cubicBezTo>
                    <a:pt x="1163" y="85"/>
                    <a:pt x="1072" y="0"/>
                    <a:pt x="964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6"/>
            <p:cNvSpPr/>
            <p:nvPr/>
          </p:nvSpPr>
          <p:spPr>
            <a:xfrm>
              <a:off x="3369272" y="3059414"/>
              <a:ext cx="31644" cy="67176"/>
            </a:xfrm>
            <a:custGeom>
              <a:avLst/>
              <a:gdLst/>
              <a:ahLst/>
              <a:cxnLst/>
              <a:rect l="l" t="t" r="r" b="b"/>
              <a:pathLst>
                <a:path w="1172" h="2488" extrusionOk="0">
                  <a:moveTo>
                    <a:pt x="963" y="0"/>
                  </a:moveTo>
                  <a:cubicBezTo>
                    <a:pt x="962" y="0"/>
                    <a:pt x="961" y="0"/>
                    <a:pt x="960" y="0"/>
                  </a:cubicBezTo>
                  <a:cubicBezTo>
                    <a:pt x="847" y="2"/>
                    <a:pt x="756" y="96"/>
                    <a:pt x="760" y="209"/>
                  </a:cubicBezTo>
                  <a:cubicBezTo>
                    <a:pt x="763" y="407"/>
                    <a:pt x="755" y="605"/>
                    <a:pt x="732" y="802"/>
                  </a:cubicBezTo>
                  <a:cubicBezTo>
                    <a:pt x="619" y="1807"/>
                    <a:pt x="182" y="2315"/>
                    <a:pt x="1" y="2487"/>
                  </a:cubicBezTo>
                  <a:lnTo>
                    <a:pt x="539" y="2487"/>
                  </a:lnTo>
                  <a:cubicBezTo>
                    <a:pt x="780" y="2161"/>
                    <a:pt x="1059" y="1617"/>
                    <a:pt x="1143" y="802"/>
                  </a:cubicBezTo>
                  <a:cubicBezTo>
                    <a:pt x="1163" y="602"/>
                    <a:pt x="1172" y="402"/>
                    <a:pt x="1168" y="200"/>
                  </a:cubicBezTo>
                  <a:cubicBezTo>
                    <a:pt x="1167" y="88"/>
                    <a:pt x="1074" y="0"/>
                    <a:pt x="963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6"/>
            <p:cNvSpPr/>
            <p:nvPr/>
          </p:nvSpPr>
          <p:spPr>
            <a:xfrm>
              <a:off x="3236081" y="3164471"/>
              <a:ext cx="223938" cy="75870"/>
            </a:xfrm>
            <a:custGeom>
              <a:avLst/>
              <a:gdLst/>
              <a:ahLst/>
              <a:cxnLst/>
              <a:rect l="l" t="t" r="r" b="b"/>
              <a:pathLst>
                <a:path w="8294" h="2810" extrusionOk="0">
                  <a:moveTo>
                    <a:pt x="3103" y="1"/>
                  </a:moveTo>
                  <a:cubicBezTo>
                    <a:pt x="3025" y="1"/>
                    <a:pt x="2942" y="10"/>
                    <a:pt x="2855" y="31"/>
                  </a:cubicBezTo>
                  <a:cubicBezTo>
                    <a:pt x="1719" y="297"/>
                    <a:pt x="1536" y="1779"/>
                    <a:pt x="542" y="1779"/>
                  </a:cubicBezTo>
                  <a:cubicBezTo>
                    <a:pt x="399" y="1779"/>
                    <a:pt x="239" y="1749"/>
                    <a:pt x="56" y="1679"/>
                  </a:cubicBezTo>
                  <a:cubicBezTo>
                    <a:pt x="52" y="1677"/>
                    <a:pt x="48" y="1676"/>
                    <a:pt x="43" y="1676"/>
                  </a:cubicBezTo>
                  <a:cubicBezTo>
                    <a:pt x="19" y="1676"/>
                    <a:pt x="1" y="1702"/>
                    <a:pt x="14" y="1725"/>
                  </a:cubicBezTo>
                  <a:cubicBezTo>
                    <a:pt x="144" y="1984"/>
                    <a:pt x="654" y="2800"/>
                    <a:pt x="1863" y="2800"/>
                  </a:cubicBezTo>
                  <a:cubicBezTo>
                    <a:pt x="2033" y="2800"/>
                    <a:pt x="2218" y="2783"/>
                    <a:pt x="2417" y="2747"/>
                  </a:cubicBezTo>
                  <a:cubicBezTo>
                    <a:pt x="3269" y="2592"/>
                    <a:pt x="3708" y="2188"/>
                    <a:pt x="3935" y="1792"/>
                  </a:cubicBezTo>
                  <a:cubicBezTo>
                    <a:pt x="3981" y="1710"/>
                    <a:pt x="4063" y="1669"/>
                    <a:pt x="4144" y="1669"/>
                  </a:cubicBezTo>
                  <a:cubicBezTo>
                    <a:pt x="4226" y="1669"/>
                    <a:pt x="4309" y="1711"/>
                    <a:pt x="4354" y="1793"/>
                  </a:cubicBezTo>
                  <a:cubicBezTo>
                    <a:pt x="4580" y="2192"/>
                    <a:pt x="5019" y="2600"/>
                    <a:pt x="5876" y="2757"/>
                  </a:cubicBezTo>
                  <a:cubicBezTo>
                    <a:pt x="6075" y="2794"/>
                    <a:pt x="6260" y="2810"/>
                    <a:pt x="6430" y="2810"/>
                  </a:cubicBezTo>
                  <a:cubicBezTo>
                    <a:pt x="7639" y="2810"/>
                    <a:pt x="8149" y="1994"/>
                    <a:pt x="8281" y="1735"/>
                  </a:cubicBezTo>
                  <a:cubicBezTo>
                    <a:pt x="8294" y="1712"/>
                    <a:pt x="8275" y="1686"/>
                    <a:pt x="8251" y="1686"/>
                  </a:cubicBezTo>
                  <a:cubicBezTo>
                    <a:pt x="8247" y="1686"/>
                    <a:pt x="8243" y="1687"/>
                    <a:pt x="8238" y="1689"/>
                  </a:cubicBezTo>
                  <a:lnTo>
                    <a:pt x="8240" y="1689"/>
                  </a:lnTo>
                  <a:cubicBezTo>
                    <a:pt x="8057" y="1759"/>
                    <a:pt x="7897" y="1790"/>
                    <a:pt x="7753" y="1790"/>
                  </a:cubicBezTo>
                  <a:cubicBezTo>
                    <a:pt x="6759" y="1790"/>
                    <a:pt x="6575" y="307"/>
                    <a:pt x="5441" y="41"/>
                  </a:cubicBezTo>
                  <a:cubicBezTo>
                    <a:pt x="5354" y="21"/>
                    <a:pt x="5271" y="11"/>
                    <a:pt x="5193" y="11"/>
                  </a:cubicBezTo>
                  <a:cubicBezTo>
                    <a:pt x="4821" y="11"/>
                    <a:pt x="4555" y="222"/>
                    <a:pt x="4380" y="431"/>
                  </a:cubicBezTo>
                  <a:cubicBezTo>
                    <a:pt x="4321" y="503"/>
                    <a:pt x="4237" y="539"/>
                    <a:pt x="4152" y="539"/>
                  </a:cubicBezTo>
                  <a:cubicBezTo>
                    <a:pt x="4067" y="539"/>
                    <a:pt x="3982" y="502"/>
                    <a:pt x="3923" y="429"/>
                  </a:cubicBezTo>
                  <a:cubicBezTo>
                    <a:pt x="3748" y="217"/>
                    <a:pt x="3478" y="1"/>
                    <a:pt x="3103" y="1"/>
                  </a:cubicBezTo>
                  <a:close/>
                </a:path>
              </a:pathLst>
            </a:custGeom>
            <a:solidFill>
              <a:srgbClr val="9B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6"/>
            <p:cNvSpPr/>
            <p:nvPr/>
          </p:nvSpPr>
          <p:spPr>
            <a:xfrm>
              <a:off x="3365438" y="3164768"/>
              <a:ext cx="69417" cy="48033"/>
            </a:xfrm>
            <a:custGeom>
              <a:avLst/>
              <a:gdLst/>
              <a:ahLst/>
              <a:cxnLst/>
              <a:rect l="l" t="t" r="r" b="b"/>
              <a:pathLst>
                <a:path w="2571" h="1779" extrusionOk="0">
                  <a:moveTo>
                    <a:pt x="400" y="0"/>
                  </a:moveTo>
                  <a:cubicBezTo>
                    <a:pt x="250" y="0"/>
                    <a:pt x="117" y="35"/>
                    <a:pt x="1" y="90"/>
                  </a:cubicBezTo>
                  <a:cubicBezTo>
                    <a:pt x="969" y="465"/>
                    <a:pt x="1186" y="1778"/>
                    <a:pt x="2122" y="1778"/>
                  </a:cubicBezTo>
                  <a:cubicBezTo>
                    <a:pt x="2255" y="1778"/>
                    <a:pt x="2403" y="1752"/>
                    <a:pt x="2570" y="1692"/>
                  </a:cubicBezTo>
                  <a:cubicBezTo>
                    <a:pt x="1893" y="1370"/>
                    <a:pt x="1618" y="257"/>
                    <a:pt x="647" y="30"/>
                  </a:cubicBezTo>
                  <a:cubicBezTo>
                    <a:pt x="560" y="10"/>
                    <a:pt x="477" y="0"/>
                    <a:pt x="400" y="0"/>
                  </a:cubicBezTo>
                  <a:close/>
                </a:path>
              </a:pathLst>
            </a:custGeom>
            <a:solidFill>
              <a:srgbClr val="8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6"/>
            <p:cNvSpPr/>
            <p:nvPr/>
          </p:nvSpPr>
          <p:spPr>
            <a:xfrm>
              <a:off x="3397973" y="3209993"/>
              <a:ext cx="62019" cy="30348"/>
            </a:xfrm>
            <a:custGeom>
              <a:avLst/>
              <a:gdLst/>
              <a:ahLst/>
              <a:cxnLst/>
              <a:rect l="l" t="t" r="r" b="b"/>
              <a:pathLst>
                <a:path w="2297" h="1124" extrusionOk="0">
                  <a:moveTo>
                    <a:pt x="2254" y="0"/>
                  </a:moveTo>
                  <a:cubicBezTo>
                    <a:pt x="2249" y="0"/>
                    <a:pt x="2245" y="1"/>
                    <a:pt x="2240" y="3"/>
                  </a:cubicBezTo>
                  <a:lnTo>
                    <a:pt x="2242" y="3"/>
                  </a:lnTo>
                  <a:cubicBezTo>
                    <a:pt x="2060" y="73"/>
                    <a:pt x="1900" y="103"/>
                    <a:pt x="1757" y="103"/>
                  </a:cubicBezTo>
                  <a:cubicBezTo>
                    <a:pt x="1644" y="103"/>
                    <a:pt x="1541" y="84"/>
                    <a:pt x="1445" y="49"/>
                  </a:cubicBezTo>
                  <a:cubicBezTo>
                    <a:pt x="1157" y="606"/>
                    <a:pt x="621" y="993"/>
                    <a:pt x="1" y="1090"/>
                  </a:cubicBezTo>
                  <a:cubicBezTo>
                    <a:pt x="155" y="1113"/>
                    <a:pt x="300" y="1123"/>
                    <a:pt x="437" y="1123"/>
                  </a:cubicBezTo>
                  <a:cubicBezTo>
                    <a:pt x="1644" y="1123"/>
                    <a:pt x="2153" y="309"/>
                    <a:pt x="2283" y="49"/>
                  </a:cubicBezTo>
                  <a:cubicBezTo>
                    <a:pt x="2296" y="26"/>
                    <a:pt x="2277" y="0"/>
                    <a:pt x="2254" y="0"/>
                  </a:cubicBezTo>
                  <a:close/>
                </a:path>
              </a:pathLst>
            </a:custGeom>
            <a:solidFill>
              <a:srgbClr val="8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4" name="Google Shape;2794;p46"/>
          <p:cNvGrpSpPr/>
          <p:nvPr/>
        </p:nvGrpSpPr>
        <p:grpSpPr>
          <a:xfrm>
            <a:off x="3158807" y="2284079"/>
            <a:ext cx="378270" cy="254286"/>
            <a:chOff x="3158807" y="2347829"/>
            <a:chExt cx="378270" cy="254286"/>
          </a:xfrm>
        </p:grpSpPr>
        <p:sp>
          <p:nvSpPr>
            <p:cNvPr id="2795" name="Google Shape;2795;p46"/>
            <p:cNvSpPr/>
            <p:nvPr/>
          </p:nvSpPr>
          <p:spPr>
            <a:xfrm>
              <a:off x="3282548" y="2388464"/>
              <a:ext cx="184059" cy="208143"/>
            </a:xfrm>
            <a:custGeom>
              <a:avLst/>
              <a:gdLst/>
              <a:ahLst/>
              <a:cxnLst/>
              <a:rect l="l" t="t" r="r" b="b"/>
              <a:pathLst>
                <a:path w="6817" h="7709" extrusionOk="0">
                  <a:moveTo>
                    <a:pt x="2537" y="1"/>
                  </a:moveTo>
                  <a:lnTo>
                    <a:pt x="0" y="7150"/>
                  </a:lnTo>
                  <a:cubicBezTo>
                    <a:pt x="0" y="7150"/>
                    <a:pt x="2149" y="7709"/>
                    <a:pt x="3481" y="7709"/>
                  </a:cubicBezTo>
                  <a:cubicBezTo>
                    <a:pt x="4813" y="7709"/>
                    <a:pt x="6816" y="6921"/>
                    <a:pt x="6816" y="6921"/>
                  </a:cubicBezTo>
                  <a:lnTo>
                    <a:pt x="4555" y="1"/>
                  </a:lnTo>
                  <a:cubicBezTo>
                    <a:pt x="4555" y="1"/>
                    <a:pt x="4161" y="283"/>
                    <a:pt x="3481" y="283"/>
                  </a:cubicBezTo>
                  <a:cubicBezTo>
                    <a:pt x="2802" y="283"/>
                    <a:pt x="2537" y="1"/>
                    <a:pt x="2537" y="1"/>
                  </a:cubicBezTo>
                  <a:close/>
                </a:path>
              </a:pathLst>
            </a:custGeom>
            <a:solidFill>
              <a:srgbClr val="7CA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6"/>
            <p:cNvSpPr/>
            <p:nvPr/>
          </p:nvSpPr>
          <p:spPr>
            <a:xfrm>
              <a:off x="3158807" y="2347829"/>
              <a:ext cx="130194" cy="198234"/>
            </a:xfrm>
            <a:custGeom>
              <a:avLst/>
              <a:gdLst/>
              <a:ahLst/>
              <a:cxnLst/>
              <a:rect l="l" t="t" r="r" b="b"/>
              <a:pathLst>
                <a:path w="4822" h="7342" extrusionOk="0">
                  <a:moveTo>
                    <a:pt x="2727" y="1"/>
                  </a:moveTo>
                  <a:cubicBezTo>
                    <a:pt x="2642" y="1"/>
                    <a:pt x="2561" y="52"/>
                    <a:pt x="2527" y="135"/>
                  </a:cubicBezTo>
                  <a:lnTo>
                    <a:pt x="45" y="6243"/>
                  </a:lnTo>
                  <a:cubicBezTo>
                    <a:pt x="0" y="6354"/>
                    <a:pt x="53" y="6479"/>
                    <a:pt x="163" y="6523"/>
                  </a:cubicBezTo>
                  <a:lnTo>
                    <a:pt x="2178" y="7342"/>
                  </a:lnTo>
                  <a:lnTo>
                    <a:pt x="4821" y="836"/>
                  </a:lnTo>
                  <a:lnTo>
                    <a:pt x="2807" y="17"/>
                  </a:lnTo>
                  <a:cubicBezTo>
                    <a:pt x="2781" y="6"/>
                    <a:pt x="2754" y="1"/>
                    <a:pt x="2727" y="1"/>
                  </a:cubicBezTo>
                  <a:close/>
                </a:path>
              </a:pathLst>
            </a:custGeom>
            <a:solidFill>
              <a:srgbClr val="7CA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6"/>
            <p:cNvSpPr/>
            <p:nvPr/>
          </p:nvSpPr>
          <p:spPr>
            <a:xfrm>
              <a:off x="3188669" y="2358791"/>
              <a:ext cx="100359" cy="187380"/>
            </a:xfrm>
            <a:custGeom>
              <a:avLst/>
              <a:gdLst/>
              <a:ahLst/>
              <a:cxnLst/>
              <a:rect l="l" t="t" r="r" b="b"/>
              <a:pathLst>
                <a:path w="3717" h="6940" extrusionOk="0">
                  <a:moveTo>
                    <a:pt x="2648" y="0"/>
                  </a:moveTo>
                  <a:lnTo>
                    <a:pt x="0" y="6505"/>
                  </a:lnTo>
                  <a:lnTo>
                    <a:pt x="1069" y="6939"/>
                  </a:lnTo>
                  <a:lnTo>
                    <a:pt x="3717" y="435"/>
                  </a:lnTo>
                  <a:lnTo>
                    <a:pt x="2648" y="0"/>
                  </a:lnTo>
                  <a:close/>
                </a:path>
              </a:pathLst>
            </a:custGeom>
            <a:solidFill>
              <a:srgbClr val="678D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6"/>
            <p:cNvSpPr/>
            <p:nvPr/>
          </p:nvSpPr>
          <p:spPr>
            <a:xfrm>
              <a:off x="3210647" y="2370752"/>
              <a:ext cx="34722" cy="31725"/>
            </a:xfrm>
            <a:custGeom>
              <a:avLst/>
              <a:gdLst/>
              <a:ahLst/>
              <a:cxnLst/>
              <a:rect l="l" t="t" r="r" b="b"/>
              <a:pathLst>
                <a:path w="1286" h="1175" extrusionOk="0">
                  <a:moveTo>
                    <a:pt x="318" y="0"/>
                  </a:moveTo>
                  <a:lnTo>
                    <a:pt x="0" y="780"/>
                  </a:lnTo>
                  <a:lnTo>
                    <a:pt x="968" y="1175"/>
                  </a:lnTo>
                  <a:lnTo>
                    <a:pt x="1286" y="393"/>
                  </a:lnTo>
                  <a:lnTo>
                    <a:pt x="318" y="0"/>
                  </a:lnTo>
                  <a:close/>
                </a:path>
              </a:pathLst>
            </a:custGeom>
            <a:solidFill>
              <a:srgbClr val="68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46"/>
            <p:cNvSpPr/>
            <p:nvPr/>
          </p:nvSpPr>
          <p:spPr>
            <a:xfrm>
              <a:off x="3202061" y="2391839"/>
              <a:ext cx="34722" cy="31698"/>
            </a:xfrm>
            <a:custGeom>
              <a:avLst/>
              <a:gdLst/>
              <a:ahLst/>
              <a:cxnLst/>
              <a:rect l="l" t="t" r="r" b="b"/>
              <a:pathLst>
                <a:path w="1286" h="1174" extrusionOk="0">
                  <a:moveTo>
                    <a:pt x="318" y="0"/>
                  </a:moveTo>
                  <a:lnTo>
                    <a:pt x="0" y="780"/>
                  </a:lnTo>
                  <a:lnTo>
                    <a:pt x="968" y="1173"/>
                  </a:lnTo>
                  <a:lnTo>
                    <a:pt x="1286" y="394"/>
                  </a:lnTo>
                  <a:lnTo>
                    <a:pt x="318" y="0"/>
                  </a:lnTo>
                  <a:close/>
                </a:path>
              </a:pathLst>
            </a:custGeom>
            <a:solidFill>
              <a:srgbClr val="EEF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46"/>
            <p:cNvSpPr/>
            <p:nvPr/>
          </p:nvSpPr>
          <p:spPr>
            <a:xfrm>
              <a:off x="3193502" y="2412899"/>
              <a:ext cx="34695" cy="31725"/>
            </a:xfrm>
            <a:custGeom>
              <a:avLst/>
              <a:gdLst/>
              <a:ahLst/>
              <a:cxnLst/>
              <a:rect l="l" t="t" r="r" b="b"/>
              <a:pathLst>
                <a:path w="1285" h="1175" extrusionOk="0">
                  <a:moveTo>
                    <a:pt x="317" y="0"/>
                  </a:moveTo>
                  <a:lnTo>
                    <a:pt x="1" y="781"/>
                  </a:lnTo>
                  <a:lnTo>
                    <a:pt x="967" y="1174"/>
                  </a:lnTo>
                  <a:lnTo>
                    <a:pt x="1285" y="395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68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46"/>
            <p:cNvSpPr/>
            <p:nvPr/>
          </p:nvSpPr>
          <p:spPr>
            <a:xfrm>
              <a:off x="3184916" y="2433986"/>
              <a:ext cx="34695" cy="31725"/>
            </a:xfrm>
            <a:custGeom>
              <a:avLst/>
              <a:gdLst/>
              <a:ahLst/>
              <a:cxnLst/>
              <a:rect l="l" t="t" r="r" b="b"/>
              <a:pathLst>
                <a:path w="1285" h="1175" extrusionOk="0">
                  <a:moveTo>
                    <a:pt x="319" y="0"/>
                  </a:moveTo>
                  <a:lnTo>
                    <a:pt x="1" y="782"/>
                  </a:lnTo>
                  <a:lnTo>
                    <a:pt x="967" y="1175"/>
                  </a:lnTo>
                  <a:lnTo>
                    <a:pt x="1285" y="393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EEF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46"/>
            <p:cNvSpPr/>
            <p:nvPr/>
          </p:nvSpPr>
          <p:spPr>
            <a:xfrm>
              <a:off x="3176330" y="2455073"/>
              <a:ext cx="34695" cy="31725"/>
            </a:xfrm>
            <a:custGeom>
              <a:avLst/>
              <a:gdLst/>
              <a:ahLst/>
              <a:cxnLst/>
              <a:rect l="l" t="t" r="r" b="b"/>
              <a:pathLst>
                <a:path w="1285" h="1175" extrusionOk="0">
                  <a:moveTo>
                    <a:pt x="319" y="1"/>
                  </a:moveTo>
                  <a:lnTo>
                    <a:pt x="1" y="782"/>
                  </a:lnTo>
                  <a:lnTo>
                    <a:pt x="967" y="1175"/>
                  </a:lnTo>
                  <a:lnTo>
                    <a:pt x="1285" y="394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rgbClr val="68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46"/>
            <p:cNvSpPr/>
            <p:nvPr/>
          </p:nvSpPr>
          <p:spPr>
            <a:xfrm>
              <a:off x="3167744" y="2476160"/>
              <a:ext cx="34695" cy="31752"/>
            </a:xfrm>
            <a:custGeom>
              <a:avLst/>
              <a:gdLst/>
              <a:ahLst/>
              <a:cxnLst/>
              <a:rect l="l" t="t" r="r" b="b"/>
              <a:pathLst>
                <a:path w="1285" h="1176" extrusionOk="0">
                  <a:moveTo>
                    <a:pt x="319" y="1"/>
                  </a:moveTo>
                  <a:lnTo>
                    <a:pt x="1" y="782"/>
                  </a:lnTo>
                  <a:lnTo>
                    <a:pt x="968" y="1175"/>
                  </a:lnTo>
                  <a:lnTo>
                    <a:pt x="1285" y="394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rgbClr val="EEF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46"/>
            <p:cNvSpPr/>
            <p:nvPr/>
          </p:nvSpPr>
          <p:spPr>
            <a:xfrm>
              <a:off x="3205706" y="2356658"/>
              <a:ext cx="155466" cy="227691"/>
            </a:xfrm>
            <a:custGeom>
              <a:avLst/>
              <a:gdLst/>
              <a:ahLst/>
              <a:cxnLst/>
              <a:rect l="l" t="t" r="r" b="b"/>
              <a:pathLst>
                <a:path w="5758" h="8433" extrusionOk="0">
                  <a:moveTo>
                    <a:pt x="3069" y="1"/>
                  </a:moveTo>
                  <a:cubicBezTo>
                    <a:pt x="3003" y="1"/>
                    <a:pt x="2939" y="40"/>
                    <a:pt x="2913" y="105"/>
                  </a:cubicBezTo>
                  <a:lnTo>
                    <a:pt x="36" y="7184"/>
                  </a:lnTo>
                  <a:cubicBezTo>
                    <a:pt x="0" y="7270"/>
                    <a:pt x="43" y="7369"/>
                    <a:pt x="128" y="7403"/>
                  </a:cubicBezTo>
                  <a:lnTo>
                    <a:pt x="2626" y="8420"/>
                  </a:lnTo>
                  <a:cubicBezTo>
                    <a:pt x="2647" y="8428"/>
                    <a:pt x="2668" y="8432"/>
                    <a:pt x="2689" y="8432"/>
                  </a:cubicBezTo>
                  <a:cubicBezTo>
                    <a:pt x="2756" y="8432"/>
                    <a:pt x="2819" y="8393"/>
                    <a:pt x="2846" y="8328"/>
                  </a:cubicBezTo>
                  <a:lnTo>
                    <a:pt x="5724" y="1249"/>
                  </a:lnTo>
                  <a:cubicBezTo>
                    <a:pt x="5758" y="1162"/>
                    <a:pt x="5717" y="1064"/>
                    <a:pt x="5631" y="1028"/>
                  </a:cubicBezTo>
                  <a:lnTo>
                    <a:pt x="3132" y="13"/>
                  </a:lnTo>
                  <a:cubicBezTo>
                    <a:pt x="3112" y="5"/>
                    <a:pt x="3090" y="1"/>
                    <a:pt x="3069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46"/>
            <p:cNvSpPr/>
            <p:nvPr/>
          </p:nvSpPr>
          <p:spPr>
            <a:xfrm>
              <a:off x="3255548" y="2375828"/>
              <a:ext cx="105624" cy="208521"/>
            </a:xfrm>
            <a:custGeom>
              <a:avLst/>
              <a:gdLst/>
              <a:ahLst/>
              <a:cxnLst/>
              <a:rect l="l" t="t" r="r" b="b"/>
              <a:pathLst>
                <a:path w="3912" h="7723" extrusionOk="0">
                  <a:moveTo>
                    <a:pt x="3004" y="0"/>
                  </a:moveTo>
                  <a:lnTo>
                    <a:pt x="3004" y="0"/>
                  </a:lnTo>
                  <a:cubicBezTo>
                    <a:pt x="3089" y="36"/>
                    <a:pt x="3132" y="135"/>
                    <a:pt x="3096" y="221"/>
                  </a:cubicBezTo>
                  <a:lnTo>
                    <a:pt x="219" y="7300"/>
                  </a:lnTo>
                  <a:cubicBezTo>
                    <a:pt x="193" y="7365"/>
                    <a:pt x="130" y="7404"/>
                    <a:pt x="63" y="7404"/>
                  </a:cubicBezTo>
                  <a:cubicBezTo>
                    <a:pt x="42" y="7404"/>
                    <a:pt x="21" y="7400"/>
                    <a:pt x="0" y="7392"/>
                  </a:cubicBezTo>
                  <a:lnTo>
                    <a:pt x="0" y="7392"/>
                  </a:lnTo>
                  <a:lnTo>
                    <a:pt x="780" y="7710"/>
                  </a:lnTo>
                  <a:cubicBezTo>
                    <a:pt x="801" y="7718"/>
                    <a:pt x="822" y="7722"/>
                    <a:pt x="843" y="7722"/>
                  </a:cubicBezTo>
                  <a:cubicBezTo>
                    <a:pt x="910" y="7722"/>
                    <a:pt x="973" y="7683"/>
                    <a:pt x="1000" y="7616"/>
                  </a:cubicBezTo>
                  <a:lnTo>
                    <a:pt x="3878" y="539"/>
                  </a:lnTo>
                  <a:cubicBezTo>
                    <a:pt x="3912" y="452"/>
                    <a:pt x="3871" y="354"/>
                    <a:pt x="3785" y="318"/>
                  </a:cubicBezTo>
                  <a:lnTo>
                    <a:pt x="3004" y="0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46"/>
            <p:cNvSpPr/>
            <p:nvPr/>
          </p:nvSpPr>
          <p:spPr>
            <a:xfrm>
              <a:off x="3244316" y="2391326"/>
              <a:ext cx="109242" cy="173718"/>
            </a:xfrm>
            <a:custGeom>
              <a:avLst/>
              <a:gdLst/>
              <a:ahLst/>
              <a:cxnLst/>
              <a:rect l="l" t="t" r="r" b="b"/>
              <a:pathLst>
                <a:path w="4046" h="6434" extrusionOk="0">
                  <a:moveTo>
                    <a:pt x="2553" y="0"/>
                  </a:moveTo>
                  <a:cubicBezTo>
                    <a:pt x="2376" y="0"/>
                    <a:pt x="2209" y="105"/>
                    <a:pt x="2138" y="279"/>
                  </a:cubicBezTo>
                  <a:lnTo>
                    <a:pt x="93" y="5312"/>
                  </a:lnTo>
                  <a:cubicBezTo>
                    <a:pt x="1" y="5541"/>
                    <a:pt x="110" y="5801"/>
                    <a:pt x="339" y="5895"/>
                  </a:cubicBezTo>
                  <a:lnTo>
                    <a:pt x="1664" y="6434"/>
                  </a:lnTo>
                  <a:lnTo>
                    <a:pt x="4046" y="573"/>
                  </a:lnTo>
                  <a:lnTo>
                    <a:pt x="2721" y="33"/>
                  </a:lnTo>
                  <a:cubicBezTo>
                    <a:pt x="2666" y="11"/>
                    <a:pt x="2609" y="0"/>
                    <a:pt x="2553" y="0"/>
                  </a:cubicBezTo>
                  <a:close/>
                </a:path>
              </a:pathLst>
            </a:custGeom>
            <a:solidFill>
              <a:srgbClr val="EEF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46"/>
            <p:cNvSpPr/>
            <p:nvPr/>
          </p:nvSpPr>
          <p:spPr>
            <a:xfrm>
              <a:off x="3268103" y="2398400"/>
              <a:ext cx="85509" cy="166779"/>
            </a:xfrm>
            <a:custGeom>
              <a:avLst/>
              <a:gdLst/>
              <a:ahLst/>
              <a:cxnLst/>
              <a:rect l="l" t="t" r="r" b="b"/>
              <a:pathLst>
                <a:path w="3167" h="6177" extrusionOk="0">
                  <a:moveTo>
                    <a:pt x="2385" y="0"/>
                  </a:moveTo>
                  <a:lnTo>
                    <a:pt x="0" y="5859"/>
                  </a:lnTo>
                  <a:lnTo>
                    <a:pt x="782" y="6177"/>
                  </a:lnTo>
                  <a:lnTo>
                    <a:pt x="3166" y="318"/>
                  </a:lnTo>
                  <a:lnTo>
                    <a:pt x="2385" y="0"/>
                  </a:lnTo>
                  <a:close/>
                </a:path>
              </a:pathLst>
            </a:custGeom>
            <a:solidFill>
              <a:srgbClr val="DEE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46"/>
            <p:cNvSpPr/>
            <p:nvPr/>
          </p:nvSpPr>
          <p:spPr>
            <a:xfrm>
              <a:off x="3392546" y="2360330"/>
              <a:ext cx="144531" cy="227934"/>
            </a:xfrm>
            <a:custGeom>
              <a:avLst/>
              <a:gdLst/>
              <a:ahLst/>
              <a:cxnLst/>
              <a:rect l="l" t="t" r="r" b="b"/>
              <a:pathLst>
                <a:path w="5353" h="8442" extrusionOk="0">
                  <a:moveTo>
                    <a:pt x="2750" y="1"/>
                  </a:moveTo>
                  <a:cubicBezTo>
                    <a:pt x="2732" y="1"/>
                    <a:pt x="2714" y="4"/>
                    <a:pt x="2696" y="10"/>
                  </a:cubicBezTo>
                  <a:lnTo>
                    <a:pt x="137" y="861"/>
                  </a:lnTo>
                  <a:cubicBezTo>
                    <a:pt x="48" y="891"/>
                    <a:pt x="0" y="986"/>
                    <a:pt x="31" y="1075"/>
                  </a:cubicBezTo>
                  <a:lnTo>
                    <a:pt x="2443" y="8325"/>
                  </a:lnTo>
                  <a:cubicBezTo>
                    <a:pt x="2468" y="8396"/>
                    <a:pt x="2534" y="8441"/>
                    <a:pt x="2605" y="8441"/>
                  </a:cubicBezTo>
                  <a:cubicBezTo>
                    <a:pt x="2622" y="8441"/>
                    <a:pt x="2640" y="8439"/>
                    <a:pt x="2657" y="8433"/>
                  </a:cubicBezTo>
                  <a:lnTo>
                    <a:pt x="5216" y="7580"/>
                  </a:lnTo>
                  <a:cubicBezTo>
                    <a:pt x="5305" y="7551"/>
                    <a:pt x="5353" y="7455"/>
                    <a:pt x="5324" y="7366"/>
                  </a:cubicBezTo>
                  <a:lnTo>
                    <a:pt x="2910" y="116"/>
                  </a:lnTo>
                  <a:cubicBezTo>
                    <a:pt x="2887" y="47"/>
                    <a:pt x="2821" y="1"/>
                    <a:pt x="2750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46"/>
            <p:cNvSpPr/>
            <p:nvPr/>
          </p:nvSpPr>
          <p:spPr>
            <a:xfrm>
              <a:off x="3443738" y="2360357"/>
              <a:ext cx="93339" cy="211842"/>
            </a:xfrm>
            <a:custGeom>
              <a:avLst/>
              <a:gdLst/>
              <a:ahLst/>
              <a:cxnLst/>
              <a:rect l="l" t="t" r="r" b="b"/>
              <a:pathLst>
                <a:path w="3457" h="7846" extrusionOk="0">
                  <a:moveTo>
                    <a:pt x="853" y="1"/>
                  </a:moveTo>
                  <a:cubicBezTo>
                    <a:pt x="836" y="1"/>
                    <a:pt x="818" y="3"/>
                    <a:pt x="800" y="9"/>
                  </a:cubicBezTo>
                  <a:lnTo>
                    <a:pt x="0" y="276"/>
                  </a:lnTo>
                  <a:cubicBezTo>
                    <a:pt x="18" y="270"/>
                    <a:pt x="36" y="267"/>
                    <a:pt x="53" y="267"/>
                  </a:cubicBezTo>
                  <a:cubicBezTo>
                    <a:pt x="124" y="267"/>
                    <a:pt x="190" y="312"/>
                    <a:pt x="214" y="382"/>
                  </a:cubicBezTo>
                  <a:lnTo>
                    <a:pt x="2628" y="7632"/>
                  </a:lnTo>
                  <a:cubicBezTo>
                    <a:pt x="2657" y="7721"/>
                    <a:pt x="2609" y="7816"/>
                    <a:pt x="2522" y="7846"/>
                  </a:cubicBezTo>
                  <a:lnTo>
                    <a:pt x="3320" y="7581"/>
                  </a:lnTo>
                  <a:cubicBezTo>
                    <a:pt x="3409" y="7551"/>
                    <a:pt x="3457" y="7456"/>
                    <a:pt x="3428" y="7367"/>
                  </a:cubicBezTo>
                  <a:lnTo>
                    <a:pt x="1014" y="117"/>
                  </a:lnTo>
                  <a:cubicBezTo>
                    <a:pt x="991" y="46"/>
                    <a:pt x="924" y="1"/>
                    <a:pt x="853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46"/>
            <p:cNvSpPr/>
            <p:nvPr/>
          </p:nvSpPr>
          <p:spPr>
            <a:xfrm>
              <a:off x="3433424" y="2408903"/>
              <a:ext cx="62802" cy="130815"/>
            </a:xfrm>
            <a:custGeom>
              <a:avLst/>
              <a:gdLst/>
              <a:ahLst/>
              <a:cxnLst/>
              <a:rect l="l" t="t" r="r" b="b"/>
              <a:pathLst>
                <a:path w="2326" h="4845" extrusionOk="0">
                  <a:moveTo>
                    <a:pt x="507" y="0"/>
                  </a:moveTo>
                  <a:cubicBezTo>
                    <a:pt x="460" y="0"/>
                    <a:pt x="412" y="8"/>
                    <a:pt x="365" y="23"/>
                  </a:cubicBezTo>
                  <a:cubicBezTo>
                    <a:pt x="129" y="102"/>
                    <a:pt x="1" y="357"/>
                    <a:pt x="79" y="592"/>
                  </a:cubicBezTo>
                  <a:lnTo>
                    <a:pt x="1392" y="4536"/>
                  </a:lnTo>
                  <a:cubicBezTo>
                    <a:pt x="1455" y="4725"/>
                    <a:pt x="1631" y="4845"/>
                    <a:pt x="1820" y="4845"/>
                  </a:cubicBezTo>
                  <a:cubicBezTo>
                    <a:pt x="1867" y="4845"/>
                    <a:pt x="1915" y="4838"/>
                    <a:pt x="1962" y="4822"/>
                  </a:cubicBezTo>
                  <a:cubicBezTo>
                    <a:pt x="2198" y="4743"/>
                    <a:pt x="2326" y="4488"/>
                    <a:pt x="2247" y="4253"/>
                  </a:cubicBezTo>
                  <a:lnTo>
                    <a:pt x="934" y="309"/>
                  </a:lnTo>
                  <a:cubicBezTo>
                    <a:pt x="871" y="120"/>
                    <a:pt x="696" y="0"/>
                    <a:pt x="507" y="0"/>
                  </a:cubicBezTo>
                  <a:close/>
                </a:path>
              </a:pathLst>
            </a:custGeom>
            <a:solidFill>
              <a:srgbClr val="EEF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46"/>
            <p:cNvSpPr/>
            <p:nvPr/>
          </p:nvSpPr>
          <p:spPr>
            <a:xfrm>
              <a:off x="3323723" y="2391488"/>
              <a:ext cx="106407" cy="210627"/>
            </a:xfrm>
            <a:custGeom>
              <a:avLst/>
              <a:gdLst/>
              <a:ahLst/>
              <a:cxnLst/>
              <a:rect l="l" t="t" r="r" b="b"/>
              <a:pathLst>
                <a:path w="3941" h="7801" extrusionOk="0">
                  <a:moveTo>
                    <a:pt x="1596" y="1"/>
                  </a:moveTo>
                  <a:cubicBezTo>
                    <a:pt x="1501" y="1"/>
                    <a:pt x="1415" y="69"/>
                    <a:pt x="1397" y="166"/>
                  </a:cubicBezTo>
                  <a:lnTo>
                    <a:pt x="23" y="7373"/>
                  </a:lnTo>
                  <a:cubicBezTo>
                    <a:pt x="0" y="7484"/>
                    <a:pt x="74" y="7590"/>
                    <a:pt x="185" y="7612"/>
                  </a:cubicBezTo>
                  <a:cubicBezTo>
                    <a:pt x="197" y="7614"/>
                    <a:pt x="211" y="7616"/>
                    <a:pt x="223" y="7616"/>
                  </a:cubicBezTo>
                  <a:cubicBezTo>
                    <a:pt x="322" y="7616"/>
                    <a:pt x="405" y="7546"/>
                    <a:pt x="424" y="7450"/>
                  </a:cubicBezTo>
                  <a:lnTo>
                    <a:pt x="1749" y="511"/>
                  </a:lnTo>
                  <a:lnTo>
                    <a:pt x="1753" y="7597"/>
                  </a:lnTo>
                  <a:cubicBezTo>
                    <a:pt x="1753" y="7710"/>
                    <a:pt x="1845" y="7800"/>
                    <a:pt x="1958" y="7800"/>
                  </a:cubicBezTo>
                  <a:cubicBezTo>
                    <a:pt x="2071" y="7800"/>
                    <a:pt x="2161" y="7710"/>
                    <a:pt x="2161" y="7597"/>
                  </a:cubicBezTo>
                  <a:lnTo>
                    <a:pt x="2158" y="549"/>
                  </a:lnTo>
                  <a:lnTo>
                    <a:pt x="3519" y="7356"/>
                  </a:lnTo>
                  <a:cubicBezTo>
                    <a:pt x="3537" y="7452"/>
                    <a:pt x="3621" y="7520"/>
                    <a:pt x="3719" y="7520"/>
                  </a:cubicBezTo>
                  <a:cubicBezTo>
                    <a:pt x="3732" y="7520"/>
                    <a:pt x="3746" y="7518"/>
                    <a:pt x="3760" y="7517"/>
                  </a:cubicBezTo>
                  <a:cubicBezTo>
                    <a:pt x="3869" y="7494"/>
                    <a:pt x="3941" y="7387"/>
                    <a:pt x="3920" y="7275"/>
                  </a:cubicBezTo>
                  <a:lnTo>
                    <a:pt x="3919" y="7275"/>
                  </a:lnTo>
                  <a:lnTo>
                    <a:pt x="2496" y="166"/>
                  </a:lnTo>
                  <a:cubicBezTo>
                    <a:pt x="2475" y="167"/>
                    <a:pt x="2453" y="168"/>
                    <a:pt x="2432" y="168"/>
                  </a:cubicBezTo>
                  <a:cubicBezTo>
                    <a:pt x="2262" y="168"/>
                    <a:pt x="2095" y="120"/>
                    <a:pt x="1953" y="27"/>
                  </a:cubicBezTo>
                  <a:cubicBezTo>
                    <a:pt x="1919" y="89"/>
                    <a:pt x="1859" y="118"/>
                    <a:pt x="1799" y="118"/>
                  </a:cubicBezTo>
                  <a:cubicBezTo>
                    <a:pt x="1731" y="118"/>
                    <a:pt x="1664" y="80"/>
                    <a:pt x="1636" y="5"/>
                  </a:cubicBezTo>
                  <a:cubicBezTo>
                    <a:pt x="1623" y="2"/>
                    <a:pt x="1610" y="1"/>
                    <a:pt x="1596" y="1"/>
                  </a:cubicBezTo>
                  <a:close/>
                </a:path>
              </a:pathLst>
            </a:custGeom>
            <a:solidFill>
              <a:srgbClr val="678D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2" name="Google Shape;2812;p46"/>
          <p:cNvGrpSpPr/>
          <p:nvPr/>
        </p:nvGrpSpPr>
        <p:grpSpPr>
          <a:xfrm>
            <a:off x="8050505" y="3427394"/>
            <a:ext cx="378270" cy="376947"/>
            <a:chOff x="8050505" y="3491144"/>
            <a:chExt cx="378270" cy="376947"/>
          </a:xfrm>
        </p:grpSpPr>
        <p:sp>
          <p:nvSpPr>
            <p:cNvPr id="2813" name="Google Shape;2813;p46"/>
            <p:cNvSpPr/>
            <p:nvPr/>
          </p:nvSpPr>
          <p:spPr>
            <a:xfrm>
              <a:off x="8158424" y="3570767"/>
              <a:ext cx="162405" cy="297324"/>
            </a:xfrm>
            <a:custGeom>
              <a:avLst/>
              <a:gdLst/>
              <a:ahLst/>
              <a:cxnLst/>
              <a:rect l="l" t="t" r="r" b="b"/>
              <a:pathLst>
                <a:path w="6015" h="11012" extrusionOk="0">
                  <a:moveTo>
                    <a:pt x="0" y="1"/>
                  </a:moveTo>
                  <a:lnTo>
                    <a:pt x="0" y="11012"/>
                  </a:lnTo>
                  <a:lnTo>
                    <a:pt x="6014" y="11012"/>
                  </a:lnTo>
                  <a:lnTo>
                    <a:pt x="6014" y="1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46"/>
            <p:cNvSpPr/>
            <p:nvPr/>
          </p:nvSpPr>
          <p:spPr>
            <a:xfrm>
              <a:off x="8289644" y="3570767"/>
              <a:ext cx="22788" cy="297324"/>
            </a:xfrm>
            <a:custGeom>
              <a:avLst/>
              <a:gdLst/>
              <a:ahLst/>
              <a:cxnLst/>
              <a:rect l="l" t="t" r="r" b="b"/>
              <a:pathLst>
                <a:path w="844" h="11012" extrusionOk="0">
                  <a:moveTo>
                    <a:pt x="0" y="1"/>
                  </a:moveTo>
                  <a:lnTo>
                    <a:pt x="0" y="11012"/>
                  </a:lnTo>
                  <a:lnTo>
                    <a:pt x="843" y="11012"/>
                  </a:lnTo>
                  <a:lnTo>
                    <a:pt x="843" y="1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46"/>
            <p:cNvSpPr/>
            <p:nvPr/>
          </p:nvSpPr>
          <p:spPr>
            <a:xfrm>
              <a:off x="8166821" y="3659111"/>
              <a:ext cx="145611" cy="55971"/>
            </a:xfrm>
            <a:custGeom>
              <a:avLst/>
              <a:gdLst/>
              <a:ahLst/>
              <a:cxnLst/>
              <a:rect l="l" t="t" r="r" b="b"/>
              <a:pathLst>
                <a:path w="5393" h="2073" extrusionOk="0">
                  <a:moveTo>
                    <a:pt x="0" y="1"/>
                  </a:moveTo>
                  <a:lnTo>
                    <a:pt x="0" y="844"/>
                  </a:lnTo>
                  <a:lnTo>
                    <a:pt x="5392" y="2073"/>
                  </a:lnTo>
                  <a:lnTo>
                    <a:pt x="5392" y="12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46"/>
            <p:cNvSpPr/>
            <p:nvPr/>
          </p:nvSpPr>
          <p:spPr>
            <a:xfrm>
              <a:off x="8289671" y="3687137"/>
              <a:ext cx="22761" cy="27945"/>
            </a:xfrm>
            <a:custGeom>
              <a:avLst/>
              <a:gdLst/>
              <a:ahLst/>
              <a:cxnLst/>
              <a:rect l="l" t="t" r="r" b="b"/>
              <a:pathLst>
                <a:path w="843" h="1035" extrusionOk="0">
                  <a:moveTo>
                    <a:pt x="1" y="0"/>
                  </a:moveTo>
                  <a:lnTo>
                    <a:pt x="1" y="841"/>
                  </a:lnTo>
                  <a:lnTo>
                    <a:pt x="842" y="1035"/>
                  </a:lnTo>
                  <a:lnTo>
                    <a:pt x="842" y="19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6"/>
            <p:cNvSpPr/>
            <p:nvPr/>
          </p:nvSpPr>
          <p:spPr>
            <a:xfrm>
              <a:off x="8166821" y="3795083"/>
              <a:ext cx="145611" cy="55944"/>
            </a:xfrm>
            <a:custGeom>
              <a:avLst/>
              <a:gdLst/>
              <a:ahLst/>
              <a:cxnLst/>
              <a:rect l="l" t="t" r="r" b="b"/>
              <a:pathLst>
                <a:path w="5393" h="2072" extrusionOk="0">
                  <a:moveTo>
                    <a:pt x="0" y="1"/>
                  </a:moveTo>
                  <a:lnTo>
                    <a:pt x="0" y="844"/>
                  </a:lnTo>
                  <a:lnTo>
                    <a:pt x="5392" y="2071"/>
                  </a:lnTo>
                  <a:lnTo>
                    <a:pt x="5392" y="1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6"/>
            <p:cNvSpPr/>
            <p:nvPr/>
          </p:nvSpPr>
          <p:spPr>
            <a:xfrm>
              <a:off x="8166821" y="3591071"/>
              <a:ext cx="145611" cy="55944"/>
            </a:xfrm>
            <a:custGeom>
              <a:avLst/>
              <a:gdLst/>
              <a:ahLst/>
              <a:cxnLst/>
              <a:rect l="l" t="t" r="r" b="b"/>
              <a:pathLst>
                <a:path w="5393" h="2072" extrusionOk="0">
                  <a:moveTo>
                    <a:pt x="5392" y="1"/>
                  </a:moveTo>
                  <a:lnTo>
                    <a:pt x="0" y="1230"/>
                  </a:lnTo>
                  <a:lnTo>
                    <a:pt x="0" y="2071"/>
                  </a:lnTo>
                  <a:lnTo>
                    <a:pt x="5392" y="844"/>
                  </a:lnTo>
                  <a:lnTo>
                    <a:pt x="5392" y="1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6"/>
            <p:cNvSpPr/>
            <p:nvPr/>
          </p:nvSpPr>
          <p:spPr>
            <a:xfrm>
              <a:off x="8289671" y="3591044"/>
              <a:ext cx="22761" cy="27999"/>
            </a:xfrm>
            <a:custGeom>
              <a:avLst/>
              <a:gdLst/>
              <a:ahLst/>
              <a:cxnLst/>
              <a:rect l="l" t="t" r="r" b="b"/>
              <a:pathLst>
                <a:path w="843" h="1037" extrusionOk="0">
                  <a:moveTo>
                    <a:pt x="842" y="0"/>
                  </a:moveTo>
                  <a:lnTo>
                    <a:pt x="1" y="193"/>
                  </a:lnTo>
                  <a:lnTo>
                    <a:pt x="1" y="1036"/>
                  </a:lnTo>
                  <a:lnTo>
                    <a:pt x="842" y="84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FFC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46"/>
            <p:cNvSpPr/>
            <p:nvPr/>
          </p:nvSpPr>
          <p:spPr>
            <a:xfrm>
              <a:off x="8166821" y="3728366"/>
              <a:ext cx="145611" cy="55944"/>
            </a:xfrm>
            <a:custGeom>
              <a:avLst/>
              <a:gdLst/>
              <a:ahLst/>
              <a:cxnLst/>
              <a:rect l="l" t="t" r="r" b="b"/>
              <a:pathLst>
                <a:path w="5393" h="2072" extrusionOk="0">
                  <a:moveTo>
                    <a:pt x="5392" y="0"/>
                  </a:moveTo>
                  <a:lnTo>
                    <a:pt x="0" y="1229"/>
                  </a:lnTo>
                  <a:lnTo>
                    <a:pt x="0" y="2072"/>
                  </a:lnTo>
                  <a:lnTo>
                    <a:pt x="5392" y="843"/>
                  </a:lnTo>
                  <a:lnTo>
                    <a:pt x="5392" y="0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46"/>
            <p:cNvSpPr/>
            <p:nvPr/>
          </p:nvSpPr>
          <p:spPr>
            <a:xfrm>
              <a:off x="8141009" y="3570740"/>
              <a:ext cx="25839" cy="297297"/>
            </a:xfrm>
            <a:custGeom>
              <a:avLst/>
              <a:gdLst/>
              <a:ahLst/>
              <a:cxnLst/>
              <a:rect l="l" t="t" r="r" b="b"/>
              <a:pathLst>
                <a:path w="957" h="11011" extrusionOk="0">
                  <a:moveTo>
                    <a:pt x="343" y="0"/>
                  </a:moveTo>
                  <a:cubicBezTo>
                    <a:pt x="153" y="0"/>
                    <a:pt x="1" y="154"/>
                    <a:pt x="1" y="342"/>
                  </a:cubicBezTo>
                  <a:lnTo>
                    <a:pt x="1" y="10669"/>
                  </a:lnTo>
                  <a:cubicBezTo>
                    <a:pt x="1" y="10859"/>
                    <a:pt x="153" y="11011"/>
                    <a:pt x="343" y="11011"/>
                  </a:cubicBezTo>
                  <a:lnTo>
                    <a:pt x="956" y="11011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6"/>
            <p:cNvSpPr/>
            <p:nvPr/>
          </p:nvSpPr>
          <p:spPr>
            <a:xfrm>
              <a:off x="8312405" y="3570740"/>
              <a:ext cx="25866" cy="297297"/>
            </a:xfrm>
            <a:custGeom>
              <a:avLst/>
              <a:gdLst/>
              <a:ahLst/>
              <a:cxnLst/>
              <a:rect l="l" t="t" r="r" b="b"/>
              <a:pathLst>
                <a:path w="958" h="11011" extrusionOk="0">
                  <a:moveTo>
                    <a:pt x="0" y="0"/>
                  </a:moveTo>
                  <a:lnTo>
                    <a:pt x="0" y="11011"/>
                  </a:lnTo>
                  <a:lnTo>
                    <a:pt x="616" y="11011"/>
                  </a:lnTo>
                  <a:cubicBezTo>
                    <a:pt x="804" y="11011"/>
                    <a:pt x="957" y="10859"/>
                    <a:pt x="957" y="10669"/>
                  </a:cubicBezTo>
                  <a:lnTo>
                    <a:pt x="957" y="342"/>
                  </a:lnTo>
                  <a:cubicBezTo>
                    <a:pt x="957" y="154"/>
                    <a:pt x="804" y="0"/>
                    <a:pt x="616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6"/>
            <p:cNvSpPr/>
            <p:nvPr/>
          </p:nvSpPr>
          <p:spPr>
            <a:xfrm>
              <a:off x="8289671" y="3823055"/>
              <a:ext cx="22761" cy="27972"/>
            </a:xfrm>
            <a:custGeom>
              <a:avLst/>
              <a:gdLst/>
              <a:ahLst/>
              <a:cxnLst/>
              <a:rect l="l" t="t" r="r" b="b"/>
              <a:pathLst>
                <a:path w="843" h="1036" extrusionOk="0">
                  <a:moveTo>
                    <a:pt x="1" y="1"/>
                  </a:moveTo>
                  <a:lnTo>
                    <a:pt x="1" y="844"/>
                  </a:lnTo>
                  <a:lnTo>
                    <a:pt x="842" y="1035"/>
                  </a:lnTo>
                  <a:lnTo>
                    <a:pt x="842" y="1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6"/>
            <p:cNvSpPr/>
            <p:nvPr/>
          </p:nvSpPr>
          <p:spPr>
            <a:xfrm>
              <a:off x="8289671" y="3728366"/>
              <a:ext cx="22761" cy="27972"/>
            </a:xfrm>
            <a:custGeom>
              <a:avLst/>
              <a:gdLst/>
              <a:ahLst/>
              <a:cxnLst/>
              <a:rect l="l" t="t" r="r" b="b"/>
              <a:pathLst>
                <a:path w="843" h="1036" extrusionOk="0">
                  <a:moveTo>
                    <a:pt x="842" y="0"/>
                  </a:moveTo>
                  <a:lnTo>
                    <a:pt x="1" y="193"/>
                  </a:lnTo>
                  <a:lnTo>
                    <a:pt x="1" y="1036"/>
                  </a:lnTo>
                  <a:lnTo>
                    <a:pt x="842" y="84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FFC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46"/>
            <p:cNvSpPr/>
            <p:nvPr/>
          </p:nvSpPr>
          <p:spPr>
            <a:xfrm>
              <a:off x="8050505" y="3491144"/>
              <a:ext cx="66177" cy="173772"/>
            </a:xfrm>
            <a:custGeom>
              <a:avLst/>
              <a:gdLst/>
              <a:ahLst/>
              <a:cxnLst/>
              <a:rect l="l" t="t" r="r" b="b"/>
              <a:pathLst>
                <a:path w="2451" h="6436" extrusionOk="0">
                  <a:moveTo>
                    <a:pt x="230" y="0"/>
                  </a:moveTo>
                  <a:cubicBezTo>
                    <a:pt x="209" y="0"/>
                    <a:pt x="187" y="4"/>
                    <a:pt x="166" y="11"/>
                  </a:cubicBezTo>
                  <a:cubicBezTo>
                    <a:pt x="58" y="47"/>
                    <a:pt x="0" y="162"/>
                    <a:pt x="36" y="269"/>
                  </a:cubicBezTo>
                  <a:lnTo>
                    <a:pt x="2030" y="6299"/>
                  </a:lnTo>
                  <a:cubicBezTo>
                    <a:pt x="2060" y="6383"/>
                    <a:pt x="2139" y="6435"/>
                    <a:pt x="2223" y="6435"/>
                  </a:cubicBezTo>
                  <a:cubicBezTo>
                    <a:pt x="2244" y="6435"/>
                    <a:pt x="2265" y="6432"/>
                    <a:pt x="2286" y="6425"/>
                  </a:cubicBezTo>
                  <a:cubicBezTo>
                    <a:pt x="2392" y="6389"/>
                    <a:pt x="2450" y="6278"/>
                    <a:pt x="2418" y="6170"/>
                  </a:cubicBezTo>
                  <a:lnTo>
                    <a:pt x="424" y="141"/>
                  </a:lnTo>
                  <a:cubicBezTo>
                    <a:pt x="396" y="55"/>
                    <a:pt x="315" y="0"/>
                    <a:pt x="230" y="0"/>
                  </a:cubicBezTo>
                  <a:close/>
                </a:path>
              </a:pathLst>
            </a:custGeom>
            <a:solidFill>
              <a:srgbClr val="7A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46"/>
            <p:cNvSpPr/>
            <p:nvPr/>
          </p:nvSpPr>
          <p:spPr>
            <a:xfrm>
              <a:off x="8361815" y="3491144"/>
              <a:ext cx="66960" cy="175851"/>
            </a:xfrm>
            <a:custGeom>
              <a:avLst/>
              <a:gdLst/>
              <a:ahLst/>
              <a:cxnLst/>
              <a:rect l="l" t="t" r="r" b="b"/>
              <a:pathLst>
                <a:path w="2480" h="6513" extrusionOk="0">
                  <a:moveTo>
                    <a:pt x="2249" y="0"/>
                  </a:moveTo>
                  <a:cubicBezTo>
                    <a:pt x="2163" y="0"/>
                    <a:pt x="2083" y="55"/>
                    <a:pt x="2056" y="141"/>
                  </a:cubicBezTo>
                  <a:lnTo>
                    <a:pt x="37" y="6244"/>
                  </a:lnTo>
                  <a:cubicBezTo>
                    <a:pt x="1" y="6352"/>
                    <a:pt x="59" y="6468"/>
                    <a:pt x="167" y="6502"/>
                  </a:cubicBezTo>
                  <a:cubicBezTo>
                    <a:pt x="188" y="6509"/>
                    <a:pt x="210" y="6513"/>
                    <a:pt x="232" y="6513"/>
                  </a:cubicBezTo>
                  <a:cubicBezTo>
                    <a:pt x="317" y="6513"/>
                    <a:pt x="396" y="6458"/>
                    <a:pt x="425" y="6372"/>
                  </a:cubicBezTo>
                  <a:lnTo>
                    <a:pt x="2444" y="269"/>
                  </a:lnTo>
                  <a:cubicBezTo>
                    <a:pt x="2480" y="162"/>
                    <a:pt x="2422" y="47"/>
                    <a:pt x="2314" y="11"/>
                  </a:cubicBezTo>
                  <a:cubicBezTo>
                    <a:pt x="2292" y="4"/>
                    <a:pt x="2270" y="0"/>
                    <a:pt x="2249" y="0"/>
                  </a:cubicBezTo>
                  <a:close/>
                </a:path>
              </a:pathLst>
            </a:custGeom>
            <a:solidFill>
              <a:srgbClr val="7A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46"/>
            <p:cNvSpPr/>
            <p:nvPr/>
          </p:nvSpPr>
          <p:spPr>
            <a:xfrm>
              <a:off x="8090465" y="3650309"/>
              <a:ext cx="47331" cy="45522"/>
            </a:xfrm>
            <a:custGeom>
              <a:avLst/>
              <a:gdLst/>
              <a:ahLst/>
              <a:cxnLst/>
              <a:rect l="l" t="t" r="r" b="b"/>
              <a:pathLst>
                <a:path w="1753" h="1686" extrusionOk="0">
                  <a:moveTo>
                    <a:pt x="910" y="0"/>
                  </a:moveTo>
                  <a:cubicBezTo>
                    <a:pt x="570" y="0"/>
                    <a:pt x="262" y="205"/>
                    <a:pt x="132" y="520"/>
                  </a:cubicBezTo>
                  <a:cubicBezTo>
                    <a:pt x="1" y="834"/>
                    <a:pt x="74" y="1197"/>
                    <a:pt x="314" y="1438"/>
                  </a:cubicBezTo>
                  <a:cubicBezTo>
                    <a:pt x="475" y="1599"/>
                    <a:pt x="691" y="1685"/>
                    <a:pt x="910" y="1685"/>
                  </a:cubicBezTo>
                  <a:cubicBezTo>
                    <a:pt x="1019" y="1685"/>
                    <a:pt x="1129" y="1664"/>
                    <a:pt x="1233" y="1621"/>
                  </a:cubicBezTo>
                  <a:cubicBezTo>
                    <a:pt x="1548" y="1491"/>
                    <a:pt x="1753" y="1183"/>
                    <a:pt x="1753" y="843"/>
                  </a:cubicBezTo>
                  <a:cubicBezTo>
                    <a:pt x="1753" y="378"/>
                    <a:pt x="1375" y="0"/>
                    <a:pt x="910" y="0"/>
                  </a:cubicBezTo>
                  <a:close/>
                </a:path>
              </a:pathLst>
            </a:custGeom>
            <a:solidFill>
              <a:srgbClr val="FF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46"/>
            <p:cNvSpPr/>
            <p:nvPr/>
          </p:nvSpPr>
          <p:spPr>
            <a:xfrm>
              <a:off x="8103614" y="3650309"/>
              <a:ext cx="35991" cy="45522"/>
            </a:xfrm>
            <a:custGeom>
              <a:avLst/>
              <a:gdLst/>
              <a:ahLst/>
              <a:cxnLst/>
              <a:rect l="l" t="t" r="r" b="b"/>
              <a:pathLst>
                <a:path w="1333" h="1686" extrusionOk="0">
                  <a:moveTo>
                    <a:pt x="421" y="0"/>
                  </a:moveTo>
                  <a:cubicBezTo>
                    <a:pt x="279" y="0"/>
                    <a:pt x="135" y="36"/>
                    <a:pt x="1" y="113"/>
                  </a:cubicBezTo>
                  <a:cubicBezTo>
                    <a:pt x="563" y="438"/>
                    <a:pt x="563" y="1248"/>
                    <a:pt x="1" y="1573"/>
                  </a:cubicBezTo>
                  <a:cubicBezTo>
                    <a:pt x="132" y="1648"/>
                    <a:pt x="277" y="1685"/>
                    <a:pt x="421" y="1685"/>
                  </a:cubicBezTo>
                  <a:cubicBezTo>
                    <a:pt x="611" y="1685"/>
                    <a:pt x="800" y="1621"/>
                    <a:pt x="955" y="1496"/>
                  </a:cubicBezTo>
                  <a:cubicBezTo>
                    <a:pt x="1225" y="1276"/>
                    <a:pt x="1333" y="910"/>
                    <a:pt x="1223" y="578"/>
                  </a:cubicBezTo>
                  <a:cubicBezTo>
                    <a:pt x="1104" y="218"/>
                    <a:pt x="771" y="0"/>
                    <a:pt x="421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46"/>
            <p:cNvSpPr/>
            <p:nvPr/>
          </p:nvSpPr>
          <p:spPr>
            <a:xfrm>
              <a:off x="8339675" y="3650309"/>
              <a:ext cx="47277" cy="45522"/>
            </a:xfrm>
            <a:custGeom>
              <a:avLst/>
              <a:gdLst/>
              <a:ahLst/>
              <a:cxnLst/>
              <a:rect l="l" t="t" r="r" b="b"/>
              <a:pathLst>
                <a:path w="1751" h="1686" extrusionOk="0">
                  <a:moveTo>
                    <a:pt x="908" y="0"/>
                  </a:moveTo>
                  <a:cubicBezTo>
                    <a:pt x="568" y="0"/>
                    <a:pt x="260" y="205"/>
                    <a:pt x="130" y="520"/>
                  </a:cubicBezTo>
                  <a:cubicBezTo>
                    <a:pt x="0" y="836"/>
                    <a:pt x="72" y="1199"/>
                    <a:pt x="313" y="1440"/>
                  </a:cubicBezTo>
                  <a:cubicBezTo>
                    <a:pt x="474" y="1600"/>
                    <a:pt x="689" y="1686"/>
                    <a:pt x="907" y="1686"/>
                  </a:cubicBezTo>
                  <a:cubicBezTo>
                    <a:pt x="1017" y="1686"/>
                    <a:pt x="1127" y="1665"/>
                    <a:pt x="1231" y="1621"/>
                  </a:cubicBezTo>
                  <a:cubicBezTo>
                    <a:pt x="1546" y="1491"/>
                    <a:pt x="1751" y="1183"/>
                    <a:pt x="1751" y="843"/>
                  </a:cubicBezTo>
                  <a:cubicBezTo>
                    <a:pt x="1751" y="378"/>
                    <a:pt x="1375" y="0"/>
                    <a:pt x="908" y="0"/>
                  </a:cubicBezTo>
                  <a:close/>
                </a:path>
              </a:pathLst>
            </a:custGeom>
            <a:solidFill>
              <a:srgbClr val="FF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6"/>
            <p:cNvSpPr/>
            <p:nvPr/>
          </p:nvSpPr>
          <p:spPr>
            <a:xfrm>
              <a:off x="8352824" y="3650309"/>
              <a:ext cx="37692" cy="45522"/>
            </a:xfrm>
            <a:custGeom>
              <a:avLst/>
              <a:gdLst/>
              <a:ahLst/>
              <a:cxnLst/>
              <a:rect l="l" t="t" r="r" b="b"/>
              <a:pathLst>
                <a:path w="1396" h="1686" extrusionOk="0">
                  <a:moveTo>
                    <a:pt x="422" y="1"/>
                  </a:moveTo>
                  <a:cubicBezTo>
                    <a:pt x="276" y="1"/>
                    <a:pt x="130" y="39"/>
                    <a:pt x="1" y="113"/>
                  </a:cubicBezTo>
                  <a:cubicBezTo>
                    <a:pt x="563" y="438"/>
                    <a:pt x="563" y="1248"/>
                    <a:pt x="1" y="1573"/>
                  </a:cubicBezTo>
                  <a:cubicBezTo>
                    <a:pt x="134" y="1650"/>
                    <a:pt x="278" y="1686"/>
                    <a:pt x="421" y="1686"/>
                  </a:cubicBezTo>
                  <a:cubicBezTo>
                    <a:pt x="741" y="1686"/>
                    <a:pt x="1050" y="1503"/>
                    <a:pt x="1190" y="1188"/>
                  </a:cubicBezTo>
                  <a:cubicBezTo>
                    <a:pt x="1396" y="732"/>
                    <a:pt x="1161" y="200"/>
                    <a:pt x="688" y="43"/>
                  </a:cubicBezTo>
                  <a:lnTo>
                    <a:pt x="686" y="43"/>
                  </a:lnTo>
                  <a:cubicBezTo>
                    <a:pt x="600" y="15"/>
                    <a:pt x="511" y="1"/>
                    <a:pt x="422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1" name="Google Shape;2831;p46"/>
          <p:cNvGrpSpPr/>
          <p:nvPr/>
        </p:nvGrpSpPr>
        <p:grpSpPr>
          <a:xfrm>
            <a:off x="2344325" y="3427394"/>
            <a:ext cx="376947" cy="376947"/>
            <a:chOff x="2344325" y="3491144"/>
            <a:chExt cx="376947" cy="376947"/>
          </a:xfrm>
        </p:grpSpPr>
        <p:sp>
          <p:nvSpPr>
            <p:cNvPr id="2832" name="Google Shape;2832;p46"/>
            <p:cNvSpPr/>
            <p:nvPr/>
          </p:nvSpPr>
          <p:spPr>
            <a:xfrm>
              <a:off x="2502167" y="3773132"/>
              <a:ext cx="61182" cy="67095"/>
            </a:xfrm>
            <a:custGeom>
              <a:avLst/>
              <a:gdLst/>
              <a:ahLst/>
              <a:cxnLst/>
              <a:rect l="l" t="t" r="r" b="b"/>
              <a:pathLst>
                <a:path w="2266" h="2485" extrusionOk="0">
                  <a:moveTo>
                    <a:pt x="255" y="0"/>
                  </a:moveTo>
                  <a:lnTo>
                    <a:pt x="9" y="2366"/>
                  </a:lnTo>
                  <a:cubicBezTo>
                    <a:pt x="1" y="2428"/>
                    <a:pt x="47" y="2482"/>
                    <a:pt x="108" y="2484"/>
                  </a:cubicBezTo>
                  <a:lnTo>
                    <a:pt x="2158" y="2484"/>
                  </a:lnTo>
                  <a:cubicBezTo>
                    <a:pt x="2220" y="2482"/>
                    <a:pt x="2266" y="2428"/>
                    <a:pt x="2257" y="2366"/>
                  </a:cubicBezTo>
                  <a:lnTo>
                    <a:pt x="2011" y="0"/>
                  </a:lnTo>
                  <a:close/>
                </a:path>
              </a:pathLst>
            </a:custGeom>
            <a:solidFill>
              <a:srgbClr val="9B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6"/>
            <p:cNvSpPr/>
            <p:nvPr/>
          </p:nvSpPr>
          <p:spPr>
            <a:xfrm>
              <a:off x="2533703" y="3773132"/>
              <a:ext cx="29646" cy="67095"/>
            </a:xfrm>
            <a:custGeom>
              <a:avLst/>
              <a:gdLst/>
              <a:ahLst/>
              <a:cxnLst/>
              <a:rect l="l" t="t" r="r" b="b"/>
              <a:pathLst>
                <a:path w="1098" h="2485" extrusionOk="0">
                  <a:moveTo>
                    <a:pt x="0" y="0"/>
                  </a:moveTo>
                  <a:lnTo>
                    <a:pt x="247" y="2366"/>
                  </a:lnTo>
                  <a:cubicBezTo>
                    <a:pt x="255" y="2428"/>
                    <a:pt x="209" y="2482"/>
                    <a:pt x="147" y="2484"/>
                  </a:cubicBezTo>
                  <a:lnTo>
                    <a:pt x="990" y="2484"/>
                  </a:lnTo>
                  <a:cubicBezTo>
                    <a:pt x="1052" y="2482"/>
                    <a:pt x="1098" y="2428"/>
                    <a:pt x="1089" y="2366"/>
                  </a:cubicBezTo>
                  <a:lnTo>
                    <a:pt x="1089" y="2366"/>
                  </a:lnTo>
                  <a:lnTo>
                    <a:pt x="1089" y="2368"/>
                  </a:lnTo>
                  <a:lnTo>
                    <a:pt x="843" y="0"/>
                  </a:lnTo>
                  <a:close/>
                </a:path>
              </a:pathLst>
            </a:custGeom>
            <a:solidFill>
              <a:srgbClr val="8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6"/>
            <p:cNvSpPr/>
            <p:nvPr/>
          </p:nvSpPr>
          <p:spPr>
            <a:xfrm>
              <a:off x="2504813" y="3719618"/>
              <a:ext cx="55917" cy="57402"/>
            </a:xfrm>
            <a:custGeom>
              <a:avLst/>
              <a:gdLst/>
              <a:ahLst/>
              <a:cxnLst/>
              <a:rect l="l" t="t" r="r" b="b"/>
              <a:pathLst>
                <a:path w="2071" h="2126" extrusionOk="0">
                  <a:moveTo>
                    <a:pt x="233" y="1"/>
                  </a:moveTo>
                  <a:lnTo>
                    <a:pt x="9" y="2008"/>
                  </a:lnTo>
                  <a:cubicBezTo>
                    <a:pt x="0" y="2069"/>
                    <a:pt x="46" y="2124"/>
                    <a:pt x="110" y="2126"/>
                  </a:cubicBezTo>
                  <a:lnTo>
                    <a:pt x="1963" y="2126"/>
                  </a:lnTo>
                  <a:cubicBezTo>
                    <a:pt x="2024" y="2124"/>
                    <a:pt x="2070" y="2069"/>
                    <a:pt x="2062" y="2008"/>
                  </a:cubicBezTo>
                  <a:lnTo>
                    <a:pt x="1838" y="1"/>
                  </a:lnTo>
                  <a:close/>
                </a:path>
              </a:pathLst>
            </a:custGeom>
            <a:solidFill>
              <a:srgbClr val="9B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6"/>
            <p:cNvSpPr/>
            <p:nvPr/>
          </p:nvSpPr>
          <p:spPr>
            <a:xfrm>
              <a:off x="2531705" y="3719618"/>
              <a:ext cx="29025" cy="57402"/>
            </a:xfrm>
            <a:custGeom>
              <a:avLst/>
              <a:gdLst/>
              <a:ahLst/>
              <a:cxnLst/>
              <a:rect l="l" t="t" r="r" b="b"/>
              <a:pathLst>
                <a:path w="1075" h="2126" extrusionOk="0">
                  <a:moveTo>
                    <a:pt x="1" y="1"/>
                  </a:moveTo>
                  <a:lnTo>
                    <a:pt x="225" y="2008"/>
                  </a:lnTo>
                  <a:cubicBezTo>
                    <a:pt x="233" y="2069"/>
                    <a:pt x="185" y="2124"/>
                    <a:pt x="124" y="2126"/>
                  </a:cubicBezTo>
                  <a:lnTo>
                    <a:pt x="967" y="2126"/>
                  </a:lnTo>
                  <a:cubicBezTo>
                    <a:pt x="1028" y="2124"/>
                    <a:pt x="1074" y="2069"/>
                    <a:pt x="1066" y="2008"/>
                  </a:cubicBezTo>
                  <a:lnTo>
                    <a:pt x="844" y="1"/>
                  </a:lnTo>
                  <a:close/>
                </a:path>
              </a:pathLst>
            </a:custGeom>
            <a:solidFill>
              <a:srgbClr val="8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6"/>
            <p:cNvSpPr/>
            <p:nvPr/>
          </p:nvSpPr>
          <p:spPr>
            <a:xfrm>
              <a:off x="2508134" y="3666698"/>
              <a:ext cx="49275" cy="55971"/>
            </a:xfrm>
            <a:custGeom>
              <a:avLst/>
              <a:gdLst/>
              <a:ahLst/>
              <a:cxnLst/>
              <a:rect l="l" t="t" r="r" b="b"/>
              <a:pathLst>
                <a:path w="1825" h="2073" extrusionOk="0">
                  <a:moveTo>
                    <a:pt x="205" y="0"/>
                  </a:moveTo>
                  <a:lnTo>
                    <a:pt x="9" y="1954"/>
                  </a:lnTo>
                  <a:cubicBezTo>
                    <a:pt x="0" y="2016"/>
                    <a:pt x="46" y="2070"/>
                    <a:pt x="108" y="2072"/>
                  </a:cubicBezTo>
                  <a:lnTo>
                    <a:pt x="1717" y="2072"/>
                  </a:lnTo>
                  <a:cubicBezTo>
                    <a:pt x="1778" y="2070"/>
                    <a:pt x="1824" y="2016"/>
                    <a:pt x="1816" y="1954"/>
                  </a:cubicBezTo>
                  <a:lnTo>
                    <a:pt x="1619" y="0"/>
                  </a:lnTo>
                  <a:close/>
                </a:path>
              </a:pathLst>
            </a:custGeom>
            <a:solidFill>
              <a:srgbClr val="9B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6"/>
            <p:cNvSpPr/>
            <p:nvPr/>
          </p:nvSpPr>
          <p:spPr>
            <a:xfrm>
              <a:off x="2529140" y="3666698"/>
              <a:ext cx="28269" cy="55971"/>
            </a:xfrm>
            <a:custGeom>
              <a:avLst/>
              <a:gdLst/>
              <a:ahLst/>
              <a:cxnLst/>
              <a:rect l="l" t="t" r="r" b="b"/>
              <a:pathLst>
                <a:path w="1047" h="2073" extrusionOk="0">
                  <a:moveTo>
                    <a:pt x="0" y="0"/>
                  </a:moveTo>
                  <a:lnTo>
                    <a:pt x="197" y="1954"/>
                  </a:lnTo>
                  <a:cubicBezTo>
                    <a:pt x="204" y="2016"/>
                    <a:pt x="157" y="2070"/>
                    <a:pt x="96" y="2072"/>
                  </a:cubicBezTo>
                  <a:lnTo>
                    <a:pt x="939" y="2072"/>
                  </a:lnTo>
                  <a:cubicBezTo>
                    <a:pt x="1000" y="2070"/>
                    <a:pt x="1046" y="2016"/>
                    <a:pt x="1039" y="1954"/>
                  </a:cubicBezTo>
                  <a:lnTo>
                    <a:pt x="841" y="0"/>
                  </a:lnTo>
                  <a:close/>
                </a:path>
              </a:pathLst>
            </a:custGeom>
            <a:solidFill>
              <a:srgbClr val="8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6"/>
            <p:cNvSpPr/>
            <p:nvPr/>
          </p:nvSpPr>
          <p:spPr>
            <a:xfrm>
              <a:off x="2514398" y="3491144"/>
              <a:ext cx="36720" cy="121284"/>
            </a:xfrm>
            <a:custGeom>
              <a:avLst/>
              <a:gdLst/>
              <a:ahLst/>
              <a:cxnLst/>
              <a:rect l="l" t="t" r="r" b="b"/>
              <a:pathLst>
                <a:path w="1360" h="4492" extrusionOk="0">
                  <a:moveTo>
                    <a:pt x="681" y="1"/>
                  </a:moveTo>
                  <a:cubicBezTo>
                    <a:pt x="305" y="1"/>
                    <a:pt x="1" y="1567"/>
                    <a:pt x="1" y="2808"/>
                  </a:cubicBezTo>
                  <a:cubicBezTo>
                    <a:pt x="1" y="4047"/>
                    <a:pt x="305" y="4492"/>
                    <a:pt x="681" y="4492"/>
                  </a:cubicBezTo>
                  <a:cubicBezTo>
                    <a:pt x="1056" y="4492"/>
                    <a:pt x="1360" y="4047"/>
                    <a:pt x="1360" y="2808"/>
                  </a:cubicBezTo>
                  <a:cubicBezTo>
                    <a:pt x="1360" y="1567"/>
                    <a:pt x="1056" y="1"/>
                    <a:pt x="681" y="1"/>
                  </a:cubicBez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6"/>
            <p:cNvSpPr/>
            <p:nvPr/>
          </p:nvSpPr>
          <p:spPr>
            <a:xfrm>
              <a:off x="2524145" y="3491144"/>
              <a:ext cx="26973" cy="121284"/>
            </a:xfrm>
            <a:custGeom>
              <a:avLst/>
              <a:gdLst/>
              <a:ahLst/>
              <a:cxnLst/>
              <a:rect l="l" t="t" r="r" b="b"/>
              <a:pathLst>
                <a:path w="999" h="4492" extrusionOk="0">
                  <a:moveTo>
                    <a:pt x="320" y="1"/>
                  </a:moveTo>
                  <a:cubicBezTo>
                    <a:pt x="204" y="1"/>
                    <a:pt x="96" y="148"/>
                    <a:pt x="0" y="389"/>
                  </a:cubicBezTo>
                  <a:cubicBezTo>
                    <a:pt x="216" y="931"/>
                    <a:pt x="363" y="1948"/>
                    <a:pt x="363" y="2808"/>
                  </a:cubicBezTo>
                  <a:cubicBezTo>
                    <a:pt x="363" y="3666"/>
                    <a:pt x="216" y="4145"/>
                    <a:pt x="0" y="4355"/>
                  </a:cubicBezTo>
                  <a:cubicBezTo>
                    <a:pt x="84" y="4442"/>
                    <a:pt x="199" y="4492"/>
                    <a:pt x="320" y="4492"/>
                  </a:cubicBezTo>
                  <a:cubicBezTo>
                    <a:pt x="695" y="4492"/>
                    <a:pt x="999" y="4047"/>
                    <a:pt x="999" y="2808"/>
                  </a:cubicBezTo>
                  <a:cubicBezTo>
                    <a:pt x="999" y="1568"/>
                    <a:pt x="695" y="1"/>
                    <a:pt x="320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6"/>
            <p:cNvSpPr/>
            <p:nvPr/>
          </p:nvSpPr>
          <p:spPr>
            <a:xfrm>
              <a:off x="2389739" y="3599009"/>
              <a:ext cx="143019" cy="34992"/>
            </a:xfrm>
            <a:custGeom>
              <a:avLst/>
              <a:gdLst/>
              <a:ahLst/>
              <a:cxnLst/>
              <a:rect l="l" t="t" r="r" b="b"/>
              <a:pathLst>
                <a:path w="5297" h="1296" extrusionOk="0">
                  <a:moveTo>
                    <a:pt x="2635" y="1"/>
                  </a:moveTo>
                  <a:cubicBezTo>
                    <a:pt x="1440" y="1"/>
                    <a:pt x="329" y="945"/>
                    <a:pt x="29" y="1220"/>
                  </a:cubicBezTo>
                  <a:cubicBezTo>
                    <a:pt x="0" y="1245"/>
                    <a:pt x="19" y="1295"/>
                    <a:pt x="60" y="1295"/>
                  </a:cubicBezTo>
                  <a:lnTo>
                    <a:pt x="60" y="1293"/>
                  </a:lnTo>
                  <a:lnTo>
                    <a:pt x="5296" y="1293"/>
                  </a:lnTo>
                  <a:cubicBezTo>
                    <a:pt x="5296" y="1293"/>
                    <a:pt x="4031" y="1"/>
                    <a:pt x="2635" y="1"/>
                  </a:cubicBez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6"/>
            <p:cNvSpPr/>
            <p:nvPr/>
          </p:nvSpPr>
          <p:spPr>
            <a:xfrm>
              <a:off x="2452271" y="3599009"/>
              <a:ext cx="80487" cy="34938"/>
            </a:xfrm>
            <a:custGeom>
              <a:avLst/>
              <a:gdLst/>
              <a:ahLst/>
              <a:cxnLst/>
              <a:rect l="l" t="t" r="r" b="b"/>
              <a:pathLst>
                <a:path w="2981" h="1294" extrusionOk="0">
                  <a:moveTo>
                    <a:pt x="319" y="1"/>
                  </a:moveTo>
                  <a:cubicBezTo>
                    <a:pt x="213" y="1"/>
                    <a:pt x="107" y="10"/>
                    <a:pt x="1" y="23"/>
                  </a:cubicBezTo>
                  <a:cubicBezTo>
                    <a:pt x="1266" y="192"/>
                    <a:pt x="2343" y="1293"/>
                    <a:pt x="2343" y="1293"/>
                  </a:cubicBezTo>
                  <a:lnTo>
                    <a:pt x="2980" y="1293"/>
                  </a:lnTo>
                  <a:cubicBezTo>
                    <a:pt x="2980" y="1293"/>
                    <a:pt x="1717" y="1"/>
                    <a:pt x="319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6"/>
            <p:cNvSpPr/>
            <p:nvPr/>
          </p:nvSpPr>
          <p:spPr>
            <a:xfrm>
              <a:off x="2432021" y="3540851"/>
              <a:ext cx="101250" cy="102195"/>
            </a:xfrm>
            <a:custGeom>
              <a:avLst/>
              <a:gdLst/>
              <a:ahLst/>
              <a:cxnLst/>
              <a:rect l="l" t="t" r="r" b="b"/>
              <a:pathLst>
                <a:path w="3750" h="3785" extrusionOk="0">
                  <a:moveTo>
                    <a:pt x="58" y="1"/>
                  </a:moveTo>
                  <a:cubicBezTo>
                    <a:pt x="20" y="1"/>
                    <a:pt x="1" y="48"/>
                    <a:pt x="28" y="74"/>
                  </a:cubicBezTo>
                  <a:lnTo>
                    <a:pt x="3730" y="3784"/>
                  </a:lnTo>
                  <a:cubicBezTo>
                    <a:pt x="3730" y="3784"/>
                    <a:pt x="3749" y="1974"/>
                    <a:pt x="2761" y="984"/>
                  </a:cubicBezTo>
                  <a:cubicBezTo>
                    <a:pt x="1917" y="139"/>
                    <a:pt x="465" y="18"/>
                    <a:pt x="60" y="1"/>
                  </a:cubicBezTo>
                  <a:cubicBezTo>
                    <a:pt x="59" y="1"/>
                    <a:pt x="59" y="1"/>
                    <a:pt x="58" y="1"/>
                  </a:cubicBez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6"/>
            <p:cNvSpPr/>
            <p:nvPr/>
          </p:nvSpPr>
          <p:spPr>
            <a:xfrm>
              <a:off x="2432210" y="3540851"/>
              <a:ext cx="101061" cy="102141"/>
            </a:xfrm>
            <a:custGeom>
              <a:avLst/>
              <a:gdLst/>
              <a:ahLst/>
              <a:cxnLst/>
              <a:rect l="l" t="t" r="r" b="b"/>
              <a:pathLst>
                <a:path w="3743" h="3783" extrusionOk="0">
                  <a:moveTo>
                    <a:pt x="51" y="1"/>
                  </a:moveTo>
                  <a:cubicBezTo>
                    <a:pt x="21" y="1"/>
                    <a:pt x="0" y="32"/>
                    <a:pt x="12" y="61"/>
                  </a:cubicBezTo>
                  <a:cubicBezTo>
                    <a:pt x="631" y="155"/>
                    <a:pt x="1523" y="391"/>
                    <a:pt x="2116" y="984"/>
                  </a:cubicBezTo>
                  <a:cubicBezTo>
                    <a:pt x="2710" y="1579"/>
                    <a:pt x="2942" y="2473"/>
                    <a:pt x="3031" y="3088"/>
                  </a:cubicBezTo>
                  <a:lnTo>
                    <a:pt x="3723" y="3782"/>
                  </a:lnTo>
                  <a:cubicBezTo>
                    <a:pt x="3723" y="3782"/>
                    <a:pt x="3742" y="1974"/>
                    <a:pt x="2754" y="984"/>
                  </a:cubicBezTo>
                  <a:cubicBezTo>
                    <a:pt x="1910" y="139"/>
                    <a:pt x="460" y="18"/>
                    <a:pt x="53" y="1"/>
                  </a:cubicBezTo>
                  <a:cubicBezTo>
                    <a:pt x="52" y="1"/>
                    <a:pt x="52" y="1"/>
                    <a:pt x="51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6"/>
            <p:cNvSpPr/>
            <p:nvPr/>
          </p:nvSpPr>
          <p:spPr>
            <a:xfrm>
              <a:off x="2532218" y="3540851"/>
              <a:ext cx="101277" cy="102195"/>
            </a:xfrm>
            <a:custGeom>
              <a:avLst/>
              <a:gdLst/>
              <a:ahLst/>
              <a:cxnLst/>
              <a:rect l="l" t="t" r="r" b="b"/>
              <a:pathLst>
                <a:path w="3751" h="3785" extrusionOk="0">
                  <a:moveTo>
                    <a:pt x="3694" y="1"/>
                  </a:moveTo>
                  <a:cubicBezTo>
                    <a:pt x="3693" y="1"/>
                    <a:pt x="3692" y="1"/>
                    <a:pt x="3691" y="1"/>
                  </a:cubicBezTo>
                  <a:cubicBezTo>
                    <a:pt x="3285" y="18"/>
                    <a:pt x="1833" y="139"/>
                    <a:pt x="990" y="984"/>
                  </a:cubicBezTo>
                  <a:cubicBezTo>
                    <a:pt x="1" y="1974"/>
                    <a:pt x="19" y="3784"/>
                    <a:pt x="19" y="3784"/>
                  </a:cubicBezTo>
                  <a:lnTo>
                    <a:pt x="3722" y="74"/>
                  </a:lnTo>
                  <a:cubicBezTo>
                    <a:pt x="3751" y="48"/>
                    <a:pt x="3731" y="1"/>
                    <a:pt x="3694" y="1"/>
                  </a:cubicBez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6"/>
            <p:cNvSpPr/>
            <p:nvPr/>
          </p:nvSpPr>
          <p:spPr>
            <a:xfrm>
              <a:off x="2532785" y="3540851"/>
              <a:ext cx="100710" cy="102141"/>
            </a:xfrm>
            <a:custGeom>
              <a:avLst/>
              <a:gdLst/>
              <a:ahLst/>
              <a:cxnLst/>
              <a:rect l="l" t="t" r="r" b="b"/>
              <a:pathLst>
                <a:path w="3730" h="3783" extrusionOk="0">
                  <a:moveTo>
                    <a:pt x="3673" y="1"/>
                  </a:moveTo>
                  <a:cubicBezTo>
                    <a:pt x="3672" y="1"/>
                    <a:pt x="3671" y="1"/>
                    <a:pt x="3670" y="1"/>
                  </a:cubicBezTo>
                  <a:cubicBezTo>
                    <a:pt x="3385" y="13"/>
                    <a:pt x="2588" y="76"/>
                    <a:pt x="1846" y="403"/>
                  </a:cubicBezTo>
                  <a:cubicBezTo>
                    <a:pt x="2123" y="348"/>
                    <a:pt x="2402" y="316"/>
                    <a:pt x="2684" y="302"/>
                  </a:cubicBezTo>
                  <a:cubicBezTo>
                    <a:pt x="2685" y="302"/>
                    <a:pt x="2685" y="302"/>
                    <a:pt x="2686" y="302"/>
                  </a:cubicBezTo>
                  <a:cubicBezTo>
                    <a:pt x="2724" y="302"/>
                    <a:pt x="2743" y="348"/>
                    <a:pt x="2717" y="375"/>
                  </a:cubicBezTo>
                  <a:lnTo>
                    <a:pt x="63" y="3032"/>
                  </a:lnTo>
                  <a:cubicBezTo>
                    <a:pt x="24" y="3280"/>
                    <a:pt x="2" y="3531"/>
                    <a:pt x="0" y="3782"/>
                  </a:cubicBezTo>
                  <a:lnTo>
                    <a:pt x="3703" y="74"/>
                  </a:lnTo>
                  <a:cubicBezTo>
                    <a:pt x="3730" y="48"/>
                    <a:pt x="3710" y="1"/>
                    <a:pt x="3673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6"/>
            <p:cNvSpPr/>
            <p:nvPr/>
          </p:nvSpPr>
          <p:spPr>
            <a:xfrm>
              <a:off x="2532731" y="3599009"/>
              <a:ext cx="143046" cy="34938"/>
            </a:xfrm>
            <a:custGeom>
              <a:avLst/>
              <a:gdLst/>
              <a:ahLst/>
              <a:cxnLst/>
              <a:rect l="l" t="t" r="r" b="b"/>
              <a:pathLst>
                <a:path w="5298" h="1294" extrusionOk="0">
                  <a:moveTo>
                    <a:pt x="2683" y="1"/>
                  </a:moveTo>
                  <a:cubicBezTo>
                    <a:pt x="1284" y="1"/>
                    <a:pt x="0" y="1293"/>
                    <a:pt x="0" y="1293"/>
                  </a:cubicBezTo>
                  <a:lnTo>
                    <a:pt x="5238" y="1293"/>
                  </a:lnTo>
                  <a:cubicBezTo>
                    <a:pt x="5239" y="1293"/>
                    <a:pt x="5240" y="1293"/>
                    <a:pt x="5240" y="1293"/>
                  </a:cubicBezTo>
                  <a:cubicBezTo>
                    <a:pt x="5278" y="1293"/>
                    <a:pt x="5298" y="1245"/>
                    <a:pt x="5267" y="1220"/>
                  </a:cubicBezTo>
                  <a:cubicBezTo>
                    <a:pt x="4973" y="945"/>
                    <a:pt x="3878" y="1"/>
                    <a:pt x="2683" y="1"/>
                  </a:cubicBez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6"/>
            <p:cNvSpPr/>
            <p:nvPr/>
          </p:nvSpPr>
          <p:spPr>
            <a:xfrm>
              <a:off x="2596505" y="3599009"/>
              <a:ext cx="79272" cy="34938"/>
            </a:xfrm>
            <a:custGeom>
              <a:avLst/>
              <a:gdLst/>
              <a:ahLst/>
              <a:cxnLst/>
              <a:rect l="l" t="t" r="r" b="b"/>
              <a:pathLst>
                <a:path w="2936" h="1294" extrusionOk="0">
                  <a:moveTo>
                    <a:pt x="2239" y="1293"/>
                  </a:moveTo>
                  <a:cubicBezTo>
                    <a:pt x="2239" y="1293"/>
                    <a:pt x="2240" y="1293"/>
                    <a:pt x="2241" y="1293"/>
                  </a:cubicBezTo>
                  <a:cubicBezTo>
                    <a:pt x="2241" y="1293"/>
                    <a:pt x="2242" y="1293"/>
                    <a:pt x="2243" y="1293"/>
                  </a:cubicBezTo>
                  <a:close/>
                  <a:moveTo>
                    <a:pt x="321" y="1"/>
                  </a:moveTo>
                  <a:cubicBezTo>
                    <a:pt x="213" y="1"/>
                    <a:pt x="107" y="8"/>
                    <a:pt x="1" y="23"/>
                  </a:cubicBezTo>
                  <a:cubicBezTo>
                    <a:pt x="1068" y="165"/>
                    <a:pt x="1999" y="969"/>
                    <a:pt x="2268" y="1220"/>
                  </a:cubicBezTo>
                  <a:cubicBezTo>
                    <a:pt x="2296" y="1245"/>
                    <a:pt x="2279" y="1292"/>
                    <a:pt x="2243" y="1293"/>
                  </a:cubicBezTo>
                  <a:lnTo>
                    <a:pt x="2876" y="1293"/>
                  </a:lnTo>
                  <a:cubicBezTo>
                    <a:pt x="2877" y="1293"/>
                    <a:pt x="2878" y="1293"/>
                    <a:pt x="2878" y="1293"/>
                  </a:cubicBezTo>
                  <a:cubicBezTo>
                    <a:pt x="2916" y="1293"/>
                    <a:pt x="2936" y="1245"/>
                    <a:pt x="2905" y="1220"/>
                  </a:cubicBezTo>
                  <a:cubicBezTo>
                    <a:pt x="2611" y="945"/>
                    <a:pt x="1516" y="1"/>
                    <a:pt x="321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6"/>
            <p:cNvSpPr/>
            <p:nvPr/>
          </p:nvSpPr>
          <p:spPr>
            <a:xfrm>
              <a:off x="2509646" y="3611618"/>
              <a:ext cx="46224" cy="58914"/>
            </a:xfrm>
            <a:custGeom>
              <a:avLst/>
              <a:gdLst/>
              <a:ahLst/>
              <a:cxnLst/>
              <a:rect l="l" t="t" r="r" b="b"/>
              <a:pathLst>
                <a:path w="1712" h="2182" extrusionOk="0">
                  <a:moveTo>
                    <a:pt x="855" y="1"/>
                  </a:moveTo>
                  <a:cubicBezTo>
                    <a:pt x="476" y="1"/>
                    <a:pt x="160" y="295"/>
                    <a:pt x="131" y="674"/>
                  </a:cubicBezTo>
                  <a:lnTo>
                    <a:pt x="8" y="2071"/>
                  </a:lnTo>
                  <a:cubicBezTo>
                    <a:pt x="1" y="2129"/>
                    <a:pt x="47" y="2182"/>
                    <a:pt x="107" y="2182"/>
                  </a:cubicBezTo>
                  <a:lnTo>
                    <a:pt x="1606" y="2182"/>
                  </a:lnTo>
                  <a:cubicBezTo>
                    <a:pt x="1666" y="2182"/>
                    <a:pt x="1712" y="2131"/>
                    <a:pt x="1705" y="2071"/>
                  </a:cubicBezTo>
                  <a:lnTo>
                    <a:pt x="1580" y="674"/>
                  </a:lnTo>
                  <a:cubicBezTo>
                    <a:pt x="1553" y="295"/>
                    <a:pt x="1237" y="1"/>
                    <a:pt x="855" y="1"/>
                  </a:cubicBezTo>
                  <a:close/>
                </a:path>
              </a:pathLst>
            </a:custGeom>
            <a:solidFill>
              <a:srgbClr val="9B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6"/>
            <p:cNvSpPr/>
            <p:nvPr/>
          </p:nvSpPr>
          <p:spPr>
            <a:xfrm>
              <a:off x="2522633" y="3611861"/>
              <a:ext cx="33237" cy="58671"/>
            </a:xfrm>
            <a:custGeom>
              <a:avLst/>
              <a:gdLst/>
              <a:ahLst/>
              <a:cxnLst/>
              <a:rect l="l" t="t" r="r" b="b"/>
              <a:pathLst>
                <a:path w="1231" h="2173" extrusionOk="0">
                  <a:moveTo>
                    <a:pt x="375" y="0"/>
                  </a:moveTo>
                  <a:cubicBezTo>
                    <a:pt x="249" y="0"/>
                    <a:pt x="120" y="34"/>
                    <a:pt x="0" y="106"/>
                  </a:cubicBezTo>
                  <a:cubicBezTo>
                    <a:pt x="198" y="226"/>
                    <a:pt x="328" y="434"/>
                    <a:pt x="349" y="665"/>
                  </a:cubicBezTo>
                  <a:lnTo>
                    <a:pt x="474" y="2062"/>
                  </a:lnTo>
                  <a:cubicBezTo>
                    <a:pt x="480" y="2122"/>
                    <a:pt x="434" y="2173"/>
                    <a:pt x="374" y="2173"/>
                  </a:cubicBezTo>
                  <a:lnTo>
                    <a:pt x="1125" y="2173"/>
                  </a:lnTo>
                  <a:cubicBezTo>
                    <a:pt x="1185" y="2173"/>
                    <a:pt x="1231" y="2122"/>
                    <a:pt x="1224" y="2062"/>
                  </a:cubicBezTo>
                  <a:lnTo>
                    <a:pt x="1101" y="665"/>
                  </a:lnTo>
                  <a:cubicBezTo>
                    <a:pt x="1066" y="268"/>
                    <a:pt x="732" y="0"/>
                    <a:pt x="375" y="0"/>
                  </a:cubicBezTo>
                  <a:close/>
                </a:path>
              </a:pathLst>
            </a:custGeom>
            <a:solidFill>
              <a:srgbClr val="8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6"/>
            <p:cNvSpPr/>
            <p:nvPr/>
          </p:nvSpPr>
          <p:spPr>
            <a:xfrm>
              <a:off x="2444927" y="3774455"/>
              <a:ext cx="74250" cy="57132"/>
            </a:xfrm>
            <a:custGeom>
              <a:avLst/>
              <a:gdLst/>
              <a:ahLst/>
              <a:cxnLst/>
              <a:rect l="l" t="t" r="r" b="b"/>
              <a:pathLst>
                <a:path w="2750" h="2116" extrusionOk="0">
                  <a:moveTo>
                    <a:pt x="1375" y="1"/>
                  </a:moveTo>
                  <a:cubicBezTo>
                    <a:pt x="623" y="1"/>
                    <a:pt x="11" y="606"/>
                    <a:pt x="1" y="1358"/>
                  </a:cubicBezTo>
                  <a:lnTo>
                    <a:pt x="1" y="2115"/>
                  </a:lnTo>
                  <a:lnTo>
                    <a:pt x="2750" y="2115"/>
                  </a:lnTo>
                  <a:lnTo>
                    <a:pt x="2750" y="1358"/>
                  </a:lnTo>
                  <a:cubicBezTo>
                    <a:pt x="2740" y="606"/>
                    <a:pt x="2128" y="1"/>
                    <a:pt x="1375" y="1"/>
                  </a:cubicBezTo>
                  <a:close/>
                </a:path>
              </a:pathLst>
            </a:custGeom>
            <a:solidFill>
              <a:srgbClr val="46C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6"/>
            <p:cNvSpPr/>
            <p:nvPr/>
          </p:nvSpPr>
          <p:spPr>
            <a:xfrm>
              <a:off x="2470685" y="3773996"/>
              <a:ext cx="48492" cy="57591"/>
            </a:xfrm>
            <a:custGeom>
              <a:avLst/>
              <a:gdLst/>
              <a:ahLst/>
              <a:cxnLst/>
              <a:rect l="l" t="t" r="r" b="b"/>
              <a:pathLst>
                <a:path w="1796" h="2133" extrusionOk="0">
                  <a:moveTo>
                    <a:pt x="421" y="1"/>
                  </a:moveTo>
                  <a:cubicBezTo>
                    <a:pt x="278" y="1"/>
                    <a:pt x="136" y="23"/>
                    <a:pt x="1" y="67"/>
                  </a:cubicBezTo>
                  <a:cubicBezTo>
                    <a:pt x="568" y="250"/>
                    <a:pt x="953" y="779"/>
                    <a:pt x="953" y="1375"/>
                  </a:cubicBezTo>
                  <a:lnTo>
                    <a:pt x="953" y="2132"/>
                  </a:lnTo>
                  <a:lnTo>
                    <a:pt x="1796" y="2132"/>
                  </a:lnTo>
                  <a:lnTo>
                    <a:pt x="1796" y="1375"/>
                  </a:lnTo>
                  <a:cubicBezTo>
                    <a:pt x="1796" y="616"/>
                    <a:pt x="1180" y="1"/>
                    <a:pt x="421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6"/>
            <p:cNvSpPr/>
            <p:nvPr/>
          </p:nvSpPr>
          <p:spPr>
            <a:xfrm>
              <a:off x="2546393" y="3774455"/>
              <a:ext cx="74196" cy="57132"/>
            </a:xfrm>
            <a:custGeom>
              <a:avLst/>
              <a:gdLst/>
              <a:ahLst/>
              <a:cxnLst/>
              <a:rect l="l" t="t" r="r" b="b"/>
              <a:pathLst>
                <a:path w="2748" h="2116" extrusionOk="0">
                  <a:moveTo>
                    <a:pt x="1373" y="1"/>
                  </a:moveTo>
                  <a:cubicBezTo>
                    <a:pt x="621" y="1"/>
                    <a:pt x="9" y="606"/>
                    <a:pt x="0" y="1358"/>
                  </a:cubicBezTo>
                  <a:lnTo>
                    <a:pt x="0" y="2115"/>
                  </a:lnTo>
                  <a:lnTo>
                    <a:pt x="2748" y="2115"/>
                  </a:lnTo>
                  <a:lnTo>
                    <a:pt x="2748" y="1358"/>
                  </a:lnTo>
                  <a:cubicBezTo>
                    <a:pt x="2739" y="606"/>
                    <a:pt x="2125" y="1"/>
                    <a:pt x="1373" y="1"/>
                  </a:cubicBezTo>
                  <a:close/>
                </a:path>
              </a:pathLst>
            </a:custGeom>
            <a:solidFill>
              <a:srgbClr val="46C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6"/>
            <p:cNvSpPr/>
            <p:nvPr/>
          </p:nvSpPr>
          <p:spPr>
            <a:xfrm>
              <a:off x="2572097" y="3773996"/>
              <a:ext cx="48492" cy="57591"/>
            </a:xfrm>
            <a:custGeom>
              <a:avLst/>
              <a:gdLst/>
              <a:ahLst/>
              <a:cxnLst/>
              <a:rect l="l" t="t" r="r" b="b"/>
              <a:pathLst>
                <a:path w="1796" h="2133" extrusionOk="0">
                  <a:moveTo>
                    <a:pt x="421" y="1"/>
                  </a:moveTo>
                  <a:cubicBezTo>
                    <a:pt x="279" y="1"/>
                    <a:pt x="136" y="23"/>
                    <a:pt x="1" y="67"/>
                  </a:cubicBezTo>
                  <a:cubicBezTo>
                    <a:pt x="568" y="250"/>
                    <a:pt x="953" y="779"/>
                    <a:pt x="953" y="1375"/>
                  </a:cubicBezTo>
                  <a:lnTo>
                    <a:pt x="953" y="2132"/>
                  </a:lnTo>
                  <a:lnTo>
                    <a:pt x="1796" y="2132"/>
                  </a:lnTo>
                  <a:lnTo>
                    <a:pt x="1796" y="1375"/>
                  </a:lnTo>
                  <a:cubicBezTo>
                    <a:pt x="1796" y="616"/>
                    <a:pt x="1180" y="1"/>
                    <a:pt x="421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6"/>
            <p:cNvSpPr/>
            <p:nvPr/>
          </p:nvSpPr>
          <p:spPr>
            <a:xfrm>
              <a:off x="2344325" y="3827078"/>
              <a:ext cx="376893" cy="40959"/>
            </a:xfrm>
            <a:custGeom>
              <a:avLst/>
              <a:gdLst/>
              <a:ahLst/>
              <a:cxnLst/>
              <a:rect l="l" t="t" r="r" b="b"/>
              <a:pathLst>
                <a:path w="13959" h="1517" extrusionOk="0">
                  <a:moveTo>
                    <a:pt x="739" y="1"/>
                  </a:moveTo>
                  <a:cubicBezTo>
                    <a:pt x="332" y="1"/>
                    <a:pt x="0" y="332"/>
                    <a:pt x="0" y="741"/>
                  </a:cubicBezTo>
                  <a:lnTo>
                    <a:pt x="0" y="1271"/>
                  </a:lnTo>
                  <a:cubicBezTo>
                    <a:pt x="0" y="1408"/>
                    <a:pt x="111" y="1517"/>
                    <a:pt x="248" y="1517"/>
                  </a:cubicBezTo>
                  <a:lnTo>
                    <a:pt x="13712" y="1517"/>
                  </a:lnTo>
                  <a:cubicBezTo>
                    <a:pt x="13849" y="1517"/>
                    <a:pt x="13958" y="1406"/>
                    <a:pt x="13958" y="1271"/>
                  </a:cubicBezTo>
                  <a:lnTo>
                    <a:pt x="13958" y="741"/>
                  </a:lnTo>
                  <a:cubicBezTo>
                    <a:pt x="13958" y="332"/>
                    <a:pt x="13627" y="1"/>
                    <a:pt x="13218" y="1"/>
                  </a:cubicBez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6"/>
            <p:cNvSpPr/>
            <p:nvPr/>
          </p:nvSpPr>
          <p:spPr>
            <a:xfrm>
              <a:off x="2678504" y="3827078"/>
              <a:ext cx="42768" cy="41013"/>
            </a:xfrm>
            <a:custGeom>
              <a:avLst/>
              <a:gdLst/>
              <a:ahLst/>
              <a:cxnLst/>
              <a:rect l="l" t="t" r="r" b="b"/>
              <a:pathLst>
                <a:path w="1584" h="1519" extrusionOk="0">
                  <a:moveTo>
                    <a:pt x="0" y="1"/>
                  </a:moveTo>
                  <a:cubicBezTo>
                    <a:pt x="409" y="1"/>
                    <a:pt x="740" y="332"/>
                    <a:pt x="740" y="741"/>
                  </a:cubicBezTo>
                  <a:lnTo>
                    <a:pt x="740" y="1271"/>
                  </a:lnTo>
                  <a:cubicBezTo>
                    <a:pt x="740" y="1408"/>
                    <a:pt x="629" y="1519"/>
                    <a:pt x="492" y="1519"/>
                  </a:cubicBezTo>
                  <a:lnTo>
                    <a:pt x="1335" y="1519"/>
                  </a:lnTo>
                  <a:cubicBezTo>
                    <a:pt x="1472" y="1519"/>
                    <a:pt x="1583" y="1408"/>
                    <a:pt x="1583" y="1271"/>
                  </a:cubicBezTo>
                  <a:lnTo>
                    <a:pt x="1583" y="741"/>
                  </a:lnTo>
                  <a:cubicBezTo>
                    <a:pt x="1583" y="332"/>
                    <a:pt x="1251" y="1"/>
                    <a:pt x="843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6" name="Google Shape;2856;p46"/>
          <p:cNvGrpSpPr/>
          <p:nvPr/>
        </p:nvGrpSpPr>
        <p:grpSpPr>
          <a:xfrm>
            <a:off x="2328395" y="2825105"/>
            <a:ext cx="408753" cy="376947"/>
            <a:chOff x="2328395" y="2888855"/>
            <a:chExt cx="408753" cy="376947"/>
          </a:xfrm>
        </p:grpSpPr>
        <p:sp>
          <p:nvSpPr>
            <p:cNvPr id="2857" name="Google Shape;2857;p46"/>
            <p:cNvSpPr/>
            <p:nvPr/>
          </p:nvSpPr>
          <p:spPr>
            <a:xfrm>
              <a:off x="2532785" y="2899844"/>
              <a:ext cx="97956" cy="74331"/>
            </a:xfrm>
            <a:custGeom>
              <a:avLst/>
              <a:gdLst/>
              <a:ahLst/>
              <a:cxnLst/>
              <a:rect l="l" t="t" r="r" b="b"/>
              <a:pathLst>
                <a:path w="3628" h="2753" extrusionOk="0">
                  <a:moveTo>
                    <a:pt x="0" y="0"/>
                  </a:moveTo>
                  <a:lnTo>
                    <a:pt x="0" y="2753"/>
                  </a:lnTo>
                  <a:lnTo>
                    <a:pt x="3558" y="2753"/>
                  </a:lnTo>
                  <a:cubicBezTo>
                    <a:pt x="3600" y="2753"/>
                    <a:pt x="3628" y="2708"/>
                    <a:pt x="3607" y="2671"/>
                  </a:cubicBezTo>
                  <a:lnTo>
                    <a:pt x="2946" y="1402"/>
                  </a:lnTo>
                  <a:cubicBezTo>
                    <a:pt x="2937" y="1387"/>
                    <a:pt x="2937" y="1366"/>
                    <a:pt x="2946" y="1351"/>
                  </a:cubicBezTo>
                  <a:lnTo>
                    <a:pt x="3607" y="82"/>
                  </a:lnTo>
                  <a:cubicBezTo>
                    <a:pt x="3628" y="45"/>
                    <a:pt x="3600" y="0"/>
                    <a:pt x="3558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6"/>
            <p:cNvSpPr/>
            <p:nvPr/>
          </p:nvSpPr>
          <p:spPr>
            <a:xfrm>
              <a:off x="2589269" y="2899844"/>
              <a:ext cx="41445" cy="74331"/>
            </a:xfrm>
            <a:custGeom>
              <a:avLst/>
              <a:gdLst/>
              <a:ahLst/>
              <a:cxnLst/>
              <a:rect l="l" t="t" r="r" b="b"/>
              <a:pathLst>
                <a:path w="1535" h="2753" extrusionOk="0">
                  <a:moveTo>
                    <a:pt x="623" y="0"/>
                  </a:moveTo>
                  <a:cubicBezTo>
                    <a:pt x="666" y="0"/>
                    <a:pt x="691" y="45"/>
                    <a:pt x="672" y="82"/>
                  </a:cubicBezTo>
                  <a:lnTo>
                    <a:pt x="11" y="1351"/>
                  </a:lnTo>
                  <a:cubicBezTo>
                    <a:pt x="1" y="1366"/>
                    <a:pt x="1" y="1387"/>
                    <a:pt x="11" y="1402"/>
                  </a:cubicBezTo>
                  <a:lnTo>
                    <a:pt x="672" y="2671"/>
                  </a:lnTo>
                  <a:cubicBezTo>
                    <a:pt x="691" y="2708"/>
                    <a:pt x="666" y="2753"/>
                    <a:pt x="623" y="2753"/>
                  </a:cubicBezTo>
                  <a:lnTo>
                    <a:pt x="1466" y="2753"/>
                  </a:lnTo>
                  <a:cubicBezTo>
                    <a:pt x="1508" y="2753"/>
                    <a:pt x="1534" y="2708"/>
                    <a:pt x="1515" y="2671"/>
                  </a:cubicBezTo>
                  <a:lnTo>
                    <a:pt x="854" y="1402"/>
                  </a:lnTo>
                  <a:cubicBezTo>
                    <a:pt x="843" y="1387"/>
                    <a:pt x="843" y="1366"/>
                    <a:pt x="854" y="1351"/>
                  </a:cubicBezTo>
                  <a:lnTo>
                    <a:pt x="1515" y="82"/>
                  </a:lnTo>
                  <a:cubicBezTo>
                    <a:pt x="1534" y="45"/>
                    <a:pt x="1508" y="0"/>
                    <a:pt x="1466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6"/>
            <p:cNvSpPr/>
            <p:nvPr/>
          </p:nvSpPr>
          <p:spPr>
            <a:xfrm>
              <a:off x="2527250" y="2888855"/>
              <a:ext cx="11043" cy="165321"/>
            </a:xfrm>
            <a:custGeom>
              <a:avLst/>
              <a:gdLst/>
              <a:ahLst/>
              <a:cxnLst/>
              <a:rect l="l" t="t" r="r" b="b"/>
              <a:pathLst>
                <a:path w="409" h="6123" extrusionOk="0">
                  <a:moveTo>
                    <a:pt x="205" y="0"/>
                  </a:moveTo>
                  <a:cubicBezTo>
                    <a:pt x="92" y="0"/>
                    <a:pt x="0" y="91"/>
                    <a:pt x="0" y="204"/>
                  </a:cubicBezTo>
                  <a:lnTo>
                    <a:pt x="0" y="5917"/>
                  </a:lnTo>
                  <a:cubicBezTo>
                    <a:pt x="0" y="6030"/>
                    <a:pt x="92" y="6122"/>
                    <a:pt x="205" y="6122"/>
                  </a:cubicBezTo>
                  <a:cubicBezTo>
                    <a:pt x="318" y="6122"/>
                    <a:pt x="409" y="6030"/>
                    <a:pt x="409" y="5917"/>
                  </a:cubicBezTo>
                  <a:lnTo>
                    <a:pt x="409" y="204"/>
                  </a:lnTo>
                  <a:cubicBezTo>
                    <a:pt x="409" y="91"/>
                    <a:pt x="318" y="0"/>
                    <a:pt x="205" y="0"/>
                  </a:cubicBez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6"/>
            <p:cNvSpPr/>
            <p:nvPr/>
          </p:nvSpPr>
          <p:spPr>
            <a:xfrm>
              <a:off x="2328395" y="3025178"/>
              <a:ext cx="408753" cy="147987"/>
            </a:xfrm>
            <a:custGeom>
              <a:avLst/>
              <a:gdLst/>
              <a:ahLst/>
              <a:cxnLst/>
              <a:rect l="l" t="t" r="r" b="b"/>
              <a:pathLst>
                <a:path w="15139" h="5481" extrusionOk="0">
                  <a:moveTo>
                    <a:pt x="7649" y="1"/>
                  </a:moveTo>
                  <a:cubicBezTo>
                    <a:pt x="7598" y="1"/>
                    <a:pt x="7570" y="1"/>
                    <a:pt x="7570" y="1"/>
                  </a:cubicBezTo>
                  <a:cubicBezTo>
                    <a:pt x="7570" y="1"/>
                    <a:pt x="7543" y="1"/>
                    <a:pt x="7493" y="1"/>
                  </a:cubicBezTo>
                  <a:cubicBezTo>
                    <a:pt x="6693" y="1"/>
                    <a:pt x="1" y="134"/>
                    <a:pt x="1440" y="4619"/>
                  </a:cubicBezTo>
                  <a:cubicBezTo>
                    <a:pt x="1440" y="4619"/>
                    <a:pt x="5857" y="5480"/>
                    <a:pt x="7497" y="5480"/>
                  </a:cubicBezTo>
                  <a:cubicBezTo>
                    <a:pt x="9134" y="5480"/>
                    <a:pt x="13699" y="4619"/>
                    <a:pt x="13699" y="4619"/>
                  </a:cubicBezTo>
                  <a:lnTo>
                    <a:pt x="13700" y="4619"/>
                  </a:lnTo>
                  <a:cubicBezTo>
                    <a:pt x="15139" y="135"/>
                    <a:pt x="8456" y="1"/>
                    <a:pt x="7649" y="1"/>
                  </a:cubicBezTo>
                  <a:close/>
                </a:path>
              </a:pathLst>
            </a:custGeom>
            <a:solidFill>
              <a:srgbClr val="BC7C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6"/>
            <p:cNvSpPr/>
            <p:nvPr/>
          </p:nvSpPr>
          <p:spPr>
            <a:xfrm>
              <a:off x="2521229" y="3025178"/>
              <a:ext cx="215919" cy="128601"/>
            </a:xfrm>
            <a:custGeom>
              <a:avLst/>
              <a:gdLst/>
              <a:ahLst/>
              <a:cxnLst/>
              <a:rect l="l" t="t" r="r" b="b"/>
              <a:pathLst>
                <a:path w="7997" h="4763" extrusionOk="0">
                  <a:moveTo>
                    <a:pt x="355" y="1"/>
                  </a:moveTo>
                  <a:cubicBezTo>
                    <a:pt x="283" y="1"/>
                    <a:pt x="162" y="2"/>
                    <a:pt x="1" y="8"/>
                  </a:cubicBezTo>
                  <a:cubicBezTo>
                    <a:pt x="1555" y="61"/>
                    <a:pt x="6882" y="550"/>
                    <a:pt x="5764" y="4762"/>
                  </a:cubicBezTo>
                  <a:cubicBezTo>
                    <a:pt x="6249" y="4677"/>
                    <a:pt x="6558" y="4619"/>
                    <a:pt x="6558" y="4619"/>
                  </a:cubicBezTo>
                  <a:cubicBezTo>
                    <a:pt x="7996" y="134"/>
                    <a:pt x="1305" y="1"/>
                    <a:pt x="506" y="1"/>
                  </a:cubicBezTo>
                  <a:cubicBezTo>
                    <a:pt x="455" y="1"/>
                    <a:pt x="428" y="1"/>
                    <a:pt x="428" y="1"/>
                  </a:cubicBezTo>
                  <a:cubicBezTo>
                    <a:pt x="428" y="1"/>
                    <a:pt x="403" y="1"/>
                    <a:pt x="355" y="1"/>
                  </a:cubicBezTo>
                  <a:close/>
                </a:path>
              </a:pathLst>
            </a:custGeom>
            <a:solidFill>
              <a:srgbClr val="AA6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6"/>
            <p:cNvSpPr/>
            <p:nvPr/>
          </p:nvSpPr>
          <p:spPr>
            <a:xfrm>
              <a:off x="2560190" y="3048101"/>
              <a:ext cx="16470" cy="16578"/>
            </a:xfrm>
            <a:custGeom>
              <a:avLst/>
              <a:gdLst/>
              <a:ahLst/>
              <a:cxnLst/>
              <a:rect l="l" t="t" r="r" b="b"/>
              <a:pathLst>
                <a:path w="610" h="614" extrusionOk="0">
                  <a:moveTo>
                    <a:pt x="377" y="1"/>
                  </a:moveTo>
                  <a:cubicBezTo>
                    <a:pt x="313" y="1"/>
                    <a:pt x="250" y="31"/>
                    <a:pt x="209" y="87"/>
                  </a:cubicBezTo>
                  <a:lnTo>
                    <a:pt x="67" y="289"/>
                  </a:lnTo>
                  <a:cubicBezTo>
                    <a:pt x="1" y="381"/>
                    <a:pt x="23" y="510"/>
                    <a:pt x="115" y="575"/>
                  </a:cubicBezTo>
                  <a:cubicBezTo>
                    <a:pt x="151" y="601"/>
                    <a:pt x="193" y="613"/>
                    <a:pt x="234" y="613"/>
                  </a:cubicBezTo>
                  <a:cubicBezTo>
                    <a:pt x="298" y="613"/>
                    <a:pt x="361" y="582"/>
                    <a:pt x="401" y="525"/>
                  </a:cubicBezTo>
                  <a:lnTo>
                    <a:pt x="544" y="323"/>
                  </a:lnTo>
                  <a:cubicBezTo>
                    <a:pt x="609" y="231"/>
                    <a:pt x="587" y="105"/>
                    <a:pt x="495" y="38"/>
                  </a:cubicBezTo>
                  <a:cubicBezTo>
                    <a:pt x="459" y="13"/>
                    <a:pt x="418" y="1"/>
                    <a:pt x="377" y="1"/>
                  </a:cubicBezTo>
                  <a:close/>
                </a:path>
              </a:pathLst>
            </a:custGeom>
            <a:solidFill>
              <a:srgbClr val="7C4B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6"/>
            <p:cNvSpPr/>
            <p:nvPr/>
          </p:nvSpPr>
          <p:spPr>
            <a:xfrm>
              <a:off x="2649371" y="3087575"/>
              <a:ext cx="18576" cy="13419"/>
            </a:xfrm>
            <a:custGeom>
              <a:avLst/>
              <a:gdLst/>
              <a:ahLst/>
              <a:cxnLst/>
              <a:rect l="l" t="t" r="r" b="b"/>
              <a:pathLst>
                <a:path w="688" h="497" extrusionOk="0">
                  <a:moveTo>
                    <a:pt x="455" y="0"/>
                  </a:moveTo>
                  <a:cubicBezTo>
                    <a:pt x="430" y="0"/>
                    <a:pt x="406" y="5"/>
                    <a:pt x="382" y="14"/>
                  </a:cubicBezTo>
                  <a:lnTo>
                    <a:pt x="153" y="102"/>
                  </a:lnTo>
                  <a:cubicBezTo>
                    <a:pt x="50" y="145"/>
                    <a:pt x="0" y="261"/>
                    <a:pt x="40" y="366"/>
                  </a:cubicBezTo>
                  <a:cubicBezTo>
                    <a:pt x="72" y="447"/>
                    <a:pt x="150" y="497"/>
                    <a:pt x="233" y="497"/>
                  </a:cubicBezTo>
                  <a:cubicBezTo>
                    <a:pt x="255" y="497"/>
                    <a:pt x="277" y="493"/>
                    <a:pt x="300" y="485"/>
                  </a:cubicBezTo>
                  <a:lnTo>
                    <a:pt x="530" y="397"/>
                  </a:lnTo>
                  <a:cubicBezTo>
                    <a:pt x="635" y="355"/>
                    <a:pt x="688" y="236"/>
                    <a:pt x="647" y="132"/>
                  </a:cubicBezTo>
                  <a:cubicBezTo>
                    <a:pt x="615" y="50"/>
                    <a:pt x="537" y="0"/>
                    <a:pt x="455" y="0"/>
                  </a:cubicBezTo>
                  <a:close/>
                </a:path>
              </a:pathLst>
            </a:custGeom>
            <a:solidFill>
              <a:srgbClr val="7C4B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6"/>
            <p:cNvSpPr/>
            <p:nvPr/>
          </p:nvSpPr>
          <p:spPr>
            <a:xfrm>
              <a:off x="2515640" y="3082985"/>
              <a:ext cx="15768" cy="16713"/>
            </a:xfrm>
            <a:custGeom>
              <a:avLst/>
              <a:gdLst/>
              <a:ahLst/>
              <a:cxnLst/>
              <a:rect l="l" t="t" r="r" b="b"/>
              <a:pathLst>
                <a:path w="584" h="619" extrusionOk="0">
                  <a:moveTo>
                    <a:pt x="351" y="0"/>
                  </a:moveTo>
                  <a:cubicBezTo>
                    <a:pt x="280" y="0"/>
                    <a:pt x="211" y="38"/>
                    <a:pt x="174" y="105"/>
                  </a:cubicBezTo>
                  <a:lnTo>
                    <a:pt x="52" y="319"/>
                  </a:lnTo>
                  <a:cubicBezTo>
                    <a:pt x="1" y="418"/>
                    <a:pt x="35" y="537"/>
                    <a:pt x="133" y="592"/>
                  </a:cubicBezTo>
                  <a:cubicBezTo>
                    <a:pt x="164" y="610"/>
                    <a:pt x="199" y="619"/>
                    <a:pt x="233" y="619"/>
                  </a:cubicBezTo>
                  <a:cubicBezTo>
                    <a:pt x="302" y="619"/>
                    <a:pt x="370" y="583"/>
                    <a:pt x="408" y="520"/>
                  </a:cubicBezTo>
                  <a:lnTo>
                    <a:pt x="529" y="305"/>
                  </a:lnTo>
                  <a:cubicBezTo>
                    <a:pt x="584" y="206"/>
                    <a:pt x="550" y="83"/>
                    <a:pt x="451" y="26"/>
                  </a:cubicBezTo>
                  <a:cubicBezTo>
                    <a:pt x="419" y="9"/>
                    <a:pt x="385" y="0"/>
                    <a:pt x="351" y="0"/>
                  </a:cubicBezTo>
                  <a:close/>
                </a:path>
              </a:pathLst>
            </a:custGeom>
            <a:solidFill>
              <a:srgbClr val="7C4B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6"/>
            <p:cNvSpPr/>
            <p:nvPr/>
          </p:nvSpPr>
          <p:spPr>
            <a:xfrm>
              <a:off x="2409260" y="3081743"/>
              <a:ext cx="17388" cy="15444"/>
            </a:xfrm>
            <a:custGeom>
              <a:avLst/>
              <a:gdLst/>
              <a:ahLst/>
              <a:cxnLst/>
              <a:rect l="l" t="t" r="r" b="b"/>
              <a:pathLst>
                <a:path w="644" h="572" extrusionOk="0">
                  <a:moveTo>
                    <a:pt x="228" y="0"/>
                  </a:moveTo>
                  <a:cubicBezTo>
                    <a:pt x="171" y="0"/>
                    <a:pt x="115" y="24"/>
                    <a:pt x="74" y="71"/>
                  </a:cubicBezTo>
                  <a:cubicBezTo>
                    <a:pt x="0" y="156"/>
                    <a:pt x="9" y="284"/>
                    <a:pt x="95" y="359"/>
                  </a:cubicBezTo>
                  <a:lnTo>
                    <a:pt x="281" y="522"/>
                  </a:lnTo>
                  <a:cubicBezTo>
                    <a:pt x="320" y="555"/>
                    <a:pt x="367" y="572"/>
                    <a:pt x="415" y="572"/>
                  </a:cubicBezTo>
                  <a:cubicBezTo>
                    <a:pt x="472" y="572"/>
                    <a:pt x="529" y="548"/>
                    <a:pt x="570" y="501"/>
                  </a:cubicBezTo>
                  <a:cubicBezTo>
                    <a:pt x="643" y="416"/>
                    <a:pt x="635" y="288"/>
                    <a:pt x="549" y="212"/>
                  </a:cubicBezTo>
                  <a:lnTo>
                    <a:pt x="363" y="52"/>
                  </a:lnTo>
                  <a:cubicBezTo>
                    <a:pt x="324" y="17"/>
                    <a:pt x="276" y="0"/>
                    <a:pt x="228" y="0"/>
                  </a:cubicBezTo>
                  <a:close/>
                </a:path>
              </a:pathLst>
            </a:custGeom>
            <a:solidFill>
              <a:srgbClr val="7C4B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6"/>
            <p:cNvSpPr/>
            <p:nvPr/>
          </p:nvSpPr>
          <p:spPr>
            <a:xfrm>
              <a:off x="2583086" y="3088520"/>
              <a:ext cx="17388" cy="15849"/>
            </a:xfrm>
            <a:custGeom>
              <a:avLst/>
              <a:gdLst/>
              <a:ahLst/>
              <a:cxnLst/>
              <a:rect l="l" t="t" r="r" b="b"/>
              <a:pathLst>
                <a:path w="644" h="587" extrusionOk="0">
                  <a:moveTo>
                    <a:pt x="229" y="0"/>
                  </a:moveTo>
                  <a:cubicBezTo>
                    <a:pt x="175" y="0"/>
                    <a:pt x="121" y="22"/>
                    <a:pt x="81" y="64"/>
                  </a:cubicBezTo>
                  <a:cubicBezTo>
                    <a:pt x="1" y="146"/>
                    <a:pt x="6" y="279"/>
                    <a:pt x="91" y="356"/>
                  </a:cubicBezTo>
                  <a:lnTo>
                    <a:pt x="271" y="526"/>
                  </a:lnTo>
                  <a:cubicBezTo>
                    <a:pt x="310" y="566"/>
                    <a:pt x="363" y="586"/>
                    <a:pt x="415" y="586"/>
                  </a:cubicBezTo>
                  <a:cubicBezTo>
                    <a:pt x="469" y="586"/>
                    <a:pt x="523" y="565"/>
                    <a:pt x="563" y="522"/>
                  </a:cubicBezTo>
                  <a:cubicBezTo>
                    <a:pt x="643" y="440"/>
                    <a:pt x="638" y="307"/>
                    <a:pt x="553" y="230"/>
                  </a:cubicBezTo>
                  <a:lnTo>
                    <a:pt x="373" y="61"/>
                  </a:lnTo>
                  <a:cubicBezTo>
                    <a:pt x="334" y="20"/>
                    <a:pt x="281" y="0"/>
                    <a:pt x="229" y="0"/>
                  </a:cubicBezTo>
                  <a:close/>
                </a:path>
              </a:pathLst>
            </a:custGeom>
            <a:solidFill>
              <a:srgbClr val="7C4B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6"/>
            <p:cNvSpPr/>
            <p:nvPr/>
          </p:nvSpPr>
          <p:spPr>
            <a:xfrm>
              <a:off x="2473385" y="3055094"/>
              <a:ext cx="18279" cy="12366"/>
            </a:xfrm>
            <a:custGeom>
              <a:avLst/>
              <a:gdLst/>
              <a:ahLst/>
              <a:cxnLst/>
              <a:rect l="l" t="t" r="r" b="b"/>
              <a:pathLst>
                <a:path w="677" h="458" extrusionOk="0">
                  <a:moveTo>
                    <a:pt x="455" y="0"/>
                  </a:moveTo>
                  <a:cubicBezTo>
                    <a:pt x="442" y="0"/>
                    <a:pt x="429" y="2"/>
                    <a:pt x="415" y="5"/>
                  </a:cubicBezTo>
                  <a:lnTo>
                    <a:pt x="173" y="54"/>
                  </a:lnTo>
                  <a:cubicBezTo>
                    <a:pt x="70" y="75"/>
                    <a:pt x="0" y="169"/>
                    <a:pt x="10" y="273"/>
                  </a:cubicBezTo>
                  <a:cubicBezTo>
                    <a:pt x="21" y="379"/>
                    <a:pt x="108" y="458"/>
                    <a:pt x="212" y="458"/>
                  </a:cubicBezTo>
                  <a:cubicBezTo>
                    <a:pt x="226" y="458"/>
                    <a:pt x="239" y="458"/>
                    <a:pt x="253" y="454"/>
                  </a:cubicBezTo>
                  <a:lnTo>
                    <a:pt x="494" y="406"/>
                  </a:lnTo>
                  <a:cubicBezTo>
                    <a:pt x="605" y="384"/>
                    <a:pt x="677" y="276"/>
                    <a:pt x="655" y="165"/>
                  </a:cubicBezTo>
                  <a:cubicBezTo>
                    <a:pt x="635" y="68"/>
                    <a:pt x="550" y="0"/>
                    <a:pt x="455" y="0"/>
                  </a:cubicBezTo>
                  <a:close/>
                </a:path>
              </a:pathLst>
            </a:custGeom>
            <a:solidFill>
              <a:srgbClr val="7C4B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6"/>
            <p:cNvSpPr/>
            <p:nvPr/>
          </p:nvSpPr>
          <p:spPr>
            <a:xfrm>
              <a:off x="2343488" y="3127751"/>
              <a:ext cx="378540" cy="138051"/>
            </a:xfrm>
            <a:custGeom>
              <a:avLst/>
              <a:gdLst/>
              <a:ahLst/>
              <a:cxnLst/>
              <a:rect l="l" t="t" r="r" b="b"/>
              <a:pathLst>
                <a:path w="14020" h="5113" extrusionOk="0">
                  <a:moveTo>
                    <a:pt x="13874" y="1"/>
                  </a:moveTo>
                  <a:cubicBezTo>
                    <a:pt x="13873" y="1"/>
                    <a:pt x="13872" y="1"/>
                    <a:pt x="13871" y="1"/>
                  </a:cubicBezTo>
                  <a:lnTo>
                    <a:pt x="149" y="1"/>
                  </a:lnTo>
                  <a:cubicBezTo>
                    <a:pt x="57" y="1"/>
                    <a:pt x="0" y="102"/>
                    <a:pt x="48" y="180"/>
                  </a:cubicBezTo>
                  <a:cubicBezTo>
                    <a:pt x="513" y="934"/>
                    <a:pt x="2295" y="3847"/>
                    <a:pt x="2795" y="5039"/>
                  </a:cubicBezTo>
                  <a:cubicBezTo>
                    <a:pt x="2814" y="5083"/>
                    <a:pt x="2857" y="5112"/>
                    <a:pt x="2905" y="5112"/>
                  </a:cubicBezTo>
                  <a:lnTo>
                    <a:pt x="11117" y="5112"/>
                  </a:lnTo>
                  <a:cubicBezTo>
                    <a:pt x="11164" y="5112"/>
                    <a:pt x="11208" y="5083"/>
                    <a:pt x="11225" y="5039"/>
                  </a:cubicBezTo>
                  <a:cubicBezTo>
                    <a:pt x="11729" y="3847"/>
                    <a:pt x="13507" y="936"/>
                    <a:pt x="13972" y="180"/>
                  </a:cubicBezTo>
                  <a:cubicBezTo>
                    <a:pt x="14020" y="102"/>
                    <a:pt x="13965" y="1"/>
                    <a:pt x="13874" y="1"/>
                  </a:cubicBezTo>
                  <a:close/>
                </a:path>
              </a:pathLst>
            </a:custGeom>
            <a:solidFill>
              <a:srgbClr val="EEF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6"/>
            <p:cNvSpPr/>
            <p:nvPr/>
          </p:nvSpPr>
          <p:spPr>
            <a:xfrm>
              <a:off x="2620886" y="3127724"/>
              <a:ext cx="101169" cy="138024"/>
            </a:xfrm>
            <a:custGeom>
              <a:avLst/>
              <a:gdLst/>
              <a:ahLst/>
              <a:cxnLst/>
              <a:rect l="l" t="t" r="r" b="b"/>
              <a:pathLst>
                <a:path w="3747" h="5112" extrusionOk="0">
                  <a:moveTo>
                    <a:pt x="2755" y="0"/>
                  </a:moveTo>
                  <a:cubicBezTo>
                    <a:pt x="2847" y="0"/>
                    <a:pt x="2905" y="101"/>
                    <a:pt x="2855" y="181"/>
                  </a:cubicBezTo>
                  <a:cubicBezTo>
                    <a:pt x="2391" y="935"/>
                    <a:pt x="611" y="3847"/>
                    <a:pt x="108" y="5040"/>
                  </a:cubicBezTo>
                  <a:cubicBezTo>
                    <a:pt x="91" y="5083"/>
                    <a:pt x="48" y="5112"/>
                    <a:pt x="1" y="5112"/>
                  </a:cubicBezTo>
                  <a:lnTo>
                    <a:pt x="842" y="5112"/>
                  </a:lnTo>
                  <a:cubicBezTo>
                    <a:pt x="890" y="5112"/>
                    <a:pt x="932" y="5083"/>
                    <a:pt x="951" y="5040"/>
                  </a:cubicBezTo>
                  <a:cubicBezTo>
                    <a:pt x="1454" y="3847"/>
                    <a:pt x="3233" y="935"/>
                    <a:pt x="3698" y="181"/>
                  </a:cubicBezTo>
                  <a:cubicBezTo>
                    <a:pt x="3746" y="101"/>
                    <a:pt x="3690" y="0"/>
                    <a:pt x="3597" y="0"/>
                  </a:cubicBezTo>
                  <a:close/>
                </a:path>
              </a:pathLst>
            </a:custGeom>
            <a:solidFill>
              <a:srgbClr val="DEE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6"/>
            <p:cNvSpPr/>
            <p:nvPr/>
          </p:nvSpPr>
          <p:spPr>
            <a:xfrm>
              <a:off x="2403158" y="3127751"/>
              <a:ext cx="53028" cy="138051"/>
            </a:xfrm>
            <a:custGeom>
              <a:avLst/>
              <a:gdLst/>
              <a:ahLst/>
              <a:cxnLst/>
              <a:rect l="l" t="t" r="r" b="b"/>
              <a:pathLst>
                <a:path w="1964" h="5113" extrusionOk="0">
                  <a:moveTo>
                    <a:pt x="1" y="1"/>
                  </a:moveTo>
                  <a:lnTo>
                    <a:pt x="1536" y="5112"/>
                  </a:lnTo>
                  <a:lnTo>
                    <a:pt x="1963" y="5112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rgbClr val="A8D3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6"/>
            <p:cNvSpPr/>
            <p:nvPr/>
          </p:nvSpPr>
          <p:spPr>
            <a:xfrm>
              <a:off x="2609357" y="3127724"/>
              <a:ext cx="53001" cy="138078"/>
            </a:xfrm>
            <a:custGeom>
              <a:avLst/>
              <a:gdLst/>
              <a:ahLst/>
              <a:cxnLst/>
              <a:rect l="l" t="t" r="r" b="b"/>
              <a:pathLst>
                <a:path w="1963" h="5114" extrusionOk="0">
                  <a:moveTo>
                    <a:pt x="1963" y="0"/>
                  </a:moveTo>
                  <a:lnTo>
                    <a:pt x="1535" y="2"/>
                  </a:lnTo>
                  <a:lnTo>
                    <a:pt x="0" y="5113"/>
                  </a:lnTo>
                  <a:lnTo>
                    <a:pt x="428" y="5113"/>
                  </a:lnTo>
                  <a:lnTo>
                    <a:pt x="1963" y="0"/>
                  </a:lnTo>
                  <a:close/>
                </a:path>
              </a:pathLst>
            </a:custGeom>
            <a:solidFill>
              <a:srgbClr val="A8D3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6"/>
            <p:cNvSpPr/>
            <p:nvPr/>
          </p:nvSpPr>
          <p:spPr>
            <a:xfrm>
              <a:off x="2469254" y="3127751"/>
              <a:ext cx="30591" cy="138051"/>
            </a:xfrm>
            <a:custGeom>
              <a:avLst/>
              <a:gdLst/>
              <a:ahLst/>
              <a:cxnLst/>
              <a:rect l="l" t="t" r="r" b="b"/>
              <a:pathLst>
                <a:path w="1133" h="5113" extrusionOk="0">
                  <a:moveTo>
                    <a:pt x="1" y="1"/>
                  </a:moveTo>
                  <a:lnTo>
                    <a:pt x="719" y="5112"/>
                  </a:lnTo>
                  <a:lnTo>
                    <a:pt x="1133" y="5112"/>
                  </a:lnTo>
                  <a:lnTo>
                    <a:pt x="415" y="1"/>
                  </a:lnTo>
                  <a:close/>
                </a:path>
              </a:pathLst>
            </a:custGeom>
            <a:solidFill>
              <a:srgbClr val="A8D3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6"/>
            <p:cNvSpPr/>
            <p:nvPr/>
          </p:nvSpPr>
          <p:spPr>
            <a:xfrm>
              <a:off x="2565698" y="3127724"/>
              <a:ext cx="30564" cy="138078"/>
            </a:xfrm>
            <a:custGeom>
              <a:avLst/>
              <a:gdLst/>
              <a:ahLst/>
              <a:cxnLst/>
              <a:rect l="l" t="t" r="r" b="b"/>
              <a:pathLst>
                <a:path w="1132" h="5114" extrusionOk="0">
                  <a:moveTo>
                    <a:pt x="1132" y="0"/>
                  </a:moveTo>
                  <a:lnTo>
                    <a:pt x="718" y="2"/>
                  </a:lnTo>
                  <a:lnTo>
                    <a:pt x="0" y="5113"/>
                  </a:lnTo>
                  <a:lnTo>
                    <a:pt x="414" y="5113"/>
                  </a:lnTo>
                  <a:lnTo>
                    <a:pt x="1132" y="0"/>
                  </a:lnTo>
                  <a:close/>
                </a:path>
              </a:pathLst>
            </a:custGeom>
            <a:solidFill>
              <a:srgbClr val="A8D3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6"/>
            <p:cNvSpPr/>
            <p:nvPr/>
          </p:nvSpPr>
          <p:spPr>
            <a:xfrm>
              <a:off x="2527250" y="3127724"/>
              <a:ext cx="11043" cy="138024"/>
            </a:xfrm>
            <a:custGeom>
              <a:avLst/>
              <a:gdLst/>
              <a:ahLst/>
              <a:cxnLst/>
              <a:rect l="l" t="t" r="r" b="b"/>
              <a:pathLst>
                <a:path w="409" h="5112" extrusionOk="0">
                  <a:moveTo>
                    <a:pt x="0" y="0"/>
                  </a:moveTo>
                  <a:lnTo>
                    <a:pt x="0" y="5112"/>
                  </a:lnTo>
                  <a:lnTo>
                    <a:pt x="409" y="5112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A8D3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5" name="Google Shape;2875;p46"/>
          <p:cNvGrpSpPr/>
          <p:nvPr/>
        </p:nvGrpSpPr>
        <p:grpSpPr>
          <a:xfrm>
            <a:off x="2378183" y="2222762"/>
            <a:ext cx="301023" cy="376947"/>
            <a:chOff x="2378183" y="2286512"/>
            <a:chExt cx="301023" cy="376947"/>
          </a:xfrm>
        </p:grpSpPr>
        <p:sp>
          <p:nvSpPr>
            <p:cNvPr id="2876" name="Google Shape;2876;p46"/>
            <p:cNvSpPr/>
            <p:nvPr/>
          </p:nvSpPr>
          <p:spPr>
            <a:xfrm>
              <a:off x="2436989" y="2619908"/>
              <a:ext cx="145746" cy="43551"/>
            </a:xfrm>
            <a:custGeom>
              <a:avLst/>
              <a:gdLst/>
              <a:ahLst/>
              <a:cxnLst/>
              <a:rect l="l" t="t" r="r" b="b"/>
              <a:pathLst>
                <a:path w="5398" h="1613" extrusionOk="0">
                  <a:moveTo>
                    <a:pt x="1" y="0"/>
                  </a:moveTo>
                  <a:lnTo>
                    <a:pt x="1" y="1489"/>
                  </a:lnTo>
                  <a:cubicBezTo>
                    <a:pt x="1" y="1558"/>
                    <a:pt x="56" y="1612"/>
                    <a:pt x="124" y="1612"/>
                  </a:cubicBezTo>
                  <a:lnTo>
                    <a:pt x="5275" y="1612"/>
                  </a:lnTo>
                  <a:cubicBezTo>
                    <a:pt x="5343" y="1612"/>
                    <a:pt x="5398" y="1558"/>
                    <a:pt x="5398" y="1489"/>
                  </a:cubicBezTo>
                  <a:lnTo>
                    <a:pt x="5398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6"/>
            <p:cNvSpPr/>
            <p:nvPr/>
          </p:nvSpPr>
          <p:spPr>
            <a:xfrm>
              <a:off x="2556626" y="2619908"/>
              <a:ext cx="26109" cy="43551"/>
            </a:xfrm>
            <a:custGeom>
              <a:avLst/>
              <a:gdLst/>
              <a:ahLst/>
              <a:cxnLst/>
              <a:rect l="l" t="t" r="r" b="b"/>
              <a:pathLst>
                <a:path w="967" h="1613" extrusionOk="0">
                  <a:moveTo>
                    <a:pt x="124" y="0"/>
                  </a:moveTo>
                  <a:lnTo>
                    <a:pt x="124" y="1489"/>
                  </a:lnTo>
                  <a:cubicBezTo>
                    <a:pt x="124" y="1558"/>
                    <a:pt x="69" y="1612"/>
                    <a:pt x="1" y="1612"/>
                  </a:cubicBezTo>
                  <a:lnTo>
                    <a:pt x="844" y="1612"/>
                  </a:lnTo>
                  <a:cubicBezTo>
                    <a:pt x="912" y="1612"/>
                    <a:pt x="967" y="1558"/>
                    <a:pt x="967" y="1489"/>
                  </a:cubicBezTo>
                  <a:lnTo>
                    <a:pt x="967" y="0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6"/>
            <p:cNvSpPr/>
            <p:nvPr/>
          </p:nvSpPr>
          <p:spPr>
            <a:xfrm>
              <a:off x="2560703" y="2406797"/>
              <a:ext cx="118503" cy="121797"/>
            </a:xfrm>
            <a:custGeom>
              <a:avLst/>
              <a:gdLst/>
              <a:ahLst/>
              <a:cxnLst/>
              <a:rect l="l" t="t" r="r" b="b"/>
              <a:pathLst>
                <a:path w="4389" h="4511" extrusionOk="0">
                  <a:moveTo>
                    <a:pt x="0" y="0"/>
                  </a:moveTo>
                  <a:lnTo>
                    <a:pt x="0" y="841"/>
                  </a:lnTo>
                  <a:lnTo>
                    <a:pt x="2975" y="841"/>
                  </a:lnTo>
                  <a:cubicBezTo>
                    <a:pt x="3293" y="843"/>
                    <a:pt x="3549" y="1101"/>
                    <a:pt x="3548" y="1419"/>
                  </a:cubicBezTo>
                  <a:lnTo>
                    <a:pt x="3548" y="3052"/>
                  </a:lnTo>
                  <a:cubicBezTo>
                    <a:pt x="3549" y="3390"/>
                    <a:pt x="3274" y="3667"/>
                    <a:pt x="2934" y="3669"/>
                  </a:cubicBezTo>
                  <a:lnTo>
                    <a:pt x="0" y="3669"/>
                  </a:lnTo>
                  <a:lnTo>
                    <a:pt x="0" y="4510"/>
                  </a:lnTo>
                  <a:lnTo>
                    <a:pt x="2934" y="4510"/>
                  </a:lnTo>
                  <a:cubicBezTo>
                    <a:pt x="3739" y="4508"/>
                    <a:pt x="4389" y="3855"/>
                    <a:pt x="4387" y="3052"/>
                  </a:cubicBezTo>
                  <a:lnTo>
                    <a:pt x="4387" y="1418"/>
                  </a:lnTo>
                  <a:cubicBezTo>
                    <a:pt x="4389" y="636"/>
                    <a:pt x="3756" y="2"/>
                    <a:pt x="2977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6"/>
            <p:cNvSpPr/>
            <p:nvPr/>
          </p:nvSpPr>
          <p:spPr>
            <a:xfrm>
              <a:off x="2413823" y="2365379"/>
              <a:ext cx="192105" cy="275319"/>
            </a:xfrm>
            <a:custGeom>
              <a:avLst/>
              <a:gdLst/>
              <a:ahLst/>
              <a:cxnLst/>
              <a:rect l="l" t="t" r="r" b="b"/>
              <a:pathLst>
                <a:path w="7115" h="10197" extrusionOk="0">
                  <a:moveTo>
                    <a:pt x="1" y="1"/>
                  </a:moveTo>
                  <a:lnTo>
                    <a:pt x="1" y="9381"/>
                  </a:lnTo>
                  <a:cubicBezTo>
                    <a:pt x="1" y="9831"/>
                    <a:pt x="367" y="10196"/>
                    <a:pt x="816" y="10196"/>
                  </a:cubicBezTo>
                  <a:lnTo>
                    <a:pt x="6299" y="10196"/>
                  </a:lnTo>
                  <a:cubicBezTo>
                    <a:pt x="6748" y="10196"/>
                    <a:pt x="7114" y="9831"/>
                    <a:pt x="7114" y="9381"/>
                  </a:cubicBezTo>
                  <a:lnTo>
                    <a:pt x="7114" y="1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6"/>
            <p:cNvSpPr/>
            <p:nvPr/>
          </p:nvSpPr>
          <p:spPr>
            <a:xfrm>
              <a:off x="2561081" y="2365379"/>
              <a:ext cx="44847" cy="275319"/>
            </a:xfrm>
            <a:custGeom>
              <a:avLst/>
              <a:gdLst/>
              <a:ahLst/>
              <a:cxnLst/>
              <a:rect l="l" t="t" r="r" b="b"/>
              <a:pathLst>
                <a:path w="1661" h="10197" extrusionOk="0">
                  <a:moveTo>
                    <a:pt x="816" y="1"/>
                  </a:moveTo>
                  <a:lnTo>
                    <a:pt x="816" y="9381"/>
                  </a:lnTo>
                  <a:cubicBezTo>
                    <a:pt x="816" y="9832"/>
                    <a:pt x="451" y="10196"/>
                    <a:pt x="0" y="10196"/>
                  </a:cubicBezTo>
                  <a:lnTo>
                    <a:pt x="843" y="10196"/>
                  </a:lnTo>
                  <a:cubicBezTo>
                    <a:pt x="1294" y="10196"/>
                    <a:pt x="1658" y="9832"/>
                    <a:pt x="1660" y="9381"/>
                  </a:cubicBezTo>
                  <a:lnTo>
                    <a:pt x="1660" y="1"/>
                  </a:lnTo>
                  <a:close/>
                </a:path>
              </a:pathLst>
            </a:custGeom>
            <a:solidFill>
              <a:srgbClr val="E6E6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6"/>
            <p:cNvSpPr/>
            <p:nvPr/>
          </p:nvSpPr>
          <p:spPr>
            <a:xfrm>
              <a:off x="2378183" y="2286539"/>
              <a:ext cx="262035" cy="219942"/>
            </a:xfrm>
            <a:custGeom>
              <a:avLst/>
              <a:gdLst/>
              <a:ahLst/>
              <a:cxnLst/>
              <a:rect l="l" t="t" r="r" b="b"/>
              <a:pathLst>
                <a:path w="9705" h="8146" extrusionOk="0">
                  <a:moveTo>
                    <a:pt x="3992" y="0"/>
                  </a:moveTo>
                  <a:cubicBezTo>
                    <a:pt x="3365" y="0"/>
                    <a:pt x="2730" y="363"/>
                    <a:pt x="2553" y="1018"/>
                  </a:cubicBezTo>
                  <a:cubicBezTo>
                    <a:pt x="2547" y="1043"/>
                    <a:pt x="2524" y="1059"/>
                    <a:pt x="2499" y="1059"/>
                  </a:cubicBezTo>
                  <a:cubicBezTo>
                    <a:pt x="2494" y="1059"/>
                    <a:pt x="2489" y="1059"/>
                    <a:pt x="2485" y="1058"/>
                  </a:cubicBezTo>
                  <a:cubicBezTo>
                    <a:pt x="2397" y="1034"/>
                    <a:pt x="2309" y="1022"/>
                    <a:pt x="2223" y="1022"/>
                  </a:cubicBezTo>
                  <a:cubicBezTo>
                    <a:pt x="1590" y="1022"/>
                    <a:pt x="1033" y="1628"/>
                    <a:pt x="1153" y="2283"/>
                  </a:cubicBezTo>
                  <a:cubicBezTo>
                    <a:pt x="1160" y="2317"/>
                    <a:pt x="1134" y="2348"/>
                    <a:pt x="1100" y="2350"/>
                  </a:cubicBezTo>
                  <a:cubicBezTo>
                    <a:pt x="92" y="2400"/>
                    <a:pt x="1" y="4001"/>
                    <a:pt x="1059" y="4032"/>
                  </a:cubicBezTo>
                  <a:cubicBezTo>
                    <a:pt x="1352" y="4042"/>
                    <a:pt x="1658" y="4049"/>
                    <a:pt x="1929" y="4056"/>
                  </a:cubicBezTo>
                  <a:cubicBezTo>
                    <a:pt x="2387" y="4066"/>
                    <a:pt x="2753" y="4441"/>
                    <a:pt x="2755" y="4899"/>
                  </a:cubicBezTo>
                  <a:lnTo>
                    <a:pt x="2755" y="7725"/>
                  </a:lnTo>
                  <a:cubicBezTo>
                    <a:pt x="2755" y="7957"/>
                    <a:pt x="2945" y="8145"/>
                    <a:pt x="3177" y="8145"/>
                  </a:cubicBezTo>
                  <a:cubicBezTo>
                    <a:pt x="3410" y="8145"/>
                    <a:pt x="3598" y="7957"/>
                    <a:pt x="3598" y="7725"/>
                  </a:cubicBezTo>
                  <a:lnTo>
                    <a:pt x="3596" y="4913"/>
                  </a:lnTo>
                  <a:cubicBezTo>
                    <a:pt x="3596" y="4448"/>
                    <a:pt x="3972" y="4070"/>
                    <a:pt x="4435" y="4068"/>
                  </a:cubicBezTo>
                  <a:cubicBezTo>
                    <a:pt x="5825" y="4059"/>
                    <a:pt x="8466" y="4042"/>
                    <a:pt x="8624" y="4036"/>
                  </a:cubicBezTo>
                  <a:cubicBezTo>
                    <a:pt x="9704" y="3967"/>
                    <a:pt x="9667" y="2362"/>
                    <a:pt x="8584" y="2348"/>
                  </a:cubicBezTo>
                  <a:lnTo>
                    <a:pt x="8572" y="2348"/>
                  </a:lnTo>
                  <a:cubicBezTo>
                    <a:pt x="8537" y="2348"/>
                    <a:pt x="8509" y="2317"/>
                    <a:pt x="8516" y="2282"/>
                  </a:cubicBezTo>
                  <a:cubicBezTo>
                    <a:pt x="8629" y="1637"/>
                    <a:pt x="8100" y="1023"/>
                    <a:pt x="7457" y="1023"/>
                  </a:cubicBezTo>
                  <a:cubicBezTo>
                    <a:pt x="7418" y="1023"/>
                    <a:pt x="7379" y="1026"/>
                    <a:pt x="7340" y="1030"/>
                  </a:cubicBezTo>
                  <a:cubicBezTo>
                    <a:pt x="7337" y="1031"/>
                    <a:pt x="7335" y="1031"/>
                    <a:pt x="7333" y="1031"/>
                  </a:cubicBezTo>
                  <a:cubicBezTo>
                    <a:pt x="7311" y="1031"/>
                    <a:pt x="7291" y="1018"/>
                    <a:pt x="7282" y="998"/>
                  </a:cubicBezTo>
                  <a:cubicBezTo>
                    <a:pt x="7069" y="552"/>
                    <a:pt x="6576" y="301"/>
                    <a:pt x="6090" y="301"/>
                  </a:cubicBezTo>
                  <a:cubicBezTo>
                    <a:pt x="5784" y="301"/>
                    <a:pt x="5481" y="400"/>
                    <a:pt x="5251" y="611"/>
                  </a:cubicBezTo>
                  <a:cubicBezTo>
                    <a:pt x="5240" y="622"/>
                    <a:pt x="5226" y="627"/>
                    <a:pt x="5212" y="627"/>
                  </a:cubicBezTo>
                  <a:cubicBezTo>
                    <a:pt x="5194" y="627"/>
                    <a:pt x="5176" y="618"/>
                    <a:pt x="5165" y="601"/>
                  </a:cubicBezTo>
                  <a:cubicBezTo>
                    <a:pt x="4897" y="191"/>
                    <a:pt x="4447" y="0"/>
                    <a:pt x="3992" y="0"/>
                  </a:cubicBezTo>
                  <a:close/>
                </a:path>
              </a:pathLst>
            </a:custGeom>
            <a:solidFill>
              <a:srgbClr val="EEF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6"/>
            <p:cNvSpPr/>
            <p:nvPr/>
          </p:nvSpPr>
          <p:spPr>
            <a:xfrm>
              <a:off x="2464043" y="2286512"/>
              <a:ext cx="52191" cy="22761"/>
            </a:xfrm>
            <a:custGeom>
              <a:avLst/>
              <a:gdLst/>
              <a:ahLst/>
              <a:cxnLst/>
              <a:rect l="l" t="t" r="r" b="b"/>
              <a:pathLst>
                <a:path w="1933" h="843" extrusionOk="0">
                  <a:moveTo>
                    <a:pt x="815" y="0"/>
                  </a:moveTo>
                  <a:cubicBezTo>
                    <a:pt x="531" y="0"/>
                    <a:pt x="245" y="75"/>
                    <a:pt x="1" y="217"/>
                  </a:cubicBezTo>
                  <a:cubicBezTo>
                    <a:pt x="445" y="226"/>
                    <a:pt x="881" y="417"/>
                    <a:pt x="1144" y="818"/>
                  </a:cubicBezTo>
                  <a:lnTo>
                    <a:pt x="1143" y="818"/>
                  </a:lnTo>
                  <a:cubicBezTo>
                    <a:pt x="1153" y="834"/>
                    <a:pt x="1171" y="843"/>
                    <a:pt x="1190" y="843"/>
                  </a:cubicBezTo>
                  <a:cubicBezTo>
                    <a:pt x="1203" y="843"/>
                    <a:pt x="1217" y="838"/>
                    <a:pt x="1228" y="828"/>
                  </a:cubicBezTo>
                  <a:cubicBezTo>
                    <a:pt x="1425" y="648"/>
                    <a:pt x="1674" y="551"/>
                    <a:pt x="1932" y="523"/>
                  </a:cubicBezTo>
                  <a:cubicBezTo>
                    <a:pt x="1661" y="167"/>
                    <a:pt x="1240" y="0"/>
                    <a:pt x="815" y="0"/>
                  </a:cubicBezTo>
                  <a:close/>
                </a:path>
              </a:pathLst>
            </a:custGeom>
            <a:solidFill>
              <a:srgbClr val="DEE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6"/>
            <p:cNvSpPr/>
            <p:nvPr/>
          </p:nvSpPr>
          <p:spPr>
            <a:xfrm>
              <a:off x="2522957" y="2294666"/>
              <a:ext cx="117261" cy="100980"/>
            </a:xfrm>
            <a:custGeom>
              <a:avLst/>
              <a:gdLst/>
              <a:ahLst/>
              <a:cxnLst/>
              <a:rect l="l" t="t" r="r" b="b"/>
              <a:pathLst>
                <a:path w="4343" h="3740" extrusionOk="0">
                  <a:moveTo>
                    <a:pt x="729" y="0"/>
                  </a:moveTo>
                  <a:cubicBezTo>
                    <a:pt x="470" y="0"/>
                    <a:pt x="213" y="71"/>
                    <a:pt x="0" y="221"/>
                  </a:cubicBezTo>
                  <a:cubicBezTo>
                    <a:pt x="448" y="257"/>
                    <a:pt x="880" y="502"/>
                    <a:pt x="1077" y="914"/>
                  </a:cubicBezTo>
                  <a:cubicBezTo>
                    <a:pt x="1086" y="934"/>
                    <a:pt x="1106" y="945"/>
                    <a:pt x="1127" y="945"/>
                  </a:cubicBezTo>
                  <a:cubicBezTo>
                    <a:pt x="1130" y="945"/>
                    <a:pt x="1132" y="945"/>
                    <a:pt x="1135" y="945"/>
                  </a:cubicBezTo>
                  <a:cubicBezTo>
                    <a:pt x="1174" y="940"/>
                    <a:pt x="1213" y="938"/>
                    <a:pt x="1252" y="938"/>
                  </a:cubicBezTo>
                  <a:cubicBezTo>
                    <a:pt x="1895" y="938"/>
                    <a:pt x="2424" y="1554"/>
                    <a:pt x="2311" y="2198"/>
                  </a:cubicBezTo>
                  <a:cubicBezTo>
                    <a:pt x="2305" y="2231"/>
                    <a:pt x="2330" y="2263"/>
                    <a:pt x="2363" y="2263"/>
                  </a:cubicBezTo>
                  <a:cubicBezTo>
                    <a:pt x="2364" y="2263"/>
                    <a:pt x="2365" y="2263"/>
                    <a:pt x="2366" y="2263"/>
                  </a:cubicBezTo>
                  <a:lnTo>
                    <a:pt x="2380" y="2263"/>
                  </a:lnTo>
                  <a:cubicBezTo>
                    <a:pt x="3238" y="2275"/>
                    <a:pt x="3440" y="3287"/>
                    <a:pt x="2946" y="3740"/>
                  </a:cubicBezTo>
                  <a:cubicBezTo>
                    <a:pt x="3120" y="3738"/>
                    <a:pt x="3234" y="3736"/>
                    <a:pt x="3263" y="3735"/>
                  </a:cubicBezTo>
                  <a:cubicBezTo>
                    <a:pt x="4342" y="3666"/>
                    <a:pt x="4305" y="2061"/>
                    <a:pt x="3222" y="2047"/>
                  </a:cubicBezTo>
                  <a:lnTo>
                    <a:pt x="3210" y="2047"/>
                  </a:lnTo>
                  <a:cubicBezTo>
                    <a:pt x="3175" y="2047"/>
                    <a:pt x="3147" y="2016"/>
                    <a:pt x="3154" y="1981"/>
                  </a:cubicBezTo>
                  <a:cubicBezTo>
                    <a:pt x="3267" y="1336"/>
                    <a:pt x="2738" y="722"/>
                    <a:pt x="2095" y="722"/>
                  </a:cubicBezTo>
                  <a:cubicBezTo>
                    <a:pt x="2056" y="722"/>
                    <a:pt x="2017" y="725"/>
                    <a:pt x="1978" y="729"/>
                  </a:cubicBezTo>
                  <a:cubicBezTo>
                    <a:pt x="1975" y="730"/>
                    <a:pt x="1973" y="730"/>
                    <a:pt x="1971" y="730"/>
                  </a:cubicBezTo>
                  <a:cubicBezTo>
                    <a:pt x="1949" y="730"/>
                    <a:pt x="1929" y="717"/>
                    <a:pt x="1920" y="697"/>
                  </a:cubicBezTo>
                  <a:cubicBezTo>
                    <a:pt x="1707" y="251"/>
                    <a:pt x="1215" y="0"/>
                    <a:pt x="729" y="0"/>
                  </a:cubicBezTo>
                  <a:close/>
                </a:path>
              </a:pathLst>
            </a:custGeom>
            <a:solidFill>
              <a:srgbClr val="DEE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6"/>
            <p:cNvSpPr/>
            <p:nvPr/>
          </p:nvSpPr>
          <p:spPr>
            <a:xfrm>
              <a:off x="2469092" y="2324636"/>
              <a:ext cx="51975" cy="21195"/>
            </a:xfrm>
            <a:custGeom>
              <a:avLst/>
              <a:gdLst/>
              <a:ahLst/>
              <a:cxnLst/>
              <a:rect l="l" t="t" r="r" b="b"/>
              <a:pathLst>
                <a:path w="1925" h="785" extrusionOk="0">
                  <a:moveTo>
                    <a:pt x="917" y="1"/>
                  </a:moveTo>
                  <a:cubicBezTo>
                    <a:pt x="656" y="1"/>
                    <a:pt x="389" y="93"/>
                    <a:pt x="128" y="277"/>
                  </a:cubicBezTo>
                  <a:cubicBezTo>
                    <a:pt x="27" y="339"/>
                    <a:pt x="0" y="472"/>
                    <a:pt x="68" y="568"/>
                  </a:cubicBezTo>
                  <a:cubicBezTo>
                    <a:pt x="109" y="625"/>
                    <a:pt x="172" y="656"/>
                    <a:pt x="236" y="656"/>
                  </a:cubicBezTo>
                  <a:cubicBezTo>
                    <a:pt x="281" y="656"/>
                    <a:pt x="325" y="641"/>
                    <a:pt x="362" y="611"/>
                  </a:cubicBezTo>
                  <a:cubicBezTo>
                    <a:pt x="553" y="477"/>
                    <a:pt x="738" y="409"/>
                    <a:pt x="917" y="409"/>
                  </a:cubicBezTo>
                  <a:cubicBezTo>
                    <a:pt x="1139" y="409"/>
                    <a:pt x="1351" y="513"/>
                    <a:pt x="1552" y="722"/>
                  </a:cubicBezTo>
                  <a:cubicBezTo>
                    <a:pt x="1592" y="764"/>
                    <a:pt x="1645" y="785"/>
                    <a:pt x="1698" y="785"/>
                  </a:cubicBezTo>
                  <a:cubicBezTo>
                    <a:pt x="1749" y="785"/>
                    <a:pt x="1801" y="765"/>
                    <a:pt x="1841" y="727"/>
                  </a:cubicBezTo>
                  <a:cubicBezTo>
                    <a:pt x="1923" y="650"/>
                    <a:pt x="1925" y="520"/>
                    <a:pt x="1846" y="438"/>
                  </a:cubicBezTo>
                  <a:cubicBezTo>
                    <a:pt x="1566" y="148"/>
                    <a:pt x="1247" y="1"/>
                    <a:pt x="917" y="1"/>
                  </a:cubicBezTo>
                  <a:close/>
                </a:path>
              </a:pathLst>
            </a:custGeom>
            <a:solidFill>
              <a:srgbClr val="DEE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5" name="Google Shape;2885;p46"/>
          <p:cNvGrpSpPr/>
          <p:nvPr/>
        </p:nvGrpSpPr>
        <p:grpSpPr>
          <a:xfrm>
            <a:off x="8051153" y="1645124"/>
            <a:ext cx="379701" cy="327618"/>
            <a:chOff x="8051153" y="1708874"/>
            <a:chExt cx="379701" cy="327618"/>
          </a:xfrm>
        </p:grpSpPr>
        <p:sp>
          <p:nvSpPr>
            <p:cNvPr id="2886" name="Google Shape;2886;p46"/>
            <p:cNvSpPr/>
            <p:nvPr/>
          </p:nvSpPr>
          <p:spPr>
            <a:xfrm>
              <a:off x="8120840" y="1734605"/>
              <a:ext cx="232092" cy="301887"/>
            </a:xfrm>
            <a:custGeom>
              <a:avLst/>
              <a:gdLst/>
              <a:ahLst/>
              <a:cxnLst/>
              <a:rect l="l" t="t" r="r" b="b"/>
              <a:pathLst>
                <a:path w="8596" h="11181" extrusionOk="0">
                  <a:moveTo>
                    <a:pt x="1" y="1"/>
                  </a:moveTo>
                  <a:lnTo>
                    <a:pt x="1" y="11068"/>
                  </a:lnTo>
                  <a:cubicBezTo>
                    <a:pt x="1" y="11133"/>
                    <a:pt x="54" y="11180"/>
                    <a:pt x="113" y="11180"/>
                  </a:cubicBezTo>
                  <a:cubicBezTo>
                    <a:pt x="131" y="11180"/>
                    <a:pt x="150" y="11176"/>
                    <a:pt x="168" y="11166"/>
                  </a:cubicBezTo>
                  <a:lnTo>
                    <a:pt x="4244" y="8900"/>
                  </a:lnTo>
                  <a:cubicBezTo>
                    <a:pt x="4261" y="8891"/>
                    <a:pt x="4280" y="8886"/>
                    <a:pt x="4298" y="8886"/>
                  </a:cubicBezTo>
                  <a:cubicBezTo>
                    <a:pt x="4317" y="8886"/>
                    <a:pt x="4336" y="8891"/>
                    <a:pt x="4353" y="8900"/>
                  </a:cubicBezTo>
                  <a:lnTo>
                    <a:pt x="8428" y="11166"/>
                  </a:lnTo>
                  <a:cubicBezTo>
                    <a:pt x="8446" y="11176"/>
                    <a:pt x="8465" y="11180"/>
                    <a:pt x="8484" y="11180"/>
                  </a:cubicBezTo>
                  <a:cubicBezTo>
                    <a:pt x="8543" y="11180"/>
                    <a:pt x="8596" y="11133"/>
                    <a:pt x="8596" y="11068"/>
                  </a:cubicBezTo>
                  <a:lnTo>
                    <a:pt x="8596" y="1"/>
                  </a:ln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46"/>
            <p:cNvSpPr/>
            <p:nvPr/>
          </p:nvSpPr>
          <p:spPr>
            <a:xfrm>
              <a:off x="8330171" y="1734605"/>
              <a:ext cx="22761" cy="301887"/>
            </a:xfrm>
            <a:custGeom>
              <a:avLst/>
              <a:gdLst/>
              <a:ahLst/>
              <a:cxnLst/>
              <a:rect l="l" t="t" r="r" b="b"/>
              <a:pathLst>
                <a:path w="843" h="11181" extrusionOk="0">
                  <a:moveTo>
                    <a:pt x="0" y="1"/>
                  </a:moveTo>
                  <a:lnTo>
                    <a:pt x="0" y="10791"/>
                  </a:lnTo>
                  <a:lnTo>
                    <a:pt x="675" y="11166"/>
                  </a:lnTo>
                  <a:cubicBezTo>
                    <a:pt x="693" y="11176"/>
                    <a:pt x="712" y="11180"/>
                    <a:pt x="731" y="11180"/>
                  </a:cubicBezTo>
                  <a:cubicBezTo>
                    <a:pt x="790" y="11180"/>
                    <a:pt x="843" y="11133"/>
                    <a:pt x="843" y="11068"/>
                  </a:cubicBezTo>
                  <a:lnTo>
                    <a:pt x="843" y="1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46"/>
            <p:cNvSpPr/>
            <p:nvPr/>
          </p:nvSpPr>
          <p:spPr>
            <a:xfrm>
              <a:off x="8143655" y="1734605"/>
              <a:ext cx="186489" cy="263196"/>
            </a:xfrm>
            <a:custGeom>
              <a:avLst/>
              <a:gdLst/>
              <a:ahLst/>
              <a:cxnLst/>
              <a:rect l="l" t="t" r="r" b="b"/>
              <a:pathLst>
                <a:path w="6907" h="9748" extrusionOk="0">
                  <a:moveTo>
                    <a:pt x="0" y="1"/>
                  </a:moveTo>
                  <a:lnTo>
                    <a:pt x="0" y="9634"/>
                  </a:lnTo>
                  <a:cubicBezTo>
                    <a:pt x="0" y="9700"/>
                    <a:pt x="54" y="9747"/>
                    <a:pt x="113" y="9747"/>
                  </a:cubicBezTo>
                  <a:cubicBezTo>
                    <a:pt x="131" y="9747"/>
                    <a:pt x="150" y="9743"/>
                    <a:pt x="168" y="9733"/>
                  </a:cubicBezTo>
                  <a:lnTo>
                    <a:pt x="3399" y="7938"/>
                  </a:lnTo>
                  <a:cubicBezTo>
                    <a:pt x="3416" y="7929"/>
                    <a:pt x="3435" y="7924"/>
                    <a:pt x="3453" y="7924"/>
                  </a:cubicBezTo>
                  <a:cubicBezTo>
                    <a:pt x="3472" y="7924"/>
                    <a:pt x="3491" y="7929"/>
                    <a:pt x="3508" y="7938"/>
                  </a:cubicBezTo>
                  <a:lnTo>
                    <a:pt x="6739" y="9733"/>
                  </a:lnTo>
                  <a:cubicBezTo>
                    <a:pt x="6756" y="9743"/>
                    <a:pt x="6775" y="9747"/>
                    <a:pt x="6793" y="9747"/>
                  </a:cubicBezTo>
                  <a:cubicBezTo>
                    <a:pt x="6852" y="9747"/>
                    <a:pt x="6907" y="9699"/>
                    <a:pt x="6907" y="9634"/>
                  </a:cubicBezTo>
                  <a:lnTo>
                    <a:pt x="6907" y="1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46"/>
            <p:cNvSpPr/>
            <p:nvPr/>
          </p:nvSpPr>
          <p:spPr>
            <a:xfrm>
              <a:off x="8051153" y="1719431"/>
              <a:ext cx="351054" cy="24354"/>
            </a:xfrm>
            <a:custGeom>
              <a:avLst/>
              <a:gdLst/>
              <a:ahLst/>
              <a:cxnLst/>
              <a:rect l="l" t="t" r="r" b="b"/>
              <a:pathLst>
                <a:path w="13002" h="902" extrusionOk="0">
                  <a:moveTo>
                    <a:pt x="110" y="0"/>
                  </a:moveTo>
                  <a:cubicBezTo>
                    <a:pt x="50" y="0"/>
                    <a:pt x="0" y="50"/>
                    <a:pt x="2" y="110"/>
                  </a:cubicBezTo>
                  <a:lnTo>
                    <a:pt x="2" y="792"/>
                  </a:lnTo>
                  <a:cubicBezTo>
                    <a:pt x="0" y="852"/>
                    <a:pt x="50" y="901"/>
                    <a:pt x="110" y="901"/>
                  </a:cubicBezTo>
                  <a:lnTo>
                    <a:pt x="12892" y="901"/>
                  </a:lnTo>
                  <a:lnTo>
                    <a:pt x="12892" y="900"/>
                  </a:lnTo>
                  <a:cubicBezTo>
                    <a:pt x="12952" y="900"/>
                    <a:pt x="13001" y="852"/>
                    <a:pt x="13001" y="790"/>
                  </a:cubicBezTo>
                  <a:lnTo>
                    <a:pt x="13001" y="110"/>
                  </a:lnTo>
                  <a:cubicBezTo>
                    <a:pt x="13001" y="50"/>
                    <a:pt x="12952" y="0"/>
                    <a:pt x="12892" y="0"/>
                  </a:cubicBez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46"/>
            <p:cNvSpPr/>
            <p:nvPr/>
          </p:nvSpPr>
          <p:spPr>
            <a:xfrm>
              <a:off x="8380850" y="1708874"/>
              <a:ext cx="50004" cy="45495"/>
            </a:xfrm>
            <a:custGeom>
              <a:avLst/>
              <a:gdLst/>
              <a:ahLst/>
              <a:cxnLst/>
              <a:rect l="l" t="t" r="r" b="b"/>
              <a:pathLst>
                <a:path w="1852" h="1685" extrusionOk="0">
                  <a:moveTo>
                    <a:pt x="905" y="1"/>
                  </a:moveTo>
                  <a:cubicBezTo>
                    <a:pt x="588" y="1"/>
                    <a:pt x="297" y="180"/>
                    <a:pt x="154" y="465"/>
                  </a:cubicBezTo>
                  <a:cubicBezTo>
                    <a:pt x="0" y="769"/>
                    <a:pt x="46" y="1137"/>
                    <a:pt x="269" y="1393"/>
                  </a:cubicBezTo>
                  <a:cubicBezTo>
                    <a:pt x="433" y="1582"/>
                    <a:pt x="667" y="1685"/>
                    <a:pt x="908" y="1685"/>
                  </a:cubicBezTo>
                  <a:cubicBezTo>
                    <a:pt x="996" y="1685"/>
                    <a:pt x="1085" y="1671"/>
                    <a:pt x="1171" y="1643"/>
                  </a:cubicBezTo>
                  <a:cubicBezTo>
                    <a:pt x="1612" y="1496"/>
                    <a:pt x="1852" y="1019"/>
                    <a:pt x="1706" y="578"/>
                  </a:cubicBezTo>
                  <a:cubicBezTo>
                    <a:pt x="1599" y="255"/>
                    <a:pt x="1308" y="27"/>
                    <a:pt x="968" y="3"/>
                  </a:cubicBezTo>
                  <a:cubicBezTo>
                    <a:pt x="947" y="2"/>
                    <a:pt x="926" y="1"/>
                    <a:pt x="905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46"/>
            <p:cNvSpPr/>
            <p:nvPr/>
          </p:nvSpPr>
          <p:spPr>
            <a:xfrm>
              <a:off x="8393918" y="1708874"/>
              <a:ext cx="35964" cy="45495"/>
            </a:xfrm>
            <a:custGeom>
              <a:avLst/>
              <a:gdLst/>
              <a:ahLst/>
              <a:cxnLst/>
              <a:rect l="l" t="t" r="r" b="b"/>
              <a:pathLst>
                <a:path w="1332" h="1685" extrusionOk="0">
                  <a:moveTo>
                    <a:pt x="422" y="0"/>
                  </a:moveTo>
                  <a:cubicBezTo>
                    <a:pt x="334" y="0"/>
                    <a:pt x="245" y="14"/>
                    <a:pt x="157" y="43"/>
                  </a:cubicBezTo>
                  <a:cubicBezTo>
                    <a:pt x="103" y="61"/>
                    <a:pt x="51" y="84"/>
                    <a:pt x="0" y="113"/>
                  </a:cubicBezTo>
                  <a:cubicBezTo>
                    <a:pt x="563" y="438"/>
                    <a:pt x="563" y="1248"/>
                    <a:pt x="0" y="1571"/>
                  </a:cubicBezTo>
                  <a:cubicBezTo>
                    <a:pt x="131" y="1647"/>
                    <a:pt x="277" y="1685"/>
                    <a:pt x="422" y="1685"/>
                  </a:cubicBezTo>
                  <a:cubicBezTo>
                    <a:pt x="611" y="1685"/>
                    <a:pt x="800" y="1621"/>
                    <a:pt x="954" y="1496"/>
                  </a:cubicBezTo>
                  <a:cubicBezTo>
                    <a:pt x="1224" y="1275"/>
                    <a:pt x="1332" y="909"/>
                    <a:pt x="1221" y="578"/>
                  </a:cubicBezTo>
                  <a:lnTo>
                    <a:pt x="1222" y="578"/>
                  </a:lnTo>
                  <a:cubicBezTo>
                    <a:pt x="1105" y="224"/>
                    <a:pt x="776" y="0"/>
                    <a:pt x="422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46"/>
            <p:cNvSpPr/>
            <p:nvPr/>
          </p:nvSpPr>
          <p:spPr>
            <a:xfrm>
              <a:off x="8143655" y="1762226"/>
              <a:ext cx="186489" cy="88047"/>
            </a:xfrm>
            <a:custGeom>
              <a:avLst/>
              <a:gdLst/>
              <a:ahLst/>
              <a:cxnLst/>
              <a:rect l="l" t="t" r="r" b="b"/>
              <a:pathLst>
                <a:path w="6907" h="3261" extrusionOk="0">
                  <a:moveTo>
                    <a:pt x="0" y="0"/>
                  </a:moveTo>
                  <a:lnTo>
                    <a:pt x="0" y="841"/>
                  </a:lnTo>
                  <a:lnTo>
                    <a:pt x="6907" y="3260"/>
                  </a:lnTo>
                  <a:lnTo>
                    <a:pt x="6907" y="24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46"/>
            <p:cNvSpPr/>
            <p:nvPr/>
          </p:nvSpPr>
          <p:spPr>
            <a:xfrm>
              <a:off x="8143655" y="1811636"/>
              <a:ext cx="186489" cy="88101"/>
            </a:xfrm>
            <a:custGeom>
              <a:avLst/>
              <a:gdLst/>
              <a:ahLst/>
              <a:cxnLst/>
              <a:rect l="l" t="t" r="r" b="b"/>
              <a:pathLst>
                <a:path w="6907" h="3263" extrusionOk="0">
                  <a:moveTo>
                    <a:pt x="0" y="1"/>
                  </a:moveTo>
                  <a:lnTo>
                    <a:pt x="0" y="844"/>
                  </a:lnTo>
                  <a:lnTo>
                    <a:pt x="6907" y="3263"/>
                  </a:lnTo>
                  <a:lnTo>
                    <a:pt x="6907" y="24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46"/>
            <p:cNvSpPr/>
            <p:nvPr/>
          </p:nvSpPr>
          <p:spPr>
            <a:xfrm>
              <a:off x="8143655" y="1861073"/>
              <a:ext cx="186489" cy="88101"/>
            </a:xfrm>
            <a:custGeom>
              <a:avLst/>
              <a:gdLst/>
              <a:ahLst/>
              <a:cxnLst/>
              <a:rect l="l" t="t" r="r" b="b"/>
              <a:pathLst>
                <a:path w="6907" h="3263" extrusionOk="0">
                  <a:moveTo>
                    <a:pt x="0" y="1"/>
                  </a:moveTo>
                  <a:lnTo>
                    <a:pt x="0" y="844"/>
                  </a:lnTo>
                  <a:lnTo>
                    <a:pt x="6907" y="3263"/>
                  </a:lnTo>
                  <a:lnTo>
                    <a:pt x="6907" y="24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5" name="Google Shape;2895;p46"/>
          <p:cNvGrpSpPr/>
          <p:nvPr/>
        </p:nvGrpSpPr>
        <p:grpSpPr>
          <a:xfrm>
            <a:off x="7235645" y="1620473"/>
            <a:ext cx="377460" cy="376893"/>
            <a:chOff x="7235645" y="1684223"/>
            <a:chExt cx="377460" cy="376893"/>
          </a:xfrm>
        </p:grpSpPr>
        <p:sp>
          <p:nvSpPr>
            <p:cNvPr id="2896" name="Google Shape;2896;p46"/>
            <p:cNvSpPr/>
            <p:nvPr/>
          </p:nvSpPr>
          <p:spPr>
            <a:xfrm>
              <a:off x="7406852" y="1860749"/>
              <a:ext cx="122985" cy="45765"/>
            </a:xfrm>
            <a:custGeom>
              <a:avLst/>
              <a:gdLst/>
              <a:ahLst/>
              <a:cxnLst/>
              <a:rect l="l" t="t" r="r" b="b"/>
              <a:pathLst>
                <a:path w="4555" h="1695" extrusionOk="0">
                  <a:moveTo>
                    <a:pt x="773" y="1"/>
                  </a:moveTo>
                  <a:cubicBezTo>
                    <a:pt x="496" y="1"/>
                    <a:pt x="258" y="206"/>
                    <a:pt x="210" y="490"/>
                  </a:cubicBezTo>
                  <a:lnTo>
                    <a:pt x="0" y="1695"/>
                  </a:lnTo>
                  <a:lnTo>
                    <a:pt x="4554" y="1695"/>
                  </a:lnTo>
                  <a:lnTo>
                    <a:pt x="4344" y="490"/>
                  </a:lnTo>
                  <a:cubicBezTo>
                    <a:pt x="4294" y="206"/>
                    <a:pt x="4059" y="1"/>
                    <a:pt x="378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46"/>
            <p:cNvSpPr/>
            <p:nvPr/>
          </p:nvSpPr>
          <p:spPr>
            <a:xfrm>
              <a:off x="7486178" y="1860749"/>
              <a:ext cx="43659" cy="45765"/>
            </a:xfrm>
            <a:custGeom>
              <a:avLst/>
              <a:gdLst/>
              <a:ahLst/>
              <a:cxnLst/>
              <a:rect l="l" t="t" r="r" b="b"/>
              <a:pathLst>
                <a:path w="1617" h="1695" extrusionOk="0">
                  <a:moveTo>
                    <a:pt x="1" y="1"/>
                  </a:moveTo>
                  <a:cubicBezTo>
                    <a:pt x="279" y="1"/>
                    <a:pt x="514" y="206"/>
                    <a:pt x="565" y="490"/>
                  </a:cubicBezTo>
                  <a:lnTo>
                    <a:pt x="774" y="1695"/>
                  </a:lnTo>
                  <a:lnTo>
                    <a:pt x="1616" y="1695"/>
                  </a:lnTo>
                  <a:lnTo>
                    <a:pt x="1406" y="490"/>
                  </a:lnTo>
                  <a:cubicBezTo>
                    <a:pt x="1358" y="206"/>
                    <a:pt x="1121" y="1"/>
                    <a:pt x="844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46"/>
            <p:cNvSpPr/>
            <p:nvPr/>
          </p:nvSpPr>
          <p:spPr>
            <a:xfrm>
              <a:off x="7302794" y="1834046"/>
              <a:ext cx="39312" cy="95013"/>
            </a:xfrm>
            <a:custGeom>
              <a:avLst/>
              <a:gdLst/>
              <a:ahLst/>
              <a:cxnLst/>
              <a:rect l="l" t="t" r="r" b="b"/>
              <a:pathLst>
                <a:path w="1456" h="3519" extrusionOk="0">
                  <a:moveTo>
                    <a:pt x="492" y="0"/>
                  </a:moveTo>
                  <a:cubicBezTo>
                    <a:pt x="404" y="0"/>
                    <a:pt x="334" y="70"/>
                    <a:pt x="334" y="157"/>
                  </a:cubicBezTo>
                  <a:lnTo>
                    <a:pt x="334" y="816"/>
                  </a:lnTo>
                  <a:cubicBezTo>
                    <a:pt x="334" y="963"/>
                    <a:pt x="295" y="1108"/>
                    <a:pt x="218" y="1233"/>
                  </a:cubicBezTo>
                  <a:lnTo>
                    <a:pt x="117" y="1402"/>
                  </a:lnTo>
                  <a:cubicBezTo>
                    <a:pt x="40" y="1528"/>
                    <a:pt x="1" y="1672"/>
                    <a:pt x="1" y="1819"/>
                  </a:cubicBezTo>
                  <a:lnTo>
                    <a:pt x="1" y="3361"/>
                  </a:lnTo>
                  <a:cubicBezTo>
                    <a:pt x="1" y="3448"/>
                    <a:pt x="71" y="3518"/>
                    <a:pt x="156" y="3518"/>
                  </a:cubicBezTo>
                  <a:lnTo>
                    <a:pt x="1300" y="3518"/>
                  </a:lnTo>
                  <a:cubicBezTo>
                    <a:pt x="1386" y="3518"/>
                    <a:pt x="1456" y="3448"/>
                    <a:pt x="1456" y="3361"/>
                  </a:cubicBezTo>
                  <a:lnTo>
                    <a:pt x="1456" y="1819"/>
                  </a:lnTo>
                  <a:cubicBezTo>
                    <a:pt x="1456" y="1672"/>
                    <a:pt x="1416" y="1528"/>
                    <a:pt x="1339" y="1402"/>
                  </a:cubicBezTo>
                  <a:lnTo>
                    <a:pt x="1239" y="1234"/>
                  </a:lnTo>
                  <a:cubicBezTo>
                    <a:pt x="1162" y="1108"/>
                    <a:pt x="1121" y="963"/>
                    <a:pt x="1122" y="816"/>
                  </a:cubicBezTo>
                  <a:lnTo>
                    <a:pt x="1122" y="157"/>
                  </a:lnTo>
                  <a:cubicBezTo>
                    <a:pt x="1122" y="70"/>
                    <a:pt x="1051" y="0"/>
                    <a:pt x="965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46"/>
            <p:cNvSpPr/>
            <p:nvPr/>
          </p:nvSpPr>
          <p:spPr>
            <a:xfrm>
              <a:off x="7311056" y="1834046"/>
              <a:ext cx="31050" cy="95013"/>
            </a:xfrm>
            <a:custGeom>
              <a:avLst/>
              <a:gdLst/>
              <a:ahLst/>
              <a:cxnLst/>
              <a:rect l="l" t="t" r="r" b="b"/>
              <a:pathLst>
                <a:path w="1150" h="3519" extrusionOk="0">
                  <a:moveTo>
                    <a:pt x="186" y="0"/>
                  </a:moveTo>
                  <a:cubicBezTo>
                    <a:pt x="98" y="0"/>
                    <a:pt x="28" y="70"/>
                    <a:pt x="28" y="157"/>
                  </a:cubicBezTo>
                  <a:lnTo>
                    <a:pt x="28" y="816"/>
                  </a:lnTo>
                  <a:cubicBezTo>
                    <a:pt x="28" y="886"/>
                    <a:pt x="20" y="957"/>
                    <a:pt x="1" y="1026"/>
                  </a:cubicBezTo>
                  <a:cubicBezTo>
                    <a:pt x="21" y="1099"/>
                    <a:pt x="51" y="1169"/>
                    <a:pt x="90" y="1234"/>
                  </a:cubicBezTo>
                  <a:lnTo>
                    <a:pt x="191" y="1402"/>
                  </a:lnTo>
                  <a:cubicBezTo>
                    <a:pt x="268" y="1528"/>
                    <a:pt x="307" y="1672"/>
                    <a:pt x="309" y="1819"/>
                  </a:cubicBezTo>
                  <a:lnTo>
                    <a:pt x="309" y="3361"/>
                  </a:lnTo>
                  <a:cubicBezTo>
                    <a:pt x="307" y="3448"/>
                    <a:pt x="237" y="3518"/>
                    <a:pt x="151" y="3518"/>
                  </a:cubicBezTo>
                  <a:lnTo>
                    <a:pt x="994" y="3518"/>
                  </a:lnTo>
                  <a:cubicBezTo>
                    <a:pt x="1080" y="3518"/>
                    <a:pt x="1150" y="3448"/>
                    <a:pt x="1150" y="3361"/>
                  </a:cubicBezTo>
                  <a:lnTo>
                    <a:pt x="1150" y="1819"/>
                  </a:lnTo>
                  <a:cubicBezTo>
                    <a:pt x="1150" y="1672"/>
                    <a:pt x="1110" y="1528"/>
                    <a:pt x="1033" y="1402"/>
                  </a:cubicBezTo>
                  <a:lnTo>
                    <a:pt x="933" y="1234"/>
                  </a:lnTo>
                  <a:cubicBezTo>
                    <a:pt x="856" y="1108"/>
                    <a:pt x="815" y="963"/>
                    <a:pt x="816" y="816"/>
                  </a:cubicBezTo>
                  <a:lnTo>
                    <a:pt x="816" y="157"/>
                  </a:lnTo>
                  <a:cubicBezTo>
                    <a:pt x="816" y="70"/>
                    <a:pt x="745" y="0"/>
                    <a:pt x="659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46"/>
            <p:cNvSpPr/>
            <p:nvPr/>
          </p:nvSpPr>
          <p:spPr>
            <a:xfrm>
              <a:off x="7302794" y="1890935"/>
              <a:ext cx="39312" cy="11124"/>
            </a:xfrm>
            <a:custGeom>
              <a:avLst/>
              <a:gdLst/>
              <a:ahLst/>
              <a:cxnLst/>
              <a:rect l="l" t="t" r="r" b="b"/>
              <a:pathLst>
                <a:path w="1456" h="412" extrusionOk="0">
                  <a:moveTo>
                    <a:pt x="1" y="1"/>
                  </a:moveTo>
                  <a:lnTo>
                    <a:pt x="1" y="411"/>
                  </a:lnTo>
                  <a:lnTo>
                    <a:pt x="1456" y="411"/>
                  </a:lnTo>
                  <a:lnTo>
                    <a:pt x="1456" y="1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46"/>
            <p:cNvSpPr/>
            <p:nvPr/>
          </p:nvSpPr>
          <p:spPr>
            <a:xfrm>
              <a:off x="7383497" y="1904894"/>
              <a:ext cx="169695" cy="24165"/>
            </a:xfrm>
            <a:custGeom>
              <a:avLst/>
              <a:gdLst/>
              <a:ahLst/>
              <a:cxnLst/>
              <a:rect l="l" t="t" r="r" b="b"/>
              <a:pathLst>
                <a:path w="6285" h="895" extrusionOk="0">
                  <a:moveTo>
                    <a:pt x="176" y="0"/>
                  </a:moveTo>
                  <a:cubicBezTo>
                    <a:pt x="62" y="0"/>
                    <a:pt x="0" y="142"/>
                    <a:pt x="75" y="233"/>
                  </a:cubicBezTo>
                  <a:lnTo>
                    <a:pt x="366" y="588"/>
                  </a:lnTo>
                  <a:cubicBezTo>
                    <a:pt x="520" y="780"/>
                    <a:pt x="754" y="893"/>
                    <a:pt x="1000" y="894"/>
                  </a:cubicBezTo>
                  <a:lnTo>
                    <a:pt x="5284" y="894"/>
                  </a:lnTo>
                  <a:cubicBezTo>
                    <a:pt x="5530" y="893"/>
                    <a:pt x="5763" y="780"/>
                    <a:pt x="5918" y="588"/>
                  </a:cubicBezTo>
                  <a:lnTo>
                    <a:pt x="6209" y="233"/>
                  </a:lnTo>
                  <a:cubicBezTo>
                    <a:pt x="6284" y="142"/>
                    <a:pt x="6223" y="0"/>
                    <a:pt x="6108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46"/>
            <p:cNvSpPr/>
            <p:nvPr/>
          </p:nvSpPr>
          <p:spPr>
            <a:xfrm>
              <a:off x="7503404" y="1904894"/>
              <a:ext cx="49788" cy="24165"/>
            </a:xfrm>
            <a:custGeom>
              <a:avLst/>
              <a:gdLst/>
              <a:ahLst/>
              <a:cxnLst/>
              <a:rect l="l" t="t" r="r" b="b"/>
              <a:pathLst>
                <a:path w="1844" h="895" extrusionOk="0">
                  <a:moveTo>
                    <a:pt x="824" y="0"/>
                  </a:moveTo>
                  <a:cubicBezTo>
                    <a:pt x="939" y="0"/>
                    <a:pt x="1001" y="142"/>
                    <a:pt x="925" y="233"/>
                  </a:cubicBezTo>
                  <a:lnTo>
                    <a:pt x="635" y="588"/>
                  </a:lnTo>
                  <a:cubicBezTo>
                    <a:pt x="479" y="780"/>
                    <a:pt x="247" y="893"/>
                    <a:pt x="0" y="894"/>
                  </a:cubicBezTo>
                  <a:lnTo>
                    <a:pt x="843" y="894"/>
                  </a:lnTo>
                  <a:cubicBezTo>
                    <a:pt x="1089" y="893"/>
                    <a:pt x="1322" y="780"/>
                    <a:pt x="1477" y="588"/>
                  </a:cubicBezTo>
                  <a:lnTo>
                    <a:pt x="1768" y="233"/>
                  </a:lnTo>
                  <a:cubicBezTo>
                    <a:pt x="1843" y="142"/>
                    <a:pt x="1782" y="0"/>
                    <a:pt x="1667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46"/>
            <p:cNvSpPr/>
            <p:nvPr/>
          </p:nvSpPr>
          <p:spPr>
            <a:xfrm>
              <a:off x="7285325" y="1999043"/>
              <a:ext cx="278073" cy="22788"/>
            </a:xfrm>
            <a:custGeom>
              <a:avLst/>
              <a:gdLst/>
              <a:ahLst/>
              <a:cxnLst/>
              <a:rect l="l" t="t" r="r" b="b"/>
              <a:pathLst>
                <a:path w="10299" h="844" extrusionOk="0">
                  <a:moveTo>
                    <a:pt x="0" y="1"/>
                  </a:moveTo>
                  <a:lnTo>
                    <a:pt x="0" y="843"/>
                  </a:lnTo>
                  <a:lnTo>
                    <a:pt x="10298" y="843"/>
                  </a:lnTo>
                  <a:lnTo>
                    <a:pt x="10298" y="1"/>
                  </a:ln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46"/>
            <p:cNvSpPr/>
            <p:nvPr/>
          </p:nvSpPr>
          <p:spPr>
            <a:xfrm>
              <a:off x="7235645" y="1927628"/>
              <a:ext cx="377460" cy="22788"/>
            </a:xfrm>
            <a:custGeom>
              <a:avLst/>
              <a:gdLst/>
              <a:ahLst/>
              <a:cxnLst/>
              <a:rect l="l" t="t" r="r" b="b"/>
              <a:pathLst>
                <a:path w="13980" h="844" extrusionOk="0">
                  <a:moveTo>
                    <a:pt x="422" y="1"/>
                  </a:moveTo>
                  <a:cubicBezTo>
                    <a:pt x="190" y="1"/>
                    <a:pt x="1" y="189"/>
                    <a:pt x="1" y="421"/>
                  </a:cubicBezTo>
                  <a:cubicBezTo>
                    <a:pt x="1" y="656"/>
                    <a:pt x="190" y="844"/>
                    <a:pt x="422" y="844"/>
                  </a:cubicBezTo>
                  <a:cubicBezTo>
                    <a:pt x="425" y="844"/>
                    <a:pt x="428" y="844"/>
                    <a:pt x="431" y="844"/>
                  </a:cubicBezTo>
                  <a:lnTo>
                    <a:pt x="13548" y="844"/>
                  </a:lnTo>
                  <a:cubicBezTo>
                    <a:pt x="13552" y="844"/>
                    <a:pt x="13555" y="844"/>
                    <a:pt x="13558" y="844"/>
                  </a:cubicBezTo>
                  <a:cubicBezTo>
                    <a:pt x="13790" y="844"/>
                    <a:pt x="13979" y="656"/>
                    <a:pt x="13979" y="421"/>
                  </a:cubicBezTo>
                  <a:cubicBezTo>
                    <a:pt x="13979" y="189"/>
                    <a:pt x="13790" y="1"/>
                    <a:pt x="13558" y="1"/>
                  </a:cubicBezTo>
                  <a:cubicBezTo>
                    <a:pt x="13555" y="1"/>
                    <a:pt x="13552" y="1"/>
                    <a:pt x="13548" y="1"/>
                  </a:cubicBezTo>
                  <a:lnTo>
                    <a:pt x="431" y="1"/>
                  </a:lnTo>
                  <a:cubicBezTo>
                    <a:pt x="428" y="1"/>
                    <a:pt x="425" y="1"/>
                    <a:pt x="422" y="1"/>
                  </a:cubicBez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46"/>
            <p:cNvSpPr/>
            <p:nvPr/>
          </p:nvSpPr>
          <p:spPr>
            <a:xfrm>
              <a:off x="7578680" y="1927628"/>
              <a:ext cx="34425" cy="22788"/>
            </a:xfrm>
            <a:custGeom>
              <a:avLst/>
              <a:gdLst/>
              <a:ahLst/>
              <a:cxnLst/>
              <a:rect l="l" t="t" r="r" b="b"/>
              <a:pathLst>
                <a:path w="1275" h="844" extrusionOk="0">
                  <a:moveTo>
                    <a:pt x="10" y="1"/>
                  </a:moveTo>
                  <a:cubicBezTo>
                    <a:pt x="7" y="1"/>
                    <a:pt x="4" y="1"/>
                    <a:pt x="1" y="1"/>
                  </a:cubicBezTo>
                  <a:lnTo>
                    <a:pt x="19" y="1"/>
                  </a:lnTo>
                  <a:cubicBezTo>
                    <a:pt x="16" y="1"/>
                    <a:pt x="13" y="1"/>
                    <a:pt x="10" y="1"/>
                  </a:cubicBezTo>
                  <a:close/>
                  <a:moveTo>
                    <a:pt x="1" y="844"/>
                  </a:moveTo>
                  <a:cubicBezTo>
                    <a:pt x="4" y="844"/>
                    <a:pt x="7" y="844"/>
                    <a:pt x="10" y="844"/>
                  </a:cubicBezTo>
                  <a:cubicBezTo>
                    <a:pt x="13" y="844"/>
                    <a:pt x="16" y="844"/>
                    <a:pt x="19" y="844"/>
                  </a:cubicBezTo>
                  <a:close/>
                  <a:moveTo>
                    <a:pt x="853" y="1"/>
                  </a:moveTo>
                  <a:cubicBezTo>
                    <a:pt x="850" y="1"/>
                    <a:pt x="847" y="1"/>
                    <a:pt x="843" y="1"/>
                  </a:cubicBezTo>
                  <a:lnTo>
                    <a:pt x="19" y="1"/>
                  </a:lnTo>
                  <a:cubicBezTo>
                    <a:pt x="247" y="6"/>
                    <a:pt x="431" y="192"/>
                    <a:pt x="431" y="421"/>
                  </a:cubicBezTo>
                  <a:cubicBezTo>
                    <a:pt x="431" y="653"/>
                    <a:pt x="247" y="839"/>
                    <a:pt x="19" y="844"/>
                  </a:cubicBezTo>
                  <a:lnTo>
                    <a:pt x="843" y="844"/>
                  </a:lnTo>
                  <a:cubicBezTo>
                    <a:pt x="847" y="844"/>
                    <a:pt x="850" y="844"/>
                    <a:pt x="853" y="844"/>
                  </a:cubicBezTo>
                  <a:cubicBezTo>
                    <a:pt x="1085" y="844"/>
                    <a:pt x="1274" y="656"/>
                    <a:pt x="1274" y="421"/>
                  </a:cubicBezTo>
                  <a:cubicBezTo>
                    <a:pt x="1274" y="189"/>
                    <a:pt x="1085" y="1"/>
                    <a:pt x="853" y="1"/>
                  </a:cubicBezTo>
                  <a:close/>
                </a:path>
              </a:pathLst>
            </a:custGeom>
            <a:solidFill>
              <a:srgbClr val="C86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46"/>
            <p:cNvSpPr/>
            <p:nvPr/>
          </p:nvSpPr>
          <p:spPr>
            <a:xfrm>
              <a:off x="7269206" y="1942505"/>
              <a:ext cx="22788" cy="118611"/>
            </a:xfrm>
            <a:custGeom>
              <a:avLst/>
              <a:gdLst/>
              <a:ahLst/>
              <a:cxnLst/>
              <a:rect l="l" t="t" r="r" b="b"/>
              <a:pathLst>
                <a:path w="844" h="4393" extrusionOk="0">
                  <a:moveTo>
                    <a:pt x="0" y="0"/>
                  </a:moveTo>
                  <a:lnTo>
                    <a:pt x="0" y="4281"/>
                  </a:lnTo>
                  <a:cubicBezTo>
                    <a:pt x="0" y="4343"/>
                    <a:pt x="50" y="4392"/>
                    <a:pt x="113" y="4392"/>
                  </a:cubicBezTo>
                  <a:lnTo>
                    <a:pt x="730" y="4392"/>
                  </a:lnTo>
                  <a:cubicBezTo>
                    <a:pt x="792" y="4392"/>
                    <a:pt x="843" y="4343"/>
                    <a:pt x="843" y="4281"/>
                  </a:cubicBezTo>
                  <a:lnTo>
                    <a:pt x="843" y="0"/>
                  </a:lnTo>
                  <a:close/>
                </a:path>
              </a:pathLst>
            </a:custGeom>
            <a:solidFill>
              <a:srgbClr val="C86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46"/>
            <p:cNvSpPr/>
            <p:nvPr/>
          </p:nvSpPr>
          <p:spPr>
            <a:xfrm>
              <a:off x="7556756" y="1941155"/>
              <a:ext cx="22788" cy="119961"/>
            </a:xfrm>
            <a:custGeom>
              <a:avLst/>
              <a:gdLst/>
              <a:ahLst/>
              <a:cxnLst/>
              <a:rect l="l" t="t" r="r" b="b"/>
              <a:pathLst>
                <a:path w="844" h="4443" extrusionOk="0">
                  <a:moveTo>
                    <a:pt x="1" y="1"/>
                  </a:moveTo>
                  <a:lnTo>
                    <a:pt x="1" y="4331"/>
                  </a:lnTo>
                  <a:cubicBezTo>
                    <a:pt x="1" y="4393"/>
                    <a:pt x="50" y="4442"/>
                    <a:pt x="112" y="4442"/>
                  </a:cubicBezTo>
                  <a:lnTo>
                    <a:pt x="731" y="4442"/>
                  </a:lnTo>
                  <a:cubicBezTo>
                    <a:pt x="792" y="4442"/>
                    <a:pt x="843" y="4393"/>
                    <a:pt x="843" y="4331"/>
                  </a:cubicBezTo>
                  <a:lnTo>
                    <a:pt x="843" y="1"/>
                  </a:lnTo>
                  <a:close/>
                </a:path>
              </a:pathLst>
            </a:custGeom>
            <a:solidFill>
              <a:srgbClr val="C86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46"/>
            <p:cNvSpPr/>
            <p:nvPr/>
          </p:nvSpPr>
          <p:spPr>
            <a:xfrm>
              <a:off x="7285460" y="1684223"/>
              <a:ext cx="74007" cy="66285"/>
            </a:xfrm>
            <a:custGeom>
              <a:avLst/>
              <a:gdLst/>
              <a:ahLst/>
              <a:cxnLst/>
              <a:rect l="l" t="t" r="r" b="b"/>
              <a:pathLst>
                <a:path w="2741" h="2455" extrusionOk="0">
                  <a:moveTo>
                    <a:pt x="1371" y="0"/>
                  </a:moveTo>
                  <a:cubicBezTo>
                    <a:pt x="1252" y="0"/>
                    <a:pt x="1134" y="62"/>
                    <a:pt x="1072" y="185"/>
                  </a:cubicBezTo>
                  <a:lnTo>
                    <a:pt x="937" y="462"/>
                  </a:lnTo>
                  <a:cubicBezTo>
                    <a:pt x="887" y="559"/>
                    <a:pt x="793" y="627"/>
                    <a:pt x="686" y="643"/>
                  </a:cubicBezTo>
                  <a:lnTo>
                    <a:pt x="381" y="687"/>
                  </a:lnTo>
                  <a:cubicBezTo>
                    <a:pt x="110" y="727"/>
                    <a:pt x="0" y="1062"/>
                    <a:pt x="197" y="1255"/>
                  </a:cubicBezTo>
                  <a:lnTo>
                    <a:pt x="417" y="1468"/>
                  </a:lnTo>
                  <a:cubicBezTo>
                    <a:pt x="496" y="1544"/>
                    <a:pt x="532" y="1655"/>
                    <a:pt x="513" y="1763"/>
                  </a:cubicBezTo>
                  <a:lnTo>
                    <a:pt x="462" y="2065"/>
                  </a:lnTo>
                  <a:cubicBezTo>
                    <a:pt x="424" y="2280"/>
                    <a:pt x="595" y="2454"/>
                    <a:pt x="789" y="2454"/>
                  </a:cubicBezTo>
                  <a:cubicBezTo>
                    <a:pt x="840" y="2454"/>
                    <a:pt x="893" y="2442"/>
                    <a:pt x="944" y="2416"/>
                  </a:cubicBezTo>
                  <a:lnTo>
                    <a:pt x="1216" y="2274"/>
                  </a:lnTo>
                  <a:cubicBezTo>
                    <a:pt x="1264" y="2248"/>
                    <a:pt x="1317" y="2235"/>
                    <a:pt x="1370" y="2235"/>
                  </a:cubicBezTo>
                  <a:cubicBezTo>
                    <a:pt x="1423" y="2235"/>
                    <a:pt x="1476" y="2248"/>
                    <a:pt x="1525" y="2274"/>
                  </a:cubicBezTo>
                  <a:lnTo>
                    <a:pt x="1797" y="2416"/>
                  </a:lnTo>
                  <a:cubicBezTo>
                    <a:pt x="1848" y="2442"/>
                    <a:pt x="1901" y="2454"/>
                    <a:pt x="1952" y="2454"/>
                  </a:cubicBezTo>
                  <a:cubicBezTo>
                    <a:pt x="2146" y="2454"/>
                    <a:pt x="2317" y="2280"/>
                    <a:pt x="2281" y="2065"/>
                  </a:cubicBezTo>
                  <a:lnTo>
                    <a:pt x="2228" y="1763"/>
                  </a:lnTo>
                  <a:cubicBezTo>
                    <a:pt x="2209" y="1655"/>
                    <a:pt x="2245" y="1544"/>
                    <a:pt x="2323" y="1468"/>
                  </a:cubicBezTo>
                  <a:lnTo>
                    <a:pt x="2544" y="1255"/>
                  </a:lnTo>
                  <a:cubicBezTo>
                    <a:pt x="2740" y="1062"/>
                    <a:pt x="2631" y="727"/>
                    <a:pt x="2359" y="687"/>
                  </a:cubicBezTo>
                  <a:lnTo>
                    <a:pt x="2055" y="643"/>
                  </a:lnTo>
                  <a:cubicBezTo>
                    <a:pt x="1947" y="627"/>
                    <a:pt x="1853" y="559"/>
                    <a:pt x="1805" y="462"/>
                  </a:cubicBezTo>
                  <a:lnTo>
                    <a:pt x="1669" y="185"/>
                  </a:lnTo>
                  <a:cubicBezTo>
                    <a:pt x="1608" y="62"/>
                    <a:pt x="1490" y="0"/>
                    <a:pt x="1371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46"/>
            <p:cNvSpPr/>
            <p:nvPr/>
          </p:nvSpPr>
          <p:spPr>
            <a:xfrm>
              <a:off x="7310408" y="1684223"/>
              <a:ext cx="49059" cy="66339"/>
            </a:xfrm>
            <a:custGeom>
              <a:avLst/>
              <a:gdLst/>
              <a:ahLst/>
              <a:cxnLst/>
              <a:rect l="l" t="t" r="r" b="b"/>
              <a:pathLst>
                <a:path w="1817" h="2457" extrusionOk="0">
                  <a:moveTo>
                    <a:pt x="447" y="0"/>
                  </a:moveTo>
                  <a:cubicBezTo>
                    <a:pt x="328" y="0"/>
                    <a:pt x="210" y="62"/>
                    <a:pt x="148" y="186"/>
                  </a:cubicBezTo>
                  <a:lnTo>
                    <a:pt x="13" y="462"/>
                  </a:lnTo>
                  <a:cubicBezTo>
                    <a:pt x="10" y="468"/>
                    <a:pt x="4" y="475"/>
                    <a:pt x="1" y="482"/>
                  </a:cubicBezTo>
                  <a:lnTo>
                    <a:pt x="39" y="557"/>
                  </a:lnTo>
                  <a:cubicBezTo>
                    <a:pt x="86" y="655"/>
                    <a:pt x="180" y="723"/>
                    <a:pt x="288" y="739"/>
                  </a:cubicBezTo>
                  <a:lnTo>
                    <a:pt x="592" y="783"/>
                  </a:lnTo>
                  <a:cubicBezTo>
                    <a:pt x="866" y="822"/>
                    <a:pt x="974" y="1157"/>
                    <a:pt x="777" y="1351"/>
                  </a:cubicBezTo>
                  <a:lnTo>
                    <a:pt x="557" y="1564"/>
                  </a:lnTo>
                  <a:cubicBezTo>
                    <a:pt x="478" y="1639"/>
                    <a:pt x="442" y="1751"/>
                    <a:pt x="461" y="1858"/>
                  </a:cubicBezTo>
                  <a:lnTo>
                    <a:pt x="514" y="2161"/>
                  </a:lnTo>
                  <a:cubicBezTo>
                    <a:pt x="517" y="2188"/>
                    <a:pt x="519" y="2216"/>
                    <a:pt x="517" y="2243"/>
                  </a:cubicBezTo>
                  <a:cubicBezTo>
                    <a:pt x="546" y="2250"/>
                    <a:pt x="574" y="2260"/>
                    <a:pt x="601" y="2274"/>
                  </a:cubicBezTo>
                  <a:lnTo>
                    <a:pt x="873" y="2417"/>
                  </a:lnTo>
                  <a:cubicBezTo>
                    <a:pt x="924" y="2444"/>
                    <a:pt x="977" y="2456"/>
                    <a:pt x="1028" y="2456"/>
                  </a:cubicBezTo>
                  <a:cubicBezTo>
                    <a:pt x="1222" y="2456"/>
                    <a:pt x="1393" y="2282"/>
                    <a:pt x="1355" y="2067"/>
                  </a:cubicBezTo>
                  <a:lnTo>
                    <a:pt x="1304" y="1763"/>
                  </a:lnTo>
                  <a:cubicBezTo>
                    <a:pt x="1285" y="1655"/>
                    <a:pt x="1321" y="1545"/>
                    <a:pt x="1399" y="1468"/>
                  </a:cubicBezTo>
                  <a:lnTo>
                    <a:pt x="1620" y="1255"/>
                  </a:lnTo>
                  <a:cubicBezTo>
                    <a:pt x="1816" y="1063"/>
                    <a:pt x="1707" y="728"/>
                    <a:pt x="1435" y="687"/>
                  </a:cubicBezTo>
                  <a:lnTo>
                    <a:pt x="1131" y="643"/>
                  </a:lnTo>
                  <a:cubicBezTo>
                    <a:pt x="1023" y="627"/>
                    <a:pt x="929" y="561"/>
                    <a:pt x="881" y="462"/>
                  </a:cubicBezTo>
                  <a:lnTo>
                    <a:pt x="745" y="186"/>
                  </a:lnTo>
                  <a:cubicBezTo>
                    <a:pt x="684" y="62"/>
                    <a:pt x="566" y="0"/>
                    <a:pt x="447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46"/>
            <p:cNvSpPr/>
            <p:nvPr/>
          </p:nvSpPr>
          <p:spPr>
            <a:xfrm>
              <a:off x="7498976" y="1719431"/>
              <a:ext cx="11232" cy="36801"/>
            </a:xfrm>
            <a:custGeom>
              <a:avLst/>
              <a:gdLst/>
              <a:ahLst/>
              <a:cxnLst/>
              <a:rect l="l" t="t" r="r" b="b"/>
              <a:pathLst>
                <a:path w="416" h="1363" extrusionOk="0">
                  <a:moveTo>
                    <a:pt x="209" y="0"/>
                  </a:moveTo>
                  <a:cubicBezTo>
                    <a:pt x="96" y="0"/>
                    <a:pt x="4" y="91"/>
                    <a:pt x="4" y="204"/>
                  </a:cubicBezTo>
                  <a:lnTo>
                    <a:pt x="4" y="1151"/>
                  </a:lnTo>
                  <a:cubicBezTo>
                    <a:pt x="0" y="1267"/>
                    <a:pt x="93" y="1363"/>
                    <a:pt x="209" y="1363"/>
                  </a:cubicBezTo>
                  <a:cubicBezTo>
                    <a:pt x="323" y="1363"/>
                    <a:pt x="416" y="1267"/>
                    <a:pt x="412" y="1151"/>
                  </a:cubicBezTo>
                  <a:lnTo>
                    <a:pt x="412" y="204"/>
                  </a:lnTo>
                  <a:cubicBezTo>
                    <a:pt x="412" y="91"/>
                    <a:pt x="322" y="0"/>
                    <a:pt x="209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46"/>
            <p:cNvSpPr/>
            <p:nvPr/>
          </p:nvSpPr>
          <p:spPr>
            <a:xfrm>
              <a:off x="7498976" y="1784825"/>
              <a:ext cx="11232" cy="36828"/>
            </a:xfrm>
            <a:custGeom>
              <a:avLst/>
              <a:gdLst/>
              <a:ahLst/>
              <a:cxnLst/>
              <a:rect l="l" t="t" r="r" b="b"/>
              <a:pathLst>
                <a:path w="416" h="1364" extrusionOk="0">
                  <a:moveTo>
                    <a:pt x="209" y="1"/>
                  </a:moveTo>
                  <a:cubicBezTo>
                    <a:pt x="96" y="1"/>
                    <a:pt x="4" y="93"/>
                    <a:pt x="4" y="206"/>
                  </a:cubicBezTo>
                  <a:lnTo>
                    <a:pt x="4" y="1153"/>
                  </a:lnTo>
                  <a:cubicBezTo>
                    <a:pt x="0" y="1269"/>
                    <a:pt x="93" y="1363"/>
                    <a:pt x="209" y="1363"/>
                  </a:cubicBezTo>
                  <a:cubicBezTo>
                    <a:pt x="323" y="1363"/>
                    <a:pt x="416" y="1269"/>
                    <a:pt x="412" y="1153"/>
                  </a:cubicBezTo>
                  <a:lnTo>
                    <a:pt x="412" y="206"/>
                  </a:lnTo>
                  <a:cubicBezTo>
                    <a:pt x="412" y="93"/>
                    <a:pt x="322" y="1"/>
                    <a:pt x="209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46"/>
            <p:cNvSpPr/>
            <p:nvPr/>
          </p:nvSpPr>
          <p:spPr>
            <a:xfrm>
              <a:off x="7511288" y="1732742"/>
              <a:ext cx="31563" cy="29133"/>
            </a:xfrm>
            <a:custGeom>
              <a:avLst/>
              <a:gdLst/>
              <a:ahLst/>
              <a:cxnLst/>
              <a:rect l="l" t="t" r="r" b="b"/>
              <a:pathLst>
                <a:path w="1169" h="1079" extrusionOk="0">
                  <a:moveTo>
                    <a:pt x="943" y="1"/>
                  </a:moveTo>
                  <a:cubicBezTo>
                    <a:pt x="891" y="1"/>
                    <a:pt x="839" y="20"/>
                    <a:pt x="799" y="60"/>
                  </a:cubicBezTo>
                  <a:lnTo>
                    <a:pt x="131" y="730"/>
                  </a:lnTo>
                  <a:cubicBezTo>
                    <a:pt x="1" y="860"/>
                    <a:pt x="91" y="1078"/>
                    <a:pt x="274" y="1078"/>
                  </a:cubicBezTo>
                  <a:cubicBezTo>
                    <a:pt x="329" y="1078"/>
                    <a:pt x="380" y="1058"/>
                    <a:pt x="420" y="1019"/>
                  </a:cubicBezTo>
                  <a:lnTo>
                    <a:pt x="1088" y="350"/>
                  </a:lnTo>
                  <a:cubicBezTo>
                    <a:pt x="1168" y="270"/>
                    <a:pt x="1168" y="140"/>
                    <a:pt x="1088" y="61"/>
                  </a:cubicBezTo>
                  <a:cubicBezTo>
                    <a:pt x="1049" y="21"/>
                    <a:pt x="996" y="1"/>
                    <a:pt x="94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46"/>
            <p:cNvSpPr/>
            <p:nvPr/>
          </p:nvSpPr>
          <p:spPr>
            <a:xfrm>
              <a:off x="7466441" y="1778993"/>
              <a:ext cx="30105" cy="29079"/>
            </a:xfrm>
            <a:custGeom>
              <a:avLst/>
              <a:gdLst/>
              <a:ahLst/>
              <a:cxnLst/>
              <a:rect l="l" t="t" r="r" b="b"/>
              <a:pathLst>
                <a:path w="1115" h="1077" extrusionOk="0">
                  <a:moveTo>
                    <a:pt x="891" y="1"/>
                  </a:moveTo>
                  <a:cubicBezTo>
                    <a:pt x="838" y="1"/>
                    <a:pt x="786" y="21"/>
                    <a:pt x="745" y="61"/>
                  </a:cubicBezTo>
                  <a:lnTo>
                    <a:pt x="77" y="731"/>
                  </a:lnTo>
                  <a:cubicBezTo>
                    <a:pt x="0" y="812"/>
                    <a:pt x="2" y="938"/>
                    <a:pt x="80" y="1017"/>
                  </a:cubicBezTo>
                  <a:cubicBezTo>
                    <a:pt x="120" y="1057"/>
                    <a:pt x="173" y="1077"/>
                    <a:pt x="225" y="1077"/>
                  </a:cubicBezTo>
                  <a:cubicBezTo>
                    <a:pt x="276" y="1077"/>
                    <a:pt x="326" y="1058"/>
                    <a:pt x="366" y="1020"/>
                  </a:cubicBezTo>
                  <a:lnTo>
                    <a:pt x="1036" y="350"/>
                  </a:lnTo>
                  <a:cubicBezTo>
                    <a:pt x="1115" y="270"/>
                    <a:pt x="1115" y="142"/>
                    <a:pt x="1036" y="61"/>
                  </a:cubicBezTo>
                  <a:cubicBezTo>
                    <a:pt x="996" y="21"/>
                    <a:pt x="943" y="1"/>
                    <a:pt x="891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46"/>
            <p:cNvSpPr/>
            <p:nvPr/>
          </p:nvSpPr>
          <p:spPr>
            <a:xfrm>
              <a:off x="7519010" y="1764899"/>
              <a:ext cx="36612" cy="11097"/>
            </a:xfrm>
            <a:custGeom>
              <a:avLst/>
              <a:gdLst/>
              <a:ahLst/>
              <a:cxnLst/>
              <a:rect l="l" t="t" r="r" b="b"/>
              <a:pathLst>
                <a:path w="1356" h="411" extrusionOk="0">
                  <a:moveTo>
                    <a:pt x="205" y="0"/>
                  </a:moveTo>
                  <a:cubicBezTo>
                    <a:pt x="91" y="0"/>
                    <a:pt x="0" y="93"/>
                    <a:pt x="0" y="205"/>
                  </a:cubicBezTo>
                  <a:cubicBezTo>
                    <a:pt x="0" y="318"/>
                    <a:pt x="91" y="411"/>
                    <a:pt x="205" y="411"/>
                  </a:cubicBezTo>
                  <a:lnTo>
                    <a:pt x="1152" y="411"/>
                  </a:lnTo>
                  <a:cubicBezTo>
                    <a:pt x="1265" y="411"/>
                    <a:pt x="1356" y="318"/>
                    <a:pt x="1356" y="205"/>
                  </a:cubicBezTo>
                  <a:cubicBezTo>
                    <a:pt x="1356" y="93"/>
                    <a:pt x="1265" y="0"/>
                    <a:pt x="1152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46"/>
            <p:cNvSpPr/>
            <p:nvPr/>
          </p:nvSpPr>
          <p:spPr>
            <a:xfrm>
              <a:off x="7453562" y="1764899"/>
              <a:ext cx="36666" cy="11097"/>
            </a:xfrm>
            <a:custGeom>
              <a:avLst/>
              <a:gdLst/>
              <a:ahLst/>
              <a:cxnLst/>
              <a:rect l="l" t="t" r="r" b="b"/>
              <a:pathLst>
                <a:path w="1358" h="411" extrusionOk="0">
                  <a:moveTo>
                    <a:pt x="205" y="0"/>
                  </a:moveTo>
                  <a:cubicBezTo>
                    <a:pt x="93" y="2"/>
                    <a:pt x="0" y="93"/>
                    <a:pt x="0" y="205"/>
                  </a:cubicBezTo>
                  <a:cubicBezTo>
                    <a:pt x="0" y="318"/>
                    <a:pt x="93" y="411"/>
                    <a:pt x="205" y="411"/>
                  </a:cubicBezTo>
                  <a:lnTo>
                    <a:pt x="1152" y="411"/>
                  </a:lnTo>
                  <a:cubicBezTo>
                    <a:pt x="1265" y="411"/>
                    <a:pt x="1358" y="318"/>
                    <a:pt x="1358" y="205"/>
                  </a:cubicBezTo>
                  <a:cubicBezTo>
                    <a:pt x="1358" y="93"/>
                    <a:pt x="1265" y="0"/>
                    <a:pt x="1152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46"/>
            <p:cNvSpPr/>
            <p:nvPr/>
          </p:nvSpPr>
          <p:spPr>
            <a:xfrm>
              <a:off x="7512503" y="1778912"/>
              <a:ext cx="30240" cy="29160"/>
            </a:xfrm>
            <a:custGeom>
              <a:avLst/>
              <a:gdLst/>
              <a:ahLst/>
              <a:cxnLst/>
              <a:rect l="l" t="t" r="r" b="b"/>
              <a:pathLst>
                <a:path w="1120" h="1080" extrusionOk="0">
                  <a:moveTo>
                    <a:pt x="226" y="0"/>
                  </a:moveTo>
                  <a:cubicBezTo>
                    <a:pt x="173" y="0"/>
                    <a:pt x="121" y="20"/>
                    <a:pt x="81" y="61"/>
                  </a:cubicBezTo>
                  <a:cubicBezTo>
                    <a:pt x="0" y="141"/>
                    <a:pt x="2" y="274"/>
                    <a:pt x="86" y="353"/>
                  </a:cubicBezTo>
                  <a:lnTo>
                    <a:pt x="754" y="1023"/>
                  </a:lnTo>
                  <a:cubicBezTo>
                    <a:pt x="794" y="1061"/>
                    <a:pt x="844" y="1080"/>
                    <a:pt x="895" y="1080"/>
                  </a:cubicBezTo>
                  <a:cubicBezTo>
                    <a:pt x="947" y="1080"/>
                    <a:pt x="1000" y="1060"/>
                    <a:pt x="1040" y="1020"/>
                  </a:cubicBezTo>
                  <a:cubicBezTo>
                    <a:pt x="1118" y="941"/>
                    <a:pt x="1120" y="815"/>
                    <a:pt x="1043" y="734"/>
                  </a:cubicBezTo>
                  <a:lnTo>
                    <a:pt x="375" y="64"/>
                  </a:lnTo>
                  <a:cubicBezTo>
                    <a:pt x="334" y="22"/>
                    <a:pt x="280" y="0"/>
                    <a:pt x="226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46"/>
            <p:cNvSpPr/>
            <p:nvPr/>
          </p:nvSpPr>
          <p:spPr>
            <a:xfrm>
              <a:off x="7466333" y="1732742"/>
              <a:ext cx="30267" cy="29133"/>
            </a:xfrm>
            <a:custGeom>
              <a:avLst/>
              <a:gdLst/>
              <a:ahLst/>
              <a:cxnLst/>
              <a:rect l="l" t="t" r="r" b="b"/>
              <a:pathLst>
                <a:path w="1121" h="1079" extrusionOk="0">
                  <a:moveTo>
                    <a:pt x="227" y="1"/>
                  </a:moveTo>
                  <a:cubicBezTo>
                    <a:pt x="174" y="1"/>
                    <a:pt x="121" y="21"/>
                    <a:pt x="81" y="61"/>
                  </a:cubicBezTo>
                  <a:cubicBezTo>
                    <a:pt x="1" y="140"/>
                    <a:pt x="1" y="270"/>
                    <a:pt x="81" y="350"/>
                  </a:cubicBezTo>
                  <a:lnTo>
                    <a:pt x="751" y="1019"/>
                  </a:lnTo>
                  <a:cubicBezTo>
                    <a:pt x="791" y="1059"/>
                    <a:pt x="843" y="1079"/>
                    <a:pt x="895" y="1079"/>
                  </a:cubicBezTo>
                  <a:cubicBezTo>
                    <a:pt x="947" y="1079"/>
                    <a:pt x="1000" y="1059"/>
                    <a:pt x="1040" y="1019"/>
                  </a:cubicBezTo>
                  <a:cubicBezTo>
                    <a:pt x="1120" y="940"/>
                    <a:pt x="1120" y="810"/>
                    <a:pt x="1040" y="730"/>
                  </a:cubicBezTo>
                  <a:lnTo>
                    <a:pt x="370" y="60"/>
                  </a:lnTo>
                  <a:cubicBezTo>
                    <a:pt x="331" y="20"/>
                    <a:pt x="279" y="1"/>
                    <a:pt x="227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46"/>
            <p:cNvSpPr/>
            <p:nvPr/>
          </p:nvSpPr>
          <p:spPr>
            <a:xfrm>
              <a:off x="7257353" y="1927628"/>
              <a:ext cx="334098" cy="50895"/>
            </a:xfrm>
            <a:custGeom>
              <a:avLst/>
              <a:gdLst/>
              <a:ahLst/>
              <a:cxnLst/>
              <a:rect l="l" t="t" r="r" b="b"/>
              <a:pathLst>
                <a:path w="12374" h="1885" extrusionOk="0">
                  <a:moveTo>
                    <a:pt x="0" y="1"/>
                  </a:moveTo>
                  <a:lnTo>
                    <a:pt x="0" y="1721"/>
                  </a:lnTo>
                  <a:cubicBezTo>
                    <a:pt x="0" y="1811"/>
                    <a:pt x="74" y="1885"/>
                    <a:pt x="164" y="1885"/>
                  </a:cubicBezTo>
                  <a:lnTo>
                    <a:pt x="12209" y="1885"/>
                  </a:lnTo>
                  <a:cubicBezTo>
                    <a:pt x="12300" y="1885"/>
                    <a:pt x="12374" y="1811"/>
                    <a:pt x="12374" y="1721"/>
                  </a:cubicBezTo>
                  <a:lnTo>
                    <a:pt x="12374" y="1"/>
                  </a:ln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46"/>
            <p:cNvSpPr/>
            <p:nvPr/>
          </p:nvSpPr>
          <p:spPr>
            <a:xfrm>
              <a:off x="7568636" y="1927628"/>
              <a:ext cx="22761" cy="50895"/>
            </a:xfrm>
            <a:custGeom>
              <a:avLst/>
              <a:gdLst/>
              <a:ahLst/>
              <a:cxnLst/>
              <a:rect l="l" t="t" r="r" b="b"/>
              <a:pathLst>
                <a:path w="843" h="1885" extrusionOk="0">
                  <a:moveTo>
                    <a:pt x="0" y="1"/>
                  </a:moveTo>
                  <a:lnTo>
                    <a:pt x="0" y="1885"/>
                  </a:lnTo>
                  <a:lnTo>
                    <a:pt x="679" y="1885"/>
                  </a:lnTo>
                  <a:cubicBezTo>
                    <a:pt x="769" y="1885"/>
                    <a:pt x="843" y="1811"/>
                    <a:pt x="843" y="1721"/>
                  </a:cubicBezTo>
                  <a:lnTo>
                    <a:pt x="843" y="1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0" name="Google Shape;2920;p46"/>
          <p:cNvGrpSpPr/>
          <p:nvPr/>
        </p:nvGrpSpPr>
        <p:grpSpPr>
          <a:xfrm>
            <a:off x="6489338" y="1620473"/>
            <a:ext cx="238194" cy="376893"/>
            <a:chOff x="6489338" y="1684223"/>
            <a:chExt cx="238194" cy="376893"/>
          </a:xfrm>
        </p:grpSpPr>
        <p:sp>
          <p:nvSpPr>
            <p:cNvPr id="2921" name="Google Shape;2921;p46"/>
            <p:cNvSpPr/>
            <p:nvPr/>
          </p:nvSpPr>
          <p:spPr>
            <a:xfrm>
              <a:off x="6489338" y="1739195"/>
              <a:ext cx="178200" cy="313659"/>
            </a:xfrm>
            <a:custGeom>
              <a:avLst/>
              <a:gdLst/>
              <a:ahLst/>
              <a:cxnLst/>
              <a:rect l="l" t="t" r="r" b="b"/>
              <a:pathLst>
                <a:path w="6600" h="11617" extrusionOk="0">
                  <a:moveTo>
                    <a:pt x="310" y="0"/>
                  </a:moveTo>
                  <a:cubicBezTo>
                    <a:pt x="236" y="0"/>
                    <a:pt x="183" y="68"/>
                    <a:pt x="201" y="140"/>
                  </a:cubicBezTo>
                  <a:lnTo>
                    <a:pt x="954" y="3175"/>
                  </a:lnTo>
                  <a:cubicBezTo>
                    <a:pt x="992" y="3328"/>
                    <a:pt x="956" y="3491"/>
                    <a:pt x="857" y="3614"/>
                  </a:cubicBezTo>
                  <a:cubicBezTo>
                    <a:pt x="236" y="4381"/>
                    <a:pt x="0" y="5392"/>
                    <a:pt x="218" y="6354"/>
                  </a:cubicBezTo>
                  <a:cubicBezTo>
                    <a:pt x="433" y="7317"/>
                    <a:pt x="1079" y="8129"/>
                    <a:pt x="1968" y="8556"/>
                  </a:cubicBezTo>
                  <a:cubicBezTo>
                    <a:pt x="2572" y="8847"/>
                    <a:pt x="2948" y="9466"/>
                    <a:pt x="2948" y="10136"/>
                  </a:cubicBezTo>
                  <a:lnTo>
                    <a:pt x="2948" y="11616"/>
                  </a:lnTo>
                  <a:lnTo>
                    <a:pt x="3790" y="11616"/>
                  </a:lnTo>
                  <a:lnTo>
                    <a:pt x="3790" y="10136"/>
                  </a:lnTo>
                  <a:cubicBezTo>
                    <a:pt x="3790" y="9466"/>
                    <a:pt x="4167" y="8847"/>
                    <a:pt x="4770" y="8556"/>
                  </a:cubicBezTo>
                  <a:cubicBezTo>
                    <a:pt x="5888" y="8019"/>
                    <a:pt x="6599" y="6888"/>
                    <a:pt x="6599" y="5647"/>
                  </a:cubicBezTo>
                  <a:lnTo>
                    <a:pt x="6597" y="5647"/>
                  </a:lnTo>
                  <a:cubicBezTo>
                    <a:pt x="6599" y="4906"/>
                    <a:pt x="6346" y="4188"/>
                    <a:pt x="5880" y="3614"/>
                  </a:cubicBezTo>
                  <a:cubicBezTo>
                    <a:pt x="5780" y="3491"/>
                    <a:pt x="5744" y="3328"/>
                    <a:pt x="5782" y="3175"/>
                  </a:cubicBezTo>
                  <a:lnTo>
                    <a:pt x="6536" y="140"/>
                  </a:lnTo>
                  <a:cubicBezTo>
                    <a:pt x="6553" y="68"/>
                    <a:pt x="6500" y="0"/>
                    <a:pt x="6427" y="0"/>
                  </a:cubicBezTo>
                  <a:close/>
                </a:path>
              </a:pathLst>
            </a:custGeom>
            <a:solidFill>
              <a:srgbClr val="DFF6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46"/>
            <p:cNvSpPr/>
            <p:nvPr/>
          </p:nvSpPr>
          <p:spPr>
            <a:xfrm>
              <a:off x="6568853" y="1739195"/>
              <a:ext cx="102357" cy="313659"/>
            </a:xfrm>
            <a:custGeom>
              <a:avLst/>
              <a:gdLst/>
              <a:ahLst/>
              <a:cxnLst/>
              <a:rect l="l" t="t" r="r" b="b"/>
              <a:pathLst>
                <a:path w="3791" h="11617" extrusionOk="0">
                  <a:moveTo>
                    <a:pt x="2639" y="0"/>
                  </a:moveTo>
                  <a:cubicBezTo>
                    <a:pt x="2712" y="0"/>
                    <a:pt x="2765" y="68"/>
                    <a:pt x="2748" y="140"/>
                  </a:cubicBezTo>
                  <a:lnTo>
                    <a:pt x="1996" y="3175"/>
                  </a:lnTo>
                  <a:cubicBezTo>
                    <a:pt x="1957" y="3328"/>
                    <a:pt x="1993" y="3491"/>
                    <a:pt x="2092" y="3614"/>
                  </a:cubicBezTo>
                  <a:cubicBezTo>
                    <a:pt x="2712" y="4381"/>
                    <a:pt x="2948" y="5392"/>
                    <a:pt x="2731" y="6354"/>
                  </a:cubicBezTo>
                  <a:cubicBezTo>
                    <a:pt x="2516" y="7317"/>
                    <a:pt x="1869" y="8129"/>
                    <a:pt x="981" y="8556"/>
                  </a:cubicBezTo>
                  <a:cubicBezTo>
                    <a:pt x="377" y="8847"/>
                    <a:pt x="1" y="9466"/>
                    <a:pt x="1" y="10136"/>
                  </a:cubicBezTo>
                  <a:lnTo>
                    <a:pt x="1" y="11616"/>
                  </a:lnTo>
                  <a:lnTo>
                    <a:pt x="844" y="11616"/>
                  </a:lnTo>
                  <a:lnTo>
                    <a:pt x="844" y="10136"/>
                  </a:lnTo>
                  <a:cubicBezTo>
                    <a:pt x="844" y="9466"/>
                    <a:pt x="1220" y="8847"/>
                    <a:pt x="1823" y="8556"/>
                  </a:cubicBezTo>
                  <a:cubicBezTo>
                    <a:pt x="2712" y="8129"/>
                    <a:pt x="3357" y="7317"/>
                    <a:pt x="3574" y="6354"/>
                  </a:cubicBezTo>
                  <a:cubicBezTo>
                    <a:pt x="3791" y="5392"/>
                    <a:pt x="3555" y="4381"/>
                    <a:pt x="2935" y="3614"/>
                  </a:cubicBezTo>
                  <a:cubicBezTo>
                    <a:pt x="2835" y="3491"/>
                    <a:pt x="2799" y="3328"/>
                    <a:pt x="2837" y="3175"/>
                  </a:cubicBezTo>
                  <a:lnTo>
                    <a:pt x="3591" y="140"/>
                  </a:lnTo>
                  <a:cubicBezTo>
                    <a:pt x="3608" y="68"/>
                    <a:pt x="3555" y="0"/>
                    <a:pt x="3482" y="0"/>
                  </a:cubicBezTo>
                  <a:close/>
                </a:path>
              </a:pathLst>
            </a:custGeom>
            <a:solidFill>
              <a:srgbClr val="C8E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46"/>
            <p:cNvSpPr/>
            <p:nvPr/>
          </p:nvSpPr>
          <p:spPr>
            <a:xfrm>
              <a:off x="6497600" y="2038382"/>
              <a:ext cx="165321" cy="22734"/>
            </a:xfrm>
            <a:custGeom>
              <a:avLst/>
              <a:gdLst/>
              <a:ahLst/>
              <a:cxnLst/>
              <a:rect l="l" t="t" r="r" b="b"/>
              <a:pathLst>
                <a:path w="6123" h="842" extrusionOk="0">
                  <a:moveTo>
                    <a:pt x="662" y="0"/>
                  </a:moveTo>
                  <a:cubicBezTo>
                    <a:pt x="296" y="0"/>
                    <a:pt x="0" y="296"/>
                    <a:pt x="0" y="662"/>
                  </a:cubicBezTo>
                  <a:cubicBezTo>
                    <a:pt x="0" y="761"/>
                    <a:pt x="81" y="841"/>
                    <a:pt x="180" y="841"/>
                  </a:cubicBezTo>
                  <a:lnTo>
                    <a:pt x="5943" y="841"/>
                  </a:lnTo>
                  <a:cubicBezTo>
                    <a:pt x="6042" y="841"/>
                    <a:pt x="6122" y="761"/>
                    <a:pt x="6122" y="662"/>
                  </a:cubicBezTo>
                  <a:cubicBezTo>
                    <a:pt x="6122" y="296"/>
                    <a:pt x="5827" y="0"/>
                    <a:pt x="5461" y="0"/>
                  </a:cubicBezTo>
                  <a:close/>
                </a:path>
              </a:pathLst>
            </a:custGeom>
            <a:solidFill>
              <a:srgbClr val="C8E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46"/>
            <p:cNvSpPr/>
            <p:nvPr/>
          </p:nvSpPr>
          <p:spPr>
            <a:xfrm>
              <a:off x="6622259" y="2038328"/>
              <a:ext cx="40689" cy="22788"/>
            </a:xfrm>
            <a:custGeom>
              <a:avLst/>
              <a:gdLst/>
              <a:ahLst/>
              <a:cxnLst/>
              <a:rect l="l" t="t" r="r" b="b"/>
              <a:pathLst>
                <a:path w="1507" h="844" extrusionOk="0">
                  <a:moveTo>
                    <a:pt x="1" y="0"/>
                  </a:moveTo>
                  <a:cubicBezTo>
                    <a:pt x="367" y="0"/>
                    <a:pt x="664" y="298"/>
                    <a:pt x="664" y="664"/>
                  </a:cubicBezTo>
                  <a:cubicBezTo>
                    <a:pt x="664" y="763"/>
                    <a:pt x="584" y="843"/>
                    <a:pt x="485" y="843"/>
                  </a:cubicBezTo>
                  <a:lnTo>
                    <a:pt x="1326" y="843"/>
                  </a:lnTo>
                  <a:cubicBezTo>
                    <a:pt x="1425" y="843"/>
                    <a:pt x="1507" y="763"/>
                    <a:pt x="1507" y="664"/>
                  </a:cubicBezTo>
                  <a:cubicBezTo>
                    <a:pt x="1507" y="298"/>
                    <a:pt x="1210" y="0"/>
                    <a:pt x="844" y="0"/>
                  </a:cubicBezTo>
                  <a:close/>
                </a:path>
              </a:pathLst>
            </a:custGeom>
            <a:solidFill>
              <a:srgbClr val="99E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46"/>
            <p:cNvSpPr/>
            <p:nvPr/>
          </p:nvSpPr>
          <p:spPr>
            <a:xfrm>
              <a:off x="6624851" y="1684223"/>
              <a:ext cx="100278" cy="96471"/>
            </a:xfrm>
            <a:custGeom>
              <a:avLst/>
              <a:gdLst/>
              <a:ahLst/>
              <a:cxnLst/>
              <a:rect l="l" t="t" r="r" b="b"/>
              <a:pathLst>
                <a:path w="3714" h="3573" extrusionOk="0">
                  <a:moveTo>
                    <a:pt x="1927" y="0"/>
                  </a:moveTo>
                  <a:cubicBezTo>
                    <a:pt x="1204" y="0"/>
                    <a:pt x="553" y="436"/>
                    <a:pt x="278" y="1103"/>
                  </a:cubicBezTo>
                  <a:cubicBezTo>
                    <a:pt x="1" y="1771"/>
                    <a:pt x="153" y="2539"/>
                    <a:pt x="664" y="3050"/>
                  </a:cubicBezTo>
                  <a:cubicBezTo>
                    <a:pt x="1006" y="3391"/>
                    <a:pt x="1462" y="3573"/>
                    <a:pt x="1927" y="3573"/>
                  </a:cubicBezTo>
                  <a:cubicBezTo>
                    <a:pt x="2157" y="3573"/>
                    <a:pt x="2390" y="3528"/>
                    <a:pt x="2611" y="3436"/>
                  </a:cubicBezTo>
                  <a:cubicBezTo>
                    <a:pt x="3279" y="3161"/>
                    <a:pt x="3714" y="2510"/>
                    <a:pt x="3714" y="1786"/>
                  </a:cubicBezTo>
                  <a:cubicBezTo>
                    <a:pt x="3714" y="800"/>
                    <a:pt x="2914" y="0"/>
                    <a:pt x="1927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6"/>
            <p:cNvSpPr/>
            <p:nvPr/>
          </p:nvSpPr>
          <p:spPr>
            <a:xfrm>
              <a:off x="6629144" y="1739195"/>
              <a:ext cx="37152" cy="37395"/>
            </a:xfrm>
            <a:custGeom>
              <a:avLst/>
              <a:gdLst/>
              <a:ahLst/>
              <a:cxnLst/>
              <a:rect l="l" t="t" r="r" b="b"/>
              <a:pathLst>
                <a:path w="1376" h="1385" extrusionOk="0">
                  <a:moveTo>
                    <a:pt x="1" y="0"/>
                  </a:moveTo>
                  <a:cubicBezTo>
                    <a:pt x="86" y="612"/>
                    <a:pt x="483" y="1137"/>
                    <a:pt x="1049" y="1385"/>
                  </a:cubicBezTo>
                  <a:lnTo>
                    <a:pt x="1358" y="140"/>
                  </a:lnTo>
                  <a:cubicBezTo>
                    <a:pt x="1375" y="68"/>
                    <a:pt x="1322" y="0"/>
                    <a:pt x="1249" y="0"/>
                  </a:cubicBezTo>
                  <a:close/>
                </a:path>
              </a:pathLst>
            </a:custGeom>
            <a:solidFill>
              <a:srgbClr val="FFC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6"/>
            <p:cNvSpPr/>
            <p:nvPr/>
          </p:nvSpPr>
          <p:spPr>
            <a:xfrm>
              <a:off x="6668051" y="1684223"/>
              <a:ext cx="59481" cy="96471"/>
            </a:xfrm>
            <a:custGeom>
              <a:avLst/>
              <a:gdLst/>
              <a:ahLst/>
              <a:cxnLst/>
              <a:rect l="l" t="t" r="r" b="b"/>
              <a:pathLst>
                <a:path w="2203" h="3573" extrusionOk="0">
                  <a:moveTo>
                    <a:pt x="327" y="0"/>
                  </a:moveTo>
                  <a:cubicBezTo>
                    <a:pt x="218" y="0"/>
                    <a:pt x="108" y="10"/>
                    <a:pt x="1" y="31"/>
                  </a:cubicBezTo>
                  <a:cubicBezTo>
                    <a:pt x="847" y="188"/>
                    <a:pt x="1461" y="927"/>
                    <a:pt x="1461" y="1786"/>
                  </a:cubicBezTo>
                  <a:cubicBezTo>
                    <a:pt x="1461" y="2646"/>
                    <a:pt x="847" y="3385"/>
                    <a:pt x="1" y="3542"/>
                  </a:cubicBezTo>
                  <a:cubicBezTo>
                    <a:pt x="112" y="3563"/>
                    <a:pt x="222" y="3573"/>
                    <a:pt x="331" y="3573"/>
                  </a:cubicBezTo>
                  <a:cubicBezTo>
                    <a:pt x="1233" y="3573"/>
                    <a:pt x="2020" y="2884"/>
                    <a:pt x="2105" y="1951"/>
                  </a:cubicBezTo>
                  <a:cubicBezTo>
                    <a:pt x="2203" y="903"/>
                    <a:pt x="1379" y="0"/>
                    <a:pt x="327" y="0"/>
                  </a:cubicBezTo>
                  <a:close/>
                </a:path>
              </a:pathLst>
            </a:custGeom>
            <a:solidFill>
              <a:srgbClr val="E6E6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6"/>
            <p:cNvSpPr/>
            <p:nvPr/>
          </p:nvSpPr>
          <p:spPr>
            <a:xfrm>
              <a:off x="6657575" y="1702961"/>
              <a:ext cx="16362" cy="17469"/>
            </a:xfrm>
            <a:custGeom>
              <a:avLst/>
              <a:gdLst/>
              <a:ahLst/>
              <a:cxnLst/>
              <a:rect l="l" t="t" r="r" b="b"/>
              <a:pathLst>
                <a:path w="606" h="647" extrusionOk="0">
                  <a:moveTo>
                    <a:pt x="235" y="0"/>
                  </a:moveTo>
                  <a:cubicBezTo>
                    <a:pt x="200" y="0"/>
                    <a:pt x="165" y="9"/>
                    <a:pt x="132" y="27"/>
                  </a:cubicBezTo>
                  <a:cubicBezTo>
                    <a:pt x="35" y="84"/>
                    <a:pt x="1" y="210"/>
                    <a:pt x="59" y="308"/>
                  </a:cubicBezTo>
                  <a:lnTo>
                    <a:pt x="196" y="545"/>
                  </a:lnTo>
                  <a:cubicBezTo>
                    <a:pt x="233" y="610"/>
                    <a:pt x="301" y="647"/>
                    <a:pt x="372" y="647"/>
                  </a:cubicBezTo>
                  <a:cubicBezTo>
                    <a:pt x="406" y="647"/>
                    <a:pt x="442" y="638"/>
                    <a:pt x="474" y="619"/>
                  </a:cubicBezTo>
                  <a:cubicBezTo>
                    <a:pt x="572" y="562"/>
                    <a:pt x="606" y="438"/>
                    <a:pt x="549" y="340"/>
                  </a:cubicBezTo>
                  <a:lnTo>
                    <a:pt x="413" y="103"/>
                  </a:lnTo>
                  <a:cubicBezTo>
                    <a:pt x="375" y="37"/>
                    <a:pt x="306" y="0"/>
                    <a:pt x="23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6"/>
            <p:cNvSpPr/>
            <p:nvPr/>
          </p:nvSpPr>
          <p:spPr>
            <a:xfrm>
              <a:off x="6683063" y="1747025"/>
              <a:ext cx="16281" cy="17388"/>
            </a:xfrm>
            <a:custGeom>
              <a:avLst/>
              <a:gdLst/>
              <a:ahLst/>
              <a:cxnLst/>
              <a:rect l="l" t="t" r="r" b="b"/>
              <a:pathLst>
                <a:path w="603" h="644" extrusionOk="0">
                  <a:moveTo>
                    <a:pt x="233" y="1"/>
                  </a:moveTo>
                  <a:cubicBezTo>
                    <a:pt x="199" y="1"/>
                    <a:pt x="164" y="10"/>
                    <a:pt x="132" y="28"/>
                  </a:cubicBezTo>
                  <a:cubicBezTo>
                    <a:pt x="35" y="84"/>
                    <a:pt x="0" y="211"/>
                    <a:pt x="57" y="308"/>
                  </a:cubicBezTo>
                  <a:lnTo>
                    <a:pt x="193" y="546"/>
                  </a:lnTo>
                  <a:cubicBezTo>
                    <a:pt x="232" y="609"/>
                    <a:pt x="300" y="644"/>
                    <a:pt x="369" y="644"/>
                  </a:cubicBezTo>
                  <a:cubicBezTo>
                    <a:pt x="403" y="644"/>
                    <a:pt x="438" y="635"/>
                    <a:pt x="470" y="616"/>
                  </a:cubicBezTo>
                  <a:cubicBezTo>
                    <a:pt x="568" y="561"/>
                    <a:pt x="602" y="438"/>
                    <a:pt x="547" y="341"/>
                  </a:cubicBezTo>
                  <a:lnTo>
                    <a:pt x="411" y="103"/>
                  </a:lnTo>
                  <a:cubicBezTo>
                    <a:pt x="373" y="38"/>
                    <a:pt x="304" y="1"/>
                    <a:pt x="233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6"/>
            <p:cNvSpPr/>
            <p:nvPr/>
          </p:nvSpPr>
          <p:spPr>
            <a:xfrm>
              <a:off x="6694727" y="1728152"/>
              <a:ext cx="18441" cy="11070"/>
            </a:xfrm>
            <a:custGeom>
              <a:avLst/>
              <a:gdLst/>
              <a:ahLst/>
              <a:cxnLst/>
              <a:rect l="l" t="t" r="r" b="b"/>
              <a:pathLst>
                <a:path w="683" h="410" extrusionOk="0">
                  <a:moveTo>
                    <a:pt x="204" y="0"/>
                  </a:moveTo>
                  <a:cubicBezTo>
                    <a:pt x="91" y="0"/>
                    <a:pt x="1" y="93"/>
                    <a:pt x="1" y="206"/>
                  </a:cubicBezTo>
                  <a:cubicBezTo>
                    <a:pt x="1" y="317"/>
                    <a:pt x="90" y="409"/>
                    <a:pt x="201" y="409"/>
                  </a:cubicBezTo>
                  <a:cubicBezTo>
                    <a:pt x="202" y="409"/>
                    <a:pt x="203" y="409"/>
                    <a:pt x="204" y="409"/>
                  </a:cubicBezTo>
                  <a:lnTo>
                    <a:pt x="479" y="409"/>
                  </a:lnTo>
                  <a:cubicBezTo>
                    <a:pt x="592" y="409"/>
                    <a:pt x="683" y="318"/>
                    <a:pt x="683" y="206"/>
                  </a:cubicBezTo>
                  <a:cubicBezTo>
                    <a:pt x="683" y="93"/>
                    <a:pt x="592" y="0"/>
                    <a:pt x="4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6"/>
            <p:cNvSpPr/>
            <p:nvPr/>
          </p:nvSpPr>
          <p:spPr>
            <a:xfrm>
              <a:off x="6683009" y="1702934"/>
              <a:ext cx="16281" cy="17442"/>
            </a:xfrm>
            <a:custGeom>
              <a:avLst/>
              <a:gdLst/>
              <a:ahLst/>
              <a:cxnLst/>
              <a:rect l="l" t="t" r="r" b="b"/>
              <a:pathLst>
                <a:path w="603" h="646" extrusionOk="0">
                  <a:moveTo>
                    <a:pt x="370" y="1"/>
                  </a:moveTo>
                  <a:cubicBezTo>
                    <a:pt x="300" y="1"/>
                    <a:pt x="233" y="36"/>
                    <a:pt x="194" y="100"/>
                  </a:cubicBezTo>
                  <a:lnTo>
                    <a:pt x="57" y="338"/>
                  </a:lnTo>
                  <a:cubicBezTo>
                    <a:pt x="1" y="435"/>
                    <a:pt x="35" y="562"/>
                    <a:pt x="132" y="618"/>
                  </a:cubicBezTo>
                  <a:cubicBezTo>
                    <a:pt x="164" y="637"/>
                    <a:pt x="199" y="645"/>
                    <a:pt x="233" y="645"/>
                  </a:cubicBezTo>
                  <a:cubicBezTo>
                    <a:pt x="304" y="645"/>
                    <a:pt x="373" y="609"/>
                    <a:pt x="411" y="543"/>
                  </a:cubicBezTo>
                  <a:lnTo>
                    <a:pt x="548" y="305"/>
                  </a:lnTo>
                  <a:cubicBezTo>
                    <a:pt x="602" y="208"/>
                    <a:pt x="570" y="83"/>
                    <a:pt x="472" y="28"/>
                  </a:cubicBezTo>
                  <a:cubicBezTo>
                    <a:pt x="440" y="10"/>
                    <a:pt x="405" y="1"/>
                    <a:pt x="370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6"/>
            <p:cNvSpPr/>
            <p:nvPr/>
          </p:nvSpPr>
          <p:spPr>
            <a:xfrm>
              <a:off x="6512369" y="1684223"/>
              <a:ext cx="49059" cy="121257"/>
            </a:xfrm>
            <a:custGeom>
              <a:avLst/>
              <a:gdLst/>
              <a:ahLst/>
              <a:cxnLst/>
              <a:rect l="l" t="t" r="r" b="b"/>
              <a:pathLst>
                <a:path w="1817" h="4491" extrusionOk="0">
                  <a:moveTo>
                    <a:pt x="726" y="1"/>
                  </a:moveTo>
                  <a:cubicBezTo>
                    <a:pt x="718" y="1"/>
                    <a:pt x="710" y="2"/>
                    <a:pt x="701" y="3"/>
                  </a:cubicBezTo>
                  <a:lnTo>
                    <a:pt x="100" y="144"/>
                  </a:lnTo>
                  <a:cubicBezTo>
                    <a:pt x="40" y="157"/>
                    <a:pt x="1" y="217"/>
                    <a:pt x="16" y="279"/>
                  </a:cubicBezTo>
                  <a:lnTo>
                    <a:pt x="994" y="4491"/>
                  </a:lnTo>
                  <a:lnTo>
                    <a:pt x="1816" y="4299"/>
                  </a:lnTo>
                  <a:lnTo>
                    <a:pt x="836" y="87"/>
                  </a:lnTo>
                  <a:cubicBezTo>
                    <a:pt x="825" y="36"/>
                    <a:pt x="777" y="1"/>
                    <a:pt x="726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6"/>
            <p:cNvSpPr/>
            <p:nvPr/>
          </p:nvSpPr>
          <p:spPr>
            <a:xfrm>
              <a:off x="6523817" y="1739222"/>
              <a:ext cx="37611" cy="66258"/>
            </a:xfrm>
            <a:custGeom>
              <a:avLst/>
              <a:gdLst/>
              <a:ahLst/>
              <a:cxnLst/>
              <a:rect l="l" t="t" r="r" b="b"/>
              <a:pathLst>
                <a:path w="1393" h="2454" extrusionOk="0">
                  <a:moveTo>
                    <a:pt x="0" y="1"/>
                  </a:moveTo>
                  <a:lnTo>
                    <a:pt x="570" y="2454"/>
                  </a:lnTo>
                  <a:lnTo>
                    <a:pt x="1392" y="2264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6"/>
            <p:cNvSpPr/>
            <p:nvPr/>
          </p:nvSpPr>
          <p:spPr>
            <a:xfrm>
              <a:off x="6493037" y="1775888"/>
              <a:ext cx="180495" cy="202986"/>
            </a:xfrm>
            <a:custGeom>
              <a:avLst/>
              <a:gdLst/>
              <a:ahLst/>
              <a:cxnLst/>
              <a:rect l="l" t="t" r="r" b="b"/>
              <a:pathLst>
                <a:path w="6685" h="7518" extrusionOk="0">
                  <a:moveTo>
                    <a:pt x="2088" y="0"/>
                  </a:moveTo>
                  <a:cubicBezTo>
                    <a:pt x="1363" y="0"/>
                    <a:pt x="474" y="433"/>
                    <a:pt x="474" y="433"/>
                  </a:cubicBezTo>
                  <a:lnTo>
                    <a:pt x="817" y="1816"/>
                  </a:lnTo>
                  <a:cubicBezTo>
                    <a:pt x="855" y="1968"/>
                    <a:pt x="821" y="2130"/>
                    <a:pt x="722" y="2253"/>
                  </a:cubicBezTo>
                  <a:cubicBezTo>
                    <a:pt x="255" y="2828"/>
                    <a:pt x="0" y="3546"/>
                    <a:pt x="2" y="4286"/>
                  </a:cubicBezTo>
                  <a:cubicBezTo>
                    <a:pt x="2" y="6043"/>
                    <a:pt x="1428" y="7491"/>
                    <a:pt x="3185" y="7517"/>
                  </a:cubicBezTo>
                  <a:cubicBezTo>
                    <a:pt x="3200" y="7517"/>
                    <a:pt x="3215" y="7517"/>
                    <a:pt x="3229" y="7517"/>
                  </a:cubicBezTo>
                  <a:cubicBezTo>
                    <a:pt x="4465" y="7517"/>
                    <a:pt x="5595" y="6813"/>
                    <a:pt x="6137" y="5700"/>
                  </a:cubicBezTo>
                  <a:cubicBezTo>
                    <a:pt x="6684" y="4571"/>
                    <a:pt x="6531" y="3229"/>
                    <a:pt x="5743" y="2255"/>
                  </a:cubicBezTo>
                  <a:cubicBezTo>
                    <a:pt x="5643" y="2132"/>
                    <a:pt x="5607" y="1969"/>
                    <a:pt x="5647" y="1816"/>
                  </a:cubicBezTo>
                  <a:lnTo>
                    <a:pt x="5645" y="1816"/>
                  </a:lnTo>
                  <a:lnTo>
                    <a:pt x="5989" y="433"/>
                  </a:lnTo>
                  <a:lnTo>
                    <a:pt x="5989" y="433"/>
                  </a:lnTo>
                  <a:cubicBezTo>
                    <a:pt x="5989" y="433"/>
                    <a:pt x="5530" y="707"/>
                    <a:pt x="4851" y="707"/>
                  </a:cubicBezTo>
                  <a:cubicBezTo>
                    <a:pt x="4678" y="707"/>
                    <a:pt x="4492" y="689"/>
                    <a:pt x="4295" y="645"/>
                  </a:cubicBezTo>
                  <a:cubicBezTo>
                    <a:pt x="3483" y="462"/>
                    <a:pt x="3141" y="0"/>
                    <a:pt x="2088" y="0"/>
                  </a:cubicBezTo>
                  <a:close/>
                </a:path>
              </a:pathLst>
            </a:custGeom>
            <a:solidFill>
              <a:srgbClr val="FF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6"/>
            <p:cNvSpPr/>
            <p:nvPr/>
          </p:nvSpPr>
          <p:spPr>
            <a:xfrm>
              <a:off x="6568907" y="1787552"/>
              <a:ext cx="104625" cy="191322"/>
            </a:xfrm>
            <a:custGeom>
              <a:avLst/>
              <a:gdLst/>
              <a:ahLst/>
              <a:cxnLst/>
              <a:rect l="l" t="t" r="r" b="b"/>
              <a:pathLst>
                <a:path w="3875" h="7086" extrusionOk="0">
                  <a:moveTo>
                    <a:pt x="3179" y="1"/>
                  </a:moveTo>
                  <a:cubicBezTo>
                    <a:pt x="3179" y="1"/>
                    <a:pt x="2821" y="214"/>
                    <a:pt x="2271" y="264"/>
                  </a:cubicBezTo>
                  <a:lnTo>
                    <a:pt x="1994" y="1384"/>
                  </a:lnTo>
                  <a:cubicBezTo>
                    <a:pt x="1955" y="1537"/>
                    <a:pt x="1991" y="1700"/>
                    <a:pt x="2090" y="1823"/>
                  </a:cubicBezTo>
                  <a:cubicBezTo>
                    <a:pt x="2825" y="2732"/>
                    <a:pt x="3011" y="3967"/>
                    <a:pt x="2579" y="5052"/>
                  </a:cubicBezTo>
                  <a:cubicBezTo>
                    <a:pt x="2146" y="6138"/>
                    <a:pt x="1160" y="6904"/>
                    <a:pt x="1" y="7057"/>
                  </a:cubicBezTo>
                  <a:cubicBezTo>
                    <a:pt x="125" y="7073"/>
                    <a:pt x="250" y="7083"/>
                    <a:pt x="375" y="7085"/>
                  </a:cubicBezTo>
                  <a:cubicBezTo>
                    <a:pt x="390" y="7085"/>
                    <a:pt x="405" y="7085"/>
                    <a:pt x="419" y="7085"/>
                  </a:cubicBezTo>
                  <a:cubicBezTo>
                    <a:pt x="1655" y="7085"/>
                    <a:pt x="2785" y="6381"/>
                    <a:pt x="3326" y="5268"/>
                  </a:cubicBezTo>
                  <a:cubicBezTo>
                    <a:pt x="3874" y="4139"/>
                    <a:pt x="3721" y="2797"/>
                    <a:pt x="2933" y="1823"/>
                  </a:cubicBezTo>
                  <a:cubicBezTo>
                    <a:pt x="2833" y="1700"/>
                    <a:pt x="2797" y="1537"/>
                    <a:pt x="2835" y="1384"/>
                  </a:cubicBezTo>
                  <a:lnTo>
                    <a:pt x="3179" y="1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6"/>
            <p:cNvSpPr/>
            <p:nvPr/>
          </p:nvSpPr>
          <p:spPr>
            <a:xfrm>
              <a:off x="6532943" y="1893149"/>
              <a:ext cx="47358" cy="45576"/>
            </a:xfrm>
            <a:custGeom>
              <a:avLst/>
              <a:gdLst/>
              <a:ahLst/>
              <a:cxnLst/>
              <a:rect l="l" t="t" r="r" b="b"/>
              <a:pathLst>
                <a:path w="1754" h="1688" extrusionOk="0">
                  <a:moveTo>
                    <a:pt x="910" y="1"/>
                  </a:moveTo>
                  <a:cubicBezTo>
                    <a:pt x="570" y="1"/>
                    <a:pt x="263" y="208"/>
                    <a:pt x="133" y="522"/>
                  </a:cubicBezTo>
                  <a:cubicBezTo>
                    <a:pt x="1" y="837"/>
                    <a:pt x="74" y="1199"/>
                    <a:pt x="316" y="1440"/>
                  </a:cubicBezTo>
                  <a:cubicBezTo>
                    <a:pt x="477" y="1602"/>
                    <a:pt x="692" y="1687"/>
                    <a:pt x="912" y="1687"/>
                  </a:cubicBezTo>
                  <a:cubicBezTo>
                    <a:pt x="1020" y="1687"/>
                    <a:pt x="1129" y="1666"/>
                    <a:pt x="1234" y="1623"/>
                  </a:cubicBezTo>
                  <a:cubicBezTo>
                    <a:pt x="1548" y="1492"/>
                    <a:pt x="1753" y="1186"/>
                    <a:pt x="1753" y="844"/>
                  </a:cubicBezTo>
                  <a:cubicBezTo>
                    <a:pt x="1753" y="379"/>
                    <a:pt x="1375" y="1"/>
                    <a:pt x="910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6"/>
            <p:cNvSpPr/>
            <p:nvPr/>
          </p:nvSpPr>
          <p:spPr>
            <a:xfrm>
              <a:off x="6546146" y="1893149"/>
              <a:ext cx="37233" cy="45576"/>
            </a:xfrm>
            <a:custGeom>
              <a:avLst/>
              <a:gdLst/>
              <a:ahLst/>
              <a:cxnLst/>
              <a:rect l="l" t="t" r="r" b="b"/>
              <a:pathLst>
                <a:path w="1379" h="1688" extrusionOk="0">
                  <a:moveTo>
                    <a:pt x="421" y="1"/>
                  </a:moveTo>
                  <a:cubicBezTo>
                    <a:pt x="274" y="1"/>
                    <a:pt x="129" y="40"/>
                    <a:pt x="1" y="114"/>
                  </a:cubicBezTo>
                  <a:cubicBezTo>
                    <a:pt x="562" y="439"/>
                    <a:pt x="562" y="1249"/>
                    <a:pt x="1" y="1574"/>
                  </a:cubicBezTo>
                  <a:cubicBezTo>
                    <a:pt x="135" y="1651"/>
                    <a:pt x="279" y="1687"/>
                    <a:pt x="420" y="1687"/>
                  </a:cubicBezTo>
                  <a:cubicBezTo>
                    <a:pt x="785" y="1687"/>
                    <a:pt x="1132" y="1448"/>
                    <a:pt x="1235" y="1063"/>
                  </a:cubicBezTo>
                  <a:cubicBezTo>
                    <a:pt x="1379" y="527"/>
                    <a:pt x="975" y="1"/>
                    <a:pt x="421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6"/>
            <p:cNvSpPr/>
            <p:nvPr/>
          </p:nvSpPr>
          <p:spPr>
            <a:xfrm>
              <a:off x="6579842" y="1827161"/>
              <a:ext cx="47358" cy="45495"/>
            </a:xfrm>
            <a:custGeom>
              <a:avLst/>
              <a:gdLst/>
              <a:ahLst/>
              <a:cxnLst/>
              <a:rect l="l" t="t" r="r" b="b"/>
              <a:pathLst>
                <a:path w="1754" h="1685" extrusionOk="0">
                  <a:moveTo>
                    <a:pt x="910" y="0"/>
                  </a:moveTo>
                  <a:cubicBezTo>
                    <a:pt x="570" y="0"/>
                    <a:pt x="262" y="205"/>
                    <a:pt x="132" y="520"/>
                  </a:cubicBezTo>
                  <a:cubicBezTo>
                    <a:pt x="1" y="835"/>
                    <a:pt x="74" y="1197"/>
                    <a:pt x="315" y="1438"/>
                  </a:cubicBezTo>
                  <a:cubicBezTo>
                    <a:pt x="477" y="1599"/>
                    <a:pt x="692" y="1685"/>
                    <a:pt x="912" y="1685"/>
                  </a:cubicBezTo>
                  <a:cubicBezTo>
                    <a:pt x="1020" y="1685"/>
                    <a:pt x="1129" y="1664"/>
                    <a:pt x="1233" y="1621"/>
                  </a:cubicBezTo>
                  <a:cubicBezTo>
                    <a:pt x="1548" y="1491"/>
                    <a:pt x="1753" y="1183"/>
                    <a:pt x="1753" y="843"/>
                  </a:cubicBezTo>
                  <a:cubicBezTo>
                    <a:pt x="1753" y="378"/>
                    <a:pt x="1375" y="0"/>
                    <a:pt x="910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6"/>
            <p:cNvSpPr/>
            <p:nvPr/>
          </p:nvSpPr>
          <p:spPr>
            <a:xfrm>
              <a:off x="6593045" y="1827161"/>
              <a:ext cx="37233" cy="45549"/>
            </a:xfrm>
            <a:custGeom>
              <a:avLst/>
              <a:gdLst/>
              <a:ahLst/>
              <a:cxnLst/>
              <a:rect l="l" t="t" r="r" b="b"/>
              <a:pathLst>
                <a:path w="1379" h="1687" extrusionOk="0">
                  <a:moveTo>
                    <a:pt x="421" y="0"/>
                  </a:moveTo>
                  <a:cubicBezTo>
                    <a:pt x="273" y="0"/>
                    <a:pt x="127" y="40"/>
                    <a:pt x="1" y="113"/>
                  </a:cubicBezTo>
                  <a:cubicBezTo>
                    <a:pt x="561" y="438"/>
                    <a:pt x="561" y="1248"/>
                    <a:pt x="1" y="1573"/>
                  </a:cubicBezTo>
                  <a:cubicBezTo>
                    <a:pt x="134" y="1650"/>
                    <a:pt x="278" y="1686"/>
                    <a:pt x="419" y="1686"/>
                  </a:cubicBezTo>
                  <a:cubicBezTo>
                    <a:pt x="784" y="1686"/>
                    <a:pt x="1131" y="1446"/>
                    <a:pt x="1235" y="1060"/>
                  </a:cubicBezTo>
                  <a:cubicBezTo>
                    <a:pt x="1379" y="525"/>
                    <a:pt x="975" y="0"/>
                    <a:pt x="421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0" name="Google Shape;2940;p46"/>
          <p:cNvGrpSpPr/>
          <p:nvPr/>
        </p:nvGrpSpPr>
        <p:grpSpPr>
          <a:xfrm>
            <a:off x="5656010" y="1620419"/>
            <a:ext cx="275697" cy="376974"/>
            <a:chOff x="5656010" y="1684169"/>
            <a:chExt cx="275697" cy="376974"/>
          </a:xfrm>
        </p:grpSpPr>
        <p:sp>
          <p:nvSpPr>
            <p:cNvPr id="2941" name="Google Shape;2941;p46"/>
            <p:cNvSpPr/>
            <p:nvPr/>
          </p:nvSpPr>
          <p:spPr>
            <a:xfrm>
              <a:off x="5669213" y="1684196"/>
              <a:ext cx="244080" cy="123093"/>
            </a:xfrm>
            <a:custGeom>
              <a:avLst/>
              <a:gdLst/>
              <a:ahLst/>
              <a:cxnLst/>
              <a:rect l="l" t="t" r="r" b="b"/>
              <a:pathLst>
                <a:path w="9040" h="4559" extrusionOk="0">
                  <a:moveTo>
                    <a:pt x="4568" y="1"/>
                  </a:moveTo>
                  <a:cubicBezTo>
                    <a:pt x="4537" y="1"/>
                    <a:pt x="4505" y="2"/>
                    <a:pt x="4473" y="4"/>
                  </a:cubicBezTo>
                  <a:cubicBezTo>
                    <a:pt x="3999" y="39"/>
                    <a:pt x="3584" y="338"/>
                    <a:pt x="3401" y="777"/>
                  </a:cubicBezTo>
                  <a:cubicBezTo>
                    <a:pt x="3393" y="798"/>
                    <a:pt x="3372" y="811"/>
                    <a:pt x="3351" y="811"/>
                  </a:cubicBezTo>
                  <a:cubicBezTo>
                    <a:pt x="3341" y="811"/>
                    <a:pt x="3332" y="808"/>
                    <a:pt x="3322" y="803"/>
                  </a:cubicBezTo>
                  <a:cubicBezTo>
                    <a:pt x="3116" y="681"/>
                    <a:pt x="2897" y="626"/>
                    <a:pt x="2683" y="626"/>
                  </a:cubicBezTo>
                  <a:cubicBezTo>
                    <a:pt x="2024" y="626"/>
                    <a:pt x="1418" y="1153"/>
                    <a:pt x="1420" y="1892"/>
                  </a:cubicBezTo>
                  <a:cubicBezTo>
                    <a:pt x="1420" y="1922"/>
                    <a:pt x="1421" y="1955"/>
                    <a:pt x="1423" y="1986"/>
                  </a:cubicBezTo>
                  <a:cubicBezTo>
                    <a:pt x="1427" y="2015"/>
                    <a:pt x="1404" y="2040"/>
                    <a:pt x="1375" y="2044"/>
                  </a:cubicBezTo>
                  <a:cubicBezTo>
                    <a:pt x="509" y="2143"/>
                    <a:pt x="1" y="3070"/>
                    <a:pt x="386" y="3853"/>
                  </a:cubicBezTo>
                  <a:cubicBezTo>
                    <a:pt x="611" y="4311"/>
                    <a:pt x="1063" y="4558"/>
                    <a:pt x="1520" y="4558"/>
                  </a:cubicBezTo>
                  <a:cubicBezTo>
                    <a:pt x="1844" y="4558"/>
                    <a:pt x="2170" y="4435"/>
                    <a:pt x="2422" y="4176"/>
                  </a:cubicBezTo>
                  <a:cubicBezTo>
                    <a:pt x="2826" y="4056"/>
                    <a:pt x="3242" y="3996"/>
                    <a:pt x="3658" y="3996"/>
                  </a:cubicBezTo>
                  <a:cubicBezTo>
                    <a:pt x="4295" y="3996"/>
                    <a:pt x="4929" y="4136"/>
                    <a:pt x="5514" y="4415"/>
                  </a:cubicBezTo>
                  <a:cubicBezTo>
                    <a:pt x="5941" y="4415"/>
                    <a:pt x="6341" y="4198"/>
                    <a:pt x="6574" y="3837"/>
                  </a:cubicBezTo>
                  <a:cubicBezTo>
                    <a:pt x="6771" y="4253"/>
                    <a:pt x="7177" y="4528"/>
                    <a:pt x="7636" y="4555"/>
                  </a:cubicBezTo>
                  <a:cubicBezTo>
                    <a:pt x="7661" y="4557"/>
                    <a:pt x="7686" y="4557"/>
                    <a:pt x="7711" y="4557"/>
                  </a:cubicBezTo>
                  <a:cubicBezTo>
                    <a:pt x="8142" y="4557"/>
                    <a:pt x="8545" y="4339"/>
                    <a:pt x="8778" y="3972"/>
                  </a:cubicBezTo>
                  <a:cubicBezTo>
                    <a:pt x="9024" y="3584"/>
                    <a:pt x="9039" y="3092"/>
                    <a:pt x="8817" y="2690"/>
                  </a:cubicBezTo>
                  <a:cubicBezTo>
                    <a:pt x="8596" y="2287"/>
                    <a:pt x="8174" y="2037"/>
                    <a:pt x="7714" y="2035"/>
                  </a:cubicBezTo>
                  <a:lnTo>
                    <a:pt x="7714" y="2037"/>
                  </a:lnTo>
                  <a:lnTo>
                    <a:pt x="7670" y="2037"/>
                  </a:lnTo>
                  <a:cubicBezTo>
                    <a:pt x="7669" y="2037"/>
                    <a:pt x="7668" y="2037"/>
                    <a:pt x="7667" y="2037"/>
                  </a:cubicBezTo>
                  <a:cubicBezTo>
                    <a:pt x="7632" y="2037"/>
                    <a:pt x="7605" y="2004"/>
                    <a:pt x="7613" y="1969"/>
                  </a:cubicBezTo>
                  <a:cubicBezTo>
                    <a:pt x="7719" y="1476"/>
                    <a:pt x="7521" y="969"/>
                    <a:pt x="7109" y="676"/>
                  </a:cubicBezTo>
                  <a:cubicBezTo>
                    <a:pt x="6892" y="521"/>
                    <a:pt x="6636" y="443"/>
                    <a:pt x="6380" y="443"/>
                  </a:cubicBezTo>
                  <a:cubicBezTo>
                    <a:pt x="6153" y="443"/>
                    <a:pt x="5925" y="505"/>
                    <a:pt x="5723" y="628"/>
                  </a:cubicBezTo>
                  <a:cubicBezTo>
                    <a:pt x="5714" y="634"/>
                    <a:pt x="5704" y="636"/>
                    <a:pt x="5695" y="636"/>
                  </a:cubicBezTo>
                  <a:cubicBezTo>
                    <a:pt x="5676" y="636"/>
                    <a:pt x="5658" y="627"/>
                    <a:pt x="5647" y="610"/>
                  </a:cubicBezTo>
                  <a:cubicBezTo>
                    <a:pt x="5418" y="230"/>
                    <a:pt x="5007" y="1"/>
                    <a:pt x="4568" y="1"/>
                  </a:cubicBezTo>
                  <a:close/>
                </a:path>
              </a:pathLst>
            </a:custGeom>
            <a:solidFill>
              <a:srgbClr val="FFF9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6"/>
            <p:cNvSpPr/>
            <p:nvPr/>
          </p:nvSpPr>
          <p:spPr>
            <a:xfrm>
              <a:off x="5769842" y="1684169"/>
              <a:ext cx="143586" cy="123174"/>
            </a:xfrm>
            <a:custGeom>
              <a:avLst/>
              <a:gdLst/>
              <a:ahLst/>
              <a:cxnLst/>
              <a:rect l="l" t="t" r="r" b="b"/>
              <a:pathLst>
                <a:path w="5318" h="4562" extrusionOk="0">
                  <a:moveTo>
                    <a:pt x="838" y="0"/>
                  </a:moveTo>
                  <a:cubicBezTo>
                    <a:pt x="542" y="0"/>
                    <a:pt x="243" y="104"/>
                    <a:pt x="1" y="320"/>
                  </a:cubicBezTo>
                  <a:cubicBezTo>
                    <a:pt x="307" y="322"/>
                    <a:pt x="602" y="433"/>
                    <a:pt x="831" y="636"/>
                  </a:cubicBezTo>
                  <a:cubicBezTo>
                    <a:pt x="969" y="758"/>
                    <a:pt x="1144" y="824"/>
                    <a:pt x="1324" y="824"/>
                  </a:cubicBezTo>
                  <a:cubicBezTo>
                    <a:pt x="1383" y="824"/>
                    <a:pt x="1443" y="816"/>
                    <a:pt x="1502" y="802"/>
                  </a:cubicBezTo>
                  <a:cubicBezTo>
                    <a:pt x="1605" y="776"/>
                    <a:pt x="1709" y="764"/>
                    <a:pt x="1810" y="764"/>
                  </a:cubicBezTo>
                  <a:cubicBezTo>
                    <a:pt x="2451" y="764"/>
                    <a:pt x="3014" y="1257"/>
                    <a:pt x="3067" y="1929"/>
                  </a:cubicBezTo>
                  <a:cubicBezTo>
                    <a:pt x="3076" y="2050"/>
                    <a:pt x="3069" y="2171"/>
                    <a:pt x="3044" y="2289"/>
                  </a:cubicBezTo>
                  <a:cubicBezTo>
                    <a:pt x="3035" y="2324"/>
                    <a:pt x="3063" y="2358"/>
                    <a:pt x="3097" y="2358"/>
                  </a:cubicBezTo>
                  <a:cubicBezTo>
                    <a:pt x="3098" y="2358"/>
                    <a:pt x="3099" y="2358"/>
                    <a:pt x="3100" y="2358"/>
                  </a:cubicBezTo>
                  <a:lnTo>
                    <a:pt x="3144" y="2358"/>
                  </a:lnTo>
                  <a:cubicBezTo>
                    <a:pt x="3669" y="2358"/>
                    <a:pt x="4138" y="2681"/>
                    <a:pt x="4324" y="3170"/>
                  </a:cubicBezTo>
                  <a:cubicBezTo>
                    <a:pt x="4510" y="3660"/>
                    <a:pt x="4374" y="4214"/>
                    <a:pt x="3982" y="4561"/>
                  </a:cubicBezTo>
                  <a:cubicBezTo>
                    <a:pt x="4013" y="4561"/>
                    <a:pt x="4044" y="4561"/>
                    <a:pt x="4076" y="4558"/>
                  </a:cubicBezTo>
                  <a:cubicBezTo>
                    <a:pt x="4772" y="4534"/>
                    <a:pt x="5317" y="3949"/>
                    <a:pt x="5292" y="3253"/>
                  </a:cubicBezTo>
                  <a:cubicBezTo>
                    <a:pt x="5268" y="2572"/>
                    <a:pt x="4709" y="2036"/>
                    <a:pt x="4031" y="2036"/>
                  </a:cubicBezTo>
                  <a:cubicBezTo>
                    <a:pt x="4017" y="2036"/>
                    <a:pt x="4002" y="2036"/>
                    <a:pt x="3987" y="2036"/>
                  </a:cubicBezTo>
                  <a:lnTo>
                    <a:pt x="3987" y="2038"/>
                  </a:lnTo>
                  <a:lnTo>
                    <a:pt x="3943" y="2038"/>
                  </a:lnTo>
                  <a:cubicBezTo>
                    <a:pt x="3942" y="2038"/>
                    <a:pt x="3941" y="2038"/>
                    <a:pt x="3940" y="2038"/>
                  </a:cubicBezTo>
                  <a:cubicBezTo>
                    <a:pt x="3905" y="2038"/>
                    <a:pt x="3878" y="2005"/>
                    <a:pt x="3886" y="1970"/>
                  </a:cubicBezTo>
                  <a:cubicBezTo>
                    <a:pt x="3992" y="1477"/>
                    <a:pt x="3794" y="970"/>
                    <a:pt x="3382" y="677"/>
                  </a:cubicBezTo>
                  <a:cubicBezTo>
                    <a:pt x="3165" y="522"/>
                    <a:pt x="2909" y="444"/>
                    <a:pt x="2653" y="444"/>
                  </a:cubicBezTo>
                  <a:cubicBezTo>
                    <a:pt x="2426" y="444"/>
                    <a:pt x="2198" y="506"/>
                    <a:pt x="1996" y="629"/>
                  </a:cubicBezTo>
                  <a:cubicBezTo>
                    <a:pt x="1987" y="635"/>
                    <a:pt x="1977" y="637"/>
                    <a:pt x="1968" y="637"/>
                  </a:cubicBezTo>
                  <a:cubicBezTo>
                    <a:pt x="1949" y="637"/>
                    <a:pt x="1931" y="628"/>
                    <a:pt x="1920" y="611"/>
                  </a:cubicBezTo>
                  <a:cubicBezTo>
                    <a:pt x="1680" y="212"/>
                    <a:pt x="1262" y="0"/>
                    <a:pt x="838" y="0"/>
                  </a:cubicBezTo>
                  <a:close/>
                </a:path>
              </a:pathLst>
            </a:custGeom>
            <a:solidFill>
              <a:srgbClr val="FFF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6"/>
            <p:cNvSpPr/>
            <p:nvPr/>
          </p:nvSpPr>
          <p:spPr>
            <a:xfrm>
              <a:off x="5709578" y="1766924"/>
              <a:ext cx="61992" cy="294192"/>
            </a:xfrm>
            <a:custGeom>
              <a:avLst/>
              <a:gdLst/>
              <a:ahLst/>
              <a:cxnLst/>
              <a:rect l="l" t="t" r="r" b="b"/>
              <a:pathLst>
                <a:path w="2296" h="10896" extrusionOk="0">
                  <a:moveTo>
                    <a:pt x="1075" y="0"/>
                  </a:moveTo>
                  <a:cubicBezTo>
                    <a:pt x="480" y="0"/>
                    <a:pt x="0" y="440"/>
                    <a:pt x="0" y="980"/>
                  </a:cubicBezTo>
                  <a:lnTo>
                    <a:pt x="409" y="10895"/>
                  </a:lnTo>
                  <a:lnTo>
                    <a:pt x="2296" y="10895"/>
                  </a:lnTo>
                  <a:lnTo>
                    <a:pt x="2151" y="980"/>
                  </a:lnTo>
                  <a:cubicBezTo>
                    <a:pt x="2151" y="440"/>
                    <a:pt x="1668" y="0"/>
                    <a:pt x="1075" y="0"/>
                  </a:cubicBezTo>
                  <a:close/>
                </a:path>
              </a:pathLst>
            </a:custGeom>
            <a:solidFill>
              <a:srgbClr val="EEF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6"/>
            <p:cNvSpPr/>
            <p:nvPr/>
          </p:nvSpPr>
          <p:spPr>
            <a:xfrm>
              <a:off x="5817848" y="1766924"/>
              <a:ext cx="58698" cy="294192"/>
            </a:xfrm>
            <a:custGeom>
              <a:avLst/>
              <a:gdLst/>
              <a:ahLst/>
              <a:cxnLst/>
              <a:rect l="l" t="t" r="r" b="b"/>
              <a:pathLst>
                <a:path w="2174" h="10896" extrusionOk="0">
                  <a:moveTo>
                    <a:pt x="1153" y="0"/>
                  </a:moveTo>
                  <a:cubicBezTo>
                    <a:pt x="589" y="0"/>
                    <a:pt x="132" y="440"/>
                    <a:pt x="132" y="980"/>
                  </a:cubicBezTo>
                  <a:lnTo>
                    <a:pt x="1" y="10895"/>
                  </a:lnTo>
                  <a:lnTo>
                    <a:pt x="1784" y="10895"/>
                  </a:lnTo>
                  <a:lnTo>
                    <a:pt x="2173" y="980"/>
                  </a:lnTo>
                  <a:cubicBezTo>
                    <a:pt x="2173" y="440"/>
                    <a:pt x="1717" y="0"/>
                    <a:pt x="1153" y="0"/>
                  </a:cubicBezTo>
                  <a:close/>
                </a:path>
              </a:pathLst>
            </a:custGeom>
            <a:solidFill>
              <a:srgbClr val="EEF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6"/>
            <p:cNvSpPr/>
            <p:nvPr/>
          </p:nvSpPr>
          <p:spPr>
            <a:xfrm>
              <a:off x="5865989" y="1766924"/>
              <a:ext cx="65718" cy="294192"/>
            </a:xfrm>
            <a:custGeom>
              <a:avLst/>
              <a:gdLst/>
              <a:ahLst/>
              <a:cxnLst/>
              <a:rect l="l" t="t" r="r" b="b"/>
              <a:pathLst>
                <a:path w="2434" h="10896" extrusionOk="0">
                  <a:moveTo>
                    <a:pt x="1413" y="0"/>
                  </a:moveTo>
                  <a:cubicBezTo>
                    <a:pt x="848" y="0"/>
                    <a:pt x="390" y="441"/>
                    <a:pt x="390" y="982"/>
                  </a:cubicBezTo>
                  <a:lnTo>
                    <a:pt x="1" y="10895"/>
                  </a:lnTo>
                  <a:lnTo>
                    <a:pt x="1556" y="10895"/>
                  </a:lnTo>
                  <a:cubicBezTo>
                    <a:pt x="1691" y="10895"/>
                    <a:pt x="1802" y="10791"/>
                    <a:pt x="1811" y="10658"/>
                  </a:cubicBezTo>
                  <a:lnTo>
                    <a:pt x="2433" y="982"/>
                  </a:lnTo>
                  <a:cubicBezTo>
                    <a:pt x="2433" y="441"/>
                    <a:pt x="1977" y="0"/>
                    <a:pt x="1413" y="0"/>
                  </a:cubicBezTo>
                  <a:close/>
                </a:path>
              </a:pathLst>
            </a:custGeom>
            <a:solidFill>
              <a:srgbClr val="FF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6"/>
            <p:cNvSpPr/>
            <p:nvPr/>
          </p:nvSpPr>
          <p:spPr>
            <a:xfrm>
              <a:off x="5891693" y="1766924"/>
              <a:ext cx="40014" cy="294219"/>
            </a:xfrm>
            <a:custGeom>
              <a:avLst/>
              <a:gdLst/>
              <a:ahLst/>
              <a:cxnLst/>
              <a:rect l="l" t="t" r="r" b="b"/>
              <a:pathLst>
                <a:path w="1482" h="10897" extrusionOk="0">
                  <a:moveTo>
                    <a:pt x="459" y="0"/>
                  </a:moveTo>
                  <a:cubicBezTo>
                    <a:pt x="314" y="0"/>
                    <a:pt x="172" y="31"/>
                    <a:pt x="38" y="89"/>
                  </a:cubicBezTo>
                  <a:cubicBezTo>
                    <a:pt x="392" y="243"/>
                    <a:pt x="638" y="585"/>
                    <a:pt x="638" y="982"/>
                  </a:cubicBezTo>
                  <a:lnTo>
                    <a:pt x="1" y="10897"/>
                  </a:lnTo>
                  <a:lnTo>
                    <a:pt x="604" y="10897"/>
                  </a:lnTo>
                  <a:cubicBezTo>
                    <a:pt x="739" y="10897"/>
                    <a:pt x="850" y="10793"/>
                    <a:pt x="859" y="10659"/>
                  </a:cubicBezTo>
                  <a:lnTo>
                    <a:pt x="1481" y="982"/>
                  </a:lnTo>
                  <a:cubicBezTo>
                    <a:pt x="1481" y="441"/>
                    <a:pt x="1025" y="0"/>
                    <a:pt x="461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6"/>
            <p:cNvSpPr/>
            <p:nvPr/>
          </p:nvSpPr>
          <p:spPr>
            <a:xfrm>
              <a:off x="5766251" y="1766924"/>
              <a:ext cx="55188" cy="294219"/>
            </a:xfrm>
            <a:custGeom>
              <a:avLst/>
              <a:gdLst/>
              <a:ahLst/>
              <a:cxnLst/>
              <a:rect l="l" t="t" r="r" b="b"/>
              <a:pathLst>
                <a:path w="2044" h="10897" extrusionOk="0">
                  <a:moveTo>
                    <a:pt x="1021" y="0"/>
                  </a:moveTo>
                  <a:cubicBezTo>
                    <a:pt x="458" y="0"/>
                    <a:pt x="0" y="441"/>
                    <a:pt x="0" y="982"/>
                  </a:cubicBezTo>
                  <a:lnTo>
                    <a:pt x="139" y="10897"/>
                  </a:lnTo>
                  <a:lnTo>
                    <a:pt x="1912" y="10897"/>
                  </a:lnTo>
                  <a:lnTo>
                    <a:pt x="2043" y="982"/>
                  </a:lnTo>
                  <a:cubicBezTo>
                    <a:pt x="2043" y="441"/>
                    <a:pt x="1585" y="0"/>
                    <a:pt x="1021" y="0"/>
                  </a:cubicBezTo>
                  <a:close/>
                </a:path>
              </a:pathLst>
            </a:custGeom>
            <a:solidFill>
              <a:srgbClr val="FF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6"/>
            <p:cNvSpPr/>
            <p:nvPr/>
          </p:nvSpPr>
          <p:spPr>
            <a:xfrm>
              <a:off x="5656010" y="1766924"/>
              <a:ext cx="65664" cy="294192"/>
            </a:xfrm>
            <a:custGeom>
              <a:avLst/>
              <a:gdLst/>
              <a:ahLst/>
              <a:cxnLst/>
              <a:rect l="l" t="t" r="r" b="b"/>
              <a:pathLst>
                <a:path w="2432" h="10896" extrusionOk="0">
                  <a:moveTo>
                    <a:pt x="1022" y="0"/>
                  </a:moveTo>
                  <a:cubicBezTo>
                    <a:pt x="457" y="0"/>
                    <a:pt x="1" y="441"/>
                    <a:pt x="1" y="982"/>
                  </a:cubicBezTo>
                  <a:lnTo>
                    <a:pt x="623" y="10658"/>
                  </a:lnTo>
                  <a:cubicBezTo>
                    <a:pt x="632" y="10791"/>
                    <a:pt x="741" y="10895"/>
                    <a:pt x="876" y="10895"/>
                  </a:cubicBezTo>
                  <a:lnTo>
                    <a:pt x="2432" y="10895"/>
                  </a:lnTo>
                  <a:lnTo>
                    <a:pt x="2042" y="982"/>
                  </a:lnTo>
                  <a:cubicBezTo>
                    <a:pt x="2042" y="441"/>
                    <a:pt x="1586" y="0"/>
                    <a:pt x="1022" y="0"/>
                  </a:cubicBezTo>
                  <a:close/>
                </a:path>
              </a:pathLst>
            </a:custGeom>
            <a:solidFill>
              <a:srgbClr val="FF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6"/>
            <p:cNvSpPr/>
            <p:nvPr/>
          </p:nvSpPr>
          <p:spPr>
            <a:xfrm>
              <a:off x="5813636" y="1721132"/>
              <a:ext cx="26622" cy="22842"/>
            </a:xfrm>
            <a:custGeom>
              <a:avLst/>
              <a:gdLst/>
              <a:ahLst/>
              <a:cxnLst/>
              <a:rect l="l" t="t" r="r" b="b"/>
              <a:pathLst>
                <a:path w="986" h="846" extrusionOk="0">
                  <a:moveTo>
                    <a:pt x="565" y="1"/>
                  </a:moveTo>
                  <a:cubicBezTo>
                    <a:pt x="189" y="2"/>
                    <a:pt x="1" y="455"/>
                    <a:pt x="266" y="720"/>
                  </a:cubicBezTo>
                  <a:cubicBezTo>
                    <a:pt x="352" y="807"/>
                    <a:pt x="458" y="845"/>
                    <a:pt x="562" y="845"/>
                  </a:cubicBezTo>
                  <a:cubicBezTo>
                    <a:pt x="779" y="845"/>
                    <a:pt x="986" y="677"/>
                    <a:pt x="986" y="423"/>
                  </a:cubicBezTo>
                  <a:cubicBezTo>
                    <a:pt x="986" y="190"/>
                    <a:pt x="798" y="2"/>
                    <a:pt x="565" y="1"/>
                  </a:cubicBez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6"/>
            <p:cNvSpPr/>
            <p:nvPr/>
          </p:nvSpPr>
          <p:spPr>
            <a:xfrm>
              <a:off x="5744975" y="1732526"/>
              <a:ext cx="26595" cy="22815"/>
            </a:xfrm>
            <a:custGeom>
              <a:avLst/>
              <a:gdLst/>
              <a:ahLst/>
              <a:cxnLst/>
              <a:rect l="l" t="t" r="r" b="b"/>
              <a:pathLst>
                <a:path w="985" h="845" extrusionOk="0">
                  <a:moveTo>
                    <a:pt x="564" y="1"/>
                  </a:moveTo>
                  <a:cubicBezTo>
                    <a:pt x="188" y="1"/>
                    <a:pt x="0" y="454"/>
                    <a:pt x="265" y="721"/>
                  </a:cubicBezTo>
                  <a:cubicBezTo>
                    <a:pt x="351" y="806"/>
                    <a:pt x="456" y="845"/>
                    <a:pt x="560" y="845"/>
                  </a:cubicBezTo>
                  <a:cubicBezTo>
                    <a:pt x="777" y="845"/>
                    <a:pt x="985" y="676"/>
                    <a:pt x="985" y="423"/>
                  </a:cubicBezTo>
                  <a:cubicBezTo>
                    <a:pt x="985" y="189"/>
                    <a:pt x="797" y="1"/>
                    <a:pt x="564" y="1"/>
                  </a:cubicBez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6"/>
            <p:cNvSpPr/>
            <p:nvPr/>
          </p:nvSpPr>
          <p:spPr>
            <a:xfrm>
              <a:off x="5691434" y="1865177"/>
              <a:ext cx="204768" cy="122904"/>
            </a:xfrm>
            <a:custGeom>
              <a:avLst/>
              <a:gdLst/>
              <a:ahLst/>
              <a:cxnLst/>
              <a:rect l="l" t="t" r="r" b="b"/>
              <a:pathLst>
                <a:path w="7584" h="4552" extrusionOk="0">
                  <a:moveTo>
                    <a:pt x="3792" y="1"/>
                  </a:moveTo>
                  <a:cubicBezTo>
                    <a:pt x="1699" y="1"/>
                    <a:pt x="0" y="1020"/>
                    <a:pt x="0" y="2276"/>
                  </a:cubicBezTo>
                  <a:cubicBezTo>
                    <a:pt x="0" y="3533"/>
                    <a:pt x="1699" y="4552"/>
                    <a:pt x="3792" y="4552"/>
                  </a:cubicBezTo>
                  <a:cubicBezTo>
                    <a:pt x="5886" y="4552"/>
                    <a:pt x="7584" y="3533"/>
                    <a:pt x="7584" y="2276"/>
                  </a:cubicBezTo>
                  <a:cubicBezTo>
                    <a:pt x="7584" y="1020"/>
                    <a:pt x="5886" y="1"/>
                    <a:pt x="379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6"/>
            <p:cNvSpPr/>
            <p:nvPr/>
          </p:nvSpPr>
          <p:spPr>
            <a:xfrm>
              <a:off x="5782451" y="1865177"/>
              <a:ext cx="113751" cy="122904"/>
            </a:xfrm>
            <a:custGeom>
              <a:avLst/>
              <a:gdLst/>
              <a:ahLst/>
              <a:cxnLst/>
              <a:rect l="l" t="t" r="r" b="b"/>
              <a:pathLst>
                <a:path w="4213" h="4552" extrusionOk="0">
                  <a:moveTo>
                    <a:pt x="421" y="1"/>
                  </a:moveTo>
                  <a:cubicBezTo>
                    <a:pt x="279" y="1"/>
                    <a:pt x="139" y="6"/>
                    <a:pt x="0" y="16"/>
                  </a:cubicBezTo>
                  <a:cubicBezTo>
                    <a:pt x="1896" y="141"/>
                    <a:pt x="3370" y="1105"/>
                    <a:pt x="3370" y="2276"/>
                  </a:cubicBezTo>
                  <a:cubicBezTo>
                    <a:pt x="3370" y="3447"/>
                    <a:pt x="1896" y="4412"/>
                    <a:pt x="0" y="4538"/>
                  </a:cubicBezTo>
                  <a:cubicBezTo>
                    <a:pt x="139" y="4547"/>
                    <a:pt x="279" y="4552"/>
                    <a:pt x="421" y="4552"/>
                  </a:cubicBezTo>
                  <a:cubicBezTo>
                    <a:pt x="2515" y="4552"/>
                    <a:pt x="4213" y="3533"/>
                    <a:pt x="4213" y="2276"/>
                  </a:cubicBezTo>
                  <a:cubicBezTo>
                    <a:pt x="4213" y="1020"/>
                    <a:pt x="2515" y="1"/>
                    <a:pt x="421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3" name="Google Shape;2953;p46"/>
          <p:cNvGrpSpPr/>
          <p:nvPr/>
        </p:nvGrpSpPr>
        <p:grpSpPr>
          <a:xfrm>
            <a:off x="4789715" y="1620473"/>
            <a:ext cx="377730" cy="376893"/>
            <a:chOff x="4789715" y="1684223"/>
            <a:chExt cx="377730" cy="376893"/>
          </a:xfrm>
        </p:grpSpPr>
        <p:sp>
          <p:nvSpPr>
            <p:cNvPr id="2954" name="Google Shape;2954;p46"/>
            <p:cNvSpPr/>
            <p:nvPr/>
          </p:nvSpPr>
          <p:spPr>
            <a:xfrm>
              <a:off x="4936865" y="1959488"/>
              <a:ext cx="83430" cy="101628"/>
            </a:xfrm>
            <a:custGeom>
              <a:avLst/>
              <a:gdLst/>
              <a:ahLst/>
              <a:cxnLst/>
              <a:rect l="l" t="t" r="r" b="b"/>
              <a:pathLst>
                <a:path w="3090" h="3764" extrusionOk="0">
                  <a:moveTo>
                    <a:pt x="0" y="1"/>
                  </a:moveTo>
                  <a:lnTo>
                    <a:pt x="0" y="3655"/>
                  </a:lnTo>
                  <a:cubicBezTo>
                    <a:pt x="0" y="3715"/>
                    <a:pt x="48" y="3763"/>
                    <a:pt x="109" y="3763"/>
                  </a:cubicBezTo>
                  <a:lnTo>
                    <a:pt x="2980" y="3763"/>
                  </a:lnTo>
                  <a:cubicBezTo>
                    <a:pt x="3041" y="3763"/>
                    <a:pt x="3089" y="3715"/>
                    <a:pt x="3089" y="3655"/>
                  </a:cubicBezTo>
                  <a:lnTo>
                    <a:pt x="3089" y="1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6"/>
            <p:cNvSpPr/>
            <p:nvPr/>
          </p:nvSpPr>
          <p:spPr>
            <a:xfrm>
              <a:off x="4997507" y="1959488"/>
              <a:ext cx="22788" cy="101628"/>
            </a:xfrm>
            <a:custGeom>
              <a:avLst/>
              <a:gdLst/>
              <a:ahLst/>
              <a:cxnLst/>
              <a:rect l="l" t="t" r="r" b="b"/>
              <a:pathLst>
                <a:path w="844" h="3764" extrusionOk="0">
                  <a:moveTo>
                    <a:pt x="0" y="1"/>
                  </a:moveTo>
                  <a:lnTo>
                    <a:pt x="0" y="3763"/>
                  </a:lnTo>
                  <a:lnTo>
                    <a:pt x="734" y="3763"/>
                  </a:lnTo>
                  <a:cubicBezTo>
                    <a:pt x="795" y="3763"/>
                    <a:pt x="843" y="3715"/>
                    <a:pt x="843" y="3655"/>
                  </a:cubicBezTo>
                  <a:lnTo>
                    <a:pt x="843" y="1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6"/>
            <p:cNvSpPr/>
            <p:nvPr/>
          </p:nvSpPr>
          <p:spPr>
            <a:xfrm>
              <a:off x="4821980" y="1953710"/>
              <a:ext cx="89559" cy="106488"/>
            </a:xfrm>
            <a:custGeom>
              <a:avLst/>
              <a:gdLst/>
              <a:ahLst/>
              <a:cxnLst/>
              <a:rect l="l" t="t" r="r" b="b"/>
              <a:pathLst>
                <a:path w="3317" h="3944" extrusionOk="0">
                  <a:moveTo>
                    <a:pt x="233" y="1"/>
                  </a:moveTo>
                  <a:lnTo>
                    <a:pt x="4" y="3647"/>
                  </a:lnTo>
                  <a:cubicBezTo>
                    <a:pt x="0" y="3707"/>
                    <a:pt x="45" y="3760"/>
                    <a:pt x="106" y="3763"/>
                  </a:cubicBezTo>
                  <a:lnTo>
                    <a:pt x="2971" y="3943"/>
                  </a:lnTo>
                  <a:cubicBezTo>
                    <a:pt x="2973" y="3943"/>
                    <a:pt x="2976" y="3943"/>
                    <a:pt x="2978" y="3943"/>
                  </a:cubicBezTo>
                  <a:cubicBezTo>
                    <a:pt x="3035" y="3943"/>
                    <a:pt x="3083" y="3900"/>
                    <a:pt x="3087" y="3842"/>
                  </a:cubicBezTo>
                  <a:lnTo>
                    <a:pt x="3317" y="194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6"/>
            <p:cNvSpPr/>
            <p:nvPr/>
          </p:nvSpPr>
          <p:spPr>
            <a:xfrm>
              <a:off x="4882433" y="1957517"/>
              <a:ext cx="29106" cy="102681"/>
            </a:xfrm>
            <a:custGeom>
              <a:avLst/>
              <a:gdLst/>
              <a:ahLst/>
              <a:cxnLst/>
              <a:rect l="l" t="t" r="r" b="b"/>
              <a:pathLst>
                <a:path w="1078" h="3803" extrusionOk="0">
                  <a:moveTo>
                    <a:pt x="236" y="0"/>
                  </a:moveTo>
                  <a:lnTo>
                    <a:pt x="1" y="3756"/>
                  </a:lnTo>
                  <a:lnTo>
                    <a:pt x="732" y="3802"/>
                  </a:lnTo>
                  <a:cubicBezTo>
                    <a:pt x="734" y="3802"/>
                    <a:pt x="736" y="3802"/>
                    <a:pt x="738" y="3802"/>
                  </a:cubicBezTo>
                  <a:cubicBezTo>
                    <a:pt x="796" y="3802"/>
                    <a:pt x="844" y="3757"/>
                    <a:pt x="848" y="3699"/>
                  </a:cubicBezTo>
                  <a:lnTo>
                    <a:pt x="1078" y="53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6"/>
            <p:cNvSpPr/>
            <p:nvPr/>
          </p:nvSpPr>
          <p:spPr>
            <a:xfrm>
              <a:off x="5045594" y="1953683"/>
              <a:ext cx="89586" cy="106515"/>
            </a:xfrm>
            <a:custGeom>
              <a:avLst/>
              <a:gdLst/>
              <a:ahLst/>
              <a:cxnLst/>
              <a:rect l="l" t="t" r="r" b="b"/>
              <a:pathLst>
                <a:path w="3318" h="3945" extrusionOk="0">
                  <a:moveTo>
                    <a:pt x="3085" y="0"/>
                  </a:moveTo>
                  <a:lnTo>
                    <a:pt x="1" y="195"/>
                  </a:lnTo>
                  <a:lnTo>
                    <a:pt x="230" y="3841"/>
                  </a:lnTo>
                  <a:cubicBezTo>
                    <a:pt x="235" y="3899"/>
                    <a:pt x="283" y="3944"/>
                    <a:pt x="340" y="3944"/>
                  </a:cubicBezTo>
                  <a:cubicBezTo>
                    <a:pt x="342" y="3944"/>
                    <a:pt x="344" y="3944"/>
                    <a:pt x="346" y="3944"/>
                  </a:cubicBezTo>
                  <a:lnTo>
                    <a:pt x="3211" y="3763"/>
                  </a:lnTo>
                  <a:cubicBezTo>
                    <a:pt x="3271" y="3759"/>
                    <a:pt x="3317" y="3708"/>
                    <a:pt x="3314" y="3648"/>
                  </a:cubicBezTo>
                  <a:lnTo>
                    <a:pt x="3085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6"/>
            <p:cNvSpPr/>
            <p:nvPr/>
          </p:nvSpPr>
          <p:spPr>
            <a:xfrm>
              <a:off x="5106209" y="1953683"/>
              <a:ext cx="28971" cy="102843"/>
            </a:xfrm>
            <a:custGeom>
              <a:avLst/>
              <a:gdLst/>
              <a:ahLst/>
              <a:cxnLst/>
              <a:rect l="l" t="t" r="r" b="b"/>
              <a:pathLst>
                <a:path w="1073" h="3809" extrusionOk="0">
                  <a:moveTo>
                    <a:pt x="840" y="0"/>
                  </a:moveTo>
                  <a:lnTo>
                    <a:pt x="0" y="53"/>
                  </a:lnTo>
                  <a:lnTo>
                    <a:pt x="236" y="3809"/>
                  </a:lnTo>
                  <a:lnTo>
                    <a:pt x="966" y="3763"/>
                  </a:lnTo>
                  <a:cubicBezTo>
                    <a:pt x="1026" y="3759"/>
                    <a:pt x="1072" y="3708"/>
                    <a:pt x="1069" y="3648"/>
                  </a:cubicBezTo>
                  <a:lnTo>
                    <a:pt x="840" y="0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6"/>
            <p:cNvSpPr/>
            <p:nvPr/>
          </p:nvSpPr>
          <p:spPr>
            <a:xfrm>
              <a:off x="4789715" y="1942046"/>
              <a:ext cx="377730" cy="23274"/>
            </a:xfrm>
            <a:custGeom>
              <a:avLst/>
              <a:gdLst/>
              <a:ahLst/>
              <a:cxnLst/>
              <a:rect l="l" t="t" r="r" b="b"/>
              <a:pathLst>
                <a:path w="13990" h="862" extrusionOk="0">
                  <a:moveTo>
                    <a:pt x="13770" y="1"/>
                  </a:moveTo>
                  <a:cubicBezTo>
                    <a:pt x="13759" y="1"/>
                    <a:pt x="13748" y="2"/>
                    <a:pt x="13736" y="4"/>
                  </a:cubicBezTo>
                  <a:cubicBezTo>
                    <a:pt x="13709" y="7"/>
                    <a:pt x="10932" y="453"/>
                    <a:pt x="6994" y="453"/>
                  </a:cubicBezTo>
                  <a:cubicBezTo>
                    <a:pt x="3057" y="453"/>
                    <a:pt x="281" y="7"/>
                    <a:pt x="253" y="4"/>
                  </a:cubicBezTo>
                  <a:cubicBezTo>
                    <a:pt x="242" y="2"/>
                    <a:pt x="230" y="1"/>
                    <a:pt x="219" y="1"/>
                  </a:cubicBezTo>
                  <a:cubicBezTo>
                    <a:pt x="120" y="1"/>
                    <a:pt x="34" y="72"/>
                    <a:pt x="17" y="173"/>
                  </a:cubicBezTo>
                  <a:cubicBezTo>
                    <a:pt x="0" y="284"/>
                    <a:pt x="75" y="388"/>
                    <a:pt x="186" y="407"/>
                  </a:cubicBezTo>
                  <a:cubicBezTo>
                    <a:pt x="214" y="411"/>
                    <a:pt x="3021" y="862"/>
                    <a:pt x="6994" y="862"/>
                  </a:cubicBezTo>
                  <a:cubicBezTo>
                    <a:pt x="10968" y="862"/>
                    <a:pt x="13774" y="411"/>
                    <a:pt x="13803" y="407"/>
                  </a:cubicBezTo>
                  <a:cubicBezTo>
                    <a:pt x="13914" y="388"/>
                    <a:pt x="13989" y="284"/>
                    <a:pt x="13972" y="171"/>
                  </a:cubicBezTo>
                  <a:cubicBezTo>
                    <a:pt x="13955" y="72"/>
                    <a:pt x="13868" y="1"/>
                    <a:pt x="13770" y="1"/>
                  </a:cubicBez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6"/>
            <p:cNvSpPr/>
            <p:nvPr/>
          </p:nvSpPr>
          <p:spPr>
            <a:xfrm>
              <a:off x="4851275" y="1684223"/>
              <a:ext cx="74007" cy="66285"/>
            </a:xfrm>
            <a:custGeom>
              <a:avLst/>
              <a:gdLst/>
              <a:ahLst/>
              <a:cxnLst/>
              <a:rect l="l" t="t" r="r" b="b"/>
              <a:pathLst>
                <a:path w="2741" h="2455" extrusionOk="0">
                  <a:moveTo>
                    <a:pt x="1372" y="0"/>
                  </a:moveTo>
                  <a:cubicBezTo>
                    <a:pt x="1253" y="0"/>
                    <a:pt x="1135" y="62"/>
                    <a:pt x="1074" y="185"/>
                  </a:cubicBezTo>
                  <a:lnTo>
                    <a:pt x="937" y="462"/>
                  </a:lnTo>
                  <a:cubicBezTo>
                    <a:pt x="890" y="559"/>
                    <a:pt x="796" y="627"/>
                    <a:pt x="686" y="643"/>
                  </a:cubicBezTo>
                  <a:lnTo>
                    <a:pt x="382" y="687"/>
                  </a:lnTo>
                  <a:cubicBezTo>
                    <a:pt x="110" y="727"/>
                    <a:pt x="1" y="1062"/>
                    <a:pt x="199" y="1255"/>
                  </a:cubicBezTo>
                  <a:lnTo>
                    <a:pt x="419" y="1468"/>
                  </a:lnTo>
                  <a:cubicBezTo>
                    <a:pt x="496" y="1544"/>
                    <a:pt x="532" y="1655"/>
                    <a:pt x="513" y="1763"/>
                  </a:cubicBezTo>
                  <a:lnTo>
                    <a:pt x="462" y="2065"/>
                  </a:lnTo>
                  <a:cubicBezTo>
                    <a:pt x="426" y="2280"/>
                    <a:pt x="597" y="2454"/>
                    <a:pt x="790" y="2454"/>
                  </a:cubicBezTo>
                  <a:cubicBezTo>
                    <a:pt x="841" y="2454"/>
                    <a:pt x="894" y="2442"/>
                    <a:pt x="944" y="2416"/>
                  </a:cubicBezTo>
                  <a:lnTo>
                    <a:pt x="1216" y="2274"/>
                  </a:lnTo>
                  <a:cubicBezTo>
                    <a:pt x="1265" y="2248"/>
                    <a:pt x="1318" y="2235"/>
                    <a:pt x="1371" y="2235"/>
                  </a:cubicBezTo>
                  <a:cubicBezTo>
                    <a:pt x="1425" y="2235"/>
                    <a:pt x="1478" y="2248"/>
                    <a:pt x="1526" y="2274"/>
                  </a:cubicBezTo>
                  <a:lnTo>
                    <a:pt x="1799" y="2416"/>
                  </a:lnTo>
                  <a:cubicBezTo>
                    <a:pt x="1850" y="2442"/>
                    <a:pt x="1902" y="2454"/>
                    <a:pt x="1953" y="2454"/>
                  </a:cubicBezTo>
                  <a:cubicBezTo>
                    <a:pt x="2147" y="2454"/>
                    <a:pt x="2318" y="2280"/>
                    <a:pt x="2281" y="2065"/>
                  </a:cubicBezTo>
                  <a:lnTo>
                    <a:pt x="2228" y="1763"/>
                  </a:lnTo>
                  <a:cubicBezTo>
                    <a:pt x="2211" y="1655"/>
                    <a:pt x="2247" y="1544"/>
                    <a:pt x="2324" y="1468"/>
                  </a:cubicBezTo>
                  <a:lnTo>
                    <a:pt x="2544" y="1255"/>
                  </a:lnTo>
                  <a:cubicBezTo>
                    <a:pt x="2741" y="1062"/>
                    <a:pt x="2633" y="727"/>
                    <a:pt x="2360" y="687"/>
                  </a:cubicBezTo>
                  <a:lnTo>
                    <a:pt x="2055" y="643"/>
                  </a:lnTo>
                  <a:cubicBezTo>
                    <a:pt x="1948" y="627"/>
                    <a:pt x="1854" y="559"/>
                    <a:pt x="1806" y="462"/>
                  </a:cubicBezTo>
                  <a:lnTo>
                    <a:pt x="1669" y="185"/>
                  </a:lnTo>
                  <a:cubicBezTo>
                    <a:pt x="1608" y="62"/>
                    <a:pt x="1490" y="0"/>
                    <a:pt x="137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6"/>
            <p:cNvSpPr/>
            <p:nvPr/>
          </p:nvSpPr>
          <p:spPr>
            <a:xfrm>
              <a:off x="4876250" y="1684223"/>
              <a:ext cx="49032" cy="66339"/>
            </a:xfrm>
            <a:custGeom>
              <a:avLst/>
              <a:gdLst/>
              <a:ahLst/>
              <a:cxnLst/>
              <a:rect l="l" t="t" r="r" b="b"/>
              <a:pathLst>
                <a:path w="1816" h="2457" extrusionOk="0">
                  <a:moveTo>
                    <a:pt x="447" y="0"/>
                  </a:moveTo>
                  <a:cubicBezTo>
                    <a:pt x="328" y="0"/>
                    <a:pt x="210" y="62"/>
                    <a:pt x="149" y="186"/>
                  </a:cubicBezTo>
                  <a:lnTo>
                    <a:pt x="12" y="462"/>
                  </a:lnTo>
                  <a:cubicBezTo>
                    <a:pt x="9" y="468"/>
                    <a:pt x="6" y="475"/>
                    <a:pt x="0" y="482"/>
                  </a:cubicBezTo>
                  <a:lnTo>
                    <a:pt x="38" y="557"/>
                  </a:lnTo>
                  <a:cubicBezTo>
                    <a:pt x="86" y="655"/>
                    <a:pt x="180" y="723"/>
                    <a:pt x="289" y="739"/>
                  </a:cubicBezTo>
                  <a:lnTo>
                    <a:pt x="594" y="783"/>
                  </a:lnTo>
                  <a:cubicBezTo>
                    <a:pt x="865" y="822"/>
                    <a:pt x="975" y="1157"/>
                    <a:pt x="777" y="1351"/>
                  </a:cubicBezTo>
                  <a:lnTo>
                    <a:pt x="558" y="1564"/>
                  </a:lnTo>
                  <a:cubicBezTo>
                    <a:pt x="479" y="1639"/>
                    <a:pt x="443" y="1751"/>
                    <a:pt x="462" y="1858"/>
                  </a:cubicBezTo>
                  <a:lnTo>
                    <a:pt x="513" y="2161"/>
                  </a:lnTo>
                  <a:cubicBezTo>
                    <a:pt x="518" y="2188"/>
                    <a:pt x="518" y="2216"/>
                    <a:pt x="517" y="2243"/>
                  </a:cubicBezTo>
                  <a:cubicBezTo>
                    <a:pt x="546" y="2250"/>
                    <a:pt x="575" y="2260"/>
                    <a:pt x="601" y="2274"/>
                  </a:cubicBezTo>
                  <a:lnTo>
                    <a:pt x="874" y="2417"/>
                  </a:lnTo>
                  <a:cubicBezTo>
                    <a:pt x="925" y="2444"/>
                    <a:pt x="977" y="2456"/>
                    <a:pt x="1028" y="2456"/>
                  </a:cubicBezTo>
                  <a:cubicBezTo>
                    <a:pt x="1222" y="2456"/>
                    <a:pt x="1393" y="2282"/>
                    <a:pt x="1356" y="2067"/>
                  </a:cubicBezTo>
                  <a:lnTo>
                    <a:pt x="1303" y="1763"/>
                  </a:lnTo>
                  <a:cubicBezTo>
                    <a:pt x="1286" y="1655"/>
                    <a:pt x="1322" y="1545"/>
                    <a:pt x="1399" y="1468"/>
                  </a:cubicBezTo>
                  <a:lnTo>
                    <a:pt x="1619" y="1255"/>
                  </a:lnTo>
                  <a:cubicBezTo>
                    <a:pt x="1816" y="1063"/>
                    <a:pt x="1708" y="728"/>
                    <a:pt x="1435" y="687"/>
                  </a:cubicBezTo>
                  <a:lnTo>
                    <a:pt x="1130" y="643"/>
                  </a:lnTo>
                  <a:cubicBezTo>
                    <a:pt x="1023" y="627"/>
                    <a:pt x="929" y="561"/>
                    <a:pt x="881" y="462"/>
                  </a:cubicBezTo>
                  <a:lnTo>
                    <a:pt x="744" y="186"/>
                  </a:lnTo>
                  <a:cubicBezTo>
                    <a:pt x="683" y="62"/>
                    <a:pt x="565" y="0"/>
                    <a:pt x="447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6"/>
            <p:cNvSpPr/>
            <p:nvPr/>
          </p:nvSpPr>
          <p:spPr>
            <a:xfrm>
              <a:off x="5029907" y="1849220"/>
              <a:ext cx="74007" cy="66312"/>
            </a:xfrm>
            <a:custGeom>
              <a:avLst/>
              <a:gdLst/>
              <a:ahLst/>
              <a:cxnLst/>
              <a:rect l="l" t="t" r="r" b="b"/>
              <a:pathLst>
                <a:path w="2741" h="2456" extrusionOk="0">
                  <a:moveTo>
                    <a:pt x="1370" y="1"/>
                  </a:moveTo>
                  <a:cubicBezTo>
                    <a:pt x="1251" y="1"/>
                    <a:pt x="1133" y="63"/>
                    <a:pt x="1072" y="187"/>
                  </a:cubicBezTo>
                  <a:lnTo>
                    <a:pt x="937" y="462"/>
                  </a:lnTo>
                  <a:cubicBezTo>
                    <a:pt x="888" y="560"/>
                    <a:pt x="794" y="628"/>
                    <a:pt x="686" y="643"/>
                  </a:cubicBezTo>
                  <a:lnTo>
                    <a:pt x="382" y="688"/>
                  </a:lnTo>
                  <a:cubicBezTo>
                    <a:pt x="108" y="727"/>
                    <a:pt x="0" y="1062"/>
                    <a:pt x="197" y="1255"/>
                  </a:cubicBezTo>
                  <a:lnTo>
                    <a:pt x="418" y="1469"/>
                  </a:lnTo>
                  <a:cubicBezTo>
                    <a:pt x="496" y="1546"/>
                    <a:pt x="532" y="1655"/>
                    <a:pt x="513" y="1763"/>
                  </a:cubicBezTo>
                  <a:lnTo>
                    <a:pt x="462" y="2066"/>
                  </a:lnTo>
                  <a:cubicBezTo>
                    <a:pt x="424" y="2280"/>
                    <a:pt x="595" y="2456"/>
                    <a:pt x="788" y="2456"/>
                  </a:cubicBezTo>
                  <a:cubicBezTo>
                    <a:pt x="840" y="2456"/>
                    <a:pt x="893" y="2443"/>
                    <a:pt x="944" y="2416"/>
                  </a:cubicBezTo>
                  <a:lnTo>
                    <a:pt x="1216" y="2274"/>
                  </a:lnTo>
                  <a:cubicBezTo>
                    <a:pt x="1265" y="2249"/>
                    <a:pt x="1318" y="2236"/>
                    <a:pt x="1371" y="2236"/>
                  </a:cubicBezTo>
                  <a:cubicBezTo>
                    <a:pt x="1424" y="2236"/>
                    <a:pt x="1477" y="2249"/>
                    <a:pt x="1525" y="2274"/>
                  </a:cubicBezTo>
                  <a:lnTo>
                    <a:pt x="1797" y="2416"/>
                  </a:lnTo>
                  <a:cubicBezTo>
                    <a:pt x="1848" y="2443"/>
                    <a:pt x="1902" y="2456"/>
                    <a:pt x="1953" y="2456"/>
                  </a:cubicBezTo>
                  <a:cubicBezTo>
                    <a:pt x="2147" y="2456"/>
                    <a:pt x="2317" y="2280"/>
                    <a:pt x="2279" y="2066"/>
                  </a:cubicBezTo>
                  <a:lnTo>
                    <a:pt x="2228" y="1763"/>
                  </a:lnTo>
                  <a:cubicBezTo>
                    <a:pt x="2209" y="1655"/>
                    <a:pt x="2245" y="1546"/>
                    <a:pt x="2324" y="1469"/>
                  </a:cubicBezTo>
                  <a:lnTo>
                    <a:pt x="2544" y="1255"/>
                  </a:lnTo>
                  <a:cubicBezTo>
                    <a:pt x="2741" y="1062"/>
                    <a:pt x="2631" y="727"/>
                    <a:pt x="2360" y="688"/>
                  </a:cubicBezTo>
                  <a:lnTo>
                    <a:pt x="2055" y="643"/>
                  </a:lnTo>
                  <a:cubicBezTo>
                    <a:pt x="1948" y="628"/>
                    <a:pt x="1854" y="560"/>
                    <a:pt x="1806" y="462"/>
                  </a:cubicBezTo>
                  <a:lnTo>
                    <a:pt x="1669" y="187"/>
                  </a:lnTo>
                  <a:cubicBezTo>
                    <a:pt x="1607" y="63"/>
                    <a:pt x="1489" y="1"/>
                    <a:pt x="1370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6"/>
            <p:cNvSpPr/>
            <p:nvPr/>
          </p:nvSpPr>
          <p:spPr>
            <a:xfrm>
              <a:off x="5054882" y="1849220"/>
              <a:ext cx="49032" cy="66339"/>
            </a:xfrm>
            <a:custGeom>
              <a:avLst/>
              <a:gdLst/>
              <a:ahLst/>
              <a:cxnLst/>
              <a:rect l="l" t="t" r="r" b="b"/>
              <a:pathLst>
                <a:path w="1816" h="2457" extrusionOk="0">
                  <a:moveTo>
                    <a:pt x="445" y="1"/>
                  </a:moveTo>
                  <a:cubicBezTo>
                    <a:pt x="326" y="1"/>
                    <a:pt x="208" y="63"/>
                    <a:pt x="147" y="187"/>
                  </a:cubicBezTo>
                  <a:lnTo>
                    <a:pt x="12" y="462"/>
                  </a:lnTo>
                  <a:cubicBezTo>
                    <a:pt x="9" y="469"/>
                    <a:pt x="4" y="476"/>
                    <a:pt x="0" y="481"/>
                  </a:cubicBezTo>
                  <a:lnTo>
                    <a:pt x="38" y="556"/>
                  </a:lnTo>
                  <a:cubicBezTo>
                    <a:pt x="86" y="655"/>
                    <a:pt x="180" y="724"/>
                    <a:pt x="287" y="739"/>
                  </a:cubicBezTo>
                  <a:lnTo>
                    <a:pt x="592" y="783"/>
                  </a:lnTo>
                  <a:cubicBezTo>
                    <a:pt x="865" y="823"/>
                    <a:pt x="973" y="1158"/>
                    <a:pt x="776" y="1351"/>
                  </a:cubicBezTo>
                  <a:lnTo>
                    <a:pt x="556" y="1565"/>
                  </a:lnTo>
                  <a:cubicBezTo>
                    <a:pt x="477" y="1640"/>
                    <a:pt x="441" y="1751"/>
                    <a:pt x="460" y="1859"/>
                  </a:cubicBezTo>
                  <a:lnTo>
                    <a:pt x="513" y="2161"/>
                  </a:lnTo>
                  <a:cubicBezTo>
                    <a:pt x="517" y="2189"/>
                    <a:pt x="518" y="2216"/>
                    <a:pt x="517" y="2243"/>
                  </a:cubicBezTo>
                  <a:cubicBezTo>
                    <a:pt x="546" y="2250"/>
                    <a:pt x="575" y="2260"/>
                    <a:pt x="600" y="2274"/>
                  </a:cubicBezTo>
                  <a:lnTo>
                    <a:pt x="872" y="2418"/>
                  </a:lnTo>
                  <a:cubicBezTo>
                    <a:pt x="923" y="2444"/>
                    <a:pt x="976" y="2456"/>
                    <a:pt x="1027" y="2456"/>
                  </a:cubicBezTo>
                  <a:cubicBezTo>
                    <a:pt x="1221" y="2456"/>
                    <a:pt x="1392" y="2281"/>
                    <a:pt x="1354" y="2066"/>
                  </a:cubicBezTo>
                  <a:lnTo>
                    <a:pt x="1303" y="1763"/>
                  </a:lnTo>
                  <a:cubicBezTo>
                    <a:pt x="1284" y="1655"/>
                    <a:pt x="1320" y="1546"/>
                    <a:pt x="1399" y="1469"/>
                  </a:cubicBezTo>
                  <a:lnTo>
                    <a:pt x="1619" y="1255"/>
                  </a:lnTo>
                  <a:cubicBezTo>
                    <a:pt x="1816" y="1062"/>
                    <a:pt x="1706" y="727"/>
                    <a:pt x="1435" y="688"/>
                  </a:cubicBezTo>
                  <a:lnTo>
                    <a:pt x="1130" y="643"/>
                  </a:lnTo>
                  <a:cubicBezTo>
                    <a:pt x="1023" y="628"/>
                    <a:pt x="929" y="560"/>
                    <a:pt x="881" y="462"/>
                  </a:cubicBezTo>
                  <a:lnTo>
                    <a:pt x="744" y="187"/>
                  </a:lnTo>
                  <a:cubicBezTo>
                    <a:pt x="682" y="63"/>
                    <a:pt x="564" y="1"/>
                    <a:pt x="445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6"/>
            <p:cNvSpPr/>
            <p:nvPr/>
          </p:nvSpPr>
          <p:spPr>
            <a:xfrm>
              <a:off x="5068301" y="1701611"/>
              <a:ext cx="11070" cy="36666"/>
            </a:xfrm>
            <a:custGeom>
              <a:avLst/>
              <a:gdLst/>
              <a:ahLst/>
              <a:cxnLst/>
              <a:rect l="l" t="t" r="r" b="b"/>
              <a:pathLst>
                <a:path w="410" h="1358" extrusionOk="0">
                  <a:moveTo>
                    <a:pt x="206" y="0"/>
                  </a:moveTo>
                  <a:cubicBezTo>
                    <a:pt x="93" y="0"/>
                    <a:pt x="1" y="93"/>
                    <a:pt x="1" y="206"/>
                  </a:cubicBezTo>
                  <a:lnTo>
                    <a:pt x="1" y="1153"/>
                  </a:lnTo>
                  <a:cubicBezTo>
                    <a:pt x="1" y="1266"/>
                    <a:pt x="93" y="1358"/>
                    <a:pt x="206" y="1358"/>
                  </a:cubicBezTo>
                  <a:cubicBezTo>
                    <a:pt x="319" y="1358"/>
                    <a:pt x="409" y="1266"/>
                    <a:pt x="409" y="1153"/>
                  </a:cubicBezTo>
                  <a:lnTo>
                    <a:pt x="409" y="206"/>
                  </a:lnTo>
                  <a:cubicBezTo>
                    <a:pt x="409" y="93"/>
                    <a:pt x="319" y="0"/>
                    <a:pt x="206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6"/>
            <p:cNvSpPr/>
            <p:nvPr/>
          </p:nvSpPr>
          <p:spPr>
            <a:xfrm>
              <a:off x="5068301" y="1767059"/>
              <a:ext cx="11070" cy="36639"/>
            </a:xfrm>
            <a:custGeom>
              <a:avLst/>
              <a:gdLst/>
              <a:ahLst/>
              <a:cxnLst/>
              <a:rect l="l" t="t" r="r" b="b"/>
              <a:pathLst>
                <a:path w="410" h="1357" extrusionOk="0">
                  <a:moveTo>
                    <a:pt x="206" y="1"/>
                  </a:moveTo>
                  <a:cubicBezTo>
                    <a:pt x="93" y="1"/>
                    <a:pt x="1" y="93"/>
                    <a:pt x="1" y="206"/>
                  </a:cubicBezTo>
                  <a:lnTo>
                    <a:pt x="1" y="1153"/>
                  </a:lnTo>
                  <a:cubicBezTo>
                    <a:pt x="1" y="1266"/>
                    <a:pt x="93" y="1356"/>
                    <a:pt x="206" y="1356"/>
                  </a:cubicBezTo>
                  <a:cubicBezTo>
                    <a:pt x="319" y="1356"/>
                    <a:pt x="409" y="1266"/>
                    <a:pt x="409" y="1153"/>
                  </a:cubicBezTo>
                  <a:lnTo>
                    <a:pt x="409" y="206"/>
                  </a:lnTo>
                  <a:cubicBezTo>
                    <a:pt x="409" y="93"/>
                    <a:pt x="319" y="1"/>
                    <a:pt x="206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6"/>
            <p:cNvSpPr/>
            <p:nvPr/>
          </p:nvSpPr>
          <p:spPr>
            <a:xfrm>
              <a:off x="5080532" y="1715030"/>
              <a:ext cx="31455" cy="29079"/>
            </a:xfrm>
            <a:custGeom>
              <a:avLst/>
              <a:gdLst/>
              <a:ahLst/>
              <a:cxnLst/>
              <a:rect l="l" t="t" r="r" b="b"/>
              <a:pathLst>
                <a:path w="1165" h="1077" extrusionOk="0">
                  <a:moveTo>
                    <a:pt x="940" y="1"/>
                  </a:moveTo>
                  <a:cubicBezTo>
                    <a:pt x="889" y="1"/>
                    <a:pt x="839" y="20"/>
                    <a:pt x="799" y="57"/>
                  </a:cubicBezTo>
                  <a:lnTo>
                    <a:pt x="131" y="727"/>
                  </a:lnTo>
                  <a:cubicBezTo>
                    <a:pt x="1" y="856"/>
                    <a:pt x="91" y="1076"/>
                    <a:pt x="274" y="1076"/>
                  </a:cubicBezTo>
                  <a:cubicBezTo>
                    <a:pt x="329" y="1076"/>
                    <a:pt x="380" y="1056"/>
                    <a:pt x="420" y="1016"/>
                  </a:cubicBezTo>
                  <a:lnTo>
                    <a:pt x="1088" y="346"/>
                  </a:lnTo>
                  <a:cubicBezTo>
                    <a:pt x="1165" y="266"/>
                    <a:pt x="1163" y="139"/>
                    <a:pt x="1085" y="61"/>
                  </a:cubicBezTo>
                  <a:cubicBezTo>
                    <a:pt x="1045" y="21"/>
                    <a:pt x="992" y="1"/>
                    <a:pt x="940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6"/>
            <p:cNvSpPr/>
            <p:nvPr/>
          </p:nvSpPr>
          <p:spPr>
            <a:xfrm>
              <a:off x="5035577" y="1761227"/>
              <a:ext cx="30267" cy="29133"/>
            </a:xfrm>
            <a:custGeom>
              <a:avLst/>
              <a:gdLst/>
              <a:ahLst/>
              <a:cxnLst/>
              <a:rect l="l" t="t" r="r" b="b"/>
              <a:pathLst>
                <a:path w="1121" h="1079" extrusionOk="0">
                  <a:moveTo>
                    <a:pt x="895" y="1"/>
                  </a:moveTo>
                  <a:cubicBezTo>
                    <a:pt x="843" y="1"/>
                    <a:pt x="791" y="20"/>
                    <a:pt x="751" y="59"/>
                  </a:cubicBezTo>
                  <a:lnTo>
                    <a:pt x="81" y="729"/>
                  </a:lnTo>
                  <a:cubicBezTo>
                    <a:pt x="1" y="810"/>
                    <a:pt x="1" y="940"/>
                    <a:pt x="81" y="1018"/>
                  </a:cubicBezTo>
                  <a:cubicBezTo>
                    <a:pt x="121" y="1059"/>
                    <a:pt x="174" y="1079"/>
                    <a:pt x="226" y="1079"/>
                  </a:cubicBezTo>
                  <a:cubicBezTo>
                    <a:pt x="279" y="1079"/>
                    <a:pt x="331" y="1059"/>
                    <a:pt x="370" y="1018"/>
                  </a:cubicBezTo>
                  <a:lnTo>
                    <a:pt x="1040" y="350"/>
                  </a:lnTo>
                  <a:cubicBezTo>
                    <a:pt x="1120" y="270"/>
                    <a:pt x="1120" y="140"/>
                    <a:pt x="1040" y="61"/>
                  </a:cubicBezTo>
                  <a:cubicBezTo>
                    <a:pt x="1000" y="21"/>
                    <a:pt x="947" y="1"/>
                    <a:pt x="895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6"/>
            <p:cNvSpPr/>
            <p:nvPr/>
          </p:nvSpPr>
          <p:spPr>
            <a:xfrm>
              <a:off x="5088065" y="1747106"/>
              <a:ext cx="36990" cy="11070"/>
            </a:xfrm>
            <a:custGeom>
              <a:avLst/>
              <a:gdLst/>
              <a:ahLst/>
              <a:cxnLst/>
              <a:rect l="l" t="t" r="r" b="b"/>
              <a:pathLst>
                <a:path w="1370" h="410" extrusionOk="0">
                  <a:moveTo>
                    <a:pt x="206" y="1"/>
                  </a:moveTo>
                  <a:cubicBezTo>
                    <a:pt x="93" y="1"/>
                    <a:pt x="0" y="92"/>
                    <a:pt x="0" y="206"/>
                  </a:cubicBezTo>
                  <a:cubicBezTo>
                    <a:pt x="0" y="318"/>
                    <a:pt x="91" y="410"/>
                    <a:pt x="203" y="410"/>
                  </a:cubicBezTo>
                  <a:cubicBezTo>
                    <a:pt x="206" y="410"/>
                    <a:pt x="209" y="410"/>
                    <a:pt x="212" y="410"/>
                  </a:cubicBezTo>
                  <a:lnTo>
                    <a:pt x="1159" y="410"/>
                  </a:lnTo>
                  <a:cubicBezTo>
                    <a:pt x="1162" y="410"/>
                    <a:pt x="1165" y="410"/>
                    <a:pt x="1168" y="410"/>
                  </a:cubicBezTo>
                  <a:cubicBezTo>
                    <a:pt x="1279" y="410"/>
                    <a:pt x="1370" y="318"/>
                    <a:pt x="1370" y="206"/>
                  </a:cubicBezTo>
                  <a:cubicBezTo>
                    <a:pt x="1370" y="92"/>
                    <a:pt x="1277" y="1"/>
                    <a:pt x="1166" y="1"/>
                  </a:cubicBezTo>
                  <a:cubicBezTo>
                    <a:pt x="1164" y="1"/>
                    <a:pt x="1162" y="1"/>
                    <a:pt x="1159" y="1"/>
                  </a:cubicBezTo>
                  <a:lnTo>
                    <a:pt x="212" y="1"/>
                  </a:lnTo>
                  <a:cubicBezTo>
                    <a:pt x="210" y="1"/>
                    <a:pt x="208" y="1"/>
                    <a:pt x="206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6"/>
            <p:cNvSpPr/>
            <p:nvPr/>
          </p:nvSpPr>
          <p:spPr>
            <a:xfrm>
              <a:off x="5022671" y="1747106"/>
              <a:ext cx="36801" cy="11070"/>
            </a:xfrm>
            <a:custGeom>
              <a:avLst/>
              <a:gdLst/>
              <a:ahLst/>
              <a:cxnLst/>
              <a:rect l="l" t="t" r="r" b="b"/>
              <a:pathLst>
                <a:path w="1363" h="410" extrusionOk="0">
                  <a:moveTo>
                    <a:pt x="204" y="1"/>
                  </a:moveTo>
                  <a:cubicBezTo>
                    <a:pt x="91" y="1"/>
                    <a:pt x="0" y="92"/>
                    <a:pt x="0" y="206"/>
                  </a:cubicBezTo>
                  <a:cubicBezTo>
                    <a:pt x="0" y="318"/>
                    <a:pt x="89" y="410"/>
                    <a:pt x="201" y="410"/>
                  </a:cubicBezTo>
                  <a:cubicBezTo>
                    <a:pt x="204" y="410"/>
                    <a:pt x="207" y="410"/>
                    <a:pt x="210" y="410"/>
                  </a:cubicBezTo>
                  <a:lnTo>
                    <a:pt x="1157" y="410"/>
                  </a:lnTo>
                  <a:cubicBezTo>
                    <a:pt x="1270" y="410"/>
                    <a:pt x="1363" y="319"/>
                    <a:pt x="1363" y="206"/>
                  </a:cubicBezTo>
                  <a:cubicBezTo>
                    <a:pt x="1363" y="93"/>
                    <a:pt x="1270" y="1"/>
                    <a:pt x="1157" y="1"/>
                  </a:cubicBezTo>
                  <a:lnTo>
                    <a:pt x="210" y="1"/>
                  </a:lnTo>
                  <a:cubicBezTo>
                    <a:pt x="208" y="1"/>
                    <a:pt x="206" y="1"/>
                    <a:pt x="204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6"/>
            <p:cNvSpPr/>
            <p:nvPr/>
          </p:nvSpPr>
          <p:spPr>
            <a:xfrm>
              <a:off x="5081882" y="1761227"/>
              <a:ext cx="30213" cy="29133"/>
            </a:xfrm>
            <a:custGeom>
              <a:avLst/>
              <a:gdLst/>
              <a:ahLst/>
              <a:cxnLst/>
              <a:rect l="l" t="t" r="r" b="b"/>
              <a:pathLst>
                <a:path w="1119" h="1079" extrusionOk="0">
                  <a:moveTo>
                    <a:pt x="225" y="1"/>
                  </a:moveTo>
                  <a:cubicBezTo>
                    <a:pt x="172" y="1"/>
                    <a:pt x="119" y="21"/>
                    <a:pt x="79" y="61"/>
                  </a:cubicBezTo>
                  <a:cubicBezTo>
                    <a:pt x="0" y="140"/>
                    <a:pt x="0" y="270"/>
                    <a:pt x="81" y="350"/>
                  </a:cubicBezTo>
                  <a:lnTo>
                    <a:pt x="749" y="1018"/>
                  </a:lnTo>
                  <a:cubicBezTo>
                    <a:pt x="789" y="1059"/>
                    <a:pt x="842" y="1079"/>
                    <a:pt x="894" y="1079"/>
                  </a:cubicBezTo>
                  <a:cubicBezTo>
                    <a:pt x="947" y="1079"/>
                    <a:pt x="999" y="1059"/>
                    <a:pt x="1038" y="1018"/>
                  </a:cubicBezTo>
                  <a:cubicBezTo>
                    <a:pt x="1118" y="940"/>
                    <a:pt x="1118" y="810"/>
                    <a:pt x="1038" y="729"/>
                  </a:cubicBezTo>
                  <a:lnTo>
                    <a:pt x="370" y="59"/>
                  </a:lnTo>
                  <a:cubicBezTo>
                    <a:pt x="330" y="20"/>
                    <a:pt x="277" y="1"/>
                    <a:pt x="225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6"/>
            <p:cNvSpPr/>
            <p:nvPr/>
          </p:nvSpPr>
          <p:spPr>
            <a:xfrm>
              <a:off x="5035496" y="1714868"/>
              <a:ext cx="30267" cy="29160"/>
            </a:xfrm>
            <a:custGeom>
              <a:avLst/>
              <a:gdLst/>
              <a:ahLst/>
              <a:cxnLst/>
              <a:rect l="l" t="t" r="r" b="b"/>
              <a:pathLst>
                <a:path w="1121" h="1080" extrusionOk="0">
                  <a:moveTo>
                    <a:pt x="226" y="1"/>
                  </a:moveTo>
                  <a:cubicBezTo>
                    <a:pt x="173" y="1"/>
                    <a:pt x="121" y="20"/>
                    <a:pt x="81" y="60"/>
                  </a:cubicBezTo>
                  <a:cubicBezTo>
                    <a:pt x="0" y="142"/>
                    <a:pt x="0" y="274"/>
                    <a:pt x="84" y="352"/>
                  </a:cubicBezTo>
                  <a:lnTo>
                    <a:pt x="754" y="1022"/>
                  </a:lnTo>
                  <a:cubicBezTo>
                    <a:pt x="794" y="1060"/>
                    <a:pt x="844" y="1079"/>
                    <a:pt x="895" y="1079"/>
                  </a:cubicBezTo>
                  <a:cubicBezTo>
                    <a:pt x="947" y="1079"/>
                    <a:pt x="1000" y="1059"/>
                    <a:pt x="1040" y="1019"/>
                  </a:cubicBezTo>
                  <a:cubicBezTo>
                    <a:pt x="1118" y="940"/>
                    <a:pt x="1120" y="814"/>
                    <a:pt x="1043" y="733"/>
                  </a:cubicBezTo>
                  <a:lnTo>
                    <a:pt x="373" y="63"/>
                  </a:lnTo>
                  <a:cubicBezTo>
                    <a:pt x="333" y="22"/>
                    <a:pt x="279" y="1"/>
                    <a:pt x="226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6"/>
            <p:cNvSpPr/>
            <p:nvPr/>
          </p:nvSpPr>
          <p:spPr>
            <a:xfrm>
              <a:off x="4917155" y="1796273"/>
              <a:ext cx="11097" cy="36639"/>
            </a:xfrm>
            <a:custGeom>
              <a:avLst/>
              <a:gdLst/>
              <a:ahLst/>
              <a:cxnLst/>
              <a:rect l="l" t="t" r="r" b="b"/>
              <a:pathLst>
                <a:path w="411" h="1357" extrusionOk="0">
                  <a:moveTo>
                    <a:pt x="205" y="1"/>
                  </a:moveTo>
                  <a:cubicBezTo>
                    <a:pt x="92" y="1"/>
                    <a:pt x="0" y="91"/>
                    <a:pt x="2" y="206"/>
                  </a:cubicBezTo>
                  <a:lnTo>
                    <a:pt x="2" y="1151"/>
                  </a:lnTo>
                  <a:cubicBezTo>
                    <a:pt x="2" y="1264"/>
                    <a:pt x="92" y="1356"/>
                    <a:pt x="205" y="1356"/>
                  </a:cubicBezTo>
                  <a:cubicBezTo>
                    <a:pt x="318" y="1356"/>
                    <a:pt x="410" y="1264"/>
                    <a:pt x="410" y="1151"/>
                  </a:cubicBezTo>
                  <a:lnTo>
                    <a:pt x="410" y="206"/>
                  </a:lnTo>
                  <a:cubicBezTo>
                    <a:pt x="410" y="91"/>
                    <a:pt x="318" y="1"/>
                    <a:pt x="205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6"/>
            <p:cNvSpPr/>
            <p:nvPr/>
          </p:nvSpPr>
          <p:spPr>
            <a:xfrm>
              <a:off x="4917182" y="1861694"/>
              <a:ext cx="11070" cy="36666"/>
            </a:xfrm>
            <a:custGeom>
              <a:avLst/>
              <a:gdLst/>
              <a:ahLst/>
              <a:cxnLst/>
              <a:rect l="l" t="t" r="r" b="b"/>
              <a:pathLst>
                <a:path w="410" h="1358" extrusionOk="0">
                  <a:moveTo>
                    <a:pt x="204" y="0"/>
                  </a:moveTo>
                  <a:cubicBezTo>
                    <a:pt x="91" y="0"/>
                    <a:pt x="1" y="92"/>
                    <a:pt x="1" y="205"/>
                  </a:cubicBezTo>
                  <a:lnTo>
                    <a:pt x="1" y="1152"/>
                  </a:lnTo>
                  <a:cubicBezTo>
                    <a:pt x="1" y="1265"/>
                    <a:pt x="91" y="1357"/>
                    <a:pt x="204" y="1357"/>
                  </a:cubicBezTo>
                  <a:cubicBezTo>
                    <a:pt x="317" y="1357"/>
                    <a:pt x="409" y="1265"/>
                    <a:pt x="409" y="1152"/>
                  </a:cubicBezTo>
                  <a:lnTo>
                    <a:pt x="409" y="205"/>
                  </a:lnTo>
                  <a:cubicBezTo>
                    <a:pt x="409" y="92"/>
                    <a:pt x="317" y="0"/>
                    <a:pt x="204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6"/>
            <p:cNvSpPr/>
            <p:nvPr/>
          </p:nvSpPr>
          <p:spPr>
            <a:xfrm>
              <a:off x="4929413" y="1809611"/>
              <a:ext cx="31509" cy="29106"/>
            </a:xfrm>
            <a:custGeom>
              <a:avLst/>
              <a:gdLst/>
              <a:ahLst/>
              <a:cxnLst/>
              <a:rect l="l" t="t" r="r" b="b"/>
              <a:pathLst>
                <a:path w="1167" h="1078" extrusionOk="0">
                  <a:moveTo>
                    <a:pt x="943" y="0"/>
                  </a:moveTo>
                  <a:cubicBezTo>
                    <a:pt x="891" y="0"/>
                    <a:pt x="838" y="20"/>
                    <a:pt x="799" y="61"/>
                  </a:cubicBezTo>
                  <a:lnTo>
                    <a:pt x="129" y="729"/>
                  </a:lnTo>
                  <a:cubicBezTo>
                    <a:pt x="1" y="859"/>
                    <a:pt x="91" y="1078"/>
                    <a:pt x="273" y="1078"/>
                  </a:cubicBezTo>
                  <a:cubicBezTo>
                    <a:pt x="275" y="1078"/>
                    <a:pt x="277" y="1078"/>
                    <a:pt x="279" y="1078"/>
                  </a:cubicBezTo>
                  <a:cubicBezTo>
                    <a:pt x="331" y="1078"/>
                    <a:pt x="382" y="1056"/>
                    <a:pt x="418" y="1018"/>
                  </a:cubicBezTo>
                  <a:lnTo>
                    <a:pt x="1088" y="349"/>
                  </a:lnTo>
                  <a:cubicBezTo>
                    <a:pt x="1167" y="269"/>
                    <a:pt x="1167" y="139"/>
                    <a:pt x="1088" y="61"/>
                  </a:cubicBezTo>
                  <a:cubicBezTo>
                    <a:pt x="1048" y="20"/>
                    <a:pt x="995" y="0"/>
                    <a:pt x="943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6"/>
            <p:cNvSpPr/>
            <p:nvPr/>
          </p:nvSpPr>
          <p:spPr>
            <a:xfrm>
              <a:off x="4884431" y="1855754"/>
              <a:ext cx="30375" cy="29268"/>
            </a:xfrm>
            <a:custGeom>
              <a:avLst/>
              <a:gdLst/>
              <a:ahLst/>
              <a:cxnLst/>
              <a:rect l="l" t="t" r="r" b="b"/>
              <a:pathLst>
                <a:path w="1125" h="1084" extrusionOk="0">
                  <a:moveTo>
                    <a:pt x="899" y="1"/>
                  </a:moveTo>
                  <a:cubicBezTo>
                    <a:pt x="844" y="1"/>
                    <a:pt x="790" y="22"/>
                    <a:pt x="751" y="64"/>
                  </a:cubicBezTo>
                  <a:lnTo>
                    <a:pt x="80" y="735"/>
                  </a:lnTo>
                  <a:cubicBezTo>
                    <a:pt x="0" y="813"/>
                    <a:pt x="0" y="943"/>
                    <a:pt x="80" y="1024"/>
                  </a:cubicBezTo>
                  <a:cubicBezTo>
                    <a:pt x="121" y="1064"/>
                    <a:pt x="173" y="1084"/>
                    <a:pt x="226" y="1084"/>
                  </a:cubicBezTo>
                  <a:cubicBezTo>
                    <a:pt x="278" y="1084"/>
                    <a:pt x="330" y="1064"/>
                    <a:pt x="369" y="1024"/>
                  </a:cubicBezTo>
                  <a:lnTo>
                    <a:pt x="1039" y="353"/>
                  </a:lnTo>
                  <a:cubicBezTo>
                    <a:pt x="1123" y="275"/>
                    <a:pt x="1125" y="141"/>
                    <a:pt x="1043" y="61"/>
                  </a:cubicBezTo>
                  <a:cubicBezTo>
                    <a:pt x="1003" y="21"/>
                    <a:pt x="951" y="1"/>
                    <a:pt x="899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6"/>
            <p:cNvSpPr/>
            <p:nvPr/>
          </p:nvSpPr>
          <p:spPr>
            <a:xfrm>
              <a:off x="4937081" y="1841795"/>
              <a:ext cx="36639" cy="11043"/>
            </a:xfrm>
            <a:custGeom>
              <a:avLst/>
              <a:gdLst/>
              <a:ahLst/>
              <a:cxnLst/>
              <a:rect l="l" t="t" r="r" b="b"/>
              <a:pathLst>
                <a:path w="1357" h="409" extrusionOk="0">
                  <a:moveTo>
                    <a:pt x="206" y="0"/>
                  </a:moveTo>
                  <a:cubicBezTo>
                    <a:pt x="93" y="0"/>
                    <a:pt x="1" y="91"/>
                    <a:pt x="1" y="204"/>
                  </a:cubicBezTo>
                  <a:cubicBezTo>
                    <a:pt x="1" y="317"/>
                    <a:pt x="93" y="409"/>
                    <a:pt x="206" y="409"/>
                  </a:cubicBezTo>
                  <a:lnTo>
                    <a:pt x="1153" y="409"/>
                  </a:lnTo>
                  <a:cubicBezTo>
                    <a:pt x="1266" y="409"/>
                    <a:pt x="1356" y="317"/>
                    <a:pt x="1356" y="204"/>
                  </a:cubicBezTo>
                  <a:cubicBezTo>
                    <a:pt x="1356" y="91"/>
                    <a:pt x="1266" y="0"/>
                    <a:pt x="1153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6"/>
            <p:cNvSpPr/>
            <p:nvPr/>
          </p:nvSpPr>
          <p:spPr>
            <a:xfrm>
              <a:off x="4871687" y="1841795"/>
              <a:ext cx="36612" cy="11043"/>
            </a:xfrm>
            <a:custGeom>
              <a:avLst/>
              <a:gdLst/>
              <a:ahLst/>
              <a:cxnLst/>
              <a:rect l="l" t="t" r="r" b="b"/>
              <a:pathLst>
                <a:path w="1356" h="409" extrusionOk="0">
                  <a:moveTo>
                    <a:pt x="204" y="0"/>
                  </a:moveTo>
                  <a:cubicBezTo>
                    <a:pt x="91" y="0"/>
                    <a:pt x="0" y="91"/>
                    <a:pt x="0" y="204"/>
                  </a:cubicBezTo>
                  <a:cubicBezTo>
                    <a:pt x="0" y="317"/>
                    <a:pt x="91" y="409"/>
                    <a:pt x="204" y="409"/>
                  </a:cubicBezTo>
                  <a:lnTo>
                    <a:pt x="1151" y="409"/>
                  </a:lnTo>
                  <a:cubicBezTo>
                    <a:pt x="1264" y="409"/>
                    <a:pt x="1356" y="317"/>
                    <a:pt x="1356" y="204"/>
                  </a:cubicBezTo>
                  <a:cubicBezTo>
                    <a:pt x="1356" y="91"/>
                    <a:pt x="1264" y="0"/>
                    <a:pt x="1151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6"/>
            <p:cNvSpPr/>
            <p:nvPr/>
          </p:nvSpPr>
          <p:spPr>
            <a:xfrm>
              <a:off x="4930817" y="1855943"/>
              <a:ext cx="30105" cy="29079"/>
            </a:xfrm>
            <a:custGeom>
              <a:avLst/>
              <a:gdLst/>
              <a:ahLst/>
              <a:cxnLst/>
              <a:rect l="l" t="t" r="r" b="b"/>
              <a:pathLst>
                <a:path w="1115" h="1077" extrusionOk="0">
                  <a:moveTo>
                    <a:pt x="225" y="1"/>
                  </a:moveTo>
                  <a:cubicBezTo>
                    <a:pt x="173" y="1"/>
                    <a:pt x="120" y="21"/>
                    <a:pt x="80" y="61"/>
                  </a:cubicBezTo>
                  <a:cubicBezTo>
                    <a:pt x="2" y="140"/>
                    <a:pt x="0" y="266"/>
                    <a:pt x="77" y="346"/>
                  </a:cubicBezTo>
                  <a:lnTo>
                    <a:pt x="747" y="1017"/>
                  </a:lnTo>
                  <a:cubicBezTo>
                    <a:pt x="786" y="1057"/>
                    <a:pt x="839" y="1077"/>
                    <a:pt x="891" y="1077"/>
                  </a:cubicBezTo>
                  <a:cubicBezTo>
                    <a:pt x="943" y="1077"/>
                    <a:pt x="996" y="1057"/>
                    <a:pt x="1036" y="1017"/>
                  </a:cubicBezTo>
                  <a:cubicBezTo>
                    <a:pt x="1115" y="936"/>
                    <a:pt x="1115" y="806"/>
                    <a:pt x="1036" y="728"/>
                  </a:cubicBezTo>
                  <a:lnTo>
                    <a:pt x="366" y="57"/>
                  </a:lnTo>
                  <a:cubicBezTo>
                    <a:pt x="326" y="20"/>
                    <a:pt x="276" y="1"/>
                    <a:pt x="225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6"/>
            <p:cNvSpPr/>
            <p:nvPr/>
          </p:nvSpPr>
          <p:spPr>
            <a:xfrm>
              <a:off x="4884566" y="1809692"/>
              <a:ext cx="30240" cy="29187"/>
            </a:xfrm>
            <a:custGeom>
              <a:avLst/>
              <a:gdLst/>
              <a:ahLst/>
              <a:cxnLst/>
              <a:rect l="l" t="t" r="r" b="b"/>
              <a:pathLst>
                <a:path w="1120" h="1081" extrusionOk="0">
                  <a:moveTo>
                    <a:pt x="225" y="1"/>
                  </a:moveTo>
                  <a:cubicBezTo>
                    <a:pt x="172" y="1"/>
                    <a:pt x="120" y="21"/>
                    <a:pt x="81" y="61"/>
                  </a:cubicBezTo>
                  <a:cubicBezTo>
                    <a:pt x="2" y="140"/>
                    <a:pt x="0" y="266"/>
                    <a:pt x="77" y="346"/>
                  </a:cubicBezTo>
                  <a:lnTo>
                    <a:pt x="746" y="1017"/>
                  </a:lnTo>
                  <a:cubicBezTo>
                    <a:pt x="786" y="1059"/>
                    <a:pt x="840" y="1081"/>
                    <a:pt x="894" y="1081"/>
                  </a:cubicBezTo>
                  <a:cubicBezTo>
                    <a:pt x="946" y="1081"/>
                    <a:pt x="998" y="1060"/>
                    <a:pt x="1038" y="1020"/>
                  </a:cubicBezTo>
                  <a:cubicBezTo>
                    <a:pt x="1120" y="940"/>
                    <a:pt x="1118" y="806"/>
                    <a:pt x="1034" y="728"/>
                  </a:cubicBezTo>
                  <a:lnTo>
                    <a:pt x="366" y="58"/>
                  </a:lnTo>
                  <a:cubicBezTo>
                    <a:pt x="327" y="20"/>
                    <a:pt x="275" y="1"/>
                    <a:pt x="225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1" name="Google Shape;2981;p46"/>
          <p:cNvGrpSpPr/>
          <p:nvPr/>
        </p:nvGrpSpPr>
        <p:grpSpPr>
          <a:xfrm>
            <a:off x="4064117" y="1620473"/>
            <a:ext cx="198369" cy="376893"/>
            <a:chOff x="4064117" y="1684223"/>
            <a:chExt cx="198369" cy="376893"/>
          </a:xfrm>
        </p:grpSpPr>
        <p:sp>
          <p:nvSpPr>
            <p:cNvPr id="2982" name="Google Shape;2982;p46"/>
            <p:cNvSpPr/>
            <p:nvPr/>
          </p:nvSpPr>
          <p:spPr>
            <a:xfrm>
              <a:off x="4087904" y="1684223"/>
              <a:ext cx="116640" cy="112239"/>
            </a:xfrm>
            <a:custGeom>
              <a:avLst/>
              <a:gdLst/>
              <a:ahLst/>
              <a:cxnLst/>
              <a:rect l="l" t="t" r="r" b="b"/>
              <a:pathLst>
                <a:path w="4320" h="4157" extrusionOk="0">
                  <a:moveTo>
                    <a:pt x="2241" y="0"/>
                  </a:moveTo>
                  <a:cubicBezTo>
                    <a:pt x="1402" y="0"/>
                    <a:pt x="643" y="506"/>
                    <a:pt x="321" y="1282"/>
                  </a:cubicBezTo>
                  <a:cubicBezTo>
                    <a:pt x="0" y="2060"/>
                    <a:pt x="178" y="2954"/>
                    <a:pt x="773" y="3547"/>
                  </a:cubicBezTo>
                  <a:cubicBezTo>
                    <a:pt x="1170" y="3945"/>
                    <a:pt x="1701" y="4157"/>
                    <a:pt x="2243" y="4157"/>
                  </a:cubicBezTo>
                  <a:cubicBezTo>
                    <a:pt x="2510" y="4157"/>
                    <a:pt x="2780" y="4105"/>
                    <a:pt x="3038" y="3999"/>
                  </a:cubicBezTo>
                  <a:cubicBezTo>
                    <a:pt x="3814" y="3677"/>
                    <a:pt x="4320" y="2918"/>
                    <a:pt x="4320" y="2079"/>
                  </a:cubicBezTo>
                  <a:cubicBezTo>
                    <a:pt x="4320" y="930"/>
                    <a:pt x="3390" y="0"/>
                    <a:pt x="2241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6"/>
            <p:cNvSpPr/>
            <p:nvPr/>
          </p:nvSpPr>
          <p:spPr>
            <a:xfrm>
              <a:off x="4137044" y="1684223"/>
              <a:ext cx="70605" cy="112293"/>
            </a:xfrm>
            <a:custGeom>
              <a:avLst/>
              <a:gdLst/>
              <a:ahLst/>
              <a:cxnLst/>
              <a:rect l="l" t="t" r="r" b="b"/>
              <a:pathLst>
                <a:path w="2615" h="4159" extrusionOk="0">
                  <a:moveTo>
                    <a:pt x="421" y="0"/>
                  </a:moveTo>
                  <a:cubicBezTo>
                    <a:pt x="279" y="0"/>
                    <a:pt x="139" y="14"/>
                    <a:pt x="1" y="43"/>
                  </a:cubicBezTo>
                  <a:cubicBezTo>
                    <a:pt x="965" y="243"/>
                    <a:pt x="1657" y="1092"/>
                    <a:pt x="1657" y="2079"/>
                  </a:cubicBezTo>
                  <a:cubicBezTo>
                    <a:pt x="1657" y="3063"/>
                    <a:pt x="965" y="3915"/>
                    <a:pt x="1" y="4115"/>
                  </a:cubicBezTo>
                  <a:cubicBezTo>
                    <a:pt x="143" y="4144"/>
                    <a:pt x="285" y="4158"/>
                    <a:pt x="425" y="4158"/>
                  </a:cubicBezTo>
                  <a:cubicBezTo>
                    <a:pt x="1465" y="4158"/>
                    <a:pt x="2378" y="3371"/>
                    <a:pt x="2490" y="2291"/>
                  </a:cubicBezTo>
                  <a:cubicBezTo>
                    <a:pt x="2614" y="1065"/>
                    <a:pt x="1654" y="0"/>
                    <a:pt x="421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6"/>
            <p:cNvSpPr/>
            <p:nvPr/>
          </p:nvSpPr>
          <p:spPr>
            <a:xfrm>
              <a:off x="4095842" y="1719053"/>
              <a:ext cx="164619" cy="158409"/>
            </a:xfrm>
            <a:custGeom>
              <a:avLst/>
              <a:gdLst/>
              <a:ahLst/>
              <a:cxnLst/>
              <a:rect l="l" t="t" r="r" b="b"/>
              <a:pathLst>
                <a:path w="6097" h="5867" extrusionOk="0">
                  <a:moveTo>
                    <a:pt x="3164" y="1"/>
                  </a:moveTo>
                  <a:cubicBezTo>
                    <a:pt x="1978" y="1"/>
                    <a:pt x="908" y="715"/>
                    <a:pt x="455" y="1811"/>
                  </a:cubicBezTo>
                  <a:cubicBezTo>
                    <a:pt x="0" y="2907"/>
                    <a:pt x="251" y="4168"/>
                    <a:pt x="1091" y="5008"/>
                  </a:cubicBezTo>
                  <a:cubicBezTo>
                    <a:pt x="1651" y="5568"/>
                    <a:pt x="2402" y="5866"/>
                    <a:pt x="3165" y="5866"/>
                  </a:cubicBezTo>
                  <a:cubicBezTo>
                    <a:pt x="3543" y="5866"/>
                    <a:pt x="3923" y="5794"/>
                    <a:pt x="4286" y="5644"/>
                  </a:cubicBezTo>
                  <a:cubicBezTo>
                    <a:pt x="5382" y="5189"/>
                    <a:pt x="6096" y="4121"/>
                    <a:pt x="6096" y="2934"/>
                  </a:cubicBezTo>
                  <a:cubicBezTo>
                    <a:pt x="6096" y="1314"/>
                    <a:pt x="4783" y="1"/>
                    <a:pt x="3164" y="1"/>
                  </a:cubicBezTo>
                  <a:close/>
                </a:path>
              </a:pathLst>
            </a:custGeom>
            <a:solidFill>
              <a:srgbClr val="FF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6"/>
            <p:cNvSpPr/>
            <p:nvPr/>
          </p:nvSpPr>
          <p:spPr>
            <a:xfrm>
              <a:off x="4169876" y="1719107"/>
              <a:ext cx="90585" cy="158328"/>
            </a:xfrm>
            <a:custGeom>
              <a:avLst/>
              <a:gdLst/>
              <a:ahLst/>
              <a:cxnLst/>
              <a:rect l="l" t="t" r="r" b="b"/>
              <a:pathLst>
                <a:path w="3355" h="5864" extrusionOk="0">
                  <a:moveTo>
                    <a:pt x="426" y="0"/>
                  </a:moveTo>
                  <a:cubicBezTo>
                    <a:pt x="424" y="0"/>
                    <a:pt x="423" y="0"/>
                    <a:pt x="422" y="0"/>
                  </a:cubicBezTo>
                  <a:cubicBezTo>
                    <a:pt x="280" y="0"/>
                    <a:pt x="140" y="9"/>
                    <a:pt x="0" y="29"/>
                  </a:cubicBezTo>
                  <a:cubicBezTo>
                    <a:pt x="1443" y="238"/>
                    <a:pt x="2511" y="1476"/>
                    <a:pt x="2511" y="2932"/>
                  </a:cubicBezTo>
                  <a:cubicBezTo>
                    <a:pt x="2511" y="4389"/>
                    <a:pt x="1443" y="5625"/>
                    <a:pt x="0" y="5835"/>
                  </a:cubicBezTo>
                  <a:cubicBezTo>
                    <a:pt x="140" y="5854"/>
                    <a:pt x="280" y="5864"/>
                    <a:pt x="422" y="5864"/>
                  </a:cubicBezTo>
                  <a:cubicBezTo>
                    <a:pt x="2041" y="5864"/>
                    <a:pt x="3354" y="4551"/>
                    <a:pt x="3354" y="2932"/>
                  </a:cubicBezTo>
                  <a:cubicBezTo>
                    <a:pt x="3354" y="1313"/>
                    <a:pt x="2043" y="0"/>
                    <a:pt x="426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6"/>
            <p:cNvSpPr/>
            <p:nvPr/>
          </p:nvSpPr>
          <p:spPr>
            <a:xfrm>
              <a:off x="4065278" y="1749671"/>
              <a:ext cx="116667" cy="112239"/>
            </a:xfrm>
            <a:custGeom>
              <a:avLst/>
              <a:gdLst/>
              <a:ahLst/>
              <a:cxnLst/>
              <a:rect l="l" t="t" r="r" b="b"/>
              <a:pathLst>
                <a:path w="4321" h="4157" extrusionOk="0">
                  <a:moveTo>
                    <a:pt x="2243" y="0"/>
                  </a:moveTo>
                  <a:cubicBezTo>
                    <a:pt x="1402" y="0"/>
                    <a:pt x="645" y="506"/>
                    <a:pt x="322" y="1282"/>
                  </a:cubicBezTo>
                  <a:cubicBezTo>
                    <a:pt x="0" y="2060"/>
                    <a:pt x="178" y="2952"/>
                    <a:pt x="773" y="3547"/>
                  </a:cubicBezTo>
                  <a:cubicBezTo>
                    <a:pt x="1171" y="3945"/>
                    <a:pt x="1703" y="4157"/>
                    <a:pt x="2244" y="4157"/>
                  </a:cubicBezTo>
                  <a:cubicBezTo>
                    <a:pt x="2512" y="4157"/>
                    <a:pt x="2781" y="4105"/>
                    <a:pt x="3038" y="3999"/>
                  </a:cubicBezTo>
                  <a:cubicBezTo>
                    <a:pt x="3814" y="3677"/>
                    <a:pt x="4320" y="2918"/>
                    <a:pt x="4320" y="2077"/>
                  </a:cubicBezTo>
                  <a:cubicBezTo>
                    <a:pt x="4320" y="930"/>
                    <a:pt x="3390" y="0"/>
                    <a:pt x="2243" y="0"/>
                  </a:cubicBezTo>
                  <a:close/>
                </a:path>
              </a:pathLst>
            </a:custGeom>
            <a:solidFill>
              <a:srgbClr val="EEF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6"/>
            <p:cNvSpPr/>
            <p:nvPr/>
          </p:nvSpPr>
          <p:spPr>
            <a:xfrm>
              <a:off x="4114418" y="1749671"/>
              <a:ext cx="70659" cy="112239"/>
            </a:xfrm>
            <a:custGeom>
              <a:avLst/>
              <a:gdLst/>
              <a:ahLst/>
              <a:cxnLst/>
              <a:rect l="l" t="t" r="r" b="b"/>
              <a:pathLst>
                <a:path w="2617" h="4157" extrusionOk="0">
                  <a:moveTo>
                    <a:pt x="423" y="0"/>
                  </a:moveTo>
                  <a:cubicBezTo>
                    <a:pt x="281" y="0"/>
                    <a:pt x="139" y="14"/>
                    <a:pt x="1" y="43"/>
                  </a:cubicBezTo>
                  <a:cubicBezTo>
                    <a:pt x="967" y="243"/>
                    <a:pt x="1659" y="1092"/>
                    <a:pt x="1659" y="2077"/>
                  </a:cubicBezTo>
                  <a:cubicBezTo>
                    <a:pt x="1659" y="3064"/>
                    <a:pt x="967" y="3913"/>
                    <a:pt x="1" y="4113"/>
                  </a:cubicBezTo>
                  <a:cubicBezTo>
                    <a:pt x="144" y="4143"/>
                    <a:pt x="286" y="4157"/>
                    <a:pt x="426" y="4157"/>
                  </a:cubicBezTo>
                  <a:cubicBezTo>
                    <a:pt x="1467" y="4157"/>
                    <a:pt x="2380" y="3370"/>
                    <a:pt x="2490" y="2291"/>
                  </a:cubicBezTo>
                  <a:cubicBezTo>
                    <a:pt x="2617" y="1065"/>
                    <a:pt x="1654" y="0"/>
                    <a:pt x="423" y="0"/>
                  </a:cubicBezTo>
                  <a:close/>
                </a:path>
              </a:pathLst>
            </a:custGeom>
            <a:solidFill>
              <a:srgbClr val="DEE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6"/>
            <p:cNvSpPr/>
            <p:nvPr/>
          </p:nvSpPr>
          <p:spPr>
            <a:xfrm>
              <a:off x="4064117" y="1817468"/>
              <a:ext cx="198369" cy="243648"/>
            </a:xfrm>
            <a:custGeom>
              <a:avLst/>
              <a:gdLst/>
              <a:ahLst/>
              <a:cxnLst/>
              <a:rect l="l" t="t" r="r" b="b"/>
              <a:pathLst>
                <a:path w="7347" h="9024" extrusionOk="0">
                  <a:moveTo>
                    <a:pt x="134" y="0"/>
                  </a:moveTo>
                  <a:cubicBezTo>
                    <a:pt x="55" y="0"/>
                    <a:pt x="1" y="81"/>
                    <a:pt x="31" y="154"/>
                  </a:cubicBezTo>
                  <a:lnTo>
                    <a:pt x="3570" y="8953"/>
                  </a:lnTo>
                  <a:cubicBezTo>
                    <a:pt x="3589" y="9000"/>
                    <a:pt x="3631" y="9024"/>
                    <a:pt x="3674" y="9024"/>
                  </a:cubicBezTo>
                  <a:cubicBezTo>
                    <a:pt x="3716" y="9024"/>
                    <a:pt x="3758" y="9000"/>
                    <a:pt x="3777" y="8953"/>
                  </a:cubicBezTo>
                  <a:lnTo>
                    <a:pt x="7317" y="154"/>
                  </a:lnTo>
                  <a:cubicBezTo>
                    <a:pt x="7346" y="81"/>
                    <a:pt x="7292" y="0"/>
                    <a:pt x="7213" y="0"/>
                  </a:cubicBezTo>
                  <a:close/>
                </a:path>
              </a:pathLst>
            </a:custGeom>
            <a:solidFill>
              <a:srgbClr val="E199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6"/>
            <p:cNvSpPr/>
            <p:nvPr/>
          </p:nvSpPr>
          <p:spPr>
            <a:xfrm>
              <a:off x="4151921" y="1817468"/>
              <a:ext cx="110565" cy="243648"/>
            </a:xfrm>
            <a:custGeom>
              <a:avLst/>
              <a:gdLst/>
              <a:ahLst/>
              <a:cxnLst/>
              <a:rect l="l" t="t" r="r" b="b"/>
              <a:pathLst>
                <a:path w="4095" h="9024" extrusionOk="0">
                  <a:moveTo>
                    <a:pt x="3118" y="0"/>
                  </a:moveTo>
                  <a:cubicBezTo>
                    <a:pt x="3197" y="0"/>
                    <a:pt x="3252" y="81"/>
                    <a:pt x="3223" y="154"/>
                  </a:cubicBezTo>
                  <a:lnTo>
                    <a:pt x="0" y="8165"/>
                  </a:lnTo>
                  <a:lnTo>
                    <a:pt x="318" y="8953"/>
                  </a:lnTo>
                  <a:cubicBezTo>
                    <a:pt x="337" y="9000"/>
                    <a:pt x="379" y="9024"/>
                    <a:pt x="422" y="9024"/>
                  </a:cubicBezTo>
                  <a:cubicBezTo>
                    <a:pt x="464" y="9024"/>
                    <a:pt x="507" y="9000"/>
                    <a:pt x="527" y="8953"/>
                  </a:cubicBezTo>
                  <a:lnTo>
                    <a:pt x="4065" y="154"/>
                  </a:lnTo>
                  <a:cubicBezTo>
                    <a:pt x="4094" y="81"/>
                    <a:pt x="4040" y="0"/>
                    <a:pt x="3961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6"/>
            <p:cNvSpPr/>
            <p:nvPr/>
          </p:nvSpPr>
          <p:spPr>
            <a:xfrm>
              <a:off x="4073405" y="1842659"/>
              <a:ext cx="170559" cy="33642"/>
            </a:xfrm>
            <a:custGeom>
              <a:avLst/>
              <a:gdLst/>
              <a:ahLst/>
              <a:cxnLst/>
              <a:rect l="l" t="t" r="r" b="b"/>
              <a:pathLst>
                <a:path w="6317" h="1246" extrusionOk="0">
                  <a:moveTo>
                    <a:pt x="0" y="1"/>
                  </a:moveTo>
                  <a:lnTo>
                    <a:pt x="176" y="437"/>
                  </a:lnTo>
                  <a:lnTo>
                    <a:pt x="6160" y="1245"/>
                  </a:lnTo>
                  <a:lnTo>
                    <a:pt x="6317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6"/>
            <p:cNvSpPr/>
            <p:nvPr/>
          </p:nvSpPr>
          <p:spPr>
            <a:xfrm>
              <a:off x="4090064" y="1884104"/>
              <a:ext cx="138915" cy="29403"/>
            </a:xfrm>
            <a:custGeom>
              <a:avLst/>
              <a:gdLst/>
              <a:ahLst/>
              <a:cxnLst/>
              <a:rect l="l" t="t" r="r" b="b"/>
              <a:pathLst>
                <a:path w="5145" h="1089" extrusionOk="0">
                  <a:moveTo>
                    <a:pt x="0" y="1"/>
                  </a:moveTo>
                  <a:lnTo>
                    <a:pt x="176" y="439"/>
                  </a:lnTo>
                  <a:lnTo>
                    <a:pt x="4987" y="1088"/>
                  </a:lnTo>
                  <a:lnTo>
                    <a:pt x="5144" y="6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6"/>
            <p:cNvSpPr/>
            <p:nvPr/>
          </p:nvSpPr>
          <p:spPr>
            <a:xfrm>
              <a:off x="4106777" y="1925603"/>
              <a:ext cx="107244" cy="25083"/>
            </a:xfrm>
            <a:custGeom>
              <a:avLst/>
              <a:gdLst/>
              <a:ahLst/>
              <a:cxnLst/>
              <a:rect l="l" t="t" r="r" b="b"/>
              <a:pathLst>
                <a:path w="3972" h="929" extrusionOk="0">
                  <a:moveTo>
                    <a:pt x="0" y="1"/>
                  </a:moveTo>
                  <a:lnTo>
                    <a:pt x="175" y="437"/>
                  </a:lnTo>
                  <a:lnTo>
                    <a:pt x="3814" y="929"/>
                  </a:lnTo>
                  <a:lnTo>
                    <a:pt x="3971" y="5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6"/>
            <p:cNvSpPr/>
            <p:nvPr/>
          </p:nvSpPr>
          <p:spPr>
            <a:xfrm>
              <a:off x="4123490" y="1967102"/>
              <a:ext cx="75573" cy="20790"/>
            </a:xfrm>
            <a:custGeom>
              <a:avLst/>
              <a:gdLst/>
              <a:ahLst/>
              <a:cxnLst/>
              <a:rect l="l" t="t" r="r" b="b"/>
              <a:pathLst>
                <a:path w="2799" h="770" extrusionOk="0">
                  <a:moveTo>
                    <a:pt x="0" y="1"/>
                  </a:moveTo>
                  <a:lnTo>
                    <a:pt x="174" y="437"/>
                  </a:lnTo>
                  <a:lnTo>
                    <a:pt x="2641" y="770"/>
                  </a:lnTo>
                  <a:lnTo>
                    <a:pt x="2799" y="3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6"/>
            <p:cNvSpPr/>
            <p:nvPr/>
          </p:nvSpPr>
          <p:spPr>
            <a:xfrm>
              <a:off x="4140095" y="2008601"/>
              <a:ext cx="43956" cy="16497"/>
            </a:xfrm>
            <a:custGeom>
              <a:avLst/>
              <a:gdLst/>
              <a:ahLst/>
              <a:cxnLst/>
              <a:rect l="l" t="t" r="r" b="b"/>
              <a:pathLst>
                <a:path w="1628" h="611" extrusionOk="0">
                  <a:moveTo>
                    <a:pt x="0" y="0"/>
                  </a:moveTo>
                  <a:lnTo>
                    <a:pt x="177" y="436"/>
                  </a:lnTo>
                  <a:lnTo>
                    <a:pt x="1471" y="611"/>
                  </a:lnTo>
                  <a:lnTo>
                    <a:pt x="1628" y="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6"/>
            <p:cNvSpPr/>
            <p:nvPr/>
          </p:nvSpPr>
          <p:spPr>
            <a:xfrm>
              <a:off x="4167500" y="1684223"/>
              <a:ext cx="74061" cy="66285"/>
            </a:xfrm>
            <a:custGeom>
              <a:avLst/>
              <a:gdLst/>
              <a:ahLst/>
              <a:cxnLst/>
              <a:rect l="l" t="t" r="r" b="b"/>
              <a:pathLst>
                <a:path w="2743" h="2455" extrusionOk="0">
                  <a:moveTo>
                    <a:pt x="1372" y="0"/>
                  </a:moveTo>
                  <a:cubicBezTo>
                    <a:pt x="1254" y="0"/>
                    <a:pt x="1135" y="62"/>
                    <a:pt x="1074" y="185"/>
                  </a:cubicBezTo>
                  <a:lnTo>
                    <a:pt x="938" y="462"/>
                  </a:lnTo>
                  <a:cubicBezTo>
                    <a:pt x="890" y="559"/>
                    <a:pt x="796" y="627"/>
                    <a:pt x="688" y="643"/>
                  </a:cubicBezTo>
                  <a:lnTo>
                    <a:pt x="384" y="687"/>
                  </a:lnTo>
                  <a:cubicBezTo>
                    <a:pt x="110" y="727"/>
                    <a:pt x="1" y="1062"/>
                    <a:pt x="199" y="1255"/>
                  </a:cubicBezTo>
                  <a:lnTo>
                    <a:pt x="420" y="1468"/>
                  </a:lnTo>
                  <a:cubicBezTo>
                    <a:pt x="497" y="1544"/>
                    <a:pt x="533" y="1655"/>
                    <a:pt x="515" y="1763"/>
                  </a:cubicBezTo>
                  <a:lnTo>
                    <a:pt x="462" y="2065"/>
                  </a:lnTo>
                  <a:cubicBezTo>
                    <a:pt x="426" y="2280"/>
                    <a:pt x="597" y="2454"/>
                    <a:pt x="790" y="2454"/>
                  </a:cubicBezTo>
                  <a:cubicBezTo>
                    <a:pt x="841" y="2454"/>
                    <a:pt x="894" y="2442"/>
                    <a:pt x="945" y="2416"/>
                  </a:cubicBezTo>
                  <a:lnTo>
                    <a:pt x="1218" y="2274"/>
                  </a:lnTo>
                  <a:cubicBezTo>
                    <a:pt x="1266" y="2248"/>
                    <a:pt x="1319" y="2235"/>
                    <a:pt x="1372" y="2235"/>
                  </a:cubicBezTo>
                  <a:cubicBezTo>
                    <a:pt x="1425" y="2235"/>
                    <a:pt x="1479" y="2248"/>
                    <a:pt x="1528" y="2274"/>
                  </a:cubicBezTo>
                  <a:lnTo>
                    <a:pt x="1799" y="2416"/>
                  </a:lnTo>
                  <a:cubicBezTo>
                    <a:pt x="1850" y="2442"/>
                    <a:pt x="1903" y="2454"/>
                    <a:pt x="1954" y="2454"/>
                  </a:cubicBezTo>
                  <a:cubicBezTo>
                    <a:pt x="2147" y="2454"/>
                    <a:pt x="2318" y="2280"/>
                    <a:pt x="2281" y="2065"/>
                  </a:cubicBezTo>
                  <a:lnTo>
                    <a:pt x="2230" y="1763"/>
                  </a:lnTo>
                  <a:cubicBezTo>
                    <a:pt x="2211" y="1655"/>
                    <a:pt x="2247" y="1544"/>
                    <a:pt x="2324" y="1468"/>
                  </a:cubicBezTo>
                  <a:lnTo>
                    <a:pt x="2545" y="1255"/>
                  </a:lnTo>
                  <a:cubicBezTo>
                    <a:pt x="2743" y="1062"/>
                    <a:pt x="2634" y="727"/>
                    <a:pt x="2362" y="687"/>
                  </a:cubicBezTo>
                  <a:lnTo>
                    <a:pt x="2057" y="643"/>
                  </a:lnTo>
                  <a:cubicBezTo>
                    <a:pt x="1948" y="627"/>
                    <a:pt x="1854" y="559"/>
                    <a:pt x="1806" y="462"/>
                  </a:cubicBezTo>
                  <a:lnTo>
                    <a:pt x="1671" y="185"/>
                  </a:lnTo>
                  <a:cubicBezTo>
                    <a:pt x="1610" y="62"/>
                    <a:pt x="1491" y="0"/>
                    <a:pt x="137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6"/>
            <p:cNvSpPr/>
            <p:nvPr/>
          </p:nvSpPr>
          <p:spPr>
            <a:xfrm>
              <a:off x="4192475" y="1684223"/>
              <a:ext cx="49086" cy="66339"/>
            </a:xfrm>
            <a:custGeom>
              <a:avLst/>
              <a:gdLst/>
              <a:ahLst/>
              <a:cxnLst/>
              <a:rect l="l" t="t" r="r" b="b"/>
              <a:pathLst>
                <a:path w="1818" h="2457" extrusionOk="0">
                  <a:moveTo>
                    <a:pt x="447" y="0"/>
                  </a:moveTo>
                  <a:cubicBezTo>
                    <a:pt x="329" y="0"/>
                    <a:pt x="210" y="62"/>
                    <a:pt x="149" y="186"/>
                  </a:cubicBezTo>
                  <a:lnTo>
                    <a:pt x="13" y="462"/>
                  </a:lnTo>
                  <a:cubicBezTo>
                    <a:pt x="9" y="468"/>
                    <a:pt x="6" y="475"/>
                    <a:pt x="1" y="482"/>
                  </a:cubicBezTo>
                  <a:lnTo>
                    <a:pt x="38" y="557"/>
                  </a:lnTo>
                  <a:cubicBezTo>
                    <a:pt x="86" y="655"/>
                    <a:pt x="180" y="723"/>
                    <a:pt x="290" y="739"/>
                  </a:cubicBezTo>
                  <a:lnTo>
                    <a:pt x="594" y="783"/>
                  </a:lnTo>
                  <a:cubicBezTo>
                    <a:pt x="866" y="822"/>
                    <a:pt x="975" y="1157"/>
                    <a:pt x="779" y="1351"/>
                  </a:cubicBezTo>
                  <a:lnTo>
                    <a:pt x="558" y="1564"/>
                  </a:lnTo>
                  <a:cubicBezTo>
                    <a:pt x="479" y="1639"/>
                    <a:pt x="444" y="1751"/>
                    <a:pt x="462" y="1858"/>
                  </a:cubicBezTo>
                  <a:lnTo>
                    <a:pt x="515" y="2161"/>
                  </a:lnTo>
                  <a:cubicBezTo>
                    <a:pt x="519" y="2188"/>
                    <a:pt x="520" y="2216"/>
                    <a:pt x="519" y="2243"/>
                  </a:cubicBezTo>
                  <a:cubicBezTo>
                    <a:pt x="548" y="2250"/>
                    <a:pt x="575" y="2260"/>
                    <a:pt x="603" y="2274"/>
                  </a:cubicBezTo>
                  <a:lnTo>
                    <a:pt x="874" y="2417"/>
                  </a:lnTo>
                  <a:cubicBezTo>
                    <a:pt x="925" y="2444"/>
                    <a:pt x="978" y="2456"/>
                    <a:pt x="1030" y="2456"/>
                  </a:cubicBezTo>
                  <a:cubicBezTo>
                    <a:pt x="1224" y="2456"/>
                    <a:pt x="1395" y="2282"/>
                    <a:pt x="1358" y="2067"/>
                  </a:cubicBezTo>
                  <a:lnTo>
                    <a:pt x="1305" y="1763"/>
                  </a:lnTo>
                  <a:cubicBezTo>
                    <a:pt x="1286" y="1655"/>
                    <a:pt x="1322" y="1545"/>
                    <a:pt x="1401" y="1468"/>
                  </a:cubicBezTo>
                  <a:lnTo>
                    <a:pt x="1621" y="1255"/>
                  </a:lnTo>
                  <a:cubicBezTo>
                    <a:pt x="1818" y="1063"/>
                    <a:pt x="1709" y="728"/>
                    <a:pt x="1437" y="687"/>
                  </a:cubicBezTo>
                  <a:lnTo>
                    <a:pt x="1132" y="643"/>
                  </a:lnTo>
                  <a:cubicBezTo>
                    <a:pt x="1023" y="627"/>
                    <a:pt x="929" y="561"/>
                    <a:pt x="881" y="462"/>
                  </a:cubicBezTo>
                  <a:lnTo>
                    <a:pt x="746" y="186"/>
                  </a:lnTo>
                  <a:cubicBezTo>
                    <a:pt x="685" y="62"/>
                    <a:pt x="566" y="0"/>
                    <a:pt x="447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7" name="Google Shape;2997;p46"/>
          <p:cNvGrpSpPr/>
          <p:nvPr/>
        </p:nvGrpSpPr>
        <p:grpSpPr>
          <a:xfrm>
            <a:off x="3196337" y="1620473"/>
            <a:ext cx="303642" cy="376920"/>
            <a:chOff x="3196337" y="1684223"/>
            <a:chExt cx="303642" cy="376920"/>
          </a:xfrm>
        </p:grpSpPr>
        <p:sp>
          <p:nvSpPr>
            <p:cNvPr id="2998" name="Google Shape;2998;p46"/>
            <p:cNvSpPr/>
            <p:nvPr/>
          </p:nvSpPr>
          <p:spPr>
            <a:xfrm>
              <a:off x="3207731" y="1768436"/>
              <a:ext cx="22788" cy="130329"/>
            </a:xfrm>
            <a:custGeom>
              <a:avLst/>
              <a:gdLst/>
              <a:ahLst/>
              <a:cxnLst/>
              <a:rect l="l" t="t" r="r" b="b"/>
              <a:pathLst>
                <a:path w="844" h="4827" extrusionOk="0">
                  <a:moveTo>
                    <a:pt x="0" y="1"/>
                  </a:moveTo>
                  <a:lnTo>
                    <a:pt x="0" y="4827"/>
                  </a:lnTo>
                  <a:lnTo>
                    <a:pt x="843" y="4827"/>
                  </a:lnTo>
                  <a:lnTo>
                    <a:pt x="843" y="1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6"/>
            <p:cNvSpPr/>
            <p:nvPr/>
          </p:nvSpPr>
          <p:spPr>
            <a:xfrm>
              <a:off x="3435233" y="1768436"/>
              <a:ext cx="22788" cy="130329"/>
            </a:xfrm>
            <a:custGeom>
              <a:avLst/>
              <a:gdLst/>
              <a:ahLst/>
              <a:cxnLst/>
              <a:rect l="l" t="t" r="r" b="b"/>
              <a:pathLst>
                <a:path w="844" h="4827" extrusionOk="0">
                  <a:moveTo>
                    <a:pt x="1" y="1"/>
                  </a:moveTo>
                  <a:lnTo>
                    <a:pt x="1" y="4827"/>
                  </a:lnTo>
                  <a:lnTo>
                    <a:pt x="843" y="4827"/>
                  </a:lnTo>
                  <a:lnTo>
                    <a:pt x="843" y="1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6"/>
            <p:cNvSpPr/>
            <p:nvPr/>
          </p:nvSpPr>
          <p:spPr>
            <a:xfrm>
              <a:off x="3275393" y="1867499"/>
              <a:ext cx="61911" cy="24300"/>
            </a:xfrm>
            <a:custGeom>
              <a:avLst/>
              <a:gdLst/>
              <a:ahLst/>
              <a:cxnLst/>
              <a:rect l="l" t="t" r="r" b="b"/>
              <a:pathLst>
                <a:path w="2293" h="900" extrusionOk="0">
                  <a:moveTo>
                    <a:pt x="110" y="0"/>
                  </a:moveTo>
                  <a:cubicBezTo>
                    <a:pt x="50" y="0"/>
                    <a:pt x="0" y="50"/>
                    <a:pt x="0" y="110"/>
                  </a:cubicBezTo>
                  <a:lnTo>
                    <a:pt x="0" y="900"/>
                  </a:lnTo>
                  <a:lnTo>
                    <a:pt x="2293" y="900"/>
                  </a:lnTo>
                  <a:lnTo>
                    <a:pt x="2293" y="110"/>
                  </a:lnTo>
                  <a:cubicBezTo>
                    <a:pt x="2293" y="50"/>
                    <a:pt x="2243" y="0"/>
                    <a:pt x="2184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6"/>
            <p:cNvSpPr/>
            <p:nvPr/>
          </p:nvSpPr>
          <p:spPr>
            <a:xfrm>
              <a:off x="3314543" y="1867499"/>
              <a:ext cx="22761" cy="24300"/>
            </a:xfrm>
            <a:custGeom>
              <a:avLst/>
              <a:gdLst/>
              <a:ahLst/>
              <a:cxnLst/>
              <a:rect l="l" t="t" r="r" b="b"/>
              <a:pathLst>
                <a:path w="843" h="900" extrusionOk="0">
                  <a:moveTo>
                    <a:pt x="0" y="0"/>
                  </a:moveTo>
                  <a:lnTo>
                    <a:pt x="0" y="900"/>
                  </a:lnTo>
                  <a:lnTo>
                    <a:pt x="843" y="900"/>
                  </a:lnTo>
                  <a:lnTo>
                    <a:pt x="843" y="110"/>
                  </a:lnTo>
                  <a:cubicBezTo>
                    <a:pt x="843" y="50"/>
                    <a:pt x="793" y="0"/>
                    <a:pt x="734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6"/>
            <p:cNvSpPr/>
            <p:nvPr/>
          </p:nvSpPr>
          <p:spPr>
            <a:xfrm>
              <a:off x="3375374" y="1854431"/>
              <a:ext cx="24300" cy="43875"/>
            </a:xfrm>
            <a:custGeom>
              <a:avLst/>
              <a:gdLst/>
              <a:ahLst/>
              <a:cxnLst/>
              <a:rect l="l" t="t" r="r" b="b"/>
              <a:pathLst>
                <a:path w="900" h="1625" extrusionOk="0">
                  <a:moveTo>
                    <a:pt x="110" y="1"/>
                  </a:moveTo>
                  <a:cubicBezTo>
                    <a:pt x="50" y="1"/>
                    <a:pt x="0" y="50"/>
                    <a:pt x="0" y="110"/>
                  </a:cubicBezTo>
                  <a:lnTo>
                    <a:pt x="0" y="1517"/>
                  </a:lnTo>
                  <a:cubicBezTo>
                    <a:pt x="0" y="1577"/>
                    <a:pt x="50" y="1625"/>
                    <a:pt x="110" y="1625"/>
                  </a:cubicBezTo>
                  <a:lnTo>
                    <a:pt x="790" y="1625"/>
                  </a:lnTo>
                  <a:cubicBezTo>
                    <a:pt x="852" y="1625"/>
                    <a:pt x="899" y="1577"/>
                    <a:pt x="899" y="1517"/>
                  </a:cubicBezTo>
                  <a:lnTo>
                    <a:pt x="899" y="110"/>
                  </a:lnTo>
                  <a:cubicBezTo>
                    <a:pt x="899" y="50"/>
                    <a:pt x="852" y="1"/>
                    <a:pt x="790" y="1"/>
                  </a:cubicBezTo>
                  <a:close/>
                </a:path>
              </a:pathLst>
            </a:custGeom>
            <a:solidFill>
              <a:srgbClr val="FF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6"/>
            <p:cNvSpPr/>
            <p:nvPr/>
          </p:nvSpPr>
          <p:spPr>
            <a:xfrm>
              <a:off x="3216587" y="2007629"/>
              <a:ext cx="22788" cy="53487"/>
            </a:xfrm>
            <a:custGeom>
              <a:avLst/>
              <a:gdLst/>
              <a:ahLst/>
              <a:cxnLst/>
              <a:rect l="l" t="t" r="r" b="b"/>
              <a:pathLst>
                <a:path w="844" h="1981" extrusionOk="0">
                  <a:moveTo>
                    <a:pt x="1" y="1"/>
                  </a:moveTo>
                  <a:lnTo>
                    <a:pt x="1" y="1560"/>
                  </a:lnTo>
                  <a:cubicBezTo>
                    <a:pt x="1" y="1792"/>
                    <a:pt x="189" y="1980"/>
                    <a:pt x="421" y="1980"/>
                  </a:cubicBezTo>
                  <a:cubicBezTo>
                    <a:pt x="654" y="1980"/>
                    <a:pt x="843" y="1792"/>
                    <a:pt x="843" y="1560"/>
                  </a:cubicBezTo>
                  <a:lnTo>
                    <a:pt x="843" y="1"/>
                  </a:ln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6"/>
            <p:cNvSpPr/>
            <p:nvPr/>
          </p:nvSpPr>
          <p:spPr>
            <a:xfrm>
              <a:off x="3196337" y="1889342"/>
              <a:ext cx="273024" cy="132813"/>
            </a:xfrm>
            <a:custGeom>
              <a:avLst/>
              <a:gdLst/>
              <a:ahLst/>
              <a:cxnLst/>
              <a:rect l="l" t="t" r="r" b="b"/>
              <a:pathLst>
                <a:path w="10112" h="4919" extrusionOk="0">
                  <a:moveTo>
                    <a:pt x="109" y="0"/>
                  </a:moveTo>
                  <a:cubicBezTo>
                    <a:pt x="50" y="0"/>
                    <a:pt x="0" y="48"/>
                    <a:pt x="0" y="109"/>
                  </a:cubicBezTo>
                  <a:lnTo>
                    <a:pt x="0" y="4811"/>
                  </a:lnTo>
                  <a:cubicBezTo>
                    <a:pt x="0" y="4870"/>
                    <a:pt x="50" y="4918"/>
                    <a:pt x="109" y="4918"/>
                  </a:cubicBezTo>
                  <a:lnTo>
                    <a:pt x="10004" y="4918"/>
                  </a:lnTo>
                  <a:cubicBezTo>
                    <a:pt x="10064" y="4918"/>
                    <a:pt x="10112" y="4870"/>
                    <a:pt x="10112" y="4811"/>
                  </a:cubicBezTo>
                  <a:lnTo>
                    <a:pt x="10112" y="109"/>
                  </a:lnTo>
                  <a:cubicBezTo>
                    <a:pt x="10112" y="48"/>
                    <a:pt x="10064" y="0"/>
                    <a:pt x="10004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6"/>
            <p:cNvSpPr/>
            <p:nvPr/>
          </p:nvSpPr>
          <p:spPr>
            <a:xfrm>
              <a:off x="3446600" y="1889342"/>
              <a:ext cx="22761" cy="132813"/>
            </a:xfrm>
            <a:custGeom>
              <a:avLst/>
              <a:gdLst/>
              <a:ahLst/>
              <a:cxnLst/>
              <a:rect l="l" t="t" r="r" b="b"/>
              <a:pathLst>
                <a:path w="843" h="4919" extrusionOk="0">
                  <a:moveTo>
                    <a:pt x="0" y="0"/>
                  </a:moveTo>
                  <a:lnTo>
                    <a:pt x="0" y="4918"/>
                  </a:lnTo>
                  <a:lnTo>
                    <a:pt x="735" y="4918"/>
                  </a:lnTo>
                  <a:cubicBezTo>
                    <a:pt x="795" y="4918"/>
                    <a:pt x="843" y="4870"/>
                    <a:pt x="843" y="4811"/>
                  </a:cubicBezTo>
                  <a:lnTo>
                    <a:pt x="843" y="109"/>
                  </a:lnTo>
                  <a:cubicBezTo>
                    <a:pt x="843" y="48"/>
                    <a:pt x="795" y="0"/>
                    <a:pt x="735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6"/>
            <p:cNvSpPr/>
            <p:nvPr/>
          </p:nvSpPr>
          <p:spPr>
            <a:xfrm>
              <a:off x="3196418" y="1915073"/>
              <a:ext cx="40959" cy="66771"/>
            </a:xfrm>
            <a:custGeom>
              <a:avLst/>
              <a:gdLst/>
              <a:ahLst/>
              <a:cxnLst/>
              <a:rect l="l" t="t" r="r" b="b"/>
              <a:pathLst>
                <a:path w="1517" h="2473" extrusionOk="0">
                  <a:moveTo>
                    <a:pt x="1" y="1"/>
                  </a:moveTo>
                  <a:lnTo>
                    <a:pt x="1" y="2473"/>
                  </a:lnTo>
                  <a:lnTo>
                    <a:pt x="1406" y="2473"/>
                  </a:lnTo>
                  <a:cubicBezTo>
                    <a:pt x="1467" y="2473"/>
                    <a:pt x="1517" y="2423"/>
                    <a:pt x="1517" y="2360"/>
                  </a:cubicBezTo>
                  <a:lnTo>
                    <a:pt x="1517" y="114"/>
                  </a:lnTo>
                  <a:cubicBezTo>
                    <a:pt x="1517" y="52"/>
                    <a:pt x="1467" y="1"/>
                    <a:pt x="1406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6"/>
            <p:cNvSpPr/>
            <p:nvPr/>
          </p:nvSpPr>
          <p:spPr>
            <a:xfrm>
              <a:off x="3321725" y="1929221"/>
              <a:ext cx="117423" cy="117666"/>
            </a:xfrm>
            <a:custGeom>
              <a:avLst/>
              <a:gdLst/>
              <a:ahLst/>
              <a:cxnLst/>
              <a:rect l="l" t="t" r="r" b="b"/>
              <a:pathLst>
                <a:path w="4349" h="4358" extrusionOk="0">
                  <a:moveTo>
                    <a:pt x="2153" y="0"/>
                  </a:moveTo>
                  <a:cubicBezTo>
                    <a:pt x="2040" y="0"/>
                    <a:pt x="1948" y="91"/>
                    <a:pt x="1948" y="204"/>
                  </a:cubicBezTo>
                  <a:lnTo>
                    <a:pt x="1948" y="1692"/>
                  </a:lnTo>
                  <a:lnTo>
                    <a:pt x="1948" y="1706"/>
                  </a:lnTo>
                  <a:cubicBezTo>
                    <a:pt x="1945" y="1703"/>
                    <a:pt x="1943" y="1699"/>
                    <a:pt x="1939" y="1696"/>
                  </a:cubicBezTo>
                  <a:lnTo>
                    <a:pt x="972" y="728"/>
                  </a:lnTo>
                  <a:cubicBezTo>
                    <a:pt x="932" y="691"/>
                    <a:pt x="881" y="672"/>
                    <a:pt x="830" y="672"/>
                  </a:cubicBezTo>
                  <a:cubicBezTo>
                    <a:pt x="778" y="672"/>
                    <a:pt x="726" y="692"/>
                    <a:pt x="686" y="732"/>
                  </a:cubicBezTo>
                  <a:cubicBezTo>
                    <a:pt x="608" y="810"/>
                    <a:pt x="606" y="937"/>
                    <a:pt x="683" y="1017"/>
                  </a:cubicBezTo>
                  <a:lnTo>
                    <a:pt x="1651" y="1987"/>
                  </a:lnTo>
                  <a:cubicBezTo>
                    <a:pt x="1654" y="1988"/>
                    <a:pt x="1656" y="1992"/>
                    <a:pt x="1659" y="1995"/>
                  </a:cubicBezTo>
                  <a:lnTo>
                    <a:pt x="206" y="1995"/>
                  </a:lnTo>
                  <a:cubicBezTo>
                    <a:pt x="93" y="1995"/>
                    <a:pt x="1" y="2086"/>
                    <a:pt x="1" y="2199"/>
                  </a:cubicBezTo>
                  <a:cubicBezTo>
                    <a:pt x="1" y="2311"/>
                    <a:pt x="93" y="2404"/>
                    <a:pt x="206" y="2404"/>
                  </a:cubicBezTo>
                  <a:lnTo>
                    <a:pt x="1661" y="2404"/>
                  </a:lnTo>
                  <a:cubicBezTo>
                    <a:pt x="1657" y="2405"/>
                    <a:pt x="1654" y="2409"/>
                    <a:pt x="1651" y="2412"/>
                  </a:cubicBezTo>
                  <a:lnTo>
                    <a:pt x="656" y="3407"/>
                  </a:lnTo>
                  <a:cubicBezTo>
                    <a:pt x="577" y="3487"/>
                    <a:pt x="577" y="3617"/>
                    <a:pt x="656" y="3696"/>
                  </a:cubicBezTo>
                  <a:cubicBezTo>
                    <a:pt x="696" y="3736"/>
                    <a:pt x="748" y="3756"/>
                    <a:pt x="801" y="3756"/>
                  </a:cubicBezTo>
                  <a:cubicBezTo>
                    <a:pt x="853" y="3756"/>
                    <a:pt x="906" y="3736"/>
                    <a:pt x="946" y="3696"/>
                  </a:cubicBezTo>
                  <a:lnTo>
                    <a:pt x="1941" y="2701"/>
                  </a:lnTo>
                  <a:cubicBezTo>
                    <a:pt x="1943" y="2698"/>
                    <a:pt x="1946" y="2694"/>
                    <a:pt x="1950" y="2691"/>
                  </a:cubicBezTo>
                  <a:lnTo>
                    <a:pt x="1950" y="2705"/>
                  </a:lnTo>
                  <a:lnTo>
                    <a:pt x="1950" y="4154"/>
                  </a:lnTo>
                  <a:cubicBezTo>
                    <a:pt x="1950" y="4267"/>
                    <a:pt x="2040" y="4358"/>
                    <a:pt x="2153" y="4358"/>
                  </a:cubicBezTo>
                  <a:cubicBezTo>
                    <a:pt x="2266" y="4358"/>
                    <a:pt x="2358" y="4267"/>
                    <a:pt x="2358" y="4154"/>
                  </a:cubicBezTo>
                  <a:lnTo>
                    <a:pt x="2358" y="2705"/>
                  </a:lnTo>
                  <a:lnTo>
                    <a:pt x="2358" y="2691"/>
                  </a:lnTo>
                  <a:cubicBezTo>
                    <a:pt x="2362" y="2694"/>
                    <a:pt x="2363" y="2698"/>
                    <a:pt x="2367" y="2701"/>
                  </a:cubicBezTo>
                  <a:lnTo>
                    <a:pt x="3393" y="3727"/>
                  </a:lnTo>
                  <a:cubicBezTo>
                    <a:pt x="3432" y="3768"/>
                    <a:pt x="3486" y="3789"/>
                    <a:pt x="3540" y="3789"/>
                  </a:cubicBezTo>
                  <a:cubicBezTo>
                    <a:pt x="3592" y="3789"/>
                    <a:pt x="3644" y="3770"/>
                    <a:pt x="3685" y="3730"/>
                  </a:cubicBezTo>
                  <a:cubicBezTo>
                    <a:pt x="3765" y="3648"/>
                    <a:pt x="3763" y="3517"/>
                    <a:pt x="3681" y="3438"/>
                  </a:cubicBezTo>
                  <a:lnTo>
                    <a:pt x="2656" y="2412"/>
                  </a:lnTo>
                  <a:cubicBezTo>
                    <a:pt x="2652" y="2409"/>
                    <a:pt x="2649" y="2405"/>
                    <a:pt x="2645" y="2402"/>
                  </a:cubicBezTo>
                  <a:lnTo>
                    <a:pt x="4143" y="2402"/>
                  </a:lnTo>
                  <a:cubicBezTo>
                    <a:pt x="4256" y="2402"/>
                    <a:pt x="4348" y="2311"/>
                    <a:pt x="4348" y="2199"/>
                  </a:cubicBezTo>
                  <a:cubicBezTo>
                    <a:pt x="4348" y="2086"/>
                    <a:pt x="4256" y="1993"/>
                    <a:pt x="4143" y="1993"/>
                  </a:cubicBezTo>
                  <a:lnTo>
                    <a:pt x="2645" y="1993"/>
                  </a:lnTo>
                  <a:cubicBezTo>
                    <a:pt x="2649" y="1992"/>
                    <a:pt x="2652" y="1988"/>
                    <a:pt x="2656" y="1985"/>
                  </a:cubicBezTo>
                  <a:lnTo>
                    <a:pt x="3656" y="985"/>
                  </a:lnTo>
                  <a:cubicBezTo>
                    <a:pt x="3736" y="906"/>
                    <a:pt x="3736" y="776"/>
                    <a:pt x="3656" y="696"/>
                  </a:cubicBezTo>
                  <a:cubicBezTo>
                    <a:pt x="3616" y="656"/>
                    <a:pt x="3563" y="636"/>
                    <a:pt x="3511" y="636"/>
                  </a:cubicBezTo>
                  <a:cubicBezTo>
                    <a:pt x="3458" y="636"/>
                    <a:pt x="3406" y="656"/>
                    <a:pt x="3367" y="696"/>
                  </a:cubicBezTo>
                  <a:lnTo>
                    <a:pt x="2365" y="1696"/>
                  </a:lnTo>
                  <a:lnTo>
                    <a:pt x="2357" y="1706"/>
                  </a:lnTo>
                  <a:lnTo>
                    <a:pt x="2357" y="1692"/>
                  </a:lnTo>
                  <a:lnTo>
                    <a:pt x="2357" y="204"/>
                  </a:lnTo>
                  <a:cubicBezTo>
                    <a:pt x="2357" y="91"/>
                    <a:pt x="2266" y="0"/>
                    <a:pt x="2153" y="0"/>
                  </a:cubicBezTo>
                  <a:close/>
                </a:path>
              </a:pathLst>
            </a:custGeom>
            <a:solidFill>
              <a:srgbClr val="8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6"/>
            <p:cNvSpPr/>
            <p:nvPr/>
          </p:nvSpPr>
          <p:spPr>
            <a:xfrm>
              <a:off x="3450137" y="1877975"/>
              <a:ext cx="49842" cy="22788"/>
            </a:xfrm>
            <a:custGeom>
              <a:avLst/>
              <a:gdLst/>
              <a:ahLst/>
              <a:cxnLst/>
              <a:rect l="l" t="t" r="r" b="b"/>
              <a:pathLst>
                <a:path w="1846" h="844" extrusionOk="0">
                  <a:moveTo>
                    <a:pt x="422" y="0"/>
                  </a:moveTo>
                  <a:cubicBezTo>
                    <a:pt x="190" y="0"/>
                    <a:pt x="1" y="188"/>
                    <a:pt x="1" y="421"/>
                  </a:cubicBezTo>
                  <a:cubicBezTo>
                    <a:pt x="1" y="654"/>
                    <a:pt x="191" y="843"/>
                    <a:pt x="422" y="843"/>
                  </a:cubicBezTo>
                  <a:cubicBezTo>
                    <a:pt x="425" y="843"/>
                    <a:pt x="428" y="843"/>
                    <a:pt x="431" y="843"/>
                  </a:cubicBezTo>
                  <a:lnTo>
                    <a:pt x="1414" y="843"/>
                  </a:lnTo>
                  <a:cubicBezTo>
                    <a:pt x="1418" y="843"/>
                    <a:pt x="1421" y="843"/>
                    <a:pt x="1424" y="843"/>
                  </a:cubicBezTo>
                  <a:cubicBezTo>
                    <a:pt x="1655" y="843"/>
                    <a:pt x="1845" y="654"/>
                    <a:pt x="1845" y="421"/>
                  </a:cubicBezTo>
                  <a:cubicBezTo>
                    <a:pt x="1845" y="188"/>
                    <a:pt x="1655" y="0"/>
                    <a:pt x="1424" y="0"/>
                  </a:cubicBezTo>
                  <a:cubicBezTo>
                    <a:pt x="1421" y="0"/>
                    <a:pt x="1418" y="0"/>
                    <a:pt x="1414" y="1"/>
                  </a:cubicBezTo>
                  <a:lnTo>
                    <a:pt x="431" y="1"/>
                  </a:lnTo>
                  <a:cubicBezTo>
                    <a:pt x="428" y="0"/>
                    <a:pt x="425" y="0"/>
                    <a:pt x="42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6"/>
            <p:cNvSpPr/>
            <p:nvPr/>
          </p:nvSpPr>
          <p:spPr>
            <a:xfrm>
              <a:off x="3465554" y="1877975"/>
              <a:ext cx="34425" cy="22788"/>
            </a:xfrm>
            <a:custGeom>
              <a:avLst/>
              <a:gdLst/>
              <a:ahLst/>
              <a:cxnLst/>
              <a:rect l="l" t="t" r="r" b="b"/>
              <a:pathLst>
                <a:path w="1275" h="844" extrusionOk="0">
                  <a:moveTo>
                    <a:pt x="853" y="0"/>
                  </a:moveTo>
                  <a:cubicBezTo>
                    <a:pt x="850" y="0"/>
                    <a:pt x="847" y="0"/>
                    <a:pt x="843" y="1"/>
                  </a:cubicBezTo>
                  <a:lnTo>
                    <a:pt x="1" y="1"/>
                  </a:lnTo>
                  <a:cubicBezTo>
                    <a:pt x="230" y="6"/>
                    <a:pt x="413" y="192"/>
                    <a:pt x="413" y="421"/>
                  </a:cubicBezTo>
                  <a:cubicBezTo>
                    <a:pt x="413" y="650"/>
                    <a:pt x="230" y="838"/>
                    <a:pt x="1" y="843"/>
                  </a:cubicBezTo>
                  <a:lnTo>
                    <a:pt x="843" y="843"/>
                  </a:lnTo>
                  <a:cubicBezTo>
                    <a:pt x="847" y="843"/>
                    <a:pt x="850" y="843"/>
                    <a:pt x="853" y="843"/>
                  </a:cubicBezTo>
                  <a:cubicBezTo>
                    <a:pt x="1084" y="843"/>
                    <a:pt x="1274" y="654"/>
                    <a:pt x="1274" y="421"/>
                  </a:cubicBezTo>
                  <a:cubicBezTo>
                    <a:pt x="1274" y="188"/>
                    <a:pt x="1084" y="0"/>
                    <a:pt x="853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6"/>
            <p:cNvSpPr/>
            <p:nvPr/>
          </p:nvSpPr>
          <p:spPr>
            <a:xfrm>
              <a:off x="3196364" y="1684223"/>
              <a:ext cx="45549" cy="128925"/>
            </a:xfrm>
            <a:custGeom>
              <a:avLst/>
              <a:gdLst/>
              <a:ahLst/>
              <a:cxnLst/>
              <a:rect l="l" t="t" r="r" b="b"/>
              <a:pathLst>
                <a:path w="1687" h="4775" extrusionOk="0">
                  <a:moveTo>
                    <a:pt x="242" y="0"/>
                  </a:moveTo>
                  <a:cubicBezTo>
                    <a:pt x="108" y="0"/>
                    <a:pt x="1" y="108"/>
                    <a:pt x="1" y="241"/>
                  </a:cubicBezTo>
                  <a:lnTo>
                    <a:pt x="1" y="3932"/>
                  </a:lnTo>
                  <a:cubicBezTo>
                    <a:pt x="1" y="4397"/>
                    <a:pt x="377" y="4775"/>
                    <a:pt x="844" y="4775"/>
                  </a:cubicBezTo>
                  <a:cubicBezTo>
                    <a:pt x="1309" y="4775"/>
                    <a:pt x="1686" y="4397"/>
                    <a:pt x="1686" y="3932"/>
                  </a:cubicBezTo>
                  <a:lnTo>
                    <a:pt x="1686" y="0"/>
                  </a:ln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6"/>
            <p:cNvSpPr/>
            <p:nvPr/>
          </p:nvSpPr>
          <p:spPr>
            <a:xfrm>
              <a:off x="3207731" y="1684223"/>
              <a:ext cx="34155" cy="128979"/>
            </a:xfrm>
            <a:custGeom>
              <a:avLst/>
              <a:gdLst/>
              <a:ahLst/>
              <a:cxnLst/>
              <a:rect l="l" t="t" r="r" b="b"/>
              <a:pathLst>
                <a:path w="1265" h="4777" extrusionOk="0">
                  <a:moveTo>
                    <a:pt x="423" y="0"/>
                  </a:moveTo>
                  <a:lnTo>
                    <a:pt x="423" y="3932"/>
                  </a:lnTo>
                  <a:cubicBezTo>
                    <a:pt x="423" y="4233"/>
                    <a:pt x="262" y="4511"/>
                    <a:pt x="0" y="4662"/>
                  </a:cubicBezTo>
                  <a:cubicBezTo>
                    <a:pt x="136" y="4740"/>
                    <a:pt x="281" y="4776"/>
                    <a:pt x="421" y="4776"/>
                  </a:cubicBezTo>
                  <a:cubicBezTo>
                    <a:pt x="862" y="4776"/>
                    <a:pt x="1265" y="4424"/>
                    <a:pt x="1264" y="3932"/>
                  </a:cubicBezTo>
                  <a:lnTo>
                    <a:pt x="1264" y="0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6"/>
            <p:cNvSpPr/>
            <p:nvPr/>
          </p:nvSpPr>
          <p:spPr>
            <a:xfrm>
              <a:off x="3241832" y="1684223"/>
              <a:ext cx="45549" cy="128925"/>
            </a:xfrm>
            <a:custGeom>
              <a:avLst/>
              <a:gdLst/>
              <a:ahLst/>
              <a:cxnLst/>
              <a:rect l="l" t="t" r="r" b="b"/>
              <a:pathLst>
                <a:path w="1687" h="4775" extrusionOk="0">
                  <a:moveTo>
                    <a:pt x="1" y="0"/>
                  </a:moveTo>
                  <a:lnTo>
                    <a:pt x="1" y="3932"/>
                  </a:lnTo>
                  <a:cubicBezTo>
                    <a:pt x="1" y="4397"/>
                    <a:pt x="378" y="4775"/>
                    <a:pt x="843" y="4775"/>
                  </a:cubicBezTo>
                  <a:cubicBezTo>
                    <a:pt x="1310" y="4775"/>
                    <a:pt x="1686" y="4397"/>
                    <a:pt x="1686" y="3932"/>
                  </a:cubicBezTo>
                  <a:lnTo>
                    <a:pt x="1686" y="0"/>
                  </a:lnTo>
                  <a:close/>
                </a:path>
              </a:pathLst>
            </a:custGeom>
            <a:solidFill>
              <a:srgbClr val="EEF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6"/>
            <p:cNvSpPr/>
            <p:nvPr/>
          </p:nvSpPr>
          <p:spPr>
            <a:xfrm>
              <a:off x="3253226" y="1684223"/>
              <a:ext cx="34155" cy="128979"/>
            </a:xfrm>
            <a:custGeom>
              <a:avLst/>
              <a:gdLst/>
              <a:ahLst/>
              <a:cxnLst/>
              <a:rect l="l" t="t" r="r" b="b"/>
              <a:pathLst>
                <a:path w="1265" h="4777" extrusionOk="0">
                  <a:moveTo>
                    <a:pt x="421" y="0"/>
                  </a:moveTo>
                  <a:lnTo>
                    <a:pt x="421" y="3932"/>
                  </a:lnTo>
                  <a:cubicBezTo>
                    <a:pt x="421" y="4233"/>
                    <a:pt x="261" y="4511"/>
                    <a:pt x="1" y="4662"/>
                  </a:cubicBezTo>
                  <a:cubicBezTo>
                    <a:pt x="136" y="4740"/>
                    <a:pt x="280" y="4776"/>
                    <a:pt x="420" y="4776"/>
                  </a:cubicBezTo>
                  <a:cubicBezTo>
                    <a:pt x="860" y="4776"/>
                    <a:pt x="1264" y="4423"/>
                    <a:pt x="1264" y="3932"/>
                  </a:cubicBezTo>
                  <a:lnTo>
                    <a:pt x="1264" y="0"/>
                  </a:lnTo>
                  <a:close/>
                </a:path>
              </a:pathLst>
            </a:custGeom>
            <a:solidFill>
              <a:srgbClr val="DEE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6"/>
            <p:cNvSpPr/>
            <p:nvPr/>
          </p:nvSpPr>
          <p:spPr>
            <a:xfrm>
              <a:off x="3287354" y="1684223"/>
              <a:ext cx="45522" cy="128925"/>
            </a:xfrm>
            <a:custGeom>
              <a:avLst/>
              <a:gdLst/>
              <a:ahLst/>
              <a:cxnLst/>
              <a:rect l="l" t="t" r="r" b="b"/>
              <a:pathLst>
                <a:path w="1686" h="4775" extrusionOk="0">
                  <a:moveTo>
                    <a:pt x="0" y="0"/>
                  </a:moveTo>
                  <a:lnTo>
                    <a:pt x="0" y="3932"/>
                  </a:lnTo>
                  <a:cubicBezTo>
                    <a:pt x="0" y="4397"/>
                    <a:pt x="378" y="4775"/>
                    <a:pt x="843" y="4775"/>
                  </a:cubicBezTo>
                  <a:cubicBezTo>
                    <a:pt x="1308" y="4775"/>
                    <a:pt x="1686" y="4397"/>
                    <a:pt x="1686" y="3932"/>
                  </a:cubicBezTo>
                  <a:lnTo>
                    <a:pt x="1686" y="0"/>
                  </a:ln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6"/>
            <p:cNvSpPr/>
            <p:nvPr/>
          </p:nvSpPr>
          <p:spPr>
            <a:xfrm>
              <a:off x="3298748" y="1684223"/>
              <a:ext cx="34128" cy="128979"/>
            </a:xfrm>
            <a:custGeom>
              <a:avLst/>
              <a:gdLst/>
              <a:ahLst/>
              <a:cxnLst/>
              <a:rect l="l" t="t" r="r" b="b"/>
              <a:pathLst>
                <a:path w="1264" h="4777" extrusionOk="0">
                  <a:moveTo>
                    <a:pt x="421" y="0"/>
                  </a:moveTo>
                  <a:lnTo>
                    <a:pt x="421" y="3932"/>
                  </a:lnTo>
                  <a:cubicBezTo>
                    <a:pt x="421" y="4233"/>
                    <a:pt x="260" y="4511"/>
                    <a:pt x="0" y="4662"/>
                  </a:cubicBezTo>
                  <a:cubicBezTo>
                    <a:pt x="136" y="4740"/>
                    <a:pt x="280" y="4776"/>
                    <a:pt x="420" y="4776"/>
                  </a:cubicBezTo>
                  <a:cubicBezTo>
                    <a:pt x="860" y="4776"/>
                    <a:pt x="1264" y="4424"/>
                    <a:pt x="1264" y="3932"/>
                  </a:cubicBezTo>
                  <a:lnTo>
                    <a:pt x="1264" y="0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6"/>
            <p:cNvSpPr/>
            <p:nvPr/>
          </p:nvSpPr>
          <p:spPr>
            <a:xfrm>
              <a:off x="3332849" y="1684223"/>
              <a:ext cx="45549" cy="128925"/>
            </a:xfrm>
            <a:custGeom>
              <a:avLst/>
              <a:gdLst/>
              <a:ahLst/>
              <a:cxnLst/>
              <a:rect l="l" t="t" r="r" b="b"/>
              <a:pathLst>
                <a:path w="1687" h="4775" extrusionOk="0">
                  <a:moveTo>
                    <a:pt x="1" y="0"/>
                  </a:moveTo>
                  <a:lnTo>
                    <a:pt x="1" y="3932"/>
                  </a:lnTo>
                  <a:cubicBezTo>
                    <a:pt x="1" y="4397"/>
                    <a:pt x="379" y="4775"/>
                    <a:pt x="844" y="4775"/>
                  </a:cubicBezTo>
                  <a:cubicBezTo>
                    <a:pt x="1309" y="4775"/>
                    <a:pt x="1686" y="4397"/>
                    <a:pt x="1686" y="3932"/>
                  </a:cubicBezTo>
                  <a:lnTo>
                    <a:pt x="1686" y="0"/>
                  </a:lnTo>
                  <a:close/>
                </a:path>
              </a:pathLst>
            </a:custGeom>
            <a:solidFill>
              <a:srgbClr val="EEF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6"/>
            <p:cNvSpPr/>
            <p:nvPr/>
          </p:nvSpPr>
          <p:spPr>
            <a:xfrm>
              <a:off x="3344216" y="1684223"/>
              <a:ext cx="34182" cy="128979"/>
            </a:xfrm>
            <a:custGeom>
              <a:avLst/>
              <a:gdLst/>
              <a:ahLst/>
              <a:cxnLst/>
              <a:rect l="l" t="t" r="r" b="b"/>
              <a:pathLst>
                <a:path w="1266" h="4777" extrusionOk="0">
                  <a:moveTo>
                    <a:pt x="423" y="0"/>
                  </a:moveTo>
                  <a:lnTo>
                    <a:pt x="423" y="3932"/>
                  </a:lnTo>
                  <a:cubicBezTo>
                    <a:pt x="423" y="4233"/>
                    <a:pt x="262" y="4511"/>
                    <a:pt x="0" y="4662"/>
                  </a:cubicBezTo>
                  <a:cubicBezTo>
                    <a:pt x="136" y="4740"/>
                    <a:pt x="281" y="4776"/>
                    <a:pt x="421" y="4776"/>
                  </a:cubicBezTo>
                  <a:cubicBezTo>
                    <a:pt x="862" y="4776"/>
                    <a:pt x="1265" y="4424"/>
                    <a:pt x="1265" y="3932"/>
                  </a:cubicBezTo>
                  <a:lnTo>
                    <a:pt x="1265" y="0"/>
                  </a:lnTo>
                  <a:close/>
                </a:path>
              </a:pathLst>
            </a:custGeom>
            <a:solidFill>
              <a:srgbClr val="DEE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6"/>
            <p:cNvSpPr/>
            <p:nvPr/>
          </p:nvSpPr>
          <p:spPr>
            <a:xfrm>
              <a:off x="3378371" y="1684223"/>
              <a:ext cx="45522" cy="128925"/>
            </a:xfrm>
            <a:custGeom>
              <a:avLst/>
              <a:gdLst/>
              <a:ahLst/>
              <a:cxnLst/>
              <a:rect l="l" t="t" r="r" b="b"/>
              <a:pathLst>
                <a:path w="1686" h="4775" extrusionOk="0">
                  <a:moveTo>
                    <a:pt x="0" y="0"/>
                  </a:moveTo>
                  <a:lnTo>
                    <a:pt x="0" y="3932"/>
                  </a:lnTo>
                  <a:cubicBezTo>
                    <a:pt x="0" y="4397"/>
                    <a:pt x="378" y="4775"/>
                    <a:pt x="843" y="4775"/>
                  </a:cubicBezTo>
                  <a:cubicBezTo>
                    <a:pt x="1308" y="4775"/>
                    <a:pt x="1686" y="4397"/>
                    <a:pt x="1686" y="3932"/>
                  </a:cubicBezTo>
                  <a:lnTo>
                    <a:pt x="1686" y="0"/>
                  </a:ln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6"/>
            <p:cNvSpPr/>
            <p:nvPr/>
          </p:nvSpPr>
          <p:spPr>
            <a:xfrm>
              <a:off x="3389765" y="1684223"/>
              <a:ext cx="34128" cy="128979"/>
            </a:xfrm>
            <a:custGeom>
              <a:avLst/>
              <a:gdLst/>
              <a:ahLst/>
              <a:cxnLst/>
              <a:rect l="l" t="t" r="r" b="b"/>
              <a:pathLst>
                <a:path w="1264" h="4777" extrusionOk="0">
                  <a:moveTo>
                    <a:pt x="421" y="0"/>
                  </a:moveTo>
                  <a:lnTo>
                    <a:pt x="421" y="3932"/>
                  </a:lnTo>
                  <a:cubicBezTo>
                    <a:pt x="421" y="4233"/>
                    <a:pt x="260" y="4511"/>
                    <a:pt x="1" y="4662"/>
                  </a:cubicBezTo>
                  <a:cubicBezTo>
                    <a:pt x="136" y="4740"/>
                    <a:pt x="280" y="4776"/>
                    <a:pt x="420" y="4776"/>
                  </a:cubicBezTo>
                  <a:cubicBezTo>
                    <a:pt x="860" y="4776"/>
                    <a:pt x="1264" y="4423"/>
                    <a:pt x="1264" y="3932"/>
                  </a:cubicBezTo>
                  <a:lnTo>
                    <a:pt x="1264" y="0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6"/>
            <p:cNvSpPr/>
            <p:nvPr/>
          </p:nvSpPr>
          <p:spPr>
            <a:xfrm>
              <a:off x="3423866" y="1684223"/>
              <a:ext cx="45549" cy="128925"/>
            </a:xfrm>
            <a:custGeom>
              <a:avLst/>
              <a:gdLst/>
              <a:ahLst/>
              <a:cxnLst/>
              <a:rect l="l" t="t" r="r" b="b"/>
              <a:pathLst>
                <a:path w="1687" h="4775" extrusionOk="0">
                  <a:moveTo>
                    <a:pt x="1" y="0"/>
                  </a:moveTo>
                  <a:lnTo>
                    <a:pt x="1" y="3932"/>
                  </a:lnTo>
                  <a:cubicBezTo>
                    <a:pt x="1" y="4397"/>
                    <a:pt x="377" y="4775"/>
                    <a:pt x="842" y="4775"/>
                  </a:cubicBezTo>
                  <a:lnTo>
                    <a:pt x="844" y="4775"/>
                  </a:lnTo>
                  <a:cubicBezTo>
                    <a:pt x="1309" y="4775"/>
                    <a:pt x="1687" y="4397"/>
                    <a:pt x="1687" y="3932"/>
                  </a:cubicBezTo>
                  <a:lnTo>
                    <a:pt x="1687" y="243"/>
                  </a:lnTo>
                  <a:cubicBezTo>
                    <a:pt x="1687" y="108"/>
                    <a:pt x="1579" y="0"/>
                    <a:pt x="1444" y="0"/>
                  </a:cubicBezTo>
                  <a:close/>
                </a:path>
              </a:pathLst>
            </a:custGeom>
            <a:solidFill>
              <a:srgbClr val="EEF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6"/>
            <p:cNvSpPr/>
            <p:nvPr/>
          </p:nvSpPr>
          <p:spPr>
            <a:xfrm>
              <a:off x="3435233" y="1684223"/>
              <a:ext cx="34182" cy="128979"/>
            </a:xfrm>
            <a:custGeom>
              <a:avLst/>
              <a:gdLst/>
              <a:ahLst/>
              <a:cxnLst/>
              <a:rect l="l" t="t" r="r" b="b"/>
              <a:pathLst>
                <a:path w="1266" h="4777" extrusionOk="0">
                  <a:moveTo>
                    <a:pt x="182" y="0"/>
                  </a:moveTo>
                  <a:cubicBezTo>
                    <a:pt x="315" y="0"/>
                    <a:pt x="423" y="108"/>
                    <a:pt x="423" y="243"/>
                  </a:cubicBezTo>
                  <a:lnTo>
                    <a:pt x="423" y="3932"/>
                  </a:lnTo>
                  <a:cubicBezTo>
                    <a:pt x="423" y="4233"/>
                    <a:pt x="262" y="4511"/>
                    <a:pt x="1" y="4662"/>
                  </a:cubicBezTo>
                  <a:cubicBezTo>
                    <a:pt x="137" y="4740"/>
                    <a:pt x="281" y="4776"/>
                    <a:pt x="421" y="4776"/>
                  </a:cubicBezTo>
                  <a:cubicBezTo>
                    <a:pt x="862" y="4776"/>
                    <a:pt x="1266" y="4424"/>
                    <a:pt x="1266" y="3932"/>
                  </a:cubicBezTo>
                  <a:lnTo>
                    <a:pt x="1266" y="241"/>
                  </a:lnTo>
                  <a:cubicBezTo>
                    <a:pt x="1266" y="108"/>
                    <a:pt x="1158" y="0"/>
                    <a:pt x="1023" y="0"/>
                  </a:cubicBezTo>
                  <a:close/>
                </a:path>
              </a:pathLst>
            </a:custGeom>
            <a:solidFill>
              <a:srgbClr val="DEE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6"/>
            <p:cNvSpPr/>
            <p:nvPr/>
          </p:nvSpPr>
          <p:spPr>
            <a:xfrm>
              <a:off x="3363683" y="1976930"/>
              <a:ext cx="28323" cy="24300"/>
            </a:xfrm>
            <a:custGeom>
              <a:avLst/>
              <a:gdLst/>
              <a:ahLst/>
              <a:cxnLst/>
              <a:rect l="l" t="t" r="r" b="b"/>
              <a:pathLst>
                <a:path w="1049" h="900" extrusionOk="0">
                  <a:moveTo>
                    <a:pt x="601" y="1"/>
                  </a:moveTo>
                  <a:cubicBezTo>
                    <a:pt x="201" y="1"/>
                    <a:pt x="1" y="484"/>
                    <a:pt x="283" y="767"/>
                  </a:cubicBezTo>
                  <a:cubicBezTo>
                    <a:pt x="374" y="859"/>
                    <a:pt x="487" y="900"/>
                    <a:pt x="597" y="900"/>
                  </a:cubicBezTo>
                  <a:cubicBezTo>
                    <a:pt x="828" y="900"/>
                    <a:pt x="1049" y="721"/>
                    <a:pt x="1049" y="450"/>
                  </a:cubicBezTo>
                  <a:cubicBezTo>
                    <a:pt x="1049" y="202"/>
                    <a:pt x="847" y="1"/>
                    <a:pt x="601" y="1"/>
                  </a:cubicBezTo>
                  <a:close/>
                </a:path>
              </a:pathLst>
            </a:custGeom>
            <a:solidFill>
              <a:srgbClr val="9B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6"/>
            <p:cNvSpPr/>
            <p:nvPr/>
          </p:nvSpPr>
          <p:spPr>
            <a:xfrm>
              <a:off x="3302150" y="1917017"/>
              <a:ext cx="149769" cy="144126"/>
            </a:xfrm>
            <a:custGeom>
              <a:avLst/>
              <a:gdLst/>
              <a:ahLst/>
              <a:cxnLst/>
              <a:rect l="l" t="t" r="r" b="b"/>
              <a:pathLst>
                <a:path w="5547" h="5338" extrusionOk="0">
                  <a:moveTo>
                    <a:pt x="2879" y="843"/>
                  </a:moveTo>
                  <a:cubicBezTo>
                    <a:pt x="3114" y="843"/>
                    <a:pt x="3351" y="889"/>
                    <a:pt x="3577" y="982"/>
                  </a:cubicBezTo>
                  <a:cubicBezTo>
                    <a:pt x="4259" y="1264"/>
                    <a:pt x="4704" y="1931"/>
                    <a:pt x="4704" y="2669"/>
                  </a:cubicBezTo>
                  <a:cubicBezTo>
                    <a:pt x="4704" y="3676"/>
                    <a:pt x="3887" y="4493"/>
                    <a:pt x="2878" y="4493"/>
                  </a:cubicBezTo>
                  <a:cubicBezTo>
                    <a:pt x="2140" y="4493"/>
                    <a:pt x="1475" y="4049"/>
                    <a:pt x="1193" y="3367"/>
                  </a:cubicBezTo>
                  <a:cubicBezTo>
                    <a:pt x="909" y="2685"/>
                    <a:pt x="1066" y="1900"/>
                    <a:pt x="1587" y="1379"/>
                  </a:cubicBezTo>
                  <a:cubicBezTo>
                    <a:pt x="1937" y="1029"/>
                    <a:pt x="2404" y="843"/>
                    <a:pt x="2879" y="843"/>
                  </a:cubicBezTo>
                  <a:close/>
                  <a:moveTo>
                    <a:pt x="2878" y="1"/>
                  </a:moveTo>
                  <a:cubicBezTo>
                    <a:pt x="1799" y="1"/>
                    <a:pt x="827" y="650"/>
                    <a:pt x="413" y="1647"/>
                  </a:cubicBezTo>
                  <a:cubicBezTo>
                    <a:pt x="1" y="2644"/>
                    <a:pt x="228" y="3792"/>
                    <a:pt x="993" y="4555"/>
                  </a:cubicBezTo>
                  <a:cubicBezTo>
                    <a:pt x="1503" y="5066"/>
                    <a:pt x="2185" y="5337"/>
                    <a:pt x="2879" y="5337"/>
                  </a:cubicBezTo>
                  <a:cubicBezTo>
                    <a:pt x="3222" y="5337"/>
                    <a:pt x="3569" y="5271"/>
                    <a:pt x="3899" y="5134"/>
                  </a:cubicBezTo>
                  <a:cubicBezTo>
                    <a:pt x="4897" y="4721"/>
                    <a:pt x="5547" y="3748"/>
                    <a:pt x="5547" y="2669"/>
                  </a:cubicBezTo>
                  <a:cubicBezTo>
                    <a:pt x="5547" y="1196"/>
                    <a:pt x="4352" y="1"/>
                    <a:pt x="2878" y="1"/>
                  </a:cubicBezTo>
                  <a:close/>
                </a:path>
              </a:pathLst>
            </a:custGeom>
            <a:solidFill>
              <a:srgbClr val="9B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4" name="Google Shape;3024;p46"/>
          <p:cNvGrpSpPr/>
          <p:nvPr/>
        </p:nvGrpSpPr>
        <p:grpSpPr>
          <a:xfrm>
            <a:off x="2462612" y="1620473"/>
            <a:ext cx="140346" cy="376920"/>
            <a:chOff x="2462612" y="1684223"/>
            <a:chExt cx="140346" cy="376920"/>
          </a:xfrm>
        </p:grpSpPr>
        <p:sp>
          <p:nvSpPr>
            <p:cNvPr id="3025" name="Google Shape;3025;p46"/>
            <p:cNvSpPr/>
            <p:nvPr/>
          </p:nvSpPr>
          <p:spPr>
            <a:xfrm>
              <a:off x="2462612" y="1708199"/>
              <a:ext cx="140292" cy="352944"/>
            </a:xfrm>
            <a:custGeom>
              <a:avLst/>
              <a:gdLst/>
              <a:ahLst/>
              <a:cxnLst/>
              <a:rect l="l" t="t" r="r" b="b"/>
              <a:pathLst>
                <a:path w="5196" h="13072" extrusionOk="0">
                  <a:moveTo>
                    <a:pt x="1797" y="1"/>
                  </a:moveTo>
                  <a:lnTo>
                    <a:pt x="1797" y="2193"/>
                  </a:lnTo>
                  <a:cubicBezTo>
                    <a:pt x="1797" y="2716"/>
                    <a:pt x="1599" y="3220"/>
                    <a:pt x="1242" y="3601"/>
                  </a:cubicBezTo>
                  <a:lnTo>
                    <a:pt x="558" y="4331"/>
                  </a:lnTo>
                  <a:cubicBezTo>
                    <a:pt x="199" y="4714"/>
                    <a:pt x="1" y="5217"/>
                    <a:pt x="1" y="5740"/>
                  </a:cubicBezTo>
                  <a:lnTo>
                    <a:pt x="1" y="12169"/>
                  </a:lnTo>
                  <a:cubicBezTo>
                    <a:pt x="1" y="12668"/>
                    <a:pt x="404" y="13072"/>
                    <a:pt x="903" y="13072"/>
                  </a:cubicBezTo>
                  <a:lnTo>
                    <a:pt x="4293" y="13072"/>
                  </a:lnTo>
                  <a:cubicBezTo>
                    <a:pt x="4792" y="13072"/>
                    <a:pt x="5196" y="12668"/>
                    <a:pt x="5196" y="12169"/>
                  </a:cubicBezTo>
                  <a:lnTo>
                    <a:pt x="5196" y="5740"/>
                  </a:lnTo>
                  <a:cubicBezTo>
                    <a:pt x="5194" y="5217"/>
                    <a:pt x="4996" y="4714"/>
                    <a:pt x="4639" y="4331"/>
                  </a:cubicBezTo>
                  <a:lnTo>
                    <a:pt x="3955" y="3601"/>
                  </a:lnTo>
                  <a:cubicBezTo>
                    <a:pt x="3598" y="3220"/>
                    <a:pt x="3399" y="2716"/>
                    <a:pt x="3399" y="2193"/>
                  </a:cubicBezTo>
                  <a:lnTo>
                    <a:pt x="3399" y="1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6"/>
            <p:cNvSpPr/>
            <p:nvPr/>
          </p:nvSpPr>
          <p:spPr>
            <a:xfrm>
              <a:off x="2531624" y="1708199"/>
              <a:ext cx="71334" cy="352944"/>
            </a:xfrm>
            <a:custGeom>
              <a:avLst/>
              <a:gdLst/>
              <a:ahLst/>
              <a:cxnLst/>
              <a:rect l="l" t="t" r="r" b="b"/>
              <a:pathLst>
                <a:path w="2642" h="13072" extrusionOk="0">
                  <a:moveTo>
                    <a:pt x="0" y="1"/>
                  </a:moveTo>
                  <a:lnTo>
                    <a:pt x="0" y="2193"/>
                  </a:lnTo>
                  <a:cubicBezTo>
                    <a:pt x="0" y="2716"/>
                    <a:pt x="200" y="3220"/>
                    <a:pt x="558" y="3601"/>
                  </a:cubicBezTo>
                  <a:lnTo>
                    <a:pt x="1242" y="4331"/>
                  </a:lnTo>
                  <a:cubicBezTo>
                    <a:pt x="1599" y="4714"/>
                    <a:pt x="1799" y="5217"/>
                    <a:pt x="1799" y="5740"/>
                  </a:cubicBezTo>
                  <a:lnTo>
                    <a:pt x="1799" y="12169"/>
                  </a:lnTo>
                  <a:cubicBezTo>
                    <a:pt x="1799" y="12668"/>
                    <a:pt x="1394" y="13072"/>
                    <a:pt x="896" y="13072"/>
                  </a:cubicBezTo>
                  <a:lnTo>
                    <a:pt x="1739" y="13072"/>
                  </a:lnTo>
                  <a:cubicBezTo>
                    <a:pt x="2236" y="13072"/>
                    <a:pt x="2642" y="12668"/>
                    <a:pt x="2642" y="12169"/>
                  </a:cubicBezTo>
                  <a:lnTo>
                    <a:pt x="2642" y="5740"/>
                  </a:lnTo>
                  <a:cubicBezTo>
                    <a:pt x="2642" y="5217"/>
                    <a:pt x="2442" y="4714"/>
                    <a:pt x="2084" y="4331"/>
                  </a:cubicBezTo>
                  <a:lnTo>
                    <a:pt x="2084" y="4329"/>
                  </a:lnTo>
                  <a:lnTo>
                    <a:pt x="1401" y="3599"/>
                  </a:lnTo>
                  <a:cubicBezTo>
                    <a:pt x="1043" y="3218"/>
                    <a:pt x="843" y="2714"/>
                    <a:pt x="845" y="2191"/>
                  </a:cubicBezTo>
                  <a:lnTo>
                    <a:pt x="845" y="1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6"/>
            <p:cNvSpPr/>
            <p:nvPr/>
          </p:nvSpPr>
          <p:spPr>
            <a:xfrm>
              <a:off x="2462612" y="1863530"/>
              <a:ext cx="140292" cy="168399"/>
            </a:xfrm>
            <a:custGeom>
              <a:avLst/>
              <a:gdLst/>
              <a:ahLst/>
              <a:cxnLst/>
              <a:rect l="l" t="t" r="r" b="b"/>
              <a:pathLst>
                <a:path w="5196" h="6237" extrusionOk="0">
                  <a:moveTo>
                    <a:pt x="1" y="0"/>
                  </a:moveTo>
                  <a:lnTo>
                    <a:pt x="1" y="6237"/>
                  </a:lnTo>
                  <a:lnTo>
                    <a:pt x="5196" y="6237"/>
                  </a:lnTo>
                  <a:lnTo>
                    <a:pt x="5196" y="0"/>
                  </a:ln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6"/>
            <p:cNvSpPr/>
            <p:nvPr/>
          </p:nvSpPr>
          <p:spPr>
            <a:xfrm>
              <a:off x="2580143" y="1863530"/>
              <a:ext cx="22761" cy="168399"/>
            </a:xfrm>
            <a:custGeom>
              <a:avLst/>
              <a:gdLst/>
              <a:ahLst/>
              <a:cxnLst/>
              <a:rect l="l" t="t" r="r" b="b"/>
              <a:pathLst>
                <a:path w="843" h="6237" extrusionOk="0">
                  <a:moveTo>
                    <a:pt x="0" y="0"/>
                  </a:moveTo>
                  <a:lnTo>
                    <a:pt x="0" y="6237"/>
                  </a:lnTo>
                  <a:lnTo>
                    <a:pt x="843" y="6237"/>
                  </a:lnTo>
                  <a:lnTo>
                    <a:pt x="843" y="0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6"/>
            <p:cNvSpPr/>
            <p:nvPr/>
          </p:nvSpPr>
          <p:spPr>
            <a:xfrm>
              <a:off x="2505029" y="1684223"/>
              <a:ext cx="55512" cy="33291"/>
            </a:xfrm>
            <a:custGeom>
              <a:avLst/>
              <a:gdLst/>
              <a:ahLst/>
              <a:cxnLst/>
              <a:rect l="l" t="t" r="r" b="b"/>
              <a:pathLst>
                <a:path w="2056" h="1233" extrusionOk="0">
                  <a:moveTo>
                    <a:pt x="225" y="0"/>
                  </a:moveTo>
                  <a:cubicBezTo>
                    <a:pt x="102" y="0"/>
                    <a:pt x="1" y="101"/>
                    <a:pt x="1" y="224"/>
                  </a:cubicBezTo>
                  <a:lnTo>
                    <a:pt x="1" y="1120"/>
                  </a:lnTo>
                  <a:cubicBezTo>
                    <a:pt x="1" y="1181"/>
                    <a:pt x="50" y="1233"/>
                    <a:pt x="112" y="1233"/>
                  </a:cubicBezTo>
                  <a:lnTo>
                    <a:pt x="1943" y="1233"/>
                  </a:lnTo>
                  <a:cubicBezTo>
                    <a:pt x="2004" y="1233"/>
                    <a:pt x="2056" y="1181"/>
                    <a:pt x="2056" y="1120"/>
                  </a:cubicBezTo>
                  <a:lnTo>
                    <a:pt x="2056" y="224"/>
                  </a:lnTo>
                  <a:cubicBezTo>
                    <a:pt x="2056" y="101"/>
                    <a:pt x="1955" y="0"/>
                    <a:pt x="1830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6"/>
            <p:cNvSpPr/>
            <p:nvPr/>
          </p:nvSpPr>
          <p:spPr>
            <a:xfrm>
              <a:off x="2531678" y="1684223"/>
              <a:ext cx="28863" cy="33291"/>
            </a:xfrm>
            <a:custGeom>
              <a:avLst/>
              <a:gdLst/>
              <a:ahLst/>
              <a:cxnLst/>
              <a:rect l="l" t="t" r="r" b="b"/>
              <a:pathLst>
                <a:path w="1069" h="1233" extrusionOk="0">
                  <a:moveTo>
                    <a:pt x="0" y="0"/>
                  </a:moveTo>
                  <a:cubicBezTo>
                    <a:pt x="125" y="0"/>
                    <a:pt x="226" y="101"/>
                    <a:pt x="226" y="224"/>
                  </a:cubicBezTo>
                  <a:lnTo>
                    <a:pt x="226" y="1120"/>
                  </a:lnTo>
                  <a:cubicBezTo>
                    <a:pt x="226" y="1181"/>
                    <a:pt x="174" y="1233"/>
                    <a:pt x="113" y="1233"/>
                  </a:cubicBezTo>
                  <a:lnTo>
                    <a:pt x="956" y="1233"/>
                  </a:lnTo>
                  <a:cubicBezTo>
                    <a:pt x="1017" y="1233"/>
                    <a:pt x="1069" y="1181"/>
                    <a:pt x="1069" y="1120"/>
                  </a:cubicBezTo>
                  <a:lnTo>
                    <a:pt x="1069" y="224"/>
                  </a:lnTo>
                  <a:cubicBezTo>
                    <a:pt x="1069" y="101"/>
                    <a:pt x="968" y="0"/>
                    <a:pt x="843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6"/>
            <p:cNvSpPr/>
            <p:nvPr/>
          </p:nvSpPr>
          <p:spPr>
            <a:xfrm>
              <a:off x="2518043" y="1896902"/>
              <a:ext cx="28701" cy="45684"/>
            </a:xfrm>
            <a:custGeom>
              <a:avLst/>
              <a:gdLst/>
              <a:ahLst/>
              <a:cxnLst/>
              <a:rect l="l" t="t" r="r" b="b"/>
              <a:pathLst>
                <a:path w="1063" h="1692" extrusionOk="0">
                  <a:moveTo>
                    <a:pt x="531" y="0"/>
                  </a:moveTo>
                  <a:cubicBezTo>
                    <a:pt x="238" y="0"/>
                    <a:pt x="1" y="235"/>
                    <a:pt x="1" y="701"/>
                  </a:cubicBezTo>
                  <a:cubicBezTo>
                    <a:pt x="1" y="1168"/>
                    <a:pt x="238" y="1691"/>
                    <a:pt x="531" y="1691"/>
                  </a:cubicBezTo>
                  <a:cubicBezTo>
                    <a:pt x="825" y="1691"/>
                    <a:pt x="1062" y="1168"/>
                    <a:pt x="1062" y="701"/>
                  </a:cubicBezTo>
                  <a:cubicBezTo>
                    <a:pt x="1062" y="235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6"/>
            <p:cNvSpPr/>
            <p:nvPr/>
          </p:nvSpPr>
          <p:spPr>
            <a:xfrm>
              <a:off x="2518043" y="1957463"/>
              <a:ext cx="28701" cy="45657"/>
            </a:xfrm>
            <a:custGeom>
              <a:avLst/>
              <a:gdLst/>
              <a:ahLst/>
              <a:cxnLst/>
              <a:rect l="l" t="t" r="r" b="b"/>
              <a:pathLst>
                <a:path w="1063" h="1691" extrusionOk="0">
                  <a:moveTo>
                    <a:pt x="531" y="0"/>
                  </a:moveTo>
                  <a:cubicBezTo>
                    <a:pt x="238" y="0"/>
                    <a:pt x="1" y="523"/>
                    <a:pt x="1" y="990"/>
                  </a:cubicBezTo>
                  <a:cubicBezTo>
                    <a:pt x="1" y="1457"/>
                    <a:pt x="238" y="1691"/>
                    <a:pt x="531" y="1691"/>
                  </a:cubicBezTo>
                  <a:cubicBezTo>
                    <a:pt x="825" y="1691"/>
                    <a:pt x="1062" y="1457"/>
                    <a:pt x="1062" y="990"/>
                  </a:cubicBezTo>
                  <a:cubicBezTo>
                    <a:pt x="1062" y="523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6"/>
            <p:cNvSpPr/>
            <p:nvPr/>
          </p:nvSpPr>
          <p:spPr>
            <a:xfrm>
              <a:off x="2539832" y="1935674"/>
              <a:ext cx="45684" cy="28701"/>
            </a:xfrm>
            <a:custGeom>
              <a:avLst/>
              <a:gdLst/>
              <a:ahLst/>
              <a:cxnLst/>
              <a:rect l="l" t="t" r="r" b="b"/>
              <a:pathLst>
                <a:path w="1692" h="1063" extrusionOk="0">
                  <a:moveTo>
                    <a:pt x="991" y="0"/>
                  </a:moveTo>
                  <a:cubicBezTo>
                    <a:pt x="524" y="0"/>
                    <a:pt x="1" y="238"/>
                    <a:pt x="1" y="530"/>
                  </a:cubicBezTo>
                  <a:cubicBezTo>
                    <a:pt x="1" y="824"/>
                    <a:pt x="524" y="1062"/>
                    <a:pt x="991" y="1062"/>
                  </a:cubicBezTo>
                  <a:cubicBezTo>
                    <a:pt x="1457" y="1062"/>
                    <a:pt x="1691" y="824"/>
                    <a:pt x="1691" y="530"/>
                  </a:cubicBezTo>
                  <a:cubicBezTo>
                    <a:pt x="1691" y="238"/>
                    <a:pt x="1457" y="0"/>
                    <a:pt x="991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6"/>
            <p:cNvSpPr/>
            <p:nvPr/>
          </p:nvSpPr>
          <p:spPr>
            <a:xfrm>
              <a:off x="2479271" y="1935674"/>
              <a:ext cx="45684" cy="28701"/>
            </a:xfrm>
            <a:custGeom>
              <a:avLst/>
              <a:gdLst/>
              <a:ahLst/>
              <a:cxnLst/>
              <a:rect l="l" t="t" r="r" b="b"/>
              <a:pathLst>
                <a:path w="1692" h="1063" extrusionOk="0">
                  <a:moveTo>
                    <a:pt x="702" y="0"/>
                  </a:moveTo>
                  <a:cubicBezTo>
                    <a:pt x="235" y="0"/>
                    <a:pt x="1" y="238"/>
                    <a:pt x="1" y="530"/>
                  </a:cubicBezTo>
                  <a:cubicBezTo>
                    <a:pt x="1" y="824"/>
                    <a:pt x="235" y="1062"/>
                    <a:pt x="702" y="1062"/>
                  </a:cubicBezTo>
                  <a:cubicBezTo>
                    <a:pt x="1168" y="1062"/>
                    <a:pt x="1692" y="824"/>
                    <a:pt x="1692" y="530"/>
                  </a:cubicBezTo>
                  <a:cubicBezTo>
                    <a:pt x="1692" y="238"/>
                    <a:pt x="1168" y="0"/>
                    <a:pt x="70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6"/>
            <p:cNvSpPr/>
            <p:nvPr/>
          </p:nvSpPr>
          <p:spPr>
            <a:xfrm>
              <a:off x="2532029" y="1953008"/>
              <a:ext cx="43551" cy="38448"/>
            </a:xfrm>
            <a:custGeom>
              <a:avLst/>
              <a:gdLst/>
              <a:ahLst/>
              <a:cxnLst/>
              <a:rect l="l" t="t" r="r" b="b"/>
              <a:pathLst>
                <a:path w="1613" h="1424" extrusionOk="0">
                  <a:moveTo>
                    <a:pt x="450" y="1"/>
                  </a:moveTo>
                  <a:cubicBezTo>
                    <a:pt x="352" y="1"/>
                    <a:pt x="267" y="27"/>
                    <a:pt x="209" y="85"/>
                  </a:cubicBezTo>
                  <a:cubicBezTo>
                    <a:pt x="1" y="292"/>
                    <a:pt x="204" y="829"/>
                    <a:pt x="534" y="1159"/>
                  </a:cubicBezTo>
                  <a:cubicBezTo>
                    <a:pt x="718" y="1342"/>
                    <a:pt x="902" y="1423"/>
                    <a:pt x="1066" y="1423"/>
                  </a:cubicBezTo>
                  <a:cubicBezTo>
                    <a:pt x="1196" y="1423"/>
                    <a:pt x="1313" y="1372"/>
                    <a:pt x="1404" y="1280"/>
                  </a:cubicBezTo>
                  <a:cubicBezTo>
                    <a:pt x="1611" y="1071"/>
                    <a:pt x="1613" y="740"/>
                    <a:pt x="1283" y="410"/>
                  </a:cubicBezTo>
                  <a:cubicBezTo>
                    <a:pt x="1046" y="171"/>
                    <a:pt x="701" y="1"/>
                    <a:pt x="450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6"/>
            <p:cNvSpPr/>
            <p:nvPr/>
          </p:nvSpPr>
          <p:spPr>
            <a:xfrm>
              <a:off x="2532029" y="1908593"/>
              <a:ext cx="43551" cy="38421"/>
            </a:xfrm>
            <a:custGeom>
              <a:avLst/>
              <a:gdLst/>
              <a:ahLst/>
              <a:cxnLst/>
              <a:rect l="l" t="t" r="r" b="b"/>
              <a:pathLst>
                <a:path w="1613" h="1423" extrusionOk="0">
                  <a:moveTo>
                    <a:pt x="1065" y="0"/>
                  </a:moveTo>
                  <a:cubicBezTo>
                    <a:pt x="902" y="0"/>
                    <a:pt x="717" y="81"/>
                    <a:pt x="532" y="265"/>
                  </a:cubicBezTo>
                  <a:cubicBezTo>
                    <a:pt x="203" y="593"/>
                    <a:pt x="1" y="1132"/>
                    <a:pt x="209" y="1338"/>
                  </a:cubicBezTo>
                  <a:cubicBezTo>
                    <a:pt x="267" y="1396"/>
                    <a:pt x="351" y="1422"/>
                    <a:pt x="449" y="1422"/>
                  </a:cubicBezTo>
                  <a:cubicBezTo>
                    <a:pt x="701" y="1422"/>
                    <a:pt x="1045" y="1251"/>
                    <a:pt x="1283" y="1014"/>
                  </a:cubicBezTo>
                  <a:cubicBezTo>
                    <a:pt x="1613" y="685"/>
                    <a:pt x="1611" y="350"/>
                    <a:pt x="1404" y="144"/>
                  </a:cubicBezTo>
                  <a:cubicBezTo>
                    <a:pt x="1312" y="52"/>
                    <a:pt x="1195" y="0"/>
                    <a:pt x="1065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6"/>
            <p:cNvSpPr/>
            <p:nvPr/>
          </p:nvSpPr>
          <p:spPr>
            <a:xfrm>
              <a:off x="2489207" y="1953008"/>
              <a:ext cx="43497" cy="38448"/>
            </a:xfrm>
            <a:custGeom>
              <a:avLst/>
              <a:gdLst/>
              <a:ahLst/>
              <a:cxnLst/>
              <a:rect l="l" t="t" r="r" b="b"/>
              <a:pathLst>
                <a:path w="1611" h="1424" extrusionOk="0">
                  <a:moveTo>
                    <a:pt x="1163" y="0"/>
                  </a:moveTo>
                  <a:cubicBezTo>
                    <a:pt x="911" y="0"/>
                    <a:pt x="566" y="171"/>
                    <a:pt x="329" y="410"/>
                  </a:cubicBezTo>
                  <a:cubicBezTo>
                    <a:pt x="0" y="740"/>
                    <a:pt x="2" y="1073"/>
                    <a:pt x="209" y="1280"/>
                  </a:cubicBezTo>
                  <a:cubicBezTo>
                    <a:pt x="301" y="1372"/>
                    <a:pt x="418" y="1423"/>
                    <a:pt x="548" y="1423"/>
                  </a:cubicBezTo>
                  <a:cubicBezTo>
                    <a:pt x="711" y="1423"/>
                    <a:pt x="895" y="1342"/>
                    <a:pt x="1079" y="1159"/>
                  </a:cubicBezTo>
                  <a:cubicBezTo>
                    <a:pt x="1409" y="829"/>
                    <a:pt x="1611" y="292"/>
                    <a:pt x="1404" y="85"/>
                  </a:cubicBezTo>
                  <a:cubicBezTo>
                    <a:pt x="1346" y="26"/>
                    <a:pt x="1261" y="0"/>
                    <a:pt x="1163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6"/>
            <p:cNvSpPr/>
            <p:nvPr/>
          </p:nvSpPr>
          <p:spPr>
            <a:xfrm>
              <a:off x="2489207" y="1908566"/>
              <a:ext cx="43551" cy="38448"/>
            </a:xfrm>
            <a:custGeom>
              <a:avLst/>
              <a:gdLst/>
              <a:ahLst/>
              <a:cxnLst/>
              <a:rect l="l" t="t" r="r" b="b"/>
              <a:pathLst>
                <a:path w="1613" h="1424" extrusionOk="0">
                  <a:moveTo>
                    <a:pt x="550" y="1"/>
                  </a:moveTo>
                  <a:cubicBezTo>
                    <a:pt x="420" y="1"/>
                    <a:pt x="303" y="53"/>
                    <a:pt x="211" y="145"/>
                  </a:cubicBezTo>
                  <a:cubicBezTo>
                    <a:pt x="4" y="353"/>
                    <a:pt x="0" y="685"/>
                    <a:pt x="330" y="1015"/>
                  </a:cubicBezTo>
                  <a:cubicBezTo>
                    <a:pt x="568" y="1253"/>
                    <a:pt x="913" y="1424"/>
                    <a:pt x="1165" y="1424"/>
                  </a:cubicBezTo>
                  <a:cubicBezTo>
                    <a:pt x="1263" y="1424"/>
                    <a:pt x="1347" y="1398"/>
                    <a:pt x="1406" y="1339"/>
                  </a:cubicBezTo>
                  <a:cubicBezTo>
                    <a:pt x="1612" y="1133"/>
                    <a:pt x="1411" y="594"/>
                    <a:pt x="1081" y="266"/>
                  </a:cubicBezTo>
                  <a:cubicBezTo>
                    <a:pt x="897" y="82"/>
                    <a:pt x="713" y="1"/>
                    <a:pt x="550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6"/>
            <p:cNvSpPr/>
            <p:nvPr/>
          </p:nvSpPr>
          <p:spPr>
            <a:xfrm>
              <a:off x="2501033" y="1920959"/>
              <a:ext cx="60426" cy="58131"/>
            </a:xfrm>
            <a:custGeom>
              <a:avLst/>
              <a:gdLst/>
              <a:ahLst/>
              <a:cxnLst/>
              <a:rect l="l" t="t" r="r" b="b"/>
              <a:pathLst>
                <a:path w="2238" h="2153" extrusionOk="0">
                  <a:moveTo>
                    <a:pt x="1161" y="0"/>
                  </a:moveTo>
                  <a:cubicBezTo>
                    <a:pt x="727" y="0"/>
                    <a:pt x="333" y="262"/>
                    <a:pt x="168" y="665"/>
                  </a:cubicBezTo>
                  <a:cubicBezTo>
                    <a:pt x="0" y="1067"/>
                    <a:pt x="92" y="1530"/>
                    <a:pt x="400" y="1838"/>
                  </a:cubicBezTo>
                  <a:cubicBezTo>
                    <a:pt x="606" y="2043"/>
                    <a:pt x="881" y="2153"/>
                    <a:pt x="1160" y="2153"/>
                  </a:cubicBezTo>
                  <a:cubicBezTo>
                    <a:pt x="1299" y="2153"/>
                    <a:pt x="1439" y="2126"/>
                    <a:pt x="1573" y="2070"/>
                  </a:cubicBezTo>
                  <a:cubicBezTo>
                    <a:pt x="1976" y="1904"/>
                    <a:pt x="2238" y="1511"/>
                    <a:pt x="2238" y="1075"/>
                  </a:cubicBezTo>
                  <a:cubicBezTo>
                    <a:pt x="2238" y="482"/>
                    <a:pt x="1756" y="0"/>
                    <a:pt x="1161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6"/>
            <p:cNvSpPr/>
            <p:nvPr/>
          </p:nvSpPr>
          <p:spPr>
            <a:xfrm>
              <a:off x="2521013" y="1920959"/>
              <a:ext cx="43551" cy="58158"/>
            </a:xfrm>
            <a:custGeom>
              <a:avLst/>
              <a:gdLst/>
              <a:ahLst/>
              <a:cxnLst/>
              <a:rect l="l" t="t" r="r" b="b"/>
              <a:pathLst>
                <a:path w="1613" h="2154" extrusionOk="0">
                  <a:moveTo>
                    <a:pt x="421" y="0"/>
                  </a:moveTo>
                  <a:cubicBezTo>
                    <a:pt x="277" y="0"/>
                    <a:pt x="134" y="29"/>
                    <a:pt x="0" y="86"/>
                  </a:cubicBezTo>
                  <a:cubicBezTo>
                    <a:pt x="397" y="255"/>
                    <a:pt x="655" y="645"/>
                    <a:pt x="655" y="1075"/>
                  </a:cubicBezTo>
                  <a:cubicBezTo>
                    <a:pt x="655" y="1508"/>
                    <a:pt x="397" y="1898"/>
                    <a:pt x="0" y="2067"/>
                  </a:cubicBezTo>
                  <a:cubicBezTo>
                    <a:pt x="139" y="2126"/>
                    <a:pt x="282" y="2153"/>
                    <a:pt x="422" y="2153"/>
                  </a:cubicBezTo>
                  <a:cubicBezTo>
                    <a:pt x="915" y="2153"/>
                    <a:pt x="1371" y="1811"/>
                    <a:pt x="1477" y="1291"/>
                  </a:cubicBezTo>
                  <a:cubicBezTo>
                    <a:pt x="1612" y="624"/>
                    <a:pt x="1103" y="0"/>
                    <a:pt x="421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1" name="Google Shape;3041;p46"/>
          <p:cNvGrpSpPr/>
          <p:nvPr/>
        </p:nvGrpSpPr>
        <p:grpSpPr>
          <a:xfrm>
            <a:off x="7281950" y="3427394"/>
            <a:ext cx="284850" cy="376947"/>
            <a:chOff x="7281950" y="3491144"/>
            <a:chExt cx="284850" cy="376947"/>
          </a:xfrm>
        </p:grpSpPr>
        <p:sp>
          <p:nvSpPr>
            <p:cNvPr id="3042" name="Google Shape;3042;p46"/>
            <p:cNvSpPr/>
            <p:nvPr/>
          </p:nvSpPr>
          <p:spPr>
            <a:xfrm>
              <a:off x="7398077" y="3491144"/>
              <a:ext cx="52542" cy="244998"/>
            </a:xfrm>
            <a:custGeom>
              <a:avLst/>
              <a:gdLst/>
              <a:ahLst/>
              <a:cxnLst/>
              <a:rect l="l" t="t" r="r" b="b"/>
              <a:pathLst>
                <a:path w="1946" h="9074" extrusionOk="0">
                  <a:moveTo>
                    <a:pt x="973" y="1"/>
                  </a:moveTo>
                  <a:cubicBezTo>
                    <a:pt x="429" y="1"/>
                    <a:pt x="0" y="527"/>
                    <a:pt x="11" y="1162"/>
                  </a:cubicBezTo>
                  <a:lnTo>
                    <a:pt x="158" y="9073"/>
                  </a:lnTo>
                  <a:lnTo>
                    <a:pt x="1789" y="9073"/>
                  </a:lnTo>
                  <a:lnTo>
                    <a:pt x="1934" y="1162"/>
                  </a:lnTo>
                  <a:cubicBezTo>
                    <a:pt x="1946" y="527"/>
                    <a:pt x="1517" y="1"/>
                    <a:pt x="973" y="1"/>
                  </a:cubicBezTo>
                  <a:close/>
                </a:path>
              </a:pathLst>
            </a:custGeom>
            <a:solidFill>
              <a:srgbClr val="E199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6"/>
            <p:cNvSpPr/>
            <p:nvPr/>
          </p:nvSpPr>
          <p:spPr>
            <a:xfrm>
              <a:off x="7412981" y="3491144"/>
              <a:ext cx="37692" cy="244998"/>
            </a:xfrm>
            <a:custGeom>
              <a:avLst/>
              <a:gdLst/>
              <a:ahLst/>
              <a:cxnLst/>
              <a:rect l="l" t="t" r="r" b="b"/>
              <a:pathLst>
                <a:path w="1396" h="9074" extrusionOk="0">
                  <a:moveTo>
                    <a:pt x="421" y="1"/>
                  </a:moveTo>
                  <a:cubicBezTo>
                    <a:pt x="274" y="1"/>
                    <a:pt x="129" y="40"/>
                    <a:pt x="1" y="115"/>
                  </a:cubicBezTo>
                  <a:cubicBezTo>
                    <a:pt x="327" y="303"/>
                    <a:pt x="549" y="703"/>
                    <a:pt x="541" y="1162"/>
                  </a:cubicBezTo>
                  <a:lnTo>
                    <a:pt x="394" y="9073"/>
                  </a:lnTo>
                  <a:lnTo>
                    <a:pt x="1237" y="9073"/>
                  </a:lnTo>
                  <a:lnTo>
                    <a:pt x="1384" y="1162"/>
                  </a:lnTo>
                  <a:cubicBezTo>
                    <a:pt x="1395" y="527"/>
                    <a:pt x="965" y="1"/>
                    <a:pt x="421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6"/>
            <p:cNvSpPr/>
            <p:nvPr/>
          </p:nvSpPr>
          <p:spPr>
            <a:xfrm>
              <a:off x="7281950" y="3658760"/>
              <a:ext cx="284850" cy="209277"/>
            </a:xfrm>
            <a:custGeom>
              <a:avLst/>
              <a:gdLst/>
              <a:ahLst/>
              <a:cxnLst/>
              <a:rect l="l" t="t" r="r" b="b"/>
              <a:pathLst>
                <a:path w="10550" h="7751" extrusionOk="0">
                  <a:moveTo>
                    <a:pt x="3355" y="0"/>
                  </a:moveTo>
                  <a:cubicBezTo>
                    <a:pt x="3032" y="0"/>
                    <a:pt x="2660" y="49"/>
                    <a:pt x="2231" y="169"/>
                  </a:cubicBezTo>
                  <a:cubicBezTo>
                    <a:pt x="0" y="793"/>
                    <a:pt x="65" y="7751"/>
                    <a:pt x="5274" y="7751"/>
                  </a:cubicBezTo>
                  <a:cubicBezTo>
                    <a:pt x="10485" y="7751"/>
                    <a:pt x="10550" y="793"/>
                    <a:pt x="8319" y="169"/>
                  </a:cubicBezTo>
                  <a:cubicBezTo>
                    <a:pt x="7890" y="49"/>
                    <a:pt x="7518" y="0"/>
                    <a:pt x="7195" y="0"/>
                  </a:cubicBezTo>
                  <a:cubicBezTo>
                    <a:pt x="6813" y="0"/>
                    <a:pt x="6501" y="69"/>
                    <a:pt x="6247" y="171"/>
                  </a:cubicBezTo>
                  <a:cubicBezTo>
                    <a:pt x="5935" y="296"/>
                    <a:pt x="5605" y="358"/>
                    <a:pt x="5275" y="358"/>
                  </a:cubicBezTo>
                  <a:cubicBezTo>
                    <a:pt x="4945" y="358"/>
                    <a:pt x="4615" y="296"/>
                    <a:pt x="4303" y="171"/>
                  </a:cubicBezTo>
                  <a:cubicBezTo>
                    <a:pt x="4049" y="69"/>
                    <a:pt x="3737" y="0"/>
                    <a:pt x="3355" y="0"/>
                  </a:cubicBezTo>
                  <a:close/>
                </a:path>
              </a:pathLst>
            </a:custGeom>
            <a:solidFill>
              <a:srgbClr val="FF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6"/>
            <p:cNvSpPr/>
            <p:nvPr/>
          </p:nvSpPr>
          <p:spPr>
            <a:xfrm>
              <a:off x="7412981" y="3658733"/>
              <a:ext cx="153819" cy="209358"/>
            </a:xfrm>
            <a:custGeom>
              <a:avLst/>
              <a:gdLst/>
              <a:ahLst/>
              <a:cxnLst/>
              <a:rect l="l" t="t" r="r" b="b"/>
              <a:pathLst>
                <a:path w="5697" h="7754" extrusionOk="0">
                  <a:moveTo>
                    <a:pt x="2340" y="0"/>
                  </a:moveTo>
                  <a:cubicBezTo>
                    <a:pt x="2194" y="0"/>
                    <a:pt x="2059" y="10"/>
                    <a:pt x="1934" y="28"/>
                  </a:cubicBezTo>
                  <a:cubicBezTo>
                    <a:pt x="2166" y="59"/>
                    <a:pt x="2397" y="105"/>
                    <a:pt x="2623" y="170"/>
                  </a:cubicBezTo>
                  <a:cubicBezTo>
                    <a:pt x="4792" y="777"/>
                    <a:pt x="4791" y="7372"/>
                    <a:pt x="1" y="7737"/>
                  </a:cubicBezTo>
                  <a:cubicBezTo>
                    <a:pt x="137" y="7747"/>
                    <a:pt x="277" y="7754"/>
                    <a:pt x="421" y="7754"/>
                  </a:cubicBezTo>
                  <a:cubicBezTo>
                    <a:pt x="5632" y="7754"/>
                    <a:pt x="5697" y="794"/>
                    <a:pt x="3466" y="170"/>
                  </a:cubicBezTo>
                  <a:cubicBezTo>
                    <a:pt x="3036" y="50"/>
                    <a:pt x="2663" y="0"/>
                    <a:pt x="2340" y="0"/>
                  </a:cubicBezTo>
                  <a:close/>
                </a:path>
              </a:pathLst>
            </a:custGeom>
            <a:solidFill>
              <a:srgbClr val="AA6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6"/>
            <p:cNvSpPr/>
            <p:nvPr/>
          </p:nvSpPr>
          <p:spPr>
            <a:xfrm>
              <a:off x="7304414" y="3658760"/>
              <a:ext cx="243837" cy="124902"/>
            </a:xfrm>
            <a:custGeom>
              <a:avLst/>
              <a:gdLst/>
              <a:ahLst/>
              <a:cxnLst/>
              <a:rect l="l" t="t" r="r" b="b"/>
              <a:pathLst>
                <a:path w="9031" h="4626" extrusionOk="0">
                  <a:moveTo>
                    <a:pt x="2522" y="0"/>
                  </a:moveTo>
                  <a:cubicBezTo>
                    <a:pt x="2199" y="0"/>
                    <a:pt x="1827" y="49"/>
                    <a:pt x="1397" y="169"/>
                  </a:cubicBezTo>
                  <a:cubicBezTo>
                    <a:pt x="522" y="414"/>
                    <a:pt x="1" y="1634"/>
                    <a:pt x="4" y="3026"/>
                  </a:cubicBezTo>
                  <a:lnTo>
                    <a:pt x="35" y="3026"/>
                  </a:lnTo>
                  <a:cubicBezTo>
                    <a:pt x="672" y="2996"/>
                    <a:pt x="541" y="1622"/>
                    <a:pt x="2054" y="1622"/>
                  </a:cubicBezTo>
                  <a:cubicBezTo>
                    <a:pt x="2084" y="1622"/>
                    <a:pt x="2116" y="1623"/>
                    <a:pt x="2148" y="1624"/>
                  </a:cubicBezTo>
                  <a:cubicBezTo>
                    <a:pt x="3762" y="1682"/>
                    <a:pt x="3437" y="4493"/>
                    <a:pt x="4314" y="4619"/>
                  </a:cubicBezTo>
                  <a:cubicBezTo>
                    <a:pt x="4341" y="4623"/>
                    <a:pt x="4367" y="4625"/>
                    <a:pt x="4392" y="4625"/>
                  </a:cubicBezTo>
                  <a:cubicBezTo>
                    <a:pt x="5157" y="4625"/>
                    <a:pt x="4653" y="2774"/>
                    <a:pt x="5847" y="2339"/>
                  </a:cubicBezTo>
                  <a:cubicBezTo>
                    <a:pt x="5938" y="2305"/>
                    <a:pt x="6026" y="2290"/>
                    <a:pt x="6111" y="2290"/>
                  </a:cubicBezTo>
                  <a:cubicBezTo>
                    <a:pt x="6953" y="2290"/>
                    <a:pt x="7543" y="3765"/>
                    <a:pt x="8420" y="3765"/>
                  </a:cubicBezTo>
                  <a:cubicBezTo>
                    <a:pt x="8553" y="3765"/>
                    <a:pt x="8694" y="3731"/>
                    <a:pt x="8842" y="3652"/>
                  </a:cubicBezTo>
                  <a:cubicBezTo>
                    <a:pt x="9030" y="2016"/>
                    <a:pt x="8490" y="451"/>
                    <a:pt x="7487" y="169"/>
                  </a:cubicBezTo>
                  <a:cubicBezTo>
                    <a:pt x="7058" y="49"/>
                    <a:pt x="6686" y="0"/>
                    <a:pt x="6362" y="0"/>
                  </a:cubicBezTo>
                  <a:cubicBezTo>
                    <a:pt x="5980" y="0"/>
                    <a:pt x="5667" y="69"/>
                    <a:pt x="5413" y="171"/>
                  </a:cubicBezTo>
                  <a:cubicBezTo>
                    <a:pt x="5102" y="296"/>
                    <a:pt x="4772" y="358"/>
                    <a:pt x="4443" y="358"/>
                  </a:cubicBezTo>
                  <a:cubicBezTo>
                    <a:pt x="4113" y="358"/>
                    <a:pt x="3783" y="296"/>
                    <a:pt x="3471" y="171"/>
                  </a:cubicBezTo>
                  <a:cubicBezTo>
                    <a:pt x="3217" y="69"/>
                    <a:pt x="2905" y="0"/>
                    <a:pt x="2522" y="0"/>
                  </a:cubicBezTo>
                  <a:close/>
                </a:path>
              </a:pathLst>
            </a:custGeom>
            <a:solidFill>
              <a:srgbClr val="9B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6"/>
            <p:cNvSpPr/>
            <p:nvPr/>
          </p:nvSpPr>
          <p:spPr>
            <a:xfrm>
              <a:off x="7465172" y="3658733"/>
              <a:ext cx="83079" cy="101709"/>
            </a:xfrm>
            <a:custGeom>
              <a:avLst/>
              <a:gdLst/>
              <a:ahLst/>
              <a:cxnLst/>
              <a:rect l="l" t="t" r="r" b="b"/>
              <a:pathLst>
                <a:path w="3077" h="3767" extrusionOk="0">
                  <a:moveTo>
                    <a:pt x="407" y="0"/>
                  </a:moveTo>
                  <a:cubicBezTo>
                    <a:pt x="261" y="0"/>
                    <a:pt x="126" y="10"/>
                    <a:pt x="1" y="28"/>
                  </a:cubicBezTo>
                  <a:cubicBezTo>
                    <a:pt x="233" y="59"/>
                    <a:pt x="464" y="105"/>
                    <a:pt x="690" y="170"/>
                  </a:cubicBezTo>
                  <a:cubicBezTo>
                    <a:pt x="1695" y="452"/>
                    <a:pt x="2234" y="2017"/>
                    <a:pt x="2047" y="3654"/>
                  </a:cubicBezTo>
                  <a:lnTo>
                    <a:pt x="2046" y="3654"/>
                  </a:lnTo>
                  <a:cubicBezTo>
                    <a:pt x="2181" y="3725"/>
                    <a:pt x="2321" y="3767"/>
                    <a:pt x="2469" y="3767"/>
                  </a:cubicBezTo>
                  <a:cubicBezTo>
                    <a:pt x="2602" y="3767"/>
                    <a:pt x="2741" y="3733"/>
                    <a:pt x="2890" y="3654"/>
                  </a:cubicBezTo>
                  <a:cubicBezTo>
                    <a:pt x="3076" y="2018"/>
                    <a:pt x="2538" y="452"/>
                    <a:pt x="1533" y="170"/>
                  </a:cubicBezTo>
                  <a:cubicBezTo>
                    <a:pt x="1103" y="50"/>
                    <a:pt x="730" y="0"/>
                    <a:pt x="407" y="0"/>
                  </a:cubicBezTo>
                  <a:close/>
                </a:path>
              </a:pathLst>
            </a:custGeom>
            <a:solidFill>
              <a:srgbClr val="8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6"/>
            <p:cNvSpPr/>
            <p:nvPr/>
          </p:nvSpPr>
          <p:spPr>
            <a:xfrm>
              <a:off x="7410686" y="3720590"/>
              <a:ext cx="47331" cy="63072"/>
            </a:xfrm>
            <a:custGeom>
              <a:avLst/>
              <a:gdLst/>
              <a:ahLst/>
              <a:cxnLst/>
              <a:rect l="l" t="t" r="r" b="b"/>
              <a:pathLst>
                <a:path w="1753" h="2336" extrusionOk="0">
                  <a:moveTo>
                    <a:pt x="1332" y="0"/>
                  </a:moveTo>
                  <a:cubicBezTo>
                    <a:pt x="1247" y="0"/>
                    <a:pt x="1159" y="15"/>
                    <a:pt x="1068" y="49"/>
                  </a:cubicBezTo>
                  <a:cubicBezTo>
                    <a:pt x="180" y="372"/>
                    <a:pt x="231" y="1481"/>
                    <a:pt x="0" y="2027"/>
                  </a:cubicBezTo>
                  <a:cubicBezTo>
                    <a:pt x="99" y="2194"/>
                    <a:pt x="219" y="2307"/>
                    <a:pt x="378" y="2329"/>
                  </a:cubicBezTo>
                  <a:cubicBezTo>
                    <a:pt x="405" y="2333"/>
                    <a:pt x="431" y="2335"/>
                    <a:pt x="456" y="2335"/>
                  </a:cubicBezTo>
                  <a:cubicBezTo>
                    <a:pt x="1184" y="2335"/>
                    <a:pt x="762" y="654"/>
                    <a:pt x="1752" y="119"/>
                  </a:cubicBezTo>
                  <a:cubicBezTo>
                    <a:pt x="1618" y="45"/>
                    <a:pt x="1479" y="0"/>
                    <a:pt x="1332" y="0"/>
                  </a:cubicBezTo>
                  <a:close/>
                </a:path>
              </a:pathLst>
            </a:custGeom>
            <a:solidFill>
              <a:srgbClr val="8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6"/>
            <p:cNvSpPr/>
            <p:nvPr/>
          </p:nvSpPr>
          <p:spPr>
            <a:xfrm>
              <a:off x="7418975" y="3802103"/>
              <a:ext cx="25380" cy="31779"/>
            </a:xfrm>
            <a:custGeom>
              <a:avLst/>
              <a:gdLst/>
              <a:ahLst/>
              <a:cxnLst/>
              <a:rect l="l" t="t" r="r" b="b"/>
              <a:pathLst>
                <a:path w="940" h="1177" extrusionOk="0">
                  <a:moveTo>
                    <a:pt x="469" y="1"/>
                  </a:moveTo>
                  <a:cubicBezTo>
                    <a:pt x="211" y="1"/>
                    <a:pt x="1" y="264"/>
                    <a:pt x="1" y="589"/>
                  </a:cubicBezTo>
                  <a:cubicBezTo>
                    <a:pt x="1" y="914"/>
                    <a:pt x="211" y="1177"/>
                    <a:pt x="469" y="1177"/>
                  </a:cubicBezTo>
                  <a:cubicBezTo>
                    <a:pt x="729" y="1177"/>
                    <a:pt x="939" y="914"/>
                    <a:pt x="939" y="589"/>
                  </a:cubicBezTo>
                  <a:cubicBezTo>
                    <a:pt x="939" y="264"/>
                    <a:pt x="729" y="1"/>
                    <a:pt x="469" y="1"/>
                  </a:cubicBezTo>
                  <a:close/>
                </a:path>
              </a:pathLst>
            </a:custGeom>
            <a:solidFill>
              <a:srgbClr val="9B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0" name="Google Shape;3050;p46"/>
          <p:cNvGrpSpPr/>
          <p:nvPr/>
        </p:nvGrpSpPr>
        <p:grpSpPr>
          <a:xfrm>
            <a:off x="1528493" y="3427394"/>
            <a:ext cx="377487" cy="376893"/>
            <a:chOff x="1528493" y="3491144"/>
            <a:chExt cx="377487" cy="376893"/>
          </a:xfrm>
        </p:grpSpPr>
        <p:sp>
          <p:nvSpPr>
            <p:cNvPr id="3051" name="Google Shape;3051;p46"/>
            <p:cNvSpPr/>
            <p:nvPr/>
          </p:nvSpPr>
          <p:spPr>
            <a:xfrm>
              <a:off x="1624640" y="3491144"/>
              <a:ext cx="33399" cy="85752"/>
            </a:xfrm>
            <a:custGeom>
              <a:avLst/>
              <a:gdLst/>
              <a:ahLst/>
              <a:cxnLst/>
              <a:rect l="l" t="t" r="r" b="b"/>
              <a:pathLst>
                <a:path w="1237" h="3176" extrusionOk="0">
                  <a:moveTo>
                    <a:pt x="110" y="1"/>
                  </a:moveTo>
                  <a:cubicBezTo>
                    <a:pt x="50" y="1"/>
                    <a:pt x="1" y="50"/>
                    <a:pt x="1" y="110"/>
                  </a:cubicBezTo>
                  <a:lnTo>
                    <a:pt x="1" y="3175"/>
                  </a:lnTo>
                  <a:lnTo>
                    <a:pt x="1236" y="3175"/>
                  </a:lnTo>
                  <a:lnTo>
                    <a:pt x="1236" y="110"/>
                  </a:lnTo>
                  <a:cubicBezTo>
                    <a:pt x="1236" y="50"/>
                    <a:pt x="1189" y="1"/>
                    <a:pt x="1129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46"/>
            <p:cNvSpPr/>
            <p:nvPr/>
          </p:nvSpPr>
          <p:spPr>
            <a:xfrm>
              <a:off x="1624640" y="3491144"/>
              <a:ext cx="33399" cy="92799"/>
            </a:xfrm>
            <a:custGeom>
              <a:avLst/>
              <a:gdLst/>
              <a:ahLst/>
              <a:cxnLst/>
              <a:rect l="l" t="t" r="r" b="b"/>
              <a:pathLst>
                <a:path w="1237" h="3437" extrusionOk="0">
                  <a:moveTo>
                    <a:pt x="110" y="1"/>
                  </a:moveTo>
                  <a:cubicBezTo>
                    <a:pt x="50" y="1"/>
                    <a:pt x="1" y="50"/>
                    <a:pt x="1" y="110"/>
                  </a:cubicBezTo>
                  <a:lnTo>
                    <a:pt x="1" y="3437"/>
                  </a:lnTo>
                  <a:lnTo>
                    <a:pt x="1236" y="3437"/>
                  </a:lnTo>
                  <a:lnTo>
                    <a:pt x="1236" y="110"/>
                  </a:lnTo>
                  <a:cubicBezTo>
                    <a:pt x="1236" y="50"/>
                    <a:pt x="1189" y="1"/>
                    <a:pt x="1129" y="1"/>
                  </a:cubicBezTo>
                  <a:close/>
                </a:path>
              </a:pathLst>
            </a:custGeom>
            <a:solidFill>
              <a:srgbClr val="EEF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46"/>
            <p:cNvSpPr/>
            <p:nvPr/>
          </p:nvSpPr>
          <p:spPr>
            <a:xfrm>
              <a:off x="1624640" y="3515579"/>
              <a:ext cx="33399" cy="36909"/>
            </a:xfrm>
            <a:custGeom>
              <a:avLst/>
              <a:gdLst/>
              <a:ahLst/>
              <a:cxnLst/>
              <a:rect l="l" t="t" r="r" b="b"/>
              <a:pathLst>
                <a:path w="1237" h="1367" extrusionOk="0">
                  <a:moveTo>
                    <a:pt x="1" y="0"/>
                  </a:moveTo>
                  <a:lnTo>
                    <a:pt x="1" y="983"/>
                  </a:lnTo>
                  <a:lnTo>
                    <a:pt x="1236" y="1366"/>
                  </a:lnTo>
                  <a:lnTo>
                    <a:pt x="1236" y="38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46"/>
            <p:cNvSpPr/>
            <p:nvPr/>
          </p:nvSpPr>
          <p:spPr>
            <a:xfrm>
              <a:off x="1786937" y="3618260"/>
              <a:ext cx="119043" cy="121797"/>
            </a:xfrm>
            <a:custGeom>
              <a:avLst/>
              <a:gdLst/>
              <a:ahLst/>
              <a:cxnLst/>
              <a:rect l="l" t="t" r="r" b="b"/>
              <a:pathLst>
                <a:path w="4409" h="4511" extrusionOk="0">
                  <a:moveTo>
                    <a:pt x="0" y="1"/>
                  </a:moveTo>
                  <a:lnTo>
                    <a:pt x="0" y="842"/>
                  </a:lnTo>
                  <a:lnTo>
                    <a:pt x="2990" y="842"/>
                  </a:lnTo>
                  <a:cubicBezTo>
                    <a:pt x="3308" y="842"/>
                    <a:pt x="3566" y="1100"/>
                    <a:pt x="3566" y="1420"/>
                  </a:cubicBezTo>
                  <a:lnTo>
                    <a:pt x="3566" y="2039"/>
                  </a:lnTo>
                  <a:cubicBezTo>
                    <a:pt x="3566" y="2939"/>
                    <a:pt x="2836" y="3668"/>
                    <a:pt x="1937" y="3668"/>
                  </a:cubicBezTo>
                  <a:lnTo>
                    <a:pt x="0" y="3668"/>
                  </a:lnTo>
                  <a:lnTo>
                    <a:pt x="0" y="4511"/>
                  </a:lnTo>
                  <a:lnTo>
                    <a:pt x="1937" y="4511"/>
                  </a:lnTo>
                  <a:cubicBezTo>
                    <a:pt x="3303" y="4511"/>
                    <a:pt x="4409" y="3403"/>
                    <a:pt x="4409" y="2039"/>
                  </a:cubicBezTo>
                  <a:lnTo>
                    <a:pt x="4407" y="2039"/>
                  </a:lnTo>
                  <a:lnTo>
                    <a:pt x="4407" y="1418"/>
                  </a:lnTo>
                  <a:cubicBezTo>
                    <a:pt x="4407" y="635"/>
                    <a:pt x="3773" y="1"/>
                    <a:pt x="2990" y="1"/>
                  </a:cubicBez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46"/>
            <p:cNvSpPr/>
            <p:nvPr/>
          </p:nvSpPr>
          <p:spPr>
            <a:xfrm>
              <a:off x="1563944" y="3576869"/>
              <a:ext cx="239625" cy="245214"/>
            </a:xfrm>
            <a:custGeom>
              <a:avLst/>
              <a:gdLst/>
              <a:ahLst/>
              <a:cxnLst/>
              <a:rect l="l" t="t" r="r" b="b"/>
              <a:pathLst>
                <a:path w="8875" h="9082" extrusionOk="0">
                  <a:moveTo>
                    <a:pt x="308" y="0"/>
                  </a:moveTo>
                  <a:cubicBezTo>
                    <a:pt x="139" y="0"/>
                    <a:pt x="0" y="137"/>
                    <a:pt x="0" y="308"/>
                  </a:cubicBezTo>
                  <a:lnTo>
                    <a:pt x="0" y="7018"/>
                  </a:lnTo>
                  <a:cubicBezTo>
                    <a:pt x="0" y="8156"/>
                    <a:pt x="924" y="9081"/>
                    <a:pt x="2064" y="9081"/>
                  </a:cubicBezTo>
                  <a:lnTo>
                    <a:pt x="6811" y="9081"/>
                  </a:lnTo>
                  <a:cubicBezTo>
                    <a:pt x="7951" y="9081"/>
                    <a:pt x="8875" y="8156"/>
                    <a:pt x="8875" y="7018"/>
                  </a:cubicBezTo>
                  <a:lnTo>
                    <a:pt x="8875" y="308"/>
                  </a:lnTo>
                  <a:cubicBezTo>
                    <a:pt x="8875" y="137"/>
                    <a:pt x="8738" y="0"/>
                    <a:pt x="8567" y="0"/>
                  </a:cubicBez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46"/>
            <p:cNvSpPr/>
            <p:nvPr/>
          </p:nvSpPr>
          <p:spPr>
            <a:xfrm>
              <a:off x="1725593" y="3576869"/>
              <a:ext cx="78030" cy="245160"/>
            </a:xfrm>
            <a:custGeom>
              <a:avLst/>
              <a:gdLst/>
              <a:ahLst/>
              <a:cxnLst/>
              <a:rect l="l" t="t" r="r" b="b"/>
              <a:pathLst>
                <a:path w="2890" h="9080" extrusionOk="0">
                  <a:moveTo>
                    <a:pt x="1739" y="0"/>
                  </a:moveTo>
                  <a:cubicBezTo>
                    <a:pt x="1910" y="0"/>
                    <a:pt x="2046" y="141"/>
                    <a:pt x="2046" y="312"/>
                  </a:cubicBezTo>
                  <a:lnTo>
                    <a:pt x="2046" y="6999"/>
                  </a:lnTo>
                  <a:cubicBezTo>
                    <a:pt x="2046" y="8148"/>
                    <a:pt x="1130" y="9080"/>
                    <a:pt x="0" y="9080"/>
                  </a:cubicBezTo>
                  <a:lnTo>
                    <a:pt x="841" y="9080"/>
                  </a:lnTo>
                  <a:cubicBezTo>
                    <a:pt x="1971" y="9080"/>
                    <a:pt x="2888" y="8148"/>
                    <a:pt x="2888" y="6999"/>
                  </a:cubicBezTo>
                  <a:lnTo>
                    <a:pt x="2888" y="312"/>
                  </a:lnTo>
                  <a:cubicBezTo>
                    <a:pt x="2889" y="141"/>
                    <a:pt x="2753" y="0"/>
                    <a:pt x="2582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46"/>
            <p:cNvSpPr/>
            <p:nvPr/>
          </p:nvSpPr>
          <p:spPr>
            <a:xfrm>
              <a:off x="1558625" y="3840524"/>
              <a:ext cx="250263" cy="27513"/>
            </a:xfrm>
            <a:custGeom>
              <a:avLst/>
              <a:gdLst/>
              <a:ahLst/>
              <a:cxnLst/>
              <a:rect l="l" t="t" r="r" b="b"/>
              <a:pathLst>
                <a:path w="9269" h="1019" extrusionOk="0">
                  <a:moveTo>
                    <a:pt x="1" y="0"/>
                  </a:moveTo>
                  <a:lnTo>
                    <a:pt x="302" y="547"/>
                  </a:lnTo>
                  <a:cubicBezTo>
                    <a:pt x="464" y="843"/>
                    <a:pt x="738" y="1019"/>
                    <a:pt x="1032" y="1019"/>
                  </a:cubicBezTo>
                  <a:lnTo>
                    <a:pt x="8239" y="1019"/>
                  </a:lnTo>
                  <a:cubicBezTo>
                    <a:pt x="8531" y="1019"/>
                    <a:pt x="8805" y="843"/>
                    <a:pt x="8967" y="547"/>
                  </a:cubicBezTo>
                  <a:lnTo>
                    <a:pt x="9268" y="0"/>
                  </a:lnTo>
                  <a:close/>
                </a:path>
              </a:pathLst>
            </a:custGeom>
            <a:solidFill>
              <a:srgbClr val="CBE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46"/>
            <p:cNvSpPr/>
            <p:nvPr/>
          </p:nvSpPr>
          <p:spPr>
            <a:xfrm>
              <a:off x="1667138" y="3630815"/>
              <a:ext cx="33237" cy="52893"/>
            </a:xfrm>
            <a:custGeom>
              <a:avLst/>
              <a:gdLst/>
              <a:ahLst/>
              <a:cxnLst/>
              <a:rect l="l" t="t" r="r" b="b"/>
              <a:pathLst>
                <a:path w="1231" h="1959" extrusionOk="0">
                  <a:moveTo>
                    <a:pt x="616" y="1"/>
                  </a:moveTo>
                  <a:cubicBezTo>
                    <a:pt x="276" y="1"/>
                    <a:pt x="1" y="273"/>
                    <a:pt x="1" y="813"/>
                  </a:cubicBezTo>
                  <a:cubicBezTo>
                    <a:pt x="1" y="1353"/>
                    <a:pt x="276" y="1958"/>
                    <a:pt x="616" y="1958"/>
                  </a:cubicBezTo>
                  <a:cubicBezTo>
                    <a:pt x="955" y="1958"/>
                    <a:pt x="1230" y="1353"/>
                    <a:pt x="1230" y="813"/>
                  </a:cubicBezTo>
                  <a:cubicBezTo>
                    <a:pt x="1230" y="271"/>
                    <a:pt x="955" y="1"/>
                    <a:pt x="616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46"/>
            <p:cNvSpPr/>
            <p:nvPr/>
          </p:nvSpPr>
          <p:spPr>
            <a:xfrm>
              <a:off x="1667138" y="3700988"/>
              <a:ext cx="33237" cy="52920"/>
            </a:xfrm>
            <a:custGeom>
              <a:avLst/>
              <a:gdLst/>
              <a:ahLst/>
              <a:cxnLst/>
              <a:rect l="l" t="t" r="r" b="b"/>
              <a:pathLst>
                <a:path w="1231" h="1960" extrusionOk="0">
                  <a:moveTo>
                    <a:pt x="616" y="0"/>
                  </a:moveTo>
                  <a:cubicBezTo>
                    <a:pt x="276" y="0"/>
                    <a:pt x="1" y="605"/>
                    <a:pt x="1" y="1147"/>
                  </a:cubicBezTo>
                  <a:cubicBezTo>
                    <a:pt x="1" y="1688"/>
                    <a:pt x="276" y="1959"/>
                    <a:pt x="616" y="1959"/>
                  </a:cubicBezTo>
                  <a:cubicBezTo>
                    <a:pt x="955" y="1959"/>
                    <a:pt x="1230" y="1688"/>
                    <a:pt x="1230" y="1147"/>
                  </a:cubicBezTo>
                  <a:cubicBezTo>
                    <a:pt x="1230" y="605"/>
                    <a:pt x="955" y="0"/>
                    <a:pt x="616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46"/>
            <p:cNvSpPr/>
            <p:nvPr/>
          </p:nvSpPr>
          <p:spPr>
            <a:xfrm>
              <a:off x="1692356" y="3675743"/>
              <a:ext cx="52920" cy="33210"/>
            </a:xfrm>
            <a:custGeom>
              <a:avLst/>
              <a:gdLst/>
              <a:ahLst/>
              <a:cxnLst/>
              <a:rect l="l" t="t" r="r" b="b"/>
              <a:pathLst>
                <a:path w="1960" h="1230" extrusionOk="0">
                  <a:moveTo>
                    <a:pt x="1147" y="0"/>
                  </a:moveTo>
                  <a:cubicBezTo>
                    <a:pt x="607" y="0"/>
                    <a:pt x="0" y="275"/>
                    <a:pt x="0" y="616"/>
                  </a:cubicBezTo>
                  <a:cubicBezTo>
                    <a:pt x="0" y="954"/>
                    <a:pt x="607" y="1229"/>
                    <a:pt x="1147" y="1229"/>
                  </a:cubicBezTo>
                  <a:cubicBezTo>
                    <a:pt x="1689" y="1229"/>
                    <a:pt x="1959" y="954"/>
                    <a:pt x="1959" y="616"/>
                  </a:cubicBezTo>
                  <a:cubicBezTo>
                    <a:pt x="1959" y="275"/>
                    <a:pt x="1688" y="0"/>
                    <a:pt x="1147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46"/>
            <p:cNvSpPr/>
            <p:nvPr/>
          </p:nvSpPr>
          <p:spPr>
            <a:xfrm>
              <a:off x="1622237" y="3675743"/>
              <a:ext cx="52866" cy="33210"/>
            </a:xfrm>
            <a:custGeom>
              <a:avLst/>
              <a:gdLst/>
              <a:ahLst/>
              <a:cxnLst/>
              <a:rect l="l" t="t" r="r" b="b"/>
              <a:pathLst>
                <a:path w="1958" h="1230" extrusionOk="0">
                  <a:moveTo>
                    <a:pt x="813" y="0"/>
                  </a:moveTo>
                  <a:cubicBezTo>
                    <a:pt x="271" y="0"/>
                    <a:pt x="1" y="275"/>
                    <a:pt x="1" y="616"/>
                  </a:cubicBezTo>
                  <a:cubicBezTo>
                    <a:pt x="1" y="954"/>
                    <a:pt x="271" y="1229"/>
                    <a:pt x="813" y="1229"/>
                  </a:cubicBezTo>
                  <a:cubicBezTo>
                    <a:pt x="1353" y="1229"/>
                    <a:pt x="1958" y="954"/>
                    <a:pt x="1958" y="616"/>
                  </a:cubicBezTo>
                  <a:cubicBezTo>
                    <a:pt x="1958" y="275"/>
                    <a:pt x="1353" y="0"/>
                    <a:pt x="813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46"/>
            <p:cNvSpPr/>
            <p:nvPr/>
          </p:nvSpPr>
          <p:spPr>
            <a:xfrm>
              <a:off x="1683392" y="3695804"/>
              <a:ext cx="50436" cy="44550"/>
            </a:xfrm>
            <a:custGeom>
              <a:avLst/>
              <a:gdLst/>
              <a:ahLst/>
              <a:cxnLst/>
              <a:rect l="l" t="t" r="r" b="b"/>
              <a:pathLst>
                <a:path w="1868" h="1650" extrusionOk="0">
                  <a:moveTo>
                    <a:pt x="519" y="0"/>
                  </a:moveTo>
                  <a:cubicBezTo>
                    <a:pt x="405" y="0"/>
                    <a:pt x="307" y="31"/>
                    <a:pt x="240" y="98"/>
                  </a:cubicBezTo>
                  <a:cubicBezTo>
                    <a:pt x="1" y="339"/>
                    <a:pt x="233" y="962"/>
                    <a:pt x="616" y="1344"/>
                  </a:cubicBezTo>
                  <a:cubicBezTo>
                    <a:pt x="829" y="1556"/>
                    <a:pt x="1042" y="1649"/>
                    <a:pt x="1231" y="1649"/>
                  </a:cubicBezTo>
                  <a:cubicBezTo>
                    <a:pt x="1383" y="1649"/>
                    <a:pt x="1518" y="1589"/>
                    <a:pt x="1625" y="1483"/>
                  </a:cubicBezTo>
                  <a:cubicBezTo>
                    <a:pt x="1864" y="1242"/>
                    <a:pt x="1867" y="857"/>
                    <a:pt x="1485" y="474"/>
                  </a:cubicBezTo>
                  <a:cubicBezTo>
                    <a:pt x="1210" y="199"/>
                    <a:pt x="810" y="0"/>
                    <a:pt x="519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46"/>
            <p:cNvSpPr/>
            <p:nvPr/>
          </p:nvSpPr>
          <p:spPr>
            <a:xfrm>
              <a:off x="1683365" y="3644342"/>
              <a:ext cx="50463" cy="44550"/>
            </a:xfrm>
            <a:custGeom>
              <a:avLst/>
              <a:gdLst/>
              <a:ahLst/>
              <a:cxnLst/>
              <a:rect l="l" t="t" r="r" b="b"/>
              <a:pathLst>
                <a:path w="1869" h="1650" extrusionOk="0">
                  <a:moveTo>
                    <a:pt x="1231" y="1"/>
                  </a:moveTo>
                  <a:cubicBezTo>
                    <a:pt x="1042" y="1"/>
                    <a:pt x="829" y="94"/>
                    <a:pt x="617" y="307"/>
                  </a:cubicBezTo>
                  <a:cubicBezTo>
                    <a:pt x="234" y="690"/>
                    <a:pt x="0" y="1312"/>
                    <a:pt x="241" y="1551"/>
                  </a:cubicBezTo>
                  <a:cubicBezTo>
                    <a:pt x="309" y="1619"/>
                    <a:pt x="406" y="1649"/>
                    <a:pt x="520" y="1649"/>
                  </a:cubicBezTo>
                  <a:cubicBezTo>
                    <a:pt x="812" y="1649"/>
                    <a:pt x="1211" y="1451"/>
                    <a:pt x="1486" y="1175"/>
                  </a:cubicBezTo>
                  <a:cubicBezTo>
                    <a:pt x="1868" y="794"/>
                    <a:pt x="1865" y="408"/>
                    <a:pt x="1626" y="168"/>
                  </a:cubicBezTo>
                  <a:cubicBezTo>
                    <a:pt x="1519" y="61"/>
                    <a:pt x="1383" y="1"/>
                    <a:pt x="1231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46"/>
            <p:cNvSpPr/>
            <p:nvPr/>
          </p:nvSpPr>
          <p:spPr>
            <a:xfrm>
              <a:off x="1633685" y="3695831"/>
              <a:ext cx="50490" cy="44523"/>
            </a:xfrm>
            <a:custGeom>
              <a:avLst/>
              <a:gdLst/>
              <a:ahLst/>
              <a:cxnLst/>
              <a:rect l="l" t="t" r="r" b="b"/>
              <a:pathLst>
                <a:path w="1870" h="1649" extrusionOk="0">
                  <a:moveTo>
                    <a:pt x="1349" y="0"/>
                  </a:moveTo>
                  <a:cubicBezTo>
                    <a:pt x="1057" y="0"/>
                    <a:pt x="658" y="198"/>
                    <a:pt x="383" y="473"/>
                  </a:cubicBezTo>
                  <a:cubicBezTo>
                    <a:pt x="1" y="855"/>
                    <a:pt x="6" y="1241"/>
                    <a:pt x="243" y="1482"/>
                  </a:cubicBezTo>
                  <a:cubicBezTo>
                    <a:pt x="350" y="1588"/>
                    <a:pt x="485" y="1648"/>
                    <a:pt x="637" y="1648"/>
                  </a:cubicBezTo>
                  <a:cubicBezTo>
                    <a:pt x="826" y="1648"/>
                    <a:pt x="1040" y="1555"/>
                    <a:pt x="1252" y="1342"/>
                  </a:cubicBezTo>
                  <a:cubicBezTo>
                    <a:pt x="1635" y="961"/>
                    <a:pt x="1869" y="337"/>
                    <a:pt x="1628" y="97"/>
                  </a:cubicBezTo>
                  <a:cubicBezTo>
                    <a:pt x="1560" y="30"/>
                    <a:pt x="1463" y="0"/>
                    <a:pt x="1349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46"/>
            <p:cNvSpPr/>
            <p:nvPr/>
          </p:nvSpPr>
          <p:spPr>
            <a:xfrm>
              <a:off x="1633685" y="3644369"/>
              <a:ext cx="50490" cy="44523"/>
            </a:xfrm>
            <a:custGeom>
              <a:avLst/>
              <a:gdLst/>
              <a:ahLst/>
              <a:cxnLst/>
              <a:rect l="l" t="t" r="r" b="b"/>
              <a:pathLst>
                <a:path w="1870" h="1649" extrusionOk="0">
                  <a:moveTo>
                    <a:pt x="638" y="0"/>
                  </a:moveTo>
                  <a:cubicBezTo>
                    <a:pt x="487" y="0"/>
                    <a:pt x="351" y="60"/>
                    <a:pt x="243" y="166"/>
                  </a:cubicBezTo>
                  <a:cubicBezTo>
                    <a:pt x="4" y="405"/>
                    <a:pt x="1" y="793"/>
                    <a:pt x="383" y="1174"/>
                  </a:cubicBezTo>
                  <a:cubicBezTo>
                    <a:pt x="658" y="1450"/>
                    <a:pt x="1058" y="1648"/>
                    <a:pt x="1349" y="1648"/>
                  </a:cubicBezTo>
                  <a:cubicBezTo>
                    <a:pt x="1463" y="1648"/>
                    <a:pt x="1561" y="1618"/>
                    <a:pt x="1628" y="1550"/>
                  </a:cubicBezTo>
                  <a:cubicBezTo>
                    <a:pt x="1869" y="1311"/>
                    <a:pt x="1635" y="687"/>
                    <a:pt x="1252" y="306"/>
                  </a:cubicBezTo>
                  <a:cubicBezTo>
                    <a:pt x="1040" y="93"/>
                    <a:pt x="827" y="0"/>
                    <a:pt x="638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46"/>
            <p:cNvSpPr/>
            <p:nvPr/>
          </p:nvSpPr>
          <p:spPr>
            <a:xfrm>
              <a:off x="1647401" y="3658652"/>
              <a:ext cx="70038" cy="67392"/>
            </a:xfrm>
            <a:custGeom>
              <a:avLst/>
              <a:gdLst/>
              <a:ahLst/>
              <a:cxnLst/>
              <a:rect l="l" t="t" r="r" b="b"/>
              <a:pathLst>
                <a:path w="2594" h="2496" extrusionOk="0">
                  <a:moveTo>
                    <a:pt x="1347" y="1"/>
                  </a:moveTo>
                  <a:cubicBezTo>
                    <a:pt x="841" y="1"/>
                    <a:pt x="387" y="305"/>
                    <a:pt x="193" y="772"/>
                  </a:cubicBezTo>
                  <a:cubicBezTo>
                    <a:pt x="0" y="1237"/>
                    <a:pt x="108" y="1773"/>
                    <a:pt x="465" y="2131"/>
                  </a:cubicBezTo>
                  <a:cubicBezTo>
                    <a:pt x="703" y="2369"/>
                    <a:pt x="1022" y="2496"/>
                    <a:pt x="1347" y="2496"/>
                  </a:cubicBezTo>
                  <a:cubicBezTo>
                    <a:pt x="1508" y="2496"/>
                    <a:pt x="1670" y="2465"/>
                    <a:pt x="1824" y="2401"/>
                  </a:cubicBezTo>
                  <a:cubicBezTo>
                    <a:pt x="2291" y="2208"/>
                    <a:pt x="2594" y="1753"/>
                    <a:pt x="2594" y="1249"/>
                  </a:cubicBezTo>
                  <a:cubicBezTo>
                    <a:pt x="2594" y="560"/>
                    <a:pt x="2035" y="1"/>
                    <a:pt x="1347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46"/>
            <p:cNvSpPr/>
            <p:nvPr/>
          </p:nvSpPr>
          <p:spPr>
            <a:xfrm>
              <a:off x="1672376" y="3658652"/>
              <a:ext cx="48168" cy="67419"/>
            </a:xfrm>
            <a:custGeom>
              <a:avLst/>
              <a:gdLst/>
              <a:ahLst/>
              <a:cxnLst/>
              <a:rect l="l" t="t" r="r" b="b"/>
              <a:pathLst>
                <a:path w="1784" h="2497" extrusionOk="0">
                  <a:moveTo>
                    <a:pt x="422" y="1"/>
                  </a:moveTo>
                  <a:cubicBezTo>
                    <a:pt x="279" y="1"/>
                    <a:pt x="135" y="26"/>
                    <a:pt x="0" y="74"/>
                  </a:cubicBezTo>
                  <a:cubicBezTo>
                    <a:pt x="496" y="252"/>
                    <a:pt x="826" y="722"/>
                    <a:pt x="826" y="1249"/>
                  </a:cubicBezTo>
                  <a:cubicBezTo>
                    <a:pt x="826" y="1775"/>
                    <a:pt x="496" y="2245"/>
                    <a:pt x="0" y="2423"/>
                  </a:cubicBezTo>
                  <a:cubicBezTo>
                    <a:pt x="140" y="2473"/>
                    <a:pt x="283" y="2497"/>
                    <a:pt x="422" y="2497"/>
                  </a:cubicBezTo>
                  <a:cubicBezTo>
                    <a:pt x="1009" y="2497"/>
                    <a:pt x="1544" y="2078"/>
                    <a:pt x="1652" y="1462"/>
                  </a:cubicBezTo>
                  <a:cubicBezTo>
                    <a:pt x="1783" y="700"/>
                    <a:pt x="1197" y="1"/>
                    <a:pt x="422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46"/>
            <p:cNvSpPr/>
            <p:nvPr/>
          </p:nvSpPr>
          <p:spPr>
            <a:xfrm>
              <a:off x="1528493" y="3817979"/>
              <a:ext cx="310527" cy="27351"/>
            </a:xfrm>
            <a:custGeom>
              <a:avLst/>
              <a:gdLst/>
              <a:ahLst/>
              <a:cxnLst/>
              <a:rect l="l" t="t" r="r" b="b"/>
              <a:pathLst>
                <a:path w="11501" h="1013" extrusionOk="0">
                  <a:moveTo>
                    <a:pt x="124" y="1"/>
                  </a:moveTo>
                  <a:cubicBezTo>
                    <a:pt x="43" y="1"/>
                    <a:pt x="1" y="71"/>
                    <a:pt x="30" y="155"/>
                  </a:cubicBezTo>
                  <a:lnTo>
                    <a:pt x="184" y="603"/>
                  </a:lnTo>
                  <a:cubicBezTo>
                    <a:pt x="267" y="847"/>
                    <a:pt x="498" y="1013"/>
                    <a:pt x="758" y="1013"/>
                  </a:cubicBezTo>
                  <a:lnTo>
                    <a:pt x="10743" y="1013"/>
                  </a:lnTo>
                  <a:cubicBezTo>
                    <a:pt x="11003" y="1013"/>
                    <a:pt x="11234" y="847"/>
                    <a:pt x="11318" y="603"/>
                  </a:cubicBezTo>
                  <a:lnTo>
                    <a:pt x="11471" y="155"/>
                  </a:lnTo>
                  <a:cubicBezTo>
                    <a:pt x="11500" y="71"/>
                    <a:pt x="11458" y="1"/>
                    <a:pt x="11377" y="1"/>
                  </a:cubicBezTo>
                  <a:close/>
                </a:path>
              </a:pathLst>
            </a:custGeom>
            <a:solidFill>
              <a:srgbClr val="DEE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46"/>
            <p:cNvSpPr/>
            <p:nvPr/>
          </p:nvSpPr>
          <p:spPr>
            <a:xfrm>
              <a:off x="1795847" y="3817979"/>
              <a:ext cx="43173" cy="27324"/>
            </a:xfrm>
            <a:custGeom>
              <a:avLst/>
              <a:gdLst/>
              <a:ahLst/>
              <a:cxnLst/>
              <a:rect l="l" t="t" r="r" b="b"/>
              <a:pathLst>
                <a:path w="1599" h="1012" extrusionOk="0">
                  <a:moveTo>
                    <a:pt x="0" y="1011"/>
                  </a:moveTo>
                  <a:cubicBezTo>
                    <a:pt x="1" y="1011"/>
                    <a:pt x="3" y="1011"/>
                    <a:pt x="4" y="1011"/>
                  </a:cubicBezTo>
                  <a:cubicBezTo>
                    <a:pt x="5" y="1011"/>
                    <a:pt x="7" y="1011"/>
                    <a:pt x="8" y="1011"/>
                  </a:cubicBezTo>
                  <a:close/>
                  <a:moveTo>
                    <a:pt x="633" y="1"/>
                  </a:moveTo>
                  <a:cubicBezTo>
                    <a:pt x="713" y="1"/>
                    <a:pt x="756" y="71"/>
                    <a:pt x="727" y="155"/>
                  </a:cubicBezTo>
                  <a:lnTo>
                    <a:pt x="574" y="603"/>
                  </a:lnTo>
                  <a:cubicBezTo>
                    <a:pt x="490" y="845"/>
                    <a:pt x="263" y="1010"/>
                    <a:pt x="8" y="1011"/>
                  </a:cubicBezTo>
                  <a:lnTo>
                    <a:pt x="841" y="1011"/>
                  </a:lnTo>
                  <a:cubicBezTo>
                    <a:pt x="842" y="1011"/>
                    <a:pt x="844" y="1011"/>
                    <a:pt x="845" y="1011"/>
                  </a:cubicBezTo>
                  <a:cubicBezTo>
                    <a:pt x="1103" y="1011"/>
                    <a:pt x="1332" y="846"/>
                    <a:pt x="1416" y="603"/>
                  </a:cubicBezTo>
                  <a:lnTo>
                    <a:pt x="1569" y="155"/>
                  </a:lnTo>
                  <a:cubicBezTo>
                    <a:pt x="1598" y="71"/>
                    <a:pt x="1556" y="1"/>
                    <a:pt x="1475" y="1"/>
                  </a:cubicBezTo>
                  <a:close/>
                </a:path>
              </a:pathLst>
            </a:custGeom>
            <a:solidFill>
              <a:srgbClr val="CBE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0" name="Google Shape;3070;p46"/>
          <p:cNvGrpSpPr/>
          <p:nvPr/>
        </p:nvGrpSpPr>
        <p:grpSpPr>
          <a:xfrm>
            <a:off x="1529060" y="2824835"/>
            <a:ext cx="376893" cy="377217"/>
            <a:chOff x="1529060" y="2888585"/>
            <a:chExt cx="376893" cy="377217"/>
          </a:xfrm>
        </p:grpSpPr>
        <p:sp>
          <p:nvSpPr>
            <p:cNvPr id="3071" name="Google Shape;3071;p46"/>
            <p:cNvSpPr/>
            <p:nvPr/>
          </p:nvSpPr>
          <p:spPr>
            <a:xfrm>
              <a:off x="1687955" y="2915612"/>
              <a:ext cx="59130" cy="55485"/>
            </a:xfrm>
            <a:custGeom>
              <a:avLst/>
              <a:gdLst/>
              <a:ahLst/>
              <a:cxnLst/>
              <a:rect l="l" t="t" r="r" b="b"/>
              <a:pathLst>
                <a:path w="2190" h="2055" extrusionOk="0">
                  <a:moveTo>
                    <a:pt x="1" y="1"/>
                  </a:moveTo>
                  <a:lnTo>
                    <a:pt x="998" y="1994"/>
                  </a:lnTo>
                  <a:cubicBezTo>
                    <a:pt x="1017" y="2034"/>
                    <a:pt x="1056" y="2055"/>
                    <a:pt x="1094" y="2055"/>
                  </a:cubicBezTo>
                  <a:cubicBezTo>
                    <a:pt x="1133" y="2055"/>
                    <a:pt x="1172" y="2034"/>
                    <a:pt x="1192" y="1994"/>
                  </a:cubicBezTo>
                  <a:lnTo>
                    <a:pt x="2189" y="1"/>
                  </a:ln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46"/>
            <p:cNvSpPr/>
            <p:nvPr/>
          </p:nvSpPr>
          <p:spPr>
            <a:xfrm>
              <a:off x="1617431" y="2911886"/>
              <a:ext cx="59022" cy="57321"/>
            </a:xfrm>
            <a:custGeom>
              <a:avLst/>
              <a:gdLst/>
              <a:ahLst/>
              <a:cxnLst/>
              <a:rect l="l" t="t" r="r" b="b"/>
              <a:pathLst>
                <a:path w="2186" h="2123" extrusionOk="0">
                  <a:moveTo>
                    <a:pt x="1" y="1"/>
                  </a:moveTo>
                  <a:lnTo>
                    <a:pt x="866" y="2055"/>
                  </a:lnTo>
                  <a:cubicBezTo>
                    <a:pt x="885" y="2100"/>
                    <a:pt x="926" y="2123"/>
                    <a:pt x="967" y="2123"/>
                  </a:cubicBezTo>
                  <a:cubicBezTo>
                    <a:pt x="1004" y="2123"/>
                    <a:pt x="1040" y="2105"/>
                    <a:pt x="1061" y="2069"/>
                  </a:cubicBezTo>
                  <a:lnTo>
                    <a:pt x="2186" y="14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46"/>
            <p:cNvSpPr/>
            <p:nvPr/>
          </p:nvSpPr>
          <p:spPr>
            <a:xfrm>
              <a:off x="1758506" y="2911886"/>
              <a:ext cx="59049" cy="57321"/>
            </a:xfrm>
            <a:custGeom>
              <a:avLst/>
              <a:gdLst/>
              <a:ahLst/>
              <a:cxnLst/>
              <a:rect l="l" t="t" r="r" b="b"/>
              <a:pathLst>
                <a:path w="2187" h="2123" extrusionOk="0">
                  <a:moveTo>
                    <a:pt x="2187" y="1"/>
                  </a:moveTo>
                  <a:lnTo>
                    <a:pt x="0" y="144"/>
                  </a:lnTo>
                  <a:lnTo>
                    <a:pt x="1125" y="2069"/>
                  </a:lnTo>
                  <a:cubicBezTo>
                    <a:pt x="1147" y="2105"/>
                    <a:pt x="1183" y="2123"/>
                    <a:pt x="1219" y="2123"/>
                  </a:cubicBezTo>
                  <a:cubicBezTo>
                    <a:pt x="1260" y="2123"/>
                    <a:pt x="1301" y="2100"/>
                    <a:pt x="1320" y="2055"/>
                  </a:cubicBezTo>
                  <a:lnTo>
                    <a:pt x="1322" y="2055"/>
                  </a:lnTo>
                  <a:lnTo>
                    <a:pt x="2187" y="1"/>
                  </a:ln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46"/>
            <p:cNvSpPr/>
            <p:nvPr/>
          </p:nvSpPr>
          <p:spPr>
            <a:xfrm>
              <a:off x="1680395" y="3008681"/>
              <a:ext cx="71469" cy="68769"/>
            </a:xfrm>
            <a:custGeom>
              <a:avLst/>
              <a:gdLst/>
              <a:ahLst/>
              <a:cxnLst/>
              <a:rect l="l" t="t" r="r" b="b"/>
              <a:pathLst>
                <a:path w="2647" h="2547" extrusionOk="0">
                  <a:moveTo>
                    <a:pt x="1375" y="0"/>
                  </a:moveTo>
                  <a:cubicBezTo>
                    <a:pt x="859" y="0"/>
                    <a:pt x="395" y="310"/>
                    <a:pt x="199" y="787"/>
                  </a:cubicBezTo>
                  <a:cubicBezTo>
                    <a:pt x="1" y="1262"/>
                    <a:pt x="110" y="1809"/>
                    <a:pt x="474" y="2173"/>
                  </a:cubicBezTo>
                  <a:cubicBezTo>
                    <a:pt x="718" y="2417"/>
                    <a:pt x="1044" y="2547"/>
                    <a:pt x="1376" y="2547"/>
                  </a:cubicBezTo>
                  <a:cubicBezTo>
                    <a:pt x="1539" y="2547"/>
                    <a:pt x="1705" y="2515"/>
                    <a:pt x="1862" y="2450"/>
                  </a:cubicBezTo>
                  <a:cubicBezTo>
                    <a:pt x="2337" y="2253"/>
                    <a:pt x="2647" y="1788"/>
                    <a:pt x="2647" y="1274"/>
                  </a:cubicBezTo>
                  <a:cubicBezTo>
                    <a:pt x="2647" y="570"/>
                    <a:pt x="2078" y="0"/>
                    <a:pt x="1375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46"/>
            <p:cNvSpPr/>
            <p:nvPr/>
          </p:nvSpPr>
          <p:spPr>
            <a:xfrm>
              <a:off x="1706099" y="3008681"/>
              <a:ext cx="48870" cy="68769"/>
            </a:xfrm>
            <a:custGeom>
              <a:avLst/>
              <a:gdLst/>
              <a:ahLst/>
              <a:cxnLst/>
              <a:rect l="l" t="t" r="r" b="b"/>
              <a:pathLst>
                <a:path w="1810" h="2547" extrusionOk="0">
                  <a:moveTo>
                    <a:pt x="423" y="0"/>
                  </a:moveTo>
                  <a:cubicBezTo>
                    <a:pt x="279" y="0"/>
                    <a:pt x="136" y="24"/>
                    <a:pt x="1" y="72"/>
                  </a:cubicBezTo>
                  <a:cubicBezTo>
                    <a:pt x="512" y="252"/>
                    <a:pt x="854" y="732"/>
                    <a:pt x="854" y="1274"/>
                  </a:cubicBezTo>
                  <a:cubicBezTo>
                    <a:pt x="854" y="1814"/>
                    <a:pt x="512" y="2296"/>
                    <a:pt x="1" y="2474"/>
                  </a:cubicBezTo>
                  <a:cubicBezTo>
                    <a:pt x="141" y="2523"/>
                    <a:pt x="284" y="2547"/>
                    <a:pt x="423" y="2547"/>
                  </a:cubicBezTo>
                  <a:cubicBezTo>
                    <a:pt x="1023" y="2547"/>
                    <a:pt x="1570" y="2117"/>
                    <a:pt x="1678" y="1488"/>
                  </a:cubicBezTo>
                  <a:cubicBezTo>
                    <a:pt x="1809" y="710"/>
                    <a:pt x="1211" y="0"/>
                    <a:pt x="423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46"/>
            <p:cNvSpPr/>
            <p:nvPr/>
          </p:nvSpPr>
          <p:spPr>
            <a:xfrm>
              <a:off x="1646051" y="3034196"/>
              <a:ext cx="71496" cy="68769"/>
            </a:xfrm>
            <a:custGeom>
              <a:avLst/>
              <a:gdLst/>
              <a:ahLst/>
              <a:cxnLst/>
              <a:rect l="l" t="t" r="r" b="b"/>
              <a:pathLst>
                <a:path w="2648" h="2547" extrusionOk="0">
                  <a:moveTo>
                    <a:pt x="1373" y="1"/>
                  </a:moveTo>
                  <a:cubicBezTo>
                    <a:pt x="859" y="1"/>
                    <a:pt x="394" y="310"/>
                    <a:pt x="197" y="785"/>
                  </a:cubicBezTo>
                  <a:cubicBezTo>
                    <a:pt x="1" y="1262"/>
                    <a:pt x="108" y="1809"/>
                    <a:pt x="473" y="2173"/>
                  </a:cubicBezTo>
                  <a:cubicBezTo>
                    <a:pt x="716" y="2417"/>
                    <a:pt x="1043" y="2547"/>
                    <a:pt x="1375" y="2547"/>
                  </a:cubicBezTo>
                  <a:cubicBezTo>
                    <a:pt x="1539" y="2547"/>
                    <a:pt x="1704" y="2515"/>
                    <a:pt x="1861" y="2450"/>
                  </a:cubicBezTo>
                  <a:cubicBezTo>
                    <a:pt x="2336" y="2252"/>
                    <a:pt x="2647" y="1789"/>
                    <a:pt x="2647" y="1273"/>
                  </a:cubicBezTo>
                  <a:cubicBezTo>
                    <a:pt x="2647" y="570"/>
                    <a:pt x="2076" y="1"/>
                    <a:pt x="1373" y="1"/>
                  </a:cubicBezTo>
                  <a:close/>
                </a:path>
              </a:pathLst>
            </a:custGeom>
            <a:solidFill>
              <a:srgbClr val="FF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46"/>
            <p:cNvSpPr/>
            <p:nvPr/>
          </p:nvSpPr>
          <p:spPr>
            <a:xfrm>
              <a:off x="1671755" y="3034196"/>
              <a:ext cx="48870" cy="68769"/>
            </a:xfrm>
            <a:custGeom>
              <a:avLst/>
              <a:gdLst/>
              <a:ahLst/>
              <a:cxnLst/>
              <a:rect l="l" t="t" r="r" b="b"/>
              <a:pathLst>
                <a:path w="1810" h="2547" extrusionOk="0">
                  <a:moveTo>
                    <a:pt x="421" y="1"/>
                  </a:moveTo>
                  <a:cubicBezTo>
                    <a:pt x="278" y="1"/>
                    <a:pt x="136" y="25"/>
                    <a:pt x="1" y="73"/>
                  </a:cubicBezTo>
                  <a:cubicBezTo>
                    <a:pt x="510" y="250"/>
                    <a:pt x="852" y="732"/>
                    <a:pt x="852" y="1273"/>
                  </a:cubicBezTo>
                  <a:cubicBezTo>
                    <a:pt x="852" y="1814"/>
                    <a:pt x="510" y="2297"/>
                    <a:pt x="1" y="2474"/>
                  </a:cubicBezTo>
                  <a:cubicBezTo>
                    <a:pt x="141" y="2524"/>
                    <a:pt x="284" y="2547"/>
                    <a:pt x="423" y="2547"/>
                  </a:cubicBezTo>
                  <a:cubicBezTo>
                    <a:pt x="1023" y="2547"/>
                    <a:pt x="1569" y="2118"/>
                    <a:pt x="1676" y="1488"/>
                  </a:cubicBezTo>
                  <a:cubicBezTo>
                    <a:pt x="1810" y="710"/>
                    <a:pt x="1210" y="1"/>
                    <a:pt x="421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46"/>
            <p:cNvSpPr/>
            <p:nvPr/>
          </p:nvSpPr>
          <p:spPr>
            <a:xfrm>
              <a:off x="1714793" y="3034196"/>
              <a:ext cx="71469" cy="68769"/>
            </a:xfrm>
            <a:custGeom>
              <a:avLst/>
              <a:gdLst/>
              <a:ahLst/>
              <a:cxnLst/>
              <a:rect l="l" t="t" r="r" b="b"/>
              <a:pathLst>
                <a:path w="2647" h="2547" extrusionOk="0">
                  <a:moveTo>
                    <a:pt x="1373" y="1"/>
                  </a:moveTo>
                  <a:cubicBezTo>
                    <a:pt x="858" y="1"/>
                    <a:pt x="395" y="310"/>
                    <a:pt x="197" y="787"/>
                  </a:cubicBezTo>
                  <a:cubicBezTo>
                    <a:pt x="0" y="1262"/>
                    <a:pt x="110" y="1809"/>
                    <a:pt x="474" y="2173"/>
                  </a:cubicBezTo>
                  <a:cubicBezTo>
                    <a:pt x="718" y="2417"/>
                    <a:pt x="1043" y="2547"/>
                    <a:pt x="1375" y="2547"/>
                  </a:cubicBezTo>
                  <a:cubicBezTo>
                    <a:pt x="1538" y="2547"/>
                    <a:pt x="1703" y="2515"/>
                    <a:pt x="1860" y="2450"/>
                  </a:cubicBezTo>
                  <a:cubicBezTo>
                    <a:pt x="2337" y="2252"/>
                    <a:pt x="2647" y="1789"/>
                    <a:pt x="2647" y="1273"/>
                  </a:cubicBezTo>
                  <a:cubicBezTo>
                    <a:pt x="2647" y="570"/>
                    <a:pt x="2077" y="1"/>
                    <a:pt x="1373" y="1"/>
                  </a:cubicBezTo>
                  <a:close/>
                </a:path>
              </a:pathLst>
            </a:custGeom>
            <a:solidFill>
              <a:srgbClr val="FF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46"/>
            <p:cNvSpPr/>
            <p:nvPr/>
          </p:nvSpPr>
          <p:spPr>
            <a:xfrm>
              <a:off x="1740497" y="3034196"/>
              <a:ext cx="48870" cy="68769"/>
            </a:xfrm>
            <a:custGeom>
              <a:avLst/>
              <a:gdLst/>
              <a:ahLst/>
              <a:cxnLst/>
              <a:rect l="l" t="t" r="r" b="b"/>
              <a:pathLst>
                <a:path w="1810" h="2547" extrusionOk="0">
                  <a:moveTo>
                    <a:pt x="421" y="1"/>
                  </a:moveTo>
                  <a:cubicBezTo>
                    <a:pt x="277" y="1"/>
                    <a:pt x="135" y="25"/>
                    <a:pt x="0" y="73"/>
                  </a:cubicBezTo>
                  <a:cubicBezTo>
                    <a:pt x="510" y="250"/>
                    <a:pt x="852" y="732"/>
                    <a:pt x="852" y="1273"/>
                  </a:cubicBezTo>
                  <a:cubicBezTo>
                    <a:pt x="852" y="1814"/>
                    <a:pt x="510" y="2297"/>
                    <a:pt x="0" y="2474"/>
                  </a:cubicBezTo>
                  <a:cubicBezTo>
                    <a:pt x="141" y="2524"/>
                    <a:pt x="283" y="2547"/>
                    <a:pt x="423" y="2547"/>
                  </a:cubicBezTo>
                  <a:cubicBezTo>
                    <a:pt x="1022" y="2547"/>
                    <a:pt x="1569" y="2117"/>
                    <a:pt x="1677" y="1486"/>
                  </a:cubicBezTo>
                  <a:cubicBezTo>
                    <a:pt x="1809" y="710"/>
                    <a:pt x="1211" y="1"/>
                    <a:pt x="421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46"/>
            <p:cNvSpPr/>
            <p:nvPr/>
          </p:nvSpPr>
          <p:spPr>
            <a:xfrm>
              <a:off x="1574798" y="2900303"/>
              <a:ext cx="285309" cy="20844"/>
            </a:xfrm>
            <a:custGeom>
              <a:avLst/>
              <a:gdLst/>
              <a:ahLst/>
              <a:cxnLst/>
              <a:rect l="l" t="t" r="r" b="b"/>
              <a:pathLst>
                <a:path w="10567" h="772" extrusionOk="0">
                  <a:moveTo>
                    <a:pt x="222" y="0"/>
                  </a:moveTo>
                  <a:cubicBezTo>
                    <a:pt x="124" y="0"/>
                    <a:pt x="37" y="70"/>
                    <a:pt x="19" y="170"/>
                  </a:cubicBezTo>
                  <a:cubicBezTo>
                    <a:pt x="0" y="282"/>
                    <a:pt x="77" y="390"/>
                    <a:pt x="190" y="407"/>
                  </a:cubicBezTo>
                  <a:cubicBezTo>
                    <a:pt x="211" y="411"/>
                    <a:pt x="2311" y="771"/>
                    <a:pt x="5286" y="771"/>
                  </a:cubicBezTo>
                  <a:cubicBezTo>
                    <a:pt x="8259" y="771"/>
                    <a:pt x="10360" y="411"/>
                    <a:pt x="10382" y="407"/>
                  </a:cubicBezTo>
                  <a:cubicBezTo>
                    <a:pt x="10493" y="388"/>
                    <a:pt x="10567" y="282"/>
                    <a:pt x="10548" y="170"/>
                  </a:cubicBezTo>
                  <a:cubicBezTo>
                    <a:pt x="10530" y="70"/>
                    <a:pt x="10443" y="1"/>
                    <a:pt x="10345" y="1"/>
                  </a:cubicBezTo>
                  <a:cubicBezTo>
                    <a:pt x="10334" y="1"/>
                    <a:pt x="10322" y="2"/>
                    <a:pt x="10310" y="4"/>
                  </a:cubicBezTo>
                  <a:cubicBezTo>
                    <a:pt x="10290" y="9"/>
                    <a:pt x="8225" y="363"/>
                    <a:pt x="5286" y="363"/>
                  </a:cubicBezTo>
                  <a:cubicBezTo>
                    <a:pt x="2347" y="363"/>
                    <a:pt x="281" y="9"/>
                    <a:pt x="260" y="4"/>
                  </a:cubicBezTo>
                  <a:cubicBezTo>
                    <a:pt x="247" y="2"/>
                    <a:pt x="235" y="0"/>
                    <a:pt x="222" y="0"/>
                  </a:cubicBez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46"/>
            <p:cNvSpPr/>
            <p:nvPr/>
          </p:nvSpPr>
          <p:spPr>
            <a:xfrm>
              <a:off x="1572530" y="2888585"/>
              <a:ext cx="23058" cy="179982"/>
            </a:xfrm>
            <a:custGeom>
              <a:avLst/>
              <a:gdLst/>
              <a:ahLst/>
              <a:cxnLst/>
              <a:rect l="l" t="t" r="r" b="b"/>
              <a:pathLst>
                <a:path w="854" h="6666" extrusionOk="0">
                  <a:moveTo>
                    <a:pt x="426" y="0"/>
                  </a:moveTo>
                  <a:cubicBezTo>
                    <a:pt x="190" y="0"/>
                    <a:pt x="0" y="195"/>
                    <a:pt x="6" y="431"/>
                  </a:cubicBezTo>
                  <a:lnTo>
                    <a:pt x="6" y="6666"/>
                  </a:lnTo>
                  <a:lnTo>
                    <a:pt x="848" y="6666"/>
                  </a:lnTo>
                  <a:lnTo>
                    <a:pt x="848" y="431"/>
                  </a:lnTo>
                  <a:cubicBezTo>
                    <a:pt x="854" y="195"/>
                    <a:pt x="662" y="0"/>
                    <a:pt x="426" y="0"/>
                  </a:cubicBezTo>
                  <a:close/>
                </a:path>
              </a:pathLst>
            </a:custGeom>
            <a:solidFill>
              <a:srgbClr val="FFC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46"/>
            <p:cNvSpPr/>
            <p:nvPr/>
          </p:nvSpPr>
          <p:spPr>
            <a:xfrm>
              <a:off x="1839452" y="2888585"/>
              <a:ext cx="23058" cy="179982"/>
            </a:xfrm>
            <a:custGeom>
              <a:avLst/>
              <a:gdLst/>
              <a:ahLst/>
              <a:cxnLst/>
              <a:rect l="l" t="t" r="r" b="b"/>
              <a:pathLst>
                <a:path w="854" h="6666" extrusionOk="0">
                  <a:moveTo>
                    <a:pt x="428" y="0"/>
                  </a:moveTo>
                  <a:cubicBezTo>
                    <a:pt x="192" y="0"/>
                    <a:pt x="1" y="195"/>
                    <a:pt x="7" y="431"/>
                  </a:cubicBezTo>
                  <a:lnTo>
                    <a:pt x="7" y="6666"/>
                  </a:lnTo>
                  <a:lnTo>
                    <a:pt x="848" y="6666"/>
                  </a:lnTo>
                  <a:lnTo>
                    <a:pt x="848" y="431"/>
                  </a:lnTo>
                  <a:cubicBezTo>
                    <a:pt x="854" y="195"/>
                    <a:pt x="664" y="0"/>
                    <a:pt x="428" y="0"/>
                  </a:cubicBezTo>
                  <a:close/>
                </a:path>
              </a:pathLst>
            </a:custGeom>
            <a:solidFill>
              <a:srgbClr val="FFC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46"/>
            <p:cNvSpPr/>
            <p:nvPr/>
          </p:nvSpPr>
          <p:spPr>
            <a:xfrm>
              <a:off x="1529060" y="3167144"/>
              <a:ext cx="376893" cy="98658"/>
            </a:xfrm>
            <a:custGeom>
              <a:avLst/>
              <a:gdLst/>
              <a:ahLst/>
              <a:cxnLst/>
              <a:rect l="l" t="t" r="r" b="b"/>
              <a:pathLst>
                <a:path w="13959" h="3654" extrusionOk="0">
                  <a:moveTo>
                    <a:pt x="549" y="0"/>
                  </a:moveTo>
                  <a:cubicBezTo>
                    <a:pt x="246" y="0"/>
                    <a:pt x="0" y="246"/>
                    <a:pt x="0" y="549"/>
                  </a:cubicBezTo>
                  <a:lnTo>
                    <a:pt x="0" y="3433"/>
                  </a:lnTo>
                  <a:cubicBezTo>
                    <a:pt x="0" y="3554"/>
                    <a:pt x="99" y="3653"/>
                    <a:pt x="221" y="3653"/>
                  </a:cubicBezTo>
                  <a:lnTo>
                    <a:pt x="13739" y="3653"/>
                  </a:lnTo>
                  <a:lnTo>
                    <a:pt x="13739" y="3652"/>
                  </a:lnTo>
                  <a:cubicBezTo>
                    <a:pt x="13861" y="3652"/>
                    <a:pt x="13958" y="3554"/>
                    <a:pt x="13958" y="3433"/>
                  </a:cubicBezTo>
                  <a:lnTo>
                    <a:pt x="13958" y="549"/>
                  </a:lnTo>
                  <a:cubicBezTo>
                    <a:pt x="13958" y="246"/>
                    <a:pt x="13714" y="0"/>
                    <a:pt x="13410" y="0"/>
                  </a:cubicBezTo>
                  <a:close/>
                </a:path>
              </a:pathLst>
            </a:custGeom>
            <a:solidFill>
              <a:srgbClr val="BC7C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46"/>
            <p:cNvSpPr/>
            <p:nvPr/>
          </p:nvSpPr>
          <p:spPr>
            <a:xfrm>
              <a:off x="1868396" y="3167144"/>
              <a:ext cx="37557" cy="98604"/>
            </a:xfrm>
            <a:custGeom>
              <a:avLst/>
              <a:gdLst/>
              <a:ahLst/>
              <a:cxnLst/>
              <a:rect l="l" t="t" r="r" b="b"/>
              <a:pathLst>
                <a:path w="1391" h="3652" extrusionOk="0">
                  <a:moveTo>
                    <a:pt x="0" y="0"/>
                  </a:moveTo>
                  <a:cubicBezTo>
                    <a:pt x="303" y="0"/>
                    <a:pt x="549" y="246"/>
                    <a:pt x="549" y="549"/>
                  </a:cubicBezTo>
                  <a:lnTo>
                    <a:pt x="549" y="3433"/>
                  </a:lnTo>
                  <a:cubicBezTo>
                    <a:pt x="547" y="3554"/>
                    <a:pt x="450" y="3652"/>
                    <a:pt x="329" y="3652"/>
                  </a:cubicBezTo>
                  <a:lnTo>
                    <a:pt x="1171" y="3652"/>
                  </a:lnTo>
                  <a:cubicBezTo>
                    <a:pt x="1293" y="3652"/>
                    <a:pt x="1390" y="3554"/>
                    <a:pt x="1390" y="3433"/>
                  </a:cubicBezTo>
                  <a:lnTo>
                    <a:pt x="1390" y="549"/>
                  </a:lnTo>
                  <a:cubicBezTo>
                    <a:pt x="1390" y="246"/>
                    <a:pt x="1146" y="0"/>
                    <a:pt x="842" y="0"/>
                  </a:cubicBezTo>
                  <a:close/>
                </a:path>
              </a:pathLst>
            </a:custGeom>
            <a:solidFill>
              <a:srgbClr val="AA6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46"/>
            <p:cNvSpPr/>
            <p:nvPr/>
          </p:nvSpPr>
          <p:spPr>
            <a:xfrm>
              <a:off x="1550660" y="3068540"/>
              <a:ext cx="333720" cy="123903"/>
            </a:xfrm>
            <a:custGeom>
              <a:avLst/>
              <a:gdLst/>
              <a:ahLst/>
              <a:cxnLst/>
              <a:rect l="l" t="t" r="r" b="b"/>
              <a:pathLst>
                <a:path w="12360" h="4589" extrusionOk="0">
                  <a:moveTo>
                    <a:pt x="549" y="1"/>
                  </a:moveTo>
                  <a:cubicBezTo>
                    <a:pt x="246" y="1"/>
                    <a:pt x="0" y="247"/>
                    <a:pt x="0" y="549"/>
                  </a:cubicBezTo>
                  <a:lnTo>
                    <a:pt x="0" y="4589"/>
                  </a:lnTo>
                  <a:lnTo>
                    <a:pt x="12358" y="4589"/>
                  </a:lnTo>
                  <a:lnTo>
                    <a:pt x="12360" y="549"/>
                  </a:lnTo>
                  <a:cubicBezTo>
                    <a:pt x="12360" y="247"/>
                    <a:pt x="12114" y="1"/>
                    <a:pt x="11811" y="1"/>
                  </a:cubicBezTo>
                  <a:close/>
                </a:path>
              </a:pathLst>
            </a:custGeom>
            <a:solidFill>
              <a:srgbClr val="BC7C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46"/>
            <p:cNvSpPr/>
            <p:nvPr/>
          </p:nvSpPr>
          <p:spPr>
            <a:xfrm>
              <a:off x="1846796" y="3068540"/>
              <a:ext cx="37584" cy="123903"/>
            </a:xfrm>
            <a:custGeom>
              <a:avLst/>
              <a:gdLst/>
              <a:ahLst/>
              <a:cxnLst/>
              <a:rect l="l" t="t" r="r" b="b"/>
              <a:pathLst>
                <a:path w="1392" h="4589" extrusionOk="0">
                  <a:moveTo>
                    <a:pt x="0" y="1"/>
                  </a:moveTo>
                  <a:cubicBezTo>
                    <a:pt x="303" y="1"/>
                    <a:pt x="549" y="247"/>
                    <a:pt x="549" y="549"/>
                  </a:cubicBezTo>
                  <a:lnTo>
                    <a:pt x="549" y="4589"/>
                  </a:lnTo>
                  <a:lnTo>
                    <a:pt x="1392" y="4589"/>
                  </a:lnTo>
                  <a:lnTo>
                    <a:pt x="1392" y="549"/>
                  </a:lnTo>
                  <a:cubicBezTo>
                    <a:pt x="1392" y="247"/>
                    <a:pt x="1146" y="1"/>
                    <a:pt x="843" y="1"/>
                  </a:cubicBezTo>
                  <a:close/>
                </a:path>
              </a:pathLst>
            </a:custGeom>
            <a:solidFill>
              <a:srgbClr val="AA6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46"/>
            <p:cNvSpPr/>
            <p:nvPr/>
          </p:nvSpPr>
          <p:spPr>
            <a:xfrm>
              <a:off x="1529060" y="3167144"/>
              <a:ext cx="376893" cy="56889"/>
            </a:xfrm>
            <a:custGeom>
              <a:avLst/>
              <a:gdLst/>
              <a:ahLst/>
              <a:cxnLst/>
              <a:rect l="l" t="t" r="r" b="b"/>
              <a:pathLst>
                <a:path w="13959" h="2107" extrusionOk="0">
                  <a:moveTo>
                    <a:pt x="549" y="0"/>
                  </a:moveTo>
                  <a:cubicBezTo>
                    <a:pt x="246" y="0"/>
                    <a:pt x="0" y="246"/>
                    <a:pt x="0" y="549"/>
                  </a:cubicBezTo>
                  <a:lnTo>
                    <a:pt x="0" y="2106"/>
                  </a:lnTo>
                  <a:cubicBezTo>
                    <a:pt x="872" y="2106"/>
                    <a:pt x="872" y="1545"/>
                    <a:pt x="1746" y="1545"/>
                  </a:cubicBezTo>
                  <a:cubicBezTo>
                    <a:pt x="2617" y="1545"/>
                    <a:pt x="2617" y="2106"/>
                    <a:pt x="3489" y="2106"/>
                  </a:cubicBezTo>
                  <a:cubicBezTo>
                    <a:pt x="4363" y="2106"/>
                    <a:pt x="4363" y="1545"/>
                    <a:pt x="5235" y="1545"/>
                  </a:cubicBezTo>
                  <a:cubicBezTo>
                    <a:pt x="6106" y="1545"/>
                    <a:pt x="6108" y="2106"/>
                    <a:pt x="6980" y="2106"/>
                  </a:cubicBezTo>
                  <a:cubicBezTo>
                    <a:pt x="7852" y="2106"/>
                    <a:pt x="7852" y="1545"/>
                    <a:pt x="8724" y="1545"/>
                  </a:cubicBezTo>
                  <a:cubicBezTo>
                    <a:pt x="9597" y="1545"/>
                    <a:pt x="9597" y="2106"/>
                    <a:pt x="10469" y="2106"/>
                  </a:cubicBezTo>
                  <a:cubicBezTo>
                    <a:pt x="11341" y="2106"/>
                    <a:pt x="11341" y="1545"/>
                    <a:pt x="12215" y="1545"/>
                  </a:cubicBezTo>
                  <a:cubicBezTo>
                    <a:pt x="13086" y="1545"/>
                    <a:pt x="13086" y="2106"/>
                    <a:pt x="13958" y="2106"/>
                  </a:cubicBezTo>
                  <a:lnTo>
                    <a:pt x="13958" y="549"/>
                  </a:lnTo>
                  <a:cubicBezTo>
                    <a:pt x="13958" y="246"/>
                    <a:pt x="13714" y="0"/>
                    <a:pt x="13410" y="0"/>
                  </a:cubicBezTo>
                  <a:close/>
                </a:path>
              </a:pathLst>
            </a:custGeom>
            <a:solidFill>
              <a:srgbClr val="EEF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46"/>
            <p:cNvSpPr/>
            <p:nvPr/>
          </p:nvSpPr>
          <p:spPr>
            <a:xfrm>
              <a:off x="1868396" y="3167144"/>
              <a:ext cx="37557" cy="56889"/>
            </a:xfrm>
            <a:custGeom>
              <a:avLst/>
              <a:gdLst/>
              <a:ahLst/>
              <a:cxnLst/>
              <a:rect l="l" t="t" r="r" b="b"/>
              <a:pathLst>
                <a:path w="1391" h="2107" extrusionOk="0">
                  <a:moveTo>
                    <a:pt x="0" y="0"/>
                  </a:moveTo>
                  <a:cubicBezTo>
                    <a:pt x="303" y="0"/>
                    <a:pt x="549" y="246"/>
                    <a:pt x="549" y="549"/>
                  </a:cubicBezTo>
                  <a:lnTo>
                    <a:pt x="549" y="1845"/>
                  </a:lnTo>
                  <a:cubicBezTo>
                    <a:pt x="758" y="1980"/>
                    <a:pt x="975" y="2106"/>
                    <a:pt x="1390" y="2106"/>
                  </a:cubicBezTo>
                  <a:lnTo>
                    <a:pt x="1390" y="549"/>
                  </a:lnTo>
                  <a:cubicBezTo>
                    <a:pt x="1390" y="246"/>
                    <a:pt x="1146" y="0"/>
                    <a:pt x="842" y="0"/>
                  </a:cubicBezTo>
                  <a:close/>
                </a:path>
              </a:pathLst>
            </a:custGeom>
            <a:solidFill>
              <a:srgbClr val="DEE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46"/>
            <p:cNvSpPr/>
            <p:nvPr/>
          </p:nvSpPr>
          <p:spPr>
            <a:xfrm>
              <a:off x="1550660" y="3068540"/>
              <a:ext cx="333720" cy="51489"/>
            </a:xfrm>
            <a:custGeom>
              <a:avLst/>
              <a:gdLst/>
              <a:ahLst/>
              <a:cxnLst/>
              <a:rect l="l" t="t" r="r" b="b"/>
              <a:pathLst>
                <a:path w="12360" h="1907" extrusionOk="0">
                  <a:moveTo>
                    <a:pt x="549" y="1"/>
                  </a:moveTo>
                  <a:cubicBezTo>
                    <a:pt x="246" y="1"/>
                    <a:pt x="0" y="247"/>
                    <a:pt x="0" y="549"/>
                  </a:cubicBezTo>
                  <a:lnTo>
                    <a:pt x="0" y="1907"/>
                  </a:lnTo>
                  <a:cubicBezTo>
                    <a:pt x="1031" y="1907"/>
                    <a:pt x="1031" y="1346"/>
                    <a:pt x="2060" y="1346"/>
                  </a:cubicBezTo>
                  <a:cubicBezTo>
                    <a:pt x="3089" y="1346"/>
                    <a:pt x="3091" y="1907"/>
                    <a:pt x="4120" y="1907"/>
                  </a:cubicBezTo>
                  <a:cubicBezTo>
                    <a:pt x="5149" y="1907"/>
                    <a:pt x="5149" y="1346"/>
                    <a:pt x="6180" y="1346"/>
                  </a:cubicBezTo>
                  <a:cubicBezTo>
                    <a:pt x="7209" y="1346"/>
                    <a:pt x="7209" y="1907"/>
                    <a:pt x="8240" y="1907"/>
                  </a:cubicBezTo>
                  <a:cubicBezTo>
                    <a:pt x="9269" y="1907"/>
                    <a:pt x="9269" y="1346"/>
                    <a:pt x="10298" y="1346"/>
                  </a:cubicBezTo>
                  <a:cubicBezTo>
                    <a:pt x="11329" y="1346"/>
                    <a:pt x="11329" y="1907"/>
                    <a:pt x="12358" y="1907"/>
                  </a:cubicBezTo>
                  <a:lnTo>
                    <a:pt x="12358" y="549"/>
                  </a:lnTo>
                  <a:cubicBezTo>
                    <a:pt x="12360" y="247"/>
                    <a:pt x="12114" y="1"/>
                    <a:pt x="11811" y="1"/>
                  </a:cubicBezTo>
                  <a:close/>
                </a:path>
              </a:pathLst>
            </a:custGeom>
            <a:solidFill>
              <a:srgbClr val="EEF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46"/>
            <p:cNvSpPr/>
            <p:nvPr/>
          </p:nvSpPr>
          <p:spPr>
            <a:xfrm>
              <a:off x="1846796" y="3068540"/>
              <a:ext cx="37584" cy="51489"/>
            </a:xfrm>
            <a:custGeom>
              <a:avLst/>
              <a:gdLst/>
              <a:ahLst/>
              <a:cxnLst/>
              <a:rect l="l" t="t" r="r" b="b"/>
              <a:pathLst>
                <a:path w="1392" h="1907" extrusionOk="0">
                  <a:moveTo>
                    <a:pt x="0" y="1"/>
                  </a:moveTo>
                  <a:cubicBezTo>
                    <a:pt x="303" y="1"/>
                    <a:pt x="549" y="247"/>
                    <a:pt x="549" y="549"/>
                  </a:cubicBezTo>
                  <a:lnTo>
                    <a:pt x="549" y="1724"/>
                  </a:lnTo>
                  <a:cubicBezTo>
                    <a:pt x="756" y="1825"/>
                    <a:pt x="999" y="1907"/>
                    <a:pt x="1392" y="1907"/>
                  </a:cubicBezTo>
                  <a:lnTo>
                    <a:pt x="1392" y="549"/>
                  </a:lnTo>
                  <a:cubicBezTo>
                    <a:pt x="1392" y="247"/>
                    <a:pt x="1146" y="1"/>
                    <a:pt x="843" y="1"/>
                  </a:cubicBezTo>
                  <a:close/>
                </a:path>
              </a:pathLst>
            </a:custGeom>
            <a:solidFill>
              <a:srgbClr val="DEE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1" name="Google Shape;3091;p46"/>
          <p:cNvGrpSpPr/>
          <p:nvPr/>
        </p:nvGrpSpPr>
        <p:grpSpPr>
          <a:xfrm>
            <a:off x="1538375" y="2222762"/>
            <a:ext cx="358290" cy="376920"/>
            <a:chOff x="1538375" y="2286512"/>
            <a:chExt cx="358290" cy="376920"/>
          </a:xfrm>
        </p:grpSpPr>
        <p:sp>
          <p:nvSpPr>
            <p:cNvPr id="3092" name="Google Shape;3092;p46"/>
            <p:cNvSpPr/>
            <p:nvPr/>
          </p:nvSpPr>
          <p:spPr>
            <a:xfrm>
              <a:off x="1538375" y="2481101"/>
              <a:ext cx="358236" cy="182331"/>
            </a:xfrm>
            <a:custGeom>
              <a:avLst/>
              <a:gdLst/>
              <a:ahLst/>
              <a:cxnLst/>
              <a:rect l="l" t="t" r="r" b="b"/>
              <a:pathLst>
                <a:path w="13268" h="6753" extrusionOk="0">
                  <a:moveTo>
                    <a:pt x="3731" y="1"/>
                  </a:moveTo>
                  <a:lnTo>
                    <a:pt x="28" y="3353"/>
                  </a:lnTo>
                  <a:cubicBezTo>
                    <a:pt x="9" y="3367"/>
                    <a:pt x="0" y="3392"/>
                    <a:pt x="9" y="3415"/>
                  </a:cubicBezTo>
                  <a:cubicBezTo>
                    <a:pt x="252" y="4085"/>
                    <a:pt x="660" y="3709"/>
                    <a:pt x="1276" y="4375"/>
                  </a:cubicBezTo>
                  <a:cubicBezTo>
                    <a:pt x="1568" y="4692"/>
                    <a:pt x="1612" y="5442"/>
                    <a:pt x="2113" y="5746"/>
                  </a:cubicBezTo>
                  <a:cubicBezTo>
                    <a:pt x="2247" y="5827"/>
                    <a:pt x="2415" y="5848"/>
                    <a:pt x="2600" y="5848"/>
                  </a:cubicBezTo>
                  <a:cubicBezTo>
                    <a:pt x="2802" y="5848"/>
                    <a:pt x="3025" y="5823"/>
                    <a:pt x="3244" y="5823"/>
                  </a:cubicBezTo>
                  <a:cubicBezTo>
                    <a:pt x="3408" y="5823"/>
                    <a:pt x="3570" y="5837"/>
                    <a:pt x="3720" y="5887"/>
                  </a:cubicBezTo>
                  <a:cubicBezTo>
                    <a:pt x="4160" y="6030"/>
                    <a:pt x="4529" y="6671"/>
                    <a:pt x="5081" y="6746"/>
                  </a:cubicBezTo>
                  <a:cubicBezTo>
                    <a:pt x="5109" y="6750"/>
                    <a:pt x="5137" y="6752"/>
                    <a:pt x="5166" y="6752"/>
                  </a:cubicBezTo>
                  <a:cubicBezTo>
                    <a:pt x="5610" y="6752"/>
                    <a:pt x="6118" y="6307"/>
                    <a:pt x="6635" y="6307"/>
                  </a:cubicBezTo>
                  <a:cubicBezTo>
                    <a:pt x="7151" y="6307"/>
                    <a:pt x="7660" y="6752"/>
                    <a:pt x="8104" y="6752"/>
                  </a:cubicBezTo>
                  <a:cubicBezTo>
                    <a:pt x="8133" y="6752"/>
                    <a:pt x="8161" y="6750"/>
                    <a:pt x="8189" y="6746"/>
                  </a:cubicBezTo>
                  <a:cubicBezTo>
                    <a:pt x="8739" y="6671"/>
                    <a:pt x="9110" y="6030"/>
                    <a:pt x="9548" y="5887"/>
                  </a:cubicBezTo>
                  <a:cubicBezTo>
                    <a:pt x="9699" y="5837"/>
                    <a:pt x="9861" y="5823"/>
                    <a:pt x="10025" y="5823"/>
                  </a:cubicBezTo>
                  <a:cubicBezTo>
                    <a:pt x="10245" y="5823"/>
                    <a:pt x="10468" y="5848"/>
                    <a:pt x="10670" y="5848"/>
                  </a:cubicBezTo>
                  <a:cubicBezTo>
                    <a:pt x="10854" y="5848"/>
                    <a:pt x="11022" y="5827"/>
                    <a:pt x="11155" y="5746"/>
                  </a:cubicBezTo>
                  <a:cubicBezTo>
                    <a:pt x="11656" y="5442"/>
                    <a:pt x="11702" y="4692"/>
                    <a:pt x="11993" y="4375"/>
                  </a:cubicBezTo>
                  <a:cubicBezTo>
                    <a:pt x="12610" y="3709"/>
                    <a:pt x="13017" y="4085"/>
                    <a:pt x="13259" y="3415"/>
                  </a:cubicBezTo>
                  <a:cubicBezTo>
                    <a:pt x="13268" y="3392"/>
                    <a:pt x="13261" y="3367"/>
                    <a:pt x="13241" y="3353"/>
                  </a:cubicBezTo>
                  <a:lnTo>
                    <a:pt x="9541" y="1"/>
                  </a:lnTo>
                  <a:lnTo>
                    <a:pt x="6635" y="26"/>
                  </a:lnTo>
                  <a:lnTo>
                    <a:pt x="3731" y="1"/>
                  </a:lnTo>
                  <a:close/>
                </a:path>
              </a:pathLst>
            </a:custGeom>
            <a:solidFill>
              <a:srgbClr val="FF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46"/>
            <p:cNvSpPr/>
            <p:nvPr/>
          </p:nvSpPr>
          <p:spPr>
            <a:xfrm>
              <a:off x="1600961" y="2638268"/>
              <a:ext cx="10692" cy="729"/>
            </a:xfrm>
            <a:custGeom>
              <a:avLst/>
              <a:gdLst/>
              <a:ahLst/>
              <a:cxnLst/>
              <a:rect l="l" t="t" r="r" b="b"/>
              <a:pathLst>
                <a:path w="396" h="27" extrusionOk="0">
                  <a:moveTo>
                    <a:pt x="84" y="1"/>
                  </a:moveTo>
                  <a:cubicBezTo>
                    <a:pt x="56" y="1"/>
                    <a:pt x="28" y="1"/>
                    <a:pt x="1" y="2"/>
                  </a:cubicBezTo>
                  <a:cubicBezTo>
                    <a:pt x="87" y="21"/>
                    <a:pt x="180" y="27"/>
                    <a:pt x="279" y="27"/>
                  </a:cubicBezTo>
                  <a:cubicBezTo>
                    <a:pt x="317" y="27"/>
                    <a:pt x="356" y="26"/>
                    <a:pt x="395" y="24"/>
                  </a:cubicBezTo>
                  <a:cubicBezTo>
                    <a:pt x="292" y="8"/>
                    <a:pt x="188" y="1"/>
                    <a:pt x="8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46"/>
            <p:cNvSpPr/>
            <p:nvPr/>
          </p:nvSpPr>
          <p:spPr>
            <a:xfrm>
              <a:off x="1745060" y="2638295"/>
              <a:ext cx="55593" cy="25137"/>
            </a:xfrm>
            <a:custGeom>
              <a:avLst/>
              <a:gdLst/>
              <a:ahLst/>
              <a:cxnLst/>
              <a:rect l="l" t="t" r="r" b="b"/>
              <a:pathLst>
                <a:path w="2059" h="931" extrusionOk="0">
                  <a:moveTo>
                    <a:pt x="1530" y="0"/>
                  </a:moveTo>
                  <a:cubicBezTo>
                    <a:pt x="1366" y="0"/>
                    <a:pt x="1203" y="15"/>
                    <a:pt x="1052" y="65"/>
                  </a:cubicBezTo>
                  <a:lnTo>
                    <a:pt x="1050" y="65"/>
                  </a:lnTo>
                  <a:cubicBezTo>
                    <a:pt x="700" y="179"/>
                    <a:pt x="392" y="613"/>
                    <a:pt x="1" y="820"/>
                  </a:cubicBezTo>
                  <a:cubicBezTo>
                    <a:pt x="154" y="884"/>
                    <a:pt x="304" y="930"/>
                    <a:pt x="448" y="930"/>
                  </a:cubicBezTo>
                  <a:cubicBezTo>
                    <a:pt x="477" y="930"/>
                    <a:pt x="505" y="928"/>
                    <a:pt x="534" y="924"/>
                  </a:cubicBezTo>
                  <a:cubicBezTo>
                    <a:pt x="1086" y="849"/>
                    <a:pt x="1457" y="208"/>
                    <a:pt x="1895" y="65"/>
                  </a:cubicBezTo>
                  <a:cubicBezTo>
                    <a:pt x="1948" y="46"/>
                    <a:pt x="2004" y="34"/>
                    <a:pt x="2059" y="23"/>
                  </a:cubicBezTo>
                  <a:cubicBezTo>
                    <a:pt x="1889" y="17"/>
                    <a:pt x="1708" y="0"/>
                    <a:pt x="1530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46"/>
            <p:cNvSpPr/>
            <p:nvPr/>
          </p:nvSpPr>
          <p:spPr>
            <a:xfrm>
              <a:off x="1773437" y="2481101"/>
              <a:ext cx="123228" cy="157950"/>
            </a:xfrm>
            <a:custGeom>
              <a:avLst/>
              <a:gdLst/>
              <a:ahLst/>
              <a:cxnLst/>
              <a:rect l="l" t="t" r="r" b="b"/>
              <a:pathLst>
                <a:path w="4564" h="5850" extrusionOk="0">
                  <a:moveTo>
                    <a:pt x="834" y="1"/>
                  </a:moveTo>
                  <a:lnTo>
                    <a:pt x="1" y="8"/>
                  </a:lnTo>
                  <a:lnTo>
                    <a:pt x="3694" y="3355"/>
                  </a:lnTo>
                  <a:cubicBezTo>
                    <a:pt x="3712" y="3368"/>
                    <a:pt x="3721" y="3394"/>
                    <a:pt x="3712" y="3416"/>
                  </a:cubicBezTo>
                  <a:cubicBezTo>
                    <a:pt x="3470" y="4085"/>
                    <a:pt x="3061" y="3709"/>
                    <a:pt x="2446" y="4377"/>
                  </a:cubicBezTo>
                  <a:cubicBezTo>
                    <a:pt x="2153" y="4692"/>
                    <a:pt x="2109" y="5442"/>
                    <a:pt x="1608" y="5748"/>
                  </a:cubicBezTo>
                  <a:cubicBezTo>
                    <a:pt x="1545" y="5784"/>
                    <a:pt x="1475" y="5811"/>
                    <a:pt x="1403" y="5825"/>
                  </a:cubicBezTo>
                  <a:cubicBezTo>
                    <a:pt x="1595" y="5830"/>
                    <a:pt x="1788" y="5849"/>
                    <a:pt x="1965" y="5849"/>
                  </a:cubicBezTo>
                  <a:cubicBezTo>
                    <a:pt x="2149" y="5849"/>
                    <a:pt x="2317" y="5828"/>
                    <a:pt x="2451" y="5748"/>
                  </a:cubicBezTo>
                  <a:cubicBezTo>
                    <a:pt x="2952" y="5442"/>
                    <a:pt x="2998" y="4692"/>
                    <a:pt x="3288" y="4377"/>
                  </a:cubicBezTo>
                  <a:cubicBezTo>
                    <a:pt x="3905" y="3709"/>
                    <a:pt x="4312" y="4085"/>
                    <a:pt x="4555" y="3416"/>
                  </a:cubicBezTo>
                  <a:cubicBezTo>
                    <a:pt x="4564" y="3394"/>
                    <a:pt x="4557" y="3368"/>
                    <a:pt x="4536" y="3355"/>
                  </a:cubicBezTo>
                  <a:lnTo>
                    <a:pt x="4535" y="3353"/>
                  </a:lnTo>
                  <a:lnTo>
                    <a:pt x="834" y="1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46"/>
            <p:cNvSpPr/>
            <p:nvPr/>
          </p:nvSpPr>
          <p:spPr>
            <a:xfrm>
              <a:off x="1572152" y="2481101"/>
              <a:ext cx="290682" cy="95499"/>
            </a:xfrm>
            <a:custGeom>
              <a:avLst/>
              <a:gdLst/>
              <a:ahLst/>
              <a:cxnLst/>
              <a:rect l="l" t="t" r="r" b="b"/>
              <a:pathLst>
                <a:path w="10766" h="3537" extrusionOk="0">
                  <a:moveTo>
                    <a:pt x="2480" y="1"/>
                  </a:moveTo>
                  <a:lnTo>
                    <a:pt x="38" y="1905"/>
                  </a:lnTo>
                  <a:cubicBezTo>
                    <a:pt x="9" y="1920"/>
                    <a:pt x="1" y="1958"/>
                    <a:pt x="20" y="1985"/>
                  </a:cubicBezTo>
                  <a:cubicBezTo>
                    <a:pt x="220" y="2256"/>
                    <a:pt x="544" y="2102"/>
                    <a:pt x="1026" y="2408"/>
                  </a:cubicBezTo>
                  <a:cubicBezTo>
                    <a:pt x="1264" y="2556"/>
                    <a:pt x="1300" y="2914"/>
                    <a:pt x="1709" y="3059"/>
                  </a:cubicBezTo>
                  <a:cubicBezTo>
                    <a:pt x="1817" y="3097"/>
                    <a:pt x="1953" y="3107"/>
                    <a:pt x="2103" y="3107"/>
                  </a:cubicBezTo>
                  <a:cubicBezTo>
                    <a:pt x="2266" y="3107"/>
                    <a:pt x="2446" y="3095"/>
                    <a:pt x="2624" y="3095"/>
                  </a:cubicBezTo>
                  <a:cubicBezTo>
                    <a:pt x="2758" y="3095"/>
                    <a:pt x="2891" y="3102"/>
                    <a:pt x="3015" y="3126"/>
                  </a:cubicBezTo>
                  <a:cubicBezTo>
                    <a:pt x="3370" y="3192"/>
                    <a:pt x="3671" y="3498"/>
                    <a:pt x="4121" y="3534"/>
                  </a:cubicBezTo>
                  <a:cubicBezTo>
                    <a:pt x="4143" y="3536"/>
                    <a:pt x="4166" y="3537"/>
                    <a:pt x="4190" y="3537"/>
                  </a:cubicBezTo>
                  <a:cubicBezTo>
                    <a:pt x="4550" y="3537"/>
                    <a:pt x="4963" y="3326"/>
                    <a:pt x="5384" y="3326"/>
                  </a:cubicBezTo>
                  <a:cubicBezTo>
                    <a:pt x="5803" y="3326"/>
                    <a:pt x="6216" y="3537"/>
                    <a:pt x="6578" y="3537"/>
                  </a:cubicBezTo>
                  <a:cubicBezTo>
                    <a:pt x="6602" y="3537"/>
                    <a:pt x="6625" y="3536"/>
                    <a:pt x="6647" y="3534"/>
                  </a:cubicBezTo>
                  <a:cubicBezTo>
                    <a:pt x="7095" y="3498"/>
                    <a:pt x="7396" y="3194"/>
                    <a:pt x="7753" y="3126"/>
                  </a:cubicBezTo>
                  <a:cubicBezTo>
                    <a:pt x="7877" y="3102"/>
                    <a:pt x="8009" y="3095"/>
                    <a:pt x="8143" y="3095"/>
                  </a:cubicBezTo>
                  <a:cubicBezTo>
                    <a:pt x="8321" y="3095"/>
                    <a:pt x="8501" y="3107"/>
                    <a:pt x="8664" y="3107"/>
                  </a:cubicBezTo>
                  <a:cubicBezTo>
                    <a:pt x="8814" y="3107"/>
                    <a:pt x="8951" y="3097"/>
                    <a:pt x="9059" y="3059"/>
                  </a:cubicBezTo>
                  <a:cubicBezTo>
                    <a:pt x="9466" y="2914"/>
                    <a:pt x="9502" y="2556"/>
                    <a:pt x="9740" y="2408"/>
                  </a:cubicBezTo>
                  <a:cubicBezTo>
                    <a:pt x="10222" y="2102"/>
                    <a:pt x="10547" y="2256"/>
                    <a:pt x="10747" y="1985"/>
                  </a:cubicBezTo>
                  <a:cubicBezTo>
                    <a:pt x="10766" y="1958"/>
                    <a:pt x="10759" y="1920"/>
                    <a:pt x="10730" y="1905"/>
                  </a:cubicBezTo>
                  <a:lnTo>
                    <a:pt x="8290" y="1"/>
                  </a:lnTo>
                  <a:lnTo>
                    <a:pt x="5384" y="13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rgbClr val="EEF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46"/>
            <p:cNvSpPr/>
            <p:nvPr/>
          </p:nvSpPr>
          <p:spPr>
            <a:xfrm>
              <a:off x="1773302" y="2481101"/>
              <a:ext cx="89586" cy="83916"/>
            </a:xfrm>
            <a:custGeom>
              <a:avLst/>
              <a:gdLst/>
              <a:ahLst/>
              <a:cxnLst/>
              <a:rect l="l" t="t" r="r" b="b"/>
              <a:pathLst>
                <a:path w="3318" h="3108" extrusionOk="0">
                  <a:moveTo>
                    <a:pt x="839" y="1"/>
                  </a:moveTo>
                  <a:lnTo>
                    <a:pt x="1" y="4"/>
                  </a:lnTo>
                  <a:lnTo>
                    <a:pt x="2437" y="1905"/>
                  </a:lnTo>
                  <a:cubicBezTo>
                    <a:pt x="2466" y="1920"/>
                    <a:pt x="2475" y="1960"/>
                    <a:pt x="2454" y="1985"/>
                  </a:cubicBezTo>
                  <a:cubicBezTo>
                    <a:pt x="2254" y="2256"/>
                    <a:pt x="1929" y="2103"/>
                    <a:pt x="1449" y="2408"/>
                  </a:cubicBezTo>
                  <a:cubicBezTo>
                    <a:pt x="1211" y="2556"/>
                    <a:pt x="1174" y="2914"/>
                    <a:pt x="767" y="3059"/>
                  </a:cubicBezTo>
                  <a:cubicBezTo>
                    <a:pt x="709" y="3079"/>
                    <a:pt x="647" y="3091"/>
                    <a:pt x="587" y="3097"/>
                  </a:cubicBezTo>
                  <a:cubicBezTo>
                    <a:pt x="622" y="3095"/>
                    <a:pt x="656" y="3095"/>
                    <a:pt x="691" y="3095"/>
                  </a:cubicBezTo>
                  <a:cubicBezTo>
                    <a:pt x="870" y="3095"/>
                    <a:pt x="1052" y="3107"/>
                    <a:pt x="1217" y="3107"/>
                  </a:cubicBezTo>
                  <a:cubicBezTo>
                    <a:pt x="1367" y="3107"/>
                    <a:pt x="1502" y="3097"/>
                    <a:pt x="1609" y="3059"/>
                  </a:cubicBezTo>
                  <a:cubicBezTo>
                    <a:pt x="2016" y="2914"/>
                    <a:pt x="2054" y="2558"/>
                    <a:pt x="2290" y="2408"/>
                  </a:cubicBezTo>
                  <a:cubicBezTo>
                    <a:pt x="2772" y="2103"/>
                    <a:pt x="3097" y="2256"/>
                    <a:pt x="3297" y="1985"/>
                  </a:cubicBezTo>
                  <a:cubicBezTo>
                    <a:pt x="3317" y="1958"/>
                    <a:pt x="3309" y="1920"/>
                    <a:pt x="3280" y="1905"/>
                  </a:cubicBezTo>
                  <a:lnTo>
                    <a:pt x="839" y="1"/>
                  </a:lnTo>
                  <a:close/>
                </a:path>
              </a:pathLst>
            </a:custGeom>
            <a:solidFill>
              <a:srgbClr val="DEE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46"/>
            <p:cNvSpPr/>
            <p:nvPr/>
          </p:nvSpPr>
          <p:spPr>
            <a:xfrm>
              <a:off x="1737446" y="2564666"/>
              <a:ext cx="47763" cy="11961"/>
            </a:xfrm>
            <a:custGeom>
              <a:avLst/>
              <a:gdLst/>
              <a:ahLst/>
              <a:cxnLst/>
              <a:rect l="l" t="t" r="r" b="b"/>
              <a:pathLst>
                <a:path w="1769" h="443" extrusionOk="0">
                  <a:moveTo>
                    <a:pt x="1176" y="0"/>
                  </a:moveTo>
                  <a:cubicBezTo>
                    <a:pt x="1043" y="0"/>
                    <a:pt x="911" y="7"/>
                    <a:pt x="789" y="31"/>
                  </a:cubicBezTo>
                  <a:cubicBezTo>
                    <a:pt x="524" y="80"/>
                    <a:pt x="288" y="263"/>
                    <a:pt x="1" y="367"/>
                  </a:cubicBezTo>
                  <a:cubicBezTo>
                    <a:pt x="158" y="409"/>
                    <a:pt x="311" y="442"/>
                    <a:pt x="455" y="442"/>
                  </a:cubicBezTo>
                  <a:cubicBezTo>
                    <a:pt x="479" y="442"/>
                    <a:pt x="502" y="441"/>
                    <a:pt x="525" y="439"/>
                  </a:cubicBezTo>
                  <a:cubicBezTo>
                    <a:pt x="973" y="403"/>
                    <a:pt x="1274" y="97"/>
                    <a:pt x="1631" y="31"/>
                  </a:cubicBezTo>
                  <a:cubicBezTo>
                    <a:pt x="1676" y="22"/>
                    <a:pt x="1722" y="15"/>
                    <a:pt x="1768" y="12"/>
                  </a:cubicBezTo>
                  <a:lnTo>
                    <a:pt x="1768" y="12"/>
                  </a:lnTo>
                  <a:cubicBezTo>
                    <a:pt x="1747" y="12"/>
                    <a:pt x="1726" y="13"/>
                    <a:pt x="1704" y="13"/>
                  </a:cubicBezTo>
                  <a:cubicBezTo>
                    <a:pt x="1539" y="13"/>
                    <a:pt x="1356" y="0"/>
                    <a:pt x="1176" y="0"/>
                  </a:cubicBezTo>
                  <a:close/>
                </a:path>
              </a:pathLst>
            </a:custGeom>
            <a:solidFill>
              <a:srgbClr val="DEE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46"/>
            <p:cNvSpPr/>
            <p:nvPr/>
          </p:nvSpPr>
          <p:spPr>
            <a:xfrm>
              <a:off x="1586435" y="2293991"/>
              <a:ext cx="262224" cy="202230"/>
            </a:xfrm>
            <a:custGeom>
              <a:avLst/>
              <a:gdLst/>
              <a:ahLst/>
              <a:cxnLst/>
              <a:rect l="l" t="t" r="r" b="b"/>
              <a:pathLst>
                <a:path w="9712" h="7490" extrusionOk="0">
                  <a:moveTo>
                    <a:pt x="2798" y="0"/>
                  </a:moveTo>
                  <a:cubicBezTo>
                    <a:pt x="2798" y="0"/>
                    <a:pt x="1472" y="382"/>
                    <a:pt x="29" y="1397"/>
                  </a:cubicBezTo>
                  <a:cubicBezTo>
                    <a:pt x="7" y="1412"/>
                    <a:pt x="0" y="1443"/>
                    <a:pt x="14" y="1467"/>
                  </a:cubicBezTo>
                  <a:lnTo>
                    <a:pt x="1058" y="3332"/>
                  </a:lnTo>
                  <a:cubicBezTo>
                    <a:pt x="1068" y="3349"/>
                    <a:pt x="1086" y="3360"/>
                    <a:pt x="1106" y="3360"/>
                  </a:cubicBezTo>
                  <a:cubicBezTo>
                    <a:pt x="1111" y="3360"/>
                    <a:pt x="1115" y="3359"/>
                    <a:pt x="1120" y="3358"/>
                  </a:cubicBezTo>
                  <a:lnTo>
                    <a:pt x="2161" y="3065"/>
                  </a:lnTo>
                  <a:cubicBezTo>
                    <a:pt x="2161" y="3065"/>
                    <a:pt x="2162" y="3065"/>
                    <a:pt x="2162" y="3065"/>
                  </a:cubicBezTo>
                  <a:cubicBezTo>
                    <a:pt x="2197" y="3065"/>
                    <a:pt x="2359" y="3557"/>
                    <a:pt x="2629" y="4440"/>
                  </a:cubicBezTo>
                  <a:cubicBezTo>
                    <a:pt x="2957" y="5515"/>
                    <a:pt x="1951" y="6931"/>
                    <a:pt x="1951" y="6931"/>
                  </a:cubicBezTo>
                  <a:lnTo>
                    <a:pt x="3720" y="7355"/>
                  </a:lnTo>
                  <a:cubicBezTo>
                    <a:pt x="4093" y="7444"/>
                    <a:pt x="4473" y="7489"/>
                    <a:pt x="4854" y="7489"/>
                  </a:cubicBezTo>
                  <a:cubicBezTo>
                    <a:pt x="5235" y="7489"/>
                    <a:pt x="5617" y="7444"/>
                    <a:pt x="5990" y="7355"/>
                  </a:cubicBezTo>
                  <a:lnTo>
                    <a:pt x="7760" y="6929"/>
                  </a:lnTo>
                  <a:cubicBezTo>
                    <a:pt x="7760" y="6929"/>
                    <a:pt x="6753" y="5513"/>
                    <a:pt x="7081" y="4438"/>
                  </a:cubicBezTo>
                  <a:cubicBezTo>
                    <a:pt x="7352" y="3553"/>
                    <a:pt x="7514" y="3064"/>
                    <a:pt x="7548" y="3064"/>
                  </a:cubicBezTo>
                  <a:cubicBezTo>
                    <a:pt x="7549" y="3064"/>
                    <a:pt x="7549" y="3064"/>
                    <a:pt x="7549" y="3064"/>
                  </a:cubicBezTo>
                  <a:lnTo>
                    <a:pt x="8592" y="3358"/>
                  </a:lnTo>
                  <a:cubicBezTo>
                    <a:pt x="8596" y="3359"/>
                    <a:pt x="8601" y="3360"/>
                    <a:pt x="8605" y="3360"/>
                  </a:cubicBezTo>
                  <a:cubicBezTo>
                    <a:pt x="8624" y="3360"/>
                    <a:pt x="8642" y="3349"/>
                    <a:pt x="8652" y="3332"/>
                  </a:cubicBezTo>
                  <a:lnTo>
                    <a:pt x="9698" y="1467"/>
                  </a:lnTo>
                  <a:cubicBezTo>
                    <a:pt x="9712" y="1443"/>
                    <a:pt x="9705" y="1412"/>
                    <a:pt x="9681" y="1397"/>
                  </a:cubicBezTo>
                  <a:cubicBezTo>
                    <a:pt x="8238" y="382"/>
                    <a:pt x="6912" y="0"/>
                    <a:pt x="6912" y="0"/>
                  </a:cubicBezTo>
                  <a:cubicBezTo>
                    <a:pt x="6724" y="706"/>
                    <a:pt x="5788" y="1059"/>
                    <a:pt x="4855" y="1059"/>
                  </a:cubicBezTo>
                  <a:cubicBezTo>
                    <a:pt x="3922" y="1059"/>
                    <a:pt x="2988" y="706"/>
                    <a:pt x="2798" y="0"/>
                  </a:cubicBez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46"/>
            <p:cNvSpPr/>
            <p:nvPr/>
          </p:nvSpPr>
          <p:spPr>
            <a:xfrm>
              <a:off x="1769900" y="2293991"/>
              <a:ext cx="78732" cy="90693"/>
            </a:xfrm>
            <a:custGeom>
              <a:avLst/>
              <a:gdLst/>
              <a:ahLst/>
              <a:cxnLst/>
              <a:rect l="l" t="t" r="r" b="b"/>
              <a:pathLst>
                <a:path w="2916" h="3359" extrusionOk="0">
                  <a:moveTo>
                    <a:pt x="117" y="0"/>
                  </a:moveTo>
                  <a:cubicBezTo>
                    <a:pt x="91" y="94"/>
                    <a:pt x="52" y="183"/>
                    <a:pt x="0" y="267"/>
                  </a:cubicBezTo>
                  <a:cubicBezTo>
                    <a:pt x="718" y="570"/>
                    <a:pt x="1404" y="947"/>
                    <a:pt x="2043" y="1395"/>
                  </a:cubicBezTo>
                  <a:cubicBezTo>
                    <a:pt x="2065" y="1411"/>
                    <a:pt x="2072" y="1441"/>
                    <a:pt x="2059" y="1465"/>
                  </a:cubicBezTo>
                  <a:lnTo>
                    <a:pt x="1108" y="3163"/>
                  </a:lnTo>
                  <a:lnTo>
                    <a:pt x="1795" y="3356"/>
                  </a:lnTo>
                  <a:cubicBezTo>
                    <a:pt x="1800" y="3357"/>
                    <a:pt x="1805" y="3358"/>
                    <a:pt x="1809" y="3358"/>
                  </a:cubicBezTo>
                  <a:cubicBezTo>
                    <a:pt x="1829" y="3358"/>
                    <a:pt x="1847" y="3347"/>
                    <a:pt x="1857" y="3330"/>
                  </a:cubicBezTo>
                  <a:lnTo>
                    <a:pt x="2901" y="1465"/>
                  </a:lnTo>
                  <a:cubicBezTo>
                    <a:pt x="2915" y="1441"/>
                    <a:pt x="2908" y="1411"/>
                    <a:pt x="2886" y="1395"/>
                  </a:cubicBezTo>
                  <a:cubicBezTo>
                    <a:pt x="1443" y="380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46"/>
            <p:cNvSpPr/>
            <p:nvPr/>
          </p:nvSpPr>
          <p:spPr>
            <a:xfrm>
              <a:off x="1747868" y="2376692"/>
              <a:ext cx="48087" cy="109755"/>
            </a:xfrm>
            <a:custGeom>
              <a:avLst/>
              <a:gdLst/>
              <a:ahLst/>
              <a:cxnLst/>
              <a:rect l="l" t="t" r="r" b="b"/>
              <a:pathLst>
                <a:path w="1781" h="4065" extrusionOk="0">
                  <a:moveTo>
                    <a:pt x="1569" y="1"/>
                  </a:moveTo>
                  <a:cubicBezTo>
                    <a:pt x="1569" y="1"/>
                    <a:pt x="1569" y="1"/>
                    <a:pt x="1568" y="1"/>
                  </a:cubicBezTo>
                  <a:lnTo>
                    <a:pt x="1570" y="1"/>
                  </a:lnTo>
                  <a:cubicBezTo>
                    <a:pt x="1570" y="1"/>
                    <a:pt x="1570" y="1"/>
                    <a:pt x="1569" y="1"/>
                  </a:cubicBezTo>
                  <a:close/>
                  <a:moveTo>
                    <a:pt x="1107" y="1"/>
                  </a:moveTo>
                  <a:cubicBezTo>
                    <a:pt x="873" y="1"/>
                    <a:pt x="664" y="148"/>
                    <a:pt x="584" y="368"/>
                  </a:cubicBezTo>
                  <a:cubicBezTo>
                    <a:pt x="510" y="568"/>
                    <a:pt x="427" y="830"/>
                    <a:pt x="259" y="1375"/>
                  </a:cubicBezTo>
                  <a:cubicBezTo>
                    <a:pt x="1" y="2220"/>
                    <a:pt x="664" y="3538"/>
                    <a:pt x="960" y="4064"/>
                  </a:cubicBezTo>
                  <a:lnTo>
                    <a:pt x="1781" y="3866"/>
                  </a:lnTo>
                  <a:cubicBezTo>
                    <a:pt x="1781" y="3866"/>
                    <a:pt x="774" y="2450"/>
                    <a:pt x="1102" y="1375"/>
                  </a:cubicBezTo>
                  <a:cubicBezTo>
                    <a:pt x="1371" y="498"/>
                    <a:pt x="1532" y="9"/>
                    <a:pt x="1568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46"/>
            <p:cNvSpPr/>
            <p:nvPr/>
          </p:nvSpPr>
          <p:spPr>
            <a:xfrm>
              <a:off x="1665626" y="2290616"/>
              <a:ext cx="103734" cy="31968"/>
            </a:xfrm>
            <a:custGeom>
              <a:avLst/>
              <a:gdLst/>
              <a:ahLst/>
              <a:cxnLst/>
              <a:rect l="l" t="t" r="r" b="b"/>
              <a:pathLst>
                <a:path w="3842" h="1184" extrusionOk="0">
                  <a:moveTo>
                    <a:pt x="1" y="1"/>
                  </a:moveTo>
                  <a:cubicBezTo>
                    <a:pt x="1" y="1"/>
                    <a:pt x="168" y="1184"/>
                    <a:pt x="1920" y="1184"/>
                  </a:cubicBezTo>
                  <a:cubicBezTo>
                    <a:pt x="3674" y="1184"/>
                    <a:pt x="3842" y="1"/>
                    <a:pt x="3842" y="1"/>
                  </a:cubicBezTo>
                  <a:lnTo>
                    <a:pt x="3842" y="1"/>
                  </a:lnTo>
                  <a:cubicBezTo>
                    <a:pt x="3842" y="1"/>
                    <a:pt x="3043" y="125"/>
                    <a:pt x="1920" y="125"/>
                  </a:cubicBezTo>
                  <a:cubicBezTo>
                    <a:pt x="797" y="125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46"/>
            <p:cNvSpPr/>
            <p:nvPr/>
          </p:nvSpPr>
          <p:spPr>
            <a:xfrm>
              <a:off x="1644728" y="2286512"/>
              <a:ext cx="72819" cy="54594"/>
            </a:xfrm>
            <a:custGeom>
              <a:avLst/>
              <a:gdLst/>
              <a:ahLst/>
              <a:cxnLst/>
              <a:rect l="l" t="t" r="r" b="b"/>
              <a:pathLst>
                <a:path w="2697" h="2022" extrusionOk="0">
                  <a:moveTo>
                    <a:pt x="779" y="0"/>
                  </a:moveTo>
                  <a:cubicBezTo>
                    <a:pt x="771" y="0"/>
                    <a:pt x="763" y="2"/>
                    <a:pt x="756" y="6"/>
                  </a:cubicBezTo>
                  <a:lnTo>
                    <a:pt x="39" y="335"/>
                  </a:lnTo>
                  <a:cubicBezTo>
                    <a:pt x="12" y="347"/>
                    <a:pt x="0" y="380"/>
                    <a:pt x="14" y="407"/>
                  </a:cubicBezTo>
                  <a:cubicBezTo>
                    <a:pt x="486" y="1414"/>
                    <a:pt x="1739" y="1903"/>
                    <a:pt x="2067" y="2016"/>
                  </a:cubicBezTo>
                  <a:cubicBezTo>
                    <a:pt x="2079" y="2020"/>
                    <a:pt x="2092" y="2022"/>
                    <a:pt x="2104" y="2022"/>
                  </a:cubicBezTo>
                  <a:cubicBezTo>
                    <a:pt x="2140" y="2022"/>
                    <a:pt x="2174" y="2006"/>
                    <a:pt x="2197" y="1977"/>
                  </a:cubicBezTo>
                  <a:lnTo>
                    <a:pt x="2696" y="1336"/>
                  </a:lnTo>
                  <a:cubicBezTo>
                    <a:pt x="1508" y="961"/>
                    <a:pt x="944" y="204"/>
                    <a:pt x="822" y="24"/>
                  </a:cubicBezTo>
                  <a:cubicBezTo>
                    <a:pt x="813" y="9"/>
                    <a:pt x="796" y="0"/>
                    <a:pt x="779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46"/>
            <p:cNvSpPr/>
            <p:nvPr/>
          </p:nvSpPr>
          <p:spPr>
            <a:xfrm>
              <a:off x="1717520" y="2286512"/>
              <a:ext cx="72765" cy="54594"/>
            </a:xfrm>
            <a:custGeom>
              <a:avLst/>
              <a:gdLst/>
              <a:ahLst/>
              <a:cxnLst/>
              <a:rect l="l" t="t" r="r" b="b"/>
              <a:pathLst>
                <a:path w="2695" h="2022" extrusionOk="0">
                  <a:moveTo>
                    <a:pt x="1917" y="1"/>
                  </a:moveTo>
                  <a:cubicBezTo>
                    <a:pt x="1899" y="1"/>
                    <a:pt x="1883" y="9"/>
                    <a:pt x="1872" y="24"/>
                  </a:cubicBezTo>
                  <a:cubicBezTo>
                    <a:pt x="1752" y="204"/>
                    <a:pt x="1186" y="961"/>
                    <a:pt x="0" y="1336"/>
                  </a:cubicBezTo>
                  <a:lnTo>
                    <a:pt x="498" y="1977"/>
                  </a:lnTo>
                  <a:cubicBezTo>
                    <a:pt x="520" y="2006"/>
                    <a:pt x="555" y="2022"/>
                    <a:pt x="591" y="2022"/>
                  </a:cubicBezTo>
                  <a:cubicBezTo>
                    <a:pt x="603" y="2022"/>
                    <a:pt x="616" y="2020"/>
                    <a:pt x="627" y="2016"/>
                  </a:cubicBezTo>
                  <a:cubicBezTo>
                    <a:pt x="956" y="1903"/>
                    <a:pt x="2209" y="1414"/>
                    <a:pt x="2682" y="407"/>
                  </a:cubicBezTo>
                  <a:cubicBezTo>
                    <a:pt x="2694" y="380"/>
                    <a:pt x="2682" y="347"/>
                    <a:pt x="2655" y="335"/>
                  </a:cubicBezTo>
                  <a:lnTo>
                    <a:pt x="1940" y="6"/>
                  </a:lnTo>
                  <a:cubicBezTo>
                    <a:pt x="1933" y="2"/>
                    <a:pt x="1925" y="1"/>
                    <a:pt x="1917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5" name="Google Shape;3105;p46"/>
          <p:cNvGrpSpPr/>
          <p:nvPr/>
        </p:nvGrpSpPr>
        <p:grpSpPr>
          <a:xfrm>
            <a:off x="1527656" y="1620473"/>
            <a:ext cx="378324" cy="376893"/>
            <a:chOff x="1527656" y="1684223"/>
            <a:chExt cx="378324" cy="376893"/>
          </a:xfrm>
        </p:grpSpPr>
        <p:sp>
          <p:nvSpPr>
            <p:cNvPr id="3106" name="Google Shape;3106;p46"/>
            <p:cNvSpPr/>
            <p:nvPr/>
          </p:nvSpPr>
          <p:spPr>
            <a:xfrm>
              <a:off x="1527656" y="2020913"/>
              <a:ext cx="41580" cy="40203"/>
            </a:xfrm>
            <a:custGeom>
              <a:avLst/>
              <a:gdLst/>
              <a:ahLst/>
              <a:cxnLst/>
              <a:rect l="l" t="t" r="r" b="b"/>
              <a:pathLst>
                <a:path w="1540" h="1489" extrusionOk="0">
                  <a:moveTo>
                    <a:pt x="785" y="1"/>
                  </a:moveTo>
                  <a:lnTo>
                    <a:pt x="208" y="579"/>
                  </a:lnTo>
                  <a:cubicBezTo>
                    <a:pt x="1" y="787"/>
                    <a:pt x="1" y="1124"/>
                    <a:pt x="208" y="1333"/>
                  </a:cubicBezTo>
                  <a:lnTo>
                    <a:pt x="209" y="1333"/>
                  </a:lnTo>
                  <a:cubicBezTo>
                    <a:pt x="314" y="1437"/>
                    <a:pt x="450" y="1489"/>
                    <a:pt x="586" y="1489"/>
                  </a:cubicBezTo>
                  <a:cubicBezTo>
                    <a:pt x="723" y="1489"/>
                    <a:pt x="859" y="1437"/>
                    <a:pt x="963" y="1333"/>
                  </a:cubicBezTo>
                  <a:lnTo>
                    <a:pt x="1539" y="755"/>
                  </a:lnTo>
                  <a:lnTo>
                    <a:pt x="785" y="1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46"/>
            <p:cNvSpPr/>
            <p:nvPr/>
          </p:nvSpPr>
          <p:spPr>
            <a:xfrm>
              <a:off x="1534730" y="1835099"/>
              <a:ext cx="220320" cy="218484"/>
            </a:xfrm>
            <a:custGeom>
              <a:avLst/>
              <a:gdLst/>
              <a:ahLst/>
              <a:cxnLst/>
              <a:rect l="l" t="t" r="r" b="b"/>
              <a:pathLst>
                <a:path w="8160" h="8092" extrusionOk="0">
                  <a:moveTo>
                    <a:pt x="6372" y="0"/>
                  </a:moveTo>
                  <a:lnTo>
                    <a:pt x="276" y="6096"/>
                  </a:lnTo>
                  <a:cubicBezTo>
                    <a:pt x="0" y="6372"/>
                    <a:pt x="0" y="6818"/>
                    <a:pt x="276" y="7091"/>
                  </a:cubicBezTo>
                  <a:lnTo>
                    <a:pt x="1069" y="7885"/>
                  </a:lnTo>
                  <a:cubicBezTo>
                    <a:pt x="1206" y="8022"/>
                    <a:pt x="1386" y="8091"/>
                    <a:pt x="1566" y="8091"/>
                  </a:cubicBezTo>
                  <a:cubicBezTo>
                    <a:pt x="1746" y="8091"/>
                    <a:pt x="1926" y="8022"/>
                    <a:pt x="2064" y="7885"/>
                  </a:cubicBezTo>
                  <a:lnTo>
                    <a:pt x="8160" y="1789"/>
                  </a:lnTo>
                  <a:lnTo>
                    <a:pt x="6372" y="0"/>
                  </a:ln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46"/>
            <p:cNvSpPr/>
            <p:nvPr/>
          </p:nvSpPr>
          <p:spPr>
            <a:xfrm>
              <a:off x="1547474" y="1867256"/>
              <a:ext cx="207576" cy="186327"/>
            </a:xfrm>
            <a:custGeom>
              <a:avLst/>
              <a:gdLst/>
              <a:ahLst/>
              <a:cxnLst/>
              <a:rect l="l" t="t" r="r" b="b"/>
              <a:pathLst>
                <a:path w="7688" h="6901" extrusionOk="0">
                  <a:moveTo>
                    <a:pt x="7091" y="1"/>
                  </a:moveTo>
                  <a:lnTo>
                    <a:pt x="995" y="6097"/>
                  </a:lnTo>
                  <a:cubicBezTo>
                    <a:pt x="858" y="6235"/>
                    <a:pt x="678" y="6303"/>
                    <a:pt x="498" y="6303"/>
                  </a:cubicBezTo>
                  <a:cubicBezTo>
                    <a:pt x="318" y="6303"/>
                    <a:pt x="138" y="6235"/>
                    <a:pt x="0" y="6097"/>
                  </a:cubicBezTo>
                  <a:lnTo>
                    <a:pt x="0" y="6097"/>
                  </a:lnTo>
                  <a:lnTo>
                    <a:pt x="597" y="6694"/>
                  </a:lnTo>
                  <a:cubicBezTo>
                    <a:pt x="734" y="6831"/>
                    <a:pt x="914" y="6900"/>
                    <a:pt x="1094" y="6900"/>
                  </a:cubicBezTo>
                  <a:cubicBezTo>
                    <a:pt x="1274" y="6900"/>
                    <a:pt x="1454" y="6831"/>
                    <a:pt x="1592" y="6694"/>
                  </a:cubicBezTo>
                  <a:lnTo>
                    <a:pt x="7688" y="598"/>
                  </a:lnTo>
                  <a:lnTo>
                    <a:pt x="7091" y="1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46"/>
            <p:cNvSpPr/>
            <p:nvPr/>
          </p:nvSpPr>
          <p:spPr>
            <a:xfrm>
              <a:off x="1643891" y="1896524"/>
              <a:ext cx="50895" cy="48681"/>
            </a:xfrm>
            <a:custGeom>
              <a:avLst/>
              <a:gdLst/>
              <a:ahLst/>
              <a:cxnLst/>
              <a:rect l="l" t="t" r="r" b="b"/>
              <a:pathLst>
                <a:path w="1885" h="1803" extrusionOk="0">
                  <a:moveTo>
                    <a:pt x="1420" y="1"/>
                  </a:moveTo>
                  <a:cubicBezTo>
                    <a:pt x="1310" y="1"/>
                    <a:pt x="1200" y="43"/>
                    <a:pt x="1118" y="129"/>
                  </a:cubicBezTo>
                  <a:lnTo>
                    <a:pt x="164" y="1083"/>
                  </a:lnTo>
                  <a:cubicBezTo>
                    <a:pt x="0" y="1247"/>
                    <a:pt x="0" y="1514"/>
                    <a:pt x="164" y="1678"/>
                  </a:cubicBezTo>
                  <a:cubicBezTo>
                    <a:pt x="247" y="1761"/>
                    <a:pt x="354" y="1802"/>
                    <a:pt x="462" y="1802"/>
                  </a:cubicBezTo>
                  <a:cubicBezTo>
                    <a:pt x="570" y="1802"/>
                    <a:pt x="678" y="1761"/>
                    <a:pt x="761" y="1678"/>
                  </a:cubicBezTo>
                  <a:lnTo>
                    <a:pt x="1713" y="726"/>
                  </a:lnTo>
                  <a:cubicBezTo>
                    <a:pt x="1883" y="561"/>
                    <a:pt x="1884" y="291"/>
                    <a:pt x="1718" y="124"/>
                  </a:cubicBezTo>
                  <a:cubicBezTo>
                    <a:pt x="1636" y="42"/>
                    <a:pt x="1527" y="1"/>
                    <a:pt x="1420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46"/>
            <p:cNvSpPr/>
            <p:nvPr/>
          </p:nvSpPr>
          <p:spPr>
            <a:xfrm>
              <a:off x="1643891" y="1914533"/>
              <a:ext cx="32832" cy="30672"/>
            </a:xfrm>
            <a:custGeom>
              <a:avLst/>
              <a:gdLst/>
              <a:ahLst/>
              <a:cxnLst/>
              <a:rect l="l" t="t" r="r" b="b"/>
              <a:pathLst>
                <a:path w="1216" h="1136" extrusionOk="0">
                  <a:moveTo>
                    <a:pt x="754" y="0"/>
                  </a:moveTo>
                  <a:cubicBezTo>
                    <a:pt x="647" y="0"/>
                    <a:pt x="539" y="41"/>
                    <a:pt x="457" y="124"/>
                  </a:cubicBezTo>
                  <a:lnTo>
                    <a:pt x="164" y="416"/>
                  </a:lnTo>
                  <a:cubicBezTo>
                    <a:pt x="0" y="580"/>
                    <a:pt x="0" y="847"/>
                    <a:pt x="164" y="1011"/>
                  </a:cubicBezTo>
                  <a:cubicBezTo>
                    <a:pt x="247" y="1094"/>
                    <a:pt x="354" y="1135"/>
                    <a:pt x="462" y="1135"/>
                  </a:cubicBezTo>
                  <a:cubicBezTo>
                    <a:pt x="570" y="1135"/>
                    <a:pt x="678" y="1094"/>
                    <a:pt x="761" y="1011"/>
                  </a:cubicBezTo>
                  <a:lnTo>
                    <a:pt x="1052" y="720"/>
                  </a:lnTo>
                  <a:cubicBezTo>
                    <a:pt x="1216" y="554"/>
                    <a:pt x="1216" y="288"/>
                    <a:pt x="1052" y="124"/>
                  </a:cubicBezTo>
                  <a:cubicBezTo>
                    <a:pt x="970" y="41"/>
                    <a:pt x="862" y="0"/>
                    <a:pt x="754" y="0"/>
                  </a:cubicBezTo>
                  <a:close/>
                </a:path>
              </a:pathLst>
            </a:custGeom>
            <a:solidFill>
              <a:srgbClr val="FF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46"/>
            <p:cNvSpPr/>
            <p:nvPr/>
          </p:nvSpPr>
          <p:spPr>
            <a:xfrm>
              <a:off x="1688387" y="1763009"/>
              <a:ext cx="138780" cy="133515"/>
            </a:xfrm>
            <a:custGeom>
              <a:avLst/>
              <a:gdLst/>
              <a:ahLst/>
              <a:cxnLst/>
              <a:rect l="l" t="t" r="r" b="b"/>
              <a:pathLst>
                <a:path w="5140" h="4945" extrusionOk="0">
                  <a:moveTo>
                    <a:pt x="2667" y="0"/>
                  </a:moveTo>
                  <a:cubicBezTo>
                    <a:pt x="1667" y="0"/>
                    <a:pt x="766" y="604"/>
                    <a:pt x="383" y="1527"/>
                  </a:cubicBezTo>
                  <a:cubicBezTo>
                    <a:pt x="0" y="2450"/>
                    <a:pt x="212" y="3513"/>
                    <a:pt x="920" y="4221"/>
                  </a:cubicBezTo>
                  <a:cubicBezTo>
                    <a:pt x="1392" y="4693"/>
                    <a:pt x="2024" y="4944"/>
                    <a:pt x="2667" y="4944"/>
                  </a:cubicBezTo>
                  <a:cubicBezTo>
                    <a:pt x="2986" y="4944"/>
                    <a:pt x="3307" y="4883"/>
                    <a:pt x="3613" y="4756"/>
                  </a:cubicBezTo>
                  <a:cubicBezTo>
                    <a:pt x="4537" y="4373"/>
                    <a:pt x="5139" y="3472"/>
                    <a:pt x="5139" y="2472"/>
                  </a:cubicBezTo>
                  <a:cubicBezTo>
                    <a:pt x="5139" y="1108"/>
                    <a:pt x="4033" y="2"/>
                    <a:pt x="2667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46"/>
            <p:cNvSpPr/>
            <p:nvPr/>
          </p:nvSpPr>
          <p:spPr>
            <a:xfrm>
              <a:off x="1705829" y="1775240"/>
              <a:ext cx="129411" cy="121311"/>
            </a:xfrm>
            <a:custGeom>
              <a:avLst/>
              <a:gdLst/>
              <a:ahLst/>
              <a:cxnLst/>
              <a:rect l="l" t="t" r="r" b="b"/>
              <a:pathLst>
                <a:path w="4793" h="4493" extrusionOk="0">
                  <a:moveTo>
                    <a:pt x="3445" y="0"/>
                  </a:moveTo>
                  <a:lnTo>
                    <a:pt x="3445" y="0"/>
                  </a:lnTo>
                  <a:cubicBezTo>
                    <a:pt x="4138" y="983"/>
                    <a:pt x="4023" y="2322"/>
                    <a:pt x="3172" y="3171"/>
                  </a:cubicBezTo>
                  <a:cubicBezTo>
                    <a:pt x="2694" y="3650"/>
                    <a:pt x="2061" y="3896"/>
                    <a:pt x="1424" y="3896"/>
                  </a:cubicBezTo>
                  <a:cubicBezTo>
                    <a:pt x="928" y="3896"/>
                    <a:pt x="430" y="3748"/>
                    <a:pt x="1" y="3445"/>
                  </a:cubicBezTo>
                  <a:lnTo>
                    <a:pt x="1" y="3445"/>
                  </a:lnTo>
                  <a:cubicBezTo>
                    <a:pt x="485" y="4131"/>
                    <a:pt x="1250" y="4492"/>
                    <a:pt x="2024" y="4492"/>
                  </a:cubicBezTo>
                  <a:cubicBezTo>
                    <a:pt x="2584" y="4492"/>
                    <a:pt x="3148" y="4303"/>
                    <a:pt x="3613" y="3912"/>
                  </a:cubicBezTo>
                  <a:cubicBezTo>
                    <a:pt x="4720" y="2978"/>
                    <a:pt x="4792" y="1296"/>
                    <a:pt x="3768" y="272"/>
                  </a:cubicBezTo>
                  <a:cubicBezTo>
                    <a:pt x="3667" y="173"/>
                    <a:pt x="3560" y="81"/>
                    <a:pt x="3445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46"/>
            <p:cNvSpPr/>
            <p:nvPr/>
          </p:nvSpPr>
          <p:spPr>
            <a:xfrm>
              <a:off x="1589918" y="1684223"/>
              <a:ext cx="74088" cy="66285"/>
            </a:xfrm>
            <a:custGeom>
              <a:avLst/>
              <a:gdLst/>
              <a:ahLst/>
              <a:cxnLst/>
              <a:rect l="l" t="t" r="r" b="b"/>
              <a:pathLst>
                <a:path w="2744" h="2455" extrusionOk="0">
                  <a:moveTo>
                    <a:pt x="1372" y="0"/>
                  </a:moveTo>
                  <a:cubicBezTo>
                    <a:pt x="1254" y="0"/>
                    <a:pt x="1135" y="62"/>
                    <a:pt x="1075" y="185"/>
                  </a:cubicBezTo>
                  <a:lnTo>
                    <a:pt x="938" y="462"/>
                  </a:lnTo>
                  <a:cubicBezTo>
                    <a:pt x="890" y="559"/>
                    <a:pt x="796" y="627"/>
                    <a:pt x="688" y="643"/>
                  </a:cubicBezTo>
                  <a:lnTo>
                    <a:pt x="384" y="687"/>
                  </a:lnTo>
                  <a:cubicBezTo>
                    <a:pt x="110" y="727"/>
                    <a:pt x="1" y="1062"/>
                    <a:pt x="199" y="1255"/>
                  </a:cubicBezTo>
                  <a:lnTo>
                    <a:pt x="420" y="1468"/>
                  </a:lnTo>
                  <a:cubicBezTo>
                    <a:pt x="498" y="1544"/>
                    <a:pt x="533" y="1655"/>
                    <a:pt x="516" y="1763"/>
                  </a:cubicBezTo>
                  <a:lnTo>
                    <a:pt x="463" y="2065"/>
                  </a:lnTo>
                  <a:cubicBezTo>
                    <a:pt x="426" y="2280"/>
                    <a:pt x="597" y="2454"/>
                    <a:pt x="790" y="2454"/>
                  </a:cubicBezTo>
                  <a:cubicBezTo>
                    <a:pt x="841" y="2454"/>
                    <a:pt x="894" y="2442"/>
                    <a:pt x="945" y="2416"/>
                  </a:cubicBezTo>
                  <a:lnTo>
                    <a:pt x="1218" y="2274"/>
                  </a:lnTo>
                  <a:cubicBezTo>
                    <a:pt x="1266" y="2248"/>
                    <a:pt x="1319" y="2235"/>
                    <a:pt x="1372" y="2235"/>
                  </a:cubicBezTo>
                  <a:cubicBezTo>
                    <a:pt x="1425" y="2235"/>
                    <a:pt x="1479" y="2248"/>
                    <a:pt x="1528" y="2274"/>
                  </a:cubicBezTo>
                  <a:lnTo>
                    <a:pt x="1799" y="2416"/>
                  </a:lnTo>
                  <a:cubicBezTo>
                    <a:pt x="1850" y="2442"/>
                    <a:pt x="1903" y="2454"/>
                    <a:pt x="1954" y="2454"/>
                  </a:cubicBezTo>
                  <a:cubicBezTo>
                    <a:pt x="2148" y="2454"/>
                    <a:pt x="2318" y="2280"/>
                    <a:pt x="2281" y="2065"/>
                  </a:cubicBezTo>
                  <a:lnTo>
                    <a:pt x="2230" y="1763"/>
                  </a:lnTo>
                  <a:cubicBezTo>
                    <a:pt x="2211" y="1655"/>
                    <a:pt x="2247" y="1544"/>
                    <a:pt x="2326" y="1468"/>
                  </a:cubicBezTo>
                  <a:lnTo>
                    <a:pt x="2545" y="1255"/>
                  </a:lnTo>
                  <a:cubicBezTo>
                    <a:pt x="2743" y="1062"/>
                    <a:pt x="2634" y="727"/>
                    <a:pt x="2362" y="687"/>
                  </a:cubicBezTo>
                  <a:lnTo>
                    <a:pt x="2057" y="643"/>
                  </a:lnTo>
                  <a:cubicBezTo>
                    <a:pt x="1948" y="627"/>
                    <a:pt x="1856" y="559"/>
                    <a:pt x="1806" y="462"/>
                  </a:cubicBezTo>
                  <a:lnTo>
                    <a:pt x="1671" y="185"/>
                  </a:lnTo>
                  <a:cubicBezTo>
                    <a:pt x="1610" y="62"/>
                    <a:pt x="1491" y="0"/>
                    <a:pt x="137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46"/>
            <p:cNvSpPr/>
            <p:nvPr/>
          </p:nvSpPr>
          <p:spPr>
            <a:xfrm>
              <a:off x="1614947" y="1684223"/>
              <a:ext cx="49059" cy="66339"/>
            </a:xfrm>
            <a:custGeom>
              <a:avLst/>
              <a:gdLst/>
              <a:ahLst/>
              <a:cxnLst/>
              <a:rect l="l" t="t" r="r" b="b"/>
              <a:pathLst>
                <a:path w="1817" h="2457" extrusionOk="0">
                  <a:moveTo>
                    <a:pt x="445" y="0"/>
                  </a:moveTo>
                  <a:cubicBezTo>
                    <a:pt x="327" y="0"/>
                    <a:pt x="208" y="62"/>
                    <a:pt x="148" y="186"/>
                  </a:cubicBezTo>
                  <a:lnTo>
                    <a:pt x="11" y="462"/>
                  </a:lnTo>
                  <a:cubicBezTo>
                    <a:pt x="7" y="468"/>
                    <a:pt x="4" y="475"/>
                    <a:pt x="1" y="482"/>
                  </a:cubicBezTo>
                  <a:lnTo>
                    <a:pt x="36" y="557"/>
                  </a:lnTo>
                  <a:cubicBezTo>
                    <a:pt x="86" y="655"/>
                    <a:pt x="178" y="723"/>
                    <a:pt x="288" y="739"/>
                  </a:cubicBezTo>
                  <a:lnTo>
                    <a:pt x="592" y="783"/>
                  </a:lnTo>
                  <a:cubicBezTo>
                    <a:pt x="864" y="822"/>
                    <a:pt x="973" y="1157"/>
                    <a:pt x="777" y="1351"/>
                  </a:cubicBezTo>
                  <a:lnTo>
                    <a:pt x="556" y="1564"/>
                  </a:lnTo>
                  <a:cubicBezTo>
                    <a:pt x="477" y="1639"/>
                    <a:pt x="442" y="1751"/>
                    <a:pt x="460" y="1858"/>
                  </a:cubicBezTo>
                  <a:lnTo>
                    <a:pt x="512" y="2161"/>
                  </a:lnTo>
                  <a:cubicBezTo>
                    <a:pt x="517" y="2188"/>
                    <a:pt x="518" y="2216"/>
                    <a:pt x="517" y="2243"/>
                  </a:cubicBezTo>
                  <a:cubicBezTo>
                    <a:pt x="546" y="2250"/>
                    <a:pt x="573" y="2260"/>
                    <a:pt x="601" y="2274"/>
                  </a:cubicBezTo>
                  <a:lnTo>
                    <a:pt x="872" y="2417"/>
                  </a:lnTo>
                  <a:cubicBezTo>
                    <a:pt x="923" y="2444"/>
                    <a:pt x="976" y="2456"/>
                    <a:pt x="1027" y="2456"/>
                  </a:cubicBezTo>
                  <a:cubicBezTo>
                    <a:pt x="1221" y="2456"/>
                    <a:pt x="1391" y="2282"/>
                    <a:pt x="1354" y="2067"/>
                  </a:cubicBezTo>
                  <a:lnTo>
                    <a:pt x="1303" y="1763"/>
                  </a:lnTo>
                  <a:cubicBezTo>
                    <a:pt x="1284" y="1655"/>
                    <a:pt x="1320" y="1545"/>
                    <a:pt x="1399" y="1468"/>
                  </a:cubicBezTo>
                  <a:lnTo>
                    <a:pt x="1618" y="1255"/>
                  </a:lnTo>
                  <a:cubicBezTo>
                    <a:pt x="1816" y="1063"/>
                    <a:pt x="1707" y="728"/>
                    <a:pt x="1435" y="687"/>
                  </a:cubicBezTo>
                  <a:lnTo>
                    <a:pt x="1130" y="643"/>
                  </a:lnTo>
                  <a:cubicBezTo>
                    <a:pt x="1021" y="627"/>
                    <a:pt x="929" y="561"/>
                    <a:pt x="879" y="462"/>
                  </a:cubicBezTo>
                  <a:lnTo>
                    <a:pt x="744" y="186"/>
                  </a:lnTo>
                  <a:cubicBezTo>
                    <a:pt x="683" y="62"/>
                    <a:pt x="564" y="0"/>
                    <a:pt x="445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46"/>
            <p:cNvSpPr/>
            <p:nvPr/>
          </p:nvSpPr>
          <p:spPr>
            <a:xfrm>
              <a:off x="1849388" y="1948553"/>
              <a:ext cx="11097" cy="36612"/>
            </a:xfrm>
            <a:custGeom>
              <a:avLst/>
              <a:gdLst/>
              <a:ahLst/>
              <a:cxnLst/>
              <a:rect l="l" t="t" r="r" b="b"/>
              <a:pathLst>
                <a:path w="411" h="1356" extrusionOk="0">
                  <a:moveTo>
                    <a:pt x="205" y="0"/>
                  </a:moveTo>
                  <a:cubicBezTo>
                    <a:pt x="92" y="0"/>
                    <a:pt x="0" y="93"/>
                    <a:pt x="0" y="205"/>
                  </a:cubicBezTo>
                  <a:lnTo>
                    <a:pt x="0" y="1153"/>
                  </a:lnTo>
                  <a:cubicBezTo>
                    <a:pt x="0" y="1265"/>
                    <a:pt x="92" y="1356"/>
                    <a:pt x="205" y="1356"/>
                  </a:cubicBezTo>
                  <a:cubicBezTo>
                    <a:pt x="318" y="1356"/>
                    <a:pt x="410" y="1265"/>
                    <a:pt x="410" y="1153"/>
                  </a:cubicBezTo>
                  <a:lnTo>
                    <a:pt x="410" y="205"/>
                  </a:lnTo>
                  <a:cubicBezTo>
                    <a:pt x="410" y="93"/>
                    <a:pt x="318" y="0"/>
                    <a:pt x="205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46"/>
            <p:cNvSpPr/>
            <p:nvPr/>
          </p:nvSpPr>
          <p:spPr>
            <a:xfrm>
              <a:off x="1849388" y="2013947"/>
              <a:ext cx="11097" cy="36639"/>
            </a:xfrm>
            <a:custGeom>
              <a:avLst/>
              <a:gdLst/>
              <a:ahLst/>
              <a:cxnLst/>
              <a:rect l="l" t="t" r="r" b="b"/>
              <a:pathLst>
                <a:path w="411" h="1357" extrusionOk="0">
                  <a:moveTo>
                    <a:pt x="205" y="1"/>
                  </a:moveTo>
                  <a:cubicBezTo>
                    <a:pt x="92" y="1"/>
                    <a:pt x="0" y="93"/>
                    <a:pt x="0" y="206"/>
                  </a:cubicBezTo>
                  <a:lnTo>
                    <a:pt x="0" y="1153"/>
                  </a:lnTo>
                  <a:cubicBezTo>
                    <a:pt x="0" y="1266"/>
                    <a:pt x="92" y="1356"/>
                    <a:pt x="205" y="1356"/>
                  </a:cubicBezTo>
                  <a:cubicBezTo>
                    <a:pt x="318" y="1356"/>
                    <a:pt x="410" y="1266"/>
                    <a:pt x="410" y="1153"/>
                  </a:cubicBezTo>
                  <a:lnTo>
                    <a:pt x="410" y="206"/>
                  </a:lnTo>
                  <a:cubicBezTo>
                    <a:pt x="410" y="93"/>
                    <a:pt x="318" y="1"/>
                    <a:pt x="205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46"/>
            <p:cNvSpPr/>
            <p:nvPr/>
          </p:nvSpPr>
          <p:spPr>
            <a:xfrm>
              <a:off x="1861646" y="1961972"/>
              <a:ext cx="31428" cy="29025"/>
            </a:xfrm>
            <a:custGeom>
              <a:avLst/>
              <a:gdLst/>
              <a:ahLst/>
              <a:cxnLst/>
              <a:rect l="l" t="t" r="r" b="b"/>
              <a:pathLst>
                <a:path w="1164" h="1075" extrusionOk="0">
                  <a:moveTo>
                    <a:pt x="939" y="0"/>
                  </a:moveTo>
                  <a:cubicBezTo>
                    <a:pt x="889" y="0"/>
                    <a:pt x="838" y="19"/>
                    <a:pt x="799" y="56"/>
                  </a:cubicBezTo>
                  <a:lnTo>
                    <a:pt x="129" y="726"/>
                  </a:lnTo>
                  <a:cubicBezTo>
                    <a:pt x="1" y="856"/>
                    <a:pt x="91" y="1074"/>
                    <a:pt x="273" y="1074"/>
                  </a:cubicBezTo>
                  <a:cubicBezTo>
                    <a:pt x="327" y="1074"/>
                    <a:pt x="380" y="1054"/>
                    <a:pt x="418" y="1015"/>
                  </a:cubicBezTo>
                  <a:lnTo>
                    <a:pt x="1088" y="346"/>
                  </a:lnTo>
                  <a:cubicBezTo>
                    <a:pt x="1163" y="266"/>
                    <a:pt x="1163" y="138"/>
                    <a:pt x="1085" y="61"/>
                  </a:cubicBezTo>
                  <a:cubicBezTo>
                    <a:pt x="1044" y="20"/>
                    <a:pt x="992" y="0"/>
                    <a:pt x="939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46"/>
            <p:cNvSpPr/>
            <p:nvPr/>
          </p:nvSpPr>
          <p:spPr>
            <a:xfrm>
              <a:off x="1816691" y="2008223"/>
              <a:ext cx="30132" cy="29052"/>
            </a:xfrm>
            <a:custGeom>
              <a:avLst/>
              <a:gdLst/>
              <a:ahLst/>
              <a:cxnLst/>
              <a:rect l="l" t="t" r="r" b="b"/>
              <a:pathLst>
                <a:path w="1116" h="1076" extrusionOk="0">
                  <a:moveTo>
                    <a:pt x="890" y="1"/>
                  </a:moveTo>
                  <a:cubicBezTo>
                    <a:pt x="840" y="1"/>
                    <a:pt x="789" y="19"/>
                    <a:pt x="750" y="57"/>
                  </a:cubicBezTo>
                  <a:lnTo>
                    <a:pt x="79" y="727"/>
                  </a:lnTo>
                  <a:cubicBezTo>
                    <a:pt x="1" y="806"/>
                    <a:pt x="1" y="936"/>
                    <a:pt x="79" y="1016"/>
                  </a:cubicBezTo>
                  <a:cubicBezTo>
                    <a:pt x="119" y="1056"/>
                    <a:pt x="172" y="1076"/>
                    <a:pt x="224" y="1076"/>
                  </a:cubicBezTo>
                  <a:cubicBezTo>
                    <a:pt x="277" y="1076"/>
                    <a:pt x="330" y="1056"/>
                    <a:pt x="370" y="1016"/>
                  </a:cubicBezTo>
                  <a:lnTo>
                    <a:pt x="1038" y="346"/>
                  </a:lnTo>
                  <a:cubicBezTo>
                    <a:pt x="1115" y="266"/>
                    <a:pt x="1114" y="139"/>
                    <a:pt x="1035" y="61"/>
                  </a:cubicBezTo>
                  <a:cubicBezTo>
                    <a:pt x="995" y="21"/>
                    <a:pt x="943" y="1"/>
                    <a:pt x="890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46"/>
            <p:cNvSpPr/>
            <p:nvPr/>
          </p:nvSpPr>
          <p:spPr>
            <a:xfrm>
              <a:off x="1869368" y="1994048"/>
              <a:ext cx="36612" cy="11070"/>
            </a:xfrm>
            <a:custGeom>
              <a:avLst/>
              <a:gdLst/>
              <a:ahLst/>
              <a:cxnLst/>
              <a:rect l="l" t="t" r="r" b="b"/>
              <a:pathLst>
                <a:path w="1356" h="410" extrusionOk="0">
                  <a:moveTo>
                    <a:pt x="202" y="1"/>
                  </a:moveTo>
                  <a:cubicBezTo>
                    <a:pt x="89" y="1"/>
                    <a:pt x="0" y="93"/>
                    <a:pt x="0" y="204"/>
                  </a:cubicBezTo>
                  <a:cubicBezTo>
                    <a:pt x="0" y="317"/>
                    <a:pt x="91" y="410"/>
                    <a:pt x="205" y="410"/>
                  </a:cubicBezTo>
                  <a:lnTo>
                    <a:pt x="1151" y="410"/>
                  </a:lnTo>
                  <a:cubicBezTo>
                    <a:pt x="1264" y="410"/>
                    <a:pt x="1356" y="317"/>
                    <a:pt x="1356" y="204"/>
                  </a:cubicBezTo>
                  <a:cubicBezTo>
                    <a:pt x="1356" y="93"/>
                    <a:pt x="1265" y="1"/>
                    <a:pt x="1154" y="1"/>
                  </a:cubicBezTo>
                  <a:cubicBezTo>
                    <a:pt x="1153" y="1"/>
                    <a:pt x="1152" y="1"/>
                    <a:pt x="1151" y="1"/>
                  </a:cubicBezTo>
                  <a:lnTo>
                    <a:pt x="205" y="1"/>
                  </a:lnTo>
                  <a:cubicBezTo>
                    <a:pt x="204" y="1"/>
                    <a:pt x="203" y="1"/>
                    <a:pt x="202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46"/>
            <p:cNvSpPr/>
            <p:nvPr/>
          </p:nvSpPr>
          <p:spPr>
            <a:xfrm>
              <a:off x="1803920" y="1994021"/>
              <a:ext cx="36612" cy="11097"/>
            </a:xfrm>
            <a:custGeom>
              <a:avLst/>
              <a:gdLst/>
              <a:ahLst/>
              <a:cxnLst/>
              <a:rect l="l" t="t" r="r" b="b"/>
              <a:pathLst>
                <a:path w="1356" h="411" extrusionOk="0">
                  <a:moveTo>
                    <a:pt x="204" y="0"/>
                  </a:moveTo>
                  <a:cubicBezTo>
                    <a:pt x="91" y="0"/>
                    <a:pt x="0" y="93"/>
                    <a:pt x="0" y="205"/>
                  </a:cubicBezTo>
                  <a:cubicBezTo>
                    <a:pt x="0" y="318"/>
                    <a:pt x="91" y="411"/>
                    <a:pt x="204" y="411"/>
                  </a:cubicBezTo>
                  <a:lnTo>
                    <a:pt x="1151" y="411"/>
                  </a:lnTo>
                  <a:cubicBezTo>
                    <a:pt x="1264" y="411"/>
                    <a:pt x="1356" y="318"/>
                    <a:pt x="1356" y="205"/>
                  </a:cubicBezTo>
                  <a:cubicBezTo>
                    <a:pt x="1356" y="93"/>
                    <a:pt x="1264" y="0"/>
                    <a:pt x="1151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46"/>
            <p:cNvSpPr/>
            <p:nvPr/>
          </p:nvSpPr>
          <p:spPr>
            <a:xfrm>
              <a:off x="1863050" y="2008223"/>
              <a:ext cx="30105" cy="29052"/>
            </a:xfrm>
            <a:custGeom>
              <a:avLst/>
              <a:gdLst/>
              <a:ahLst/>
              <a:cxnLst/>
              <a:rect l="l" t="t" r="r" b="b"/>
              <a:pathLst>
                <a:path w="1115" h="1076" extrusionOk="0">
                  <a:moveTo>
                    <a:pt x="225" y="1"/>
                  </a:moveTo>
                  <a:cubicBezTo>
                    <a:pt x="173" y="1"/>
                    <a:pt x="120" y="21"/>
                    <a:pt x="80" y="61"/>
                  </a:cubicBezTo>
                  <a:cubicBezTo>
                    <a:pt x="2" y="139"/>
                    <a:pt x="0" y="266"/>
                    <a:pt x="77" y="346"/>
                  </a:cubicBezTo>
                  <a:lnTo>
                    <a:pt x="747" y="1016"/>
                  </a:lnTo>
                  <a:cubicBezTo>
                    <a:pt x="787" y="1056"/>
                    <a:pt x="839" y="1075"/>
                    <a:pt x="891" y="1075"/>
                  </a:cubicBezTo>
                  <a:cubicBezTo>
                    <a:pt x="943" y="1075"/>
                    <a:pt x="996" y="1056"/>
                    <a:pt x="1036" y="1016"/>
                  </a:cubicBezTo>
                  <a:cubicBezTo>
                    <a:pt x="1115" y="936"/>
                    <a:pt x="1115" y="806"/>
                    <a:pt x="1036" y="727"/>
                  </a:cubicBezTo>
                  <a:lnTo>
                    <a:pt x="366" y="57"/>
                  </a:lnTo>
                  <a:cubicBezTo>
                    <a:pt x="326" y="19"/>
                    <a:pt x="276" y="1"/>
                    <a:pt x="225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46"/>
            <p:cNvSpPr/>
            <p:nvPr/>
          </p:nvSpPr>
          <p:spPr>
            <a:xfrm>
              <a:off x="1816799" y="1961972"/>
              <a:ext cx="30240" cy="29133"/>
            </a:xfrm>
            <a:custGeom>
              <a:avLst/>
              <a:gdLst/>
              <a:ahLst/>
              <a:cxnLst/>
              <a:rect l="l" t="t" r="r" b="b"/>
              <a:pathLst>
                <a:path w="1120" h="1079" extrusionOk="0">
                  <a:moveTo>
                    <a:pt x="225" y="0"/>
                  </a:moveTo>
                  <a:cubicBezTo>
                    <a:pt x="173" y="0"/>
                    <a:pt x="120" y="20"/>
                    <a:pt x="81" y="61"/>
                  </a:cubicBezTo>
                  <a:cubicBezTo>
                    <a:pt x="2" y="138"/>
                    <a:pt x="0" y="266"/>
                    <a:pt x="77" y="346"/>
                  </a:cubicBezTo>
                  <a:lnTo>
                    <a:pt x="746" y="1015"/>
                  </a:lnTo>
                  <a:cubicBezTo>
                    <a:pt x="785" y="1057"/>
                    <a:pt x="840" y="1078"/>
                    <a:pt x="894" y="1078"/>
                  </a:cubicBezTo>
                  <a:cubicBezTo>
                    <a:pt x="946" y="1078"/>
                    <a:pt x="998" y="1058"/>
                    <a:pt x="1038" y="1018"/>
                  </a:cubicBezTo>
                  <a:cubicBezTo>
                    <a:pt x="1120" y="938"/>
                    <a:pt x="1118" y="806"/>
                    <a:pt x="1034" y="726"/>
                  </a:cubicBezTo>
                  <a:lnTo>
                    <a:pt x="366" y="56"/>
                  </a:lnTo>
                  <a:cubicBezTo>
                    <a:pt x="327" y="19"/>
                    <a:pt x="276" y="0"/>
                    <a:pt x="225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46"/>
            <p:cNvSpPr/>
            <p:nvPr/>
          </p:nvSpPr>
          <p:spPr>
            <a:xfrm>
              <a:off x="1700294" y="1772918"/>
              <a:ext cx="118098" cy="115830"/>
            </a:xfrm>
            <a:custGeom>
              <a:avLst/>
              <a:gdLst/>
              <a:ahLst/>
              <a:cxnLst/>
              <a:rect l="l" t="t" r="r" b="b"/>
              <a:pathLst>
                <a:path w="4374" h="4290" extrusionOk="0">
                  <a:moveTo>
                    <a:pt x="465" y="0"/>
                  </a:moveTo>
                  <a:cubicBezTo>
                    <a:pt x="357" y="0"/>
                    <a:pt x="248" y="41"/>
                    <a:pt x="166" y="124"/>
                  </a:cubicBezTo>
                  <a:cubicBezTo>
                    <a:pt x="4" y="286"/>
                    <a:pt x="0" y="549"/>
                    <a:pt x="161" y="715"/>
                  </a:cubicBezTo>
                  <a:lnTo>
                    <a:pt x="3618" y="4170"/>
                  </a:lnTo>
                  <a:cubicBezTo>
                    <a:pt x="3699" y="4250"/>
                    <a:pt x="3805" y="4290"/>
                    <a:pt x="3911" y="4290"/>
                  </a:cubicBezTo>
                  <a:cubicBezTo>
                    <a:pt x="4019" y="4290"/>
                    <a:pt x="4127" y="4249"/>
                    <a:pt x="4209" y="4167"/>
                  </a:cubicBezTo>
                  <a:cubicBezTo>
                    <a:pt x="4372" y="4003"/>
                    <a:pt x="4373" y="3739"/>
                    <a:pt x="4213" y="3575"/>
                  </a:cubicBezTo>
                  <a:lnTo>
                    <a:pt x="758" y="119"/>
                  </a:lnTo>
                  <a:cubicBezTo>
                    <a:pt x="676" y="39"/>
                    <a:pt x="570" y="0"/>
                    <a:pt x="465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46"/>
            <p:cNvSpPr/>
            <p:nvPr/>
          </p:nvSpPr>
          <p:spPr>
            <a:xfrm>
              <a:off x="1781861" y="1853378"/>
              <a:ext cx="36531" cy="35397"/>
            </a:xfrm>
            <a:custGeom>
              <a:avLst/>
              <a:gdLst/>
              <a:ahLst/>
              <a:cxnLst/>
              <a:rect l="l" t="t" r="r" b="b"/>
              <a:pathLst>
                <a:path w="1353" h="1311" extrusionOk="0">
                  <a:moveTo>
                    <a:pt x="597" y="0"/>
                  </a:moveTo>
                  <a:cubicBezTo>
                    <a:pt x="756" y="164"/>
                    <a:pt x="754" y="428"/>
                    <a:pt x="592" y="592"/>
                  </a:cubicBezTo>
                  <a:cubicBezTo>
                    <a:pt x="510" y="674"/>
                    <a:pt x="402" y="715"/>
                    <a:pt x="295" y="715"/>
                  </a:cubicBezTo>
                  <a:cubicBezTo>
                    <a:pt x="189" y="715"/>
                    <a:pt x="82" y="675"/>
                    <a:pt x="0" y="595"/>
                  </a:cubicBezTo>
                  <a:lnTo>
                    <a:pt x="0" y="595"/>
                  </a:lnTo>
                  <a:lnTo>
                    <a:pt x="597" y="1192"/>
                  </a:lnTo>
                  <a:cubicBezTo>
                    <a:pt x="678" y="1271"/>
                    <a:pt x="783" y="1310"/>
                    <a:pt x="888" y="1310"/>
                  </a:cubicBezTo>
                  <a:cubicBezTo>
                    <a:pt x="996" y="1310"/>
                    <a:pt x="1105" y="1269"/>
                    <a:pt x="1188" y="1187"/>
                  </a:cubicBezTo>
                  <a:cubicBezTo>
                    <a:pt x="1351" y="1024"/>
                    <a:pt x="1352" y="761"/>
                    <a:pt x="1192" y="595"/>
                  </a:cubicBezTo>
                  <a:lnTo>
                    <a:pt x="597" y="0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5" name="Google Shape;3125;p46"/>
          <p:cNvGrpSpPr/>
          <p:nvPr/>
        </p:nvGrpSpPr>
        <p:grpSpPr>
          <a:xfrm>
            <a:off x="6420461" y="2861096"/>
            <a:ext cx="377271" cy="304911"/>
            <a:chOff x="6420461" y="2924846"/>
            <a:chExt cx="377271" cy="304911"/>
          </a:xfrm>
        </p:grpSpPr>
        <p:sp>
          <p:nvSpPr>
            <p:cNvPr id="3126" name="Google Shape;3126;p46"/>
            <p:cNvSpPr/>
            <p:nvPr/>
          </p:nvSpPr>
          <p:spPr>
            <a:xfrm>
              <a:off x="6420461" y="2945771"/>
              <a:ext cx="377271" cy="283986"/>
            </a:xfrm>
            <a:custGeom>
              <a:avLst/>
              <a:gdLst/>
              <a:ahLst/>
              <a:cxnLst/>
              <a:rect l="l" t="t" r="r" b="b"/>
              <a:pathLst>
                <a:path w="13973" h="10518" extrusionOk="0">
                  <a:moveTo>
                    <a:pt x="3341" y="0"/>
                  </a:moveTo>
                  <a:cubicBezTo>
                    <a:pt x="3042" y="0"/>
                    <a:pt x="2748" y="77"/>
                    <a:pt x="2487" y="223"/>
                  </a:cubicBezTo>
                  <a:lnTo>
                    <a:pt x="74" y="1563"/>
                  </a:lnTo>
                  <a:cubicBezTo>
                    <a:pt x="27" y="1588"/>
                    <a:pt x="1" y="1641"/>
                    <a:pt x="9" y="1694"/>
                  </a:cubicBezTo>
                  <a:lnTo>
                    <a:pt x="454" y="4696"/>
                  </a:lnTo>
                  <a:cubicBezTo>
                    <a:pt x="464" y="4761"/>
                    <a:pt x="520" y="4807"/>
                    <a:pt x="583" y="4807"/>
                  </a:cubicBezTo>
                  <a:cubicBezTo>
                    <a:pt x="593" y="4807"/>
                    <a:pt x="603" y="4806"/>
                    <a:pt x="613" y="4804"/>
                  </a:cubicBezTo>
                  <a:lnTo>
                    <a:pt x="2806" y="4303"/>
                  </a:lnTo>
                  <a:cubicBezTo>
                    <a:pt x="2811" y="4302"/>
                    <a:pt x="2815" y="4302"/>
                    <a:pt x="2820" y="4302"/>
                  </a:cubicBezTo>
                  <a:cubicBezTo>
                    <a:pt x="2854" y="4302"/>
                    <a:pt x="2883" y="4328"/>
                    <a:pt x="2883" y="4365"/>
                  </a:cubicBezTo>
                  <a:lnTo>
                    <a:pt x="2883" y="10348"/>
                  </a:lnTo>
                  <a:cubicBezTo>
                    <a:pt x="2883" y="10440"/>
                    <a:pt x="2958" y="10517"/>
                    <a:pt x="3052" y="10517"/>
                  </a:cubicBezTo>
                  <a:lnTo>
                    <a:pt x="10921" y="10517"/>
                  </a:lnTo>
                  <a:cubicBezTo>
                    <a:pt x="11014" y="10517"/>
                    <a:pt x="11091" y="10440"/>
                    <a:pt x="11091" y="10348"/>
                  </a:cubicBezTo>
                  <a:lnTo>
                    <a:pt x="11091" y="4365"/>
                  </a:lnTo>
                  <a:cubicBezTo>
                    <a:pt x="11091" y="4329"/>
                    <a:pt x="11119" y="4301"/>
                    <a:pt x="11152" y="4301"/>
                  </a:cubicBezTo>
                  <a:cubicBezTo>
                    <a:pt x="11157" y="4301"/>
                    <a:pt x="11162" y="4302"/>
                    <a:pt x="11167" y="4303"/>
                  </a:cubicBezTo>
                  <a:lnTo>
                    <a:pt x="13361" y="4804"/>
                  </a:lnTo>
                  <a:cubicBezTo>
                    <a:pt x="13371" y="4806"/>
                    <a:pt x="13380" y="4807"/>
                    <a:pt x="13390" y="4807"/>
                  </a:cubicBezTo>
                  <a:cubicBezTo>
                    <a:pt x="13453" y="4807"/>
                    <a:pt x="13509" y="4761"/>
                    <a:pt x="13520" y="4696"/>
                  </a:cubicBezTo>
                  <a:lnTo>
                    <a:pt x="13964" y="1694"/>
                  </a:lnTo>
                  <a:cubicBezTo>
                    <a:pt x="13973" y="1641"/>
                    <a:pt x="13947" y="1588"/>
                    <a:pt x="13899" y="1563"/>
                  </a:cubicBezTo>
                  <a:lnTo>
                    <a:pt x="11487" y="223"/>
                  </a:lnTo>
                  <a:cubicBezTo>
                    <a:pt x="11226" y="77"/>
                    <a:pt x="10932" y="0"/>
                    <a:pt x="10632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46"/>
            <p:cNvSpPr/>
            <p:nvPr/>
          </p:nvSpPr>
          <p:spPr>
            <a:xfrm>
              <a:off x="6684764" y="2945771"/>
              <a:ext cx="112968" cy="129870"/>
            </a:xfrm>
            <a:custGeom>
              <a:avLst/>
              <a:gdLst/>
              <a:ahLst/>
              <a:cxnLst/>
              <a:rect l="l" t="t" r="r" b="b"/>
              <a:pathLst>
                <a:path w="4184" h="4810" extrusionOk="0">
                  <a:moveTo>
                    <a:pt x="1" y="0"/>
                  </a:moveTo>
                  <a:cubicBezTo>
                    <a:pt x="300" y="0"/>
                    <a:pt x="594" y="77"/>
                    <a:pt x="855" y="223"/>
                  </a:cubicBezTo>
                  <a:lnTo>
                    <a:pt x="3267" y="1563"/>
                  </a:lnTo>
                  <a:cubicBezTo>
                    <a:pt x="3315" y="1588"/>
                    <a:pt x="3341" y="1641"/>
                    <a:pt x="3332" y="1694"/>
                  </a:cubicBezTo>
                  <a:lnTo>
                    <a:pt x="2895" y="4650"/>
                  </a:lnTo>
                  <a:lnTo>
                    <a:pt x="3572" y="4806"/>
                  </a:lnTo>
                  <a:cubicBezTo>
                    <a:pt x="3582" y="4808"/>
                    <a:pt x="3591" y="4809"/>
                    <a:pt x="3601" y="4809"/>
                  </a:cubicBezTo>
                  <a:cubicBezTo>
                    <a:pt x="3664" y="4809"/>
                    <a:pt x="3720" y="4763"/>
                    <a:pt x="3731" y="4698"/>
                  </a:cubicBezTo>
                  <a:lnTo>
                    <a:pt x="4175" y="1696"/>
                  </a:lnTo>
                  <a:cubicBezTo>
                    <a:pt x="4184" y="1643"/>
                    <a:pt x="4158" y="1590"/>
                    <a:pt x="4110" y="1563"/>
                  </a:cubicBezTo>
                  <a:lnTo>
                    <a:pt x="1698" y="223"/>
                  </a:lnTo>
                  <a:cubicBezTo>
                    <a:pt x="1437" y="77"/>
                    <a:pt x="1143" y="0"/>
                    <a:pt x="843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46"/>
            <p:cNvSpPr/>
            <p:nvPr/>
          </p:nvSpPr>
          <p:spPr>
            <a:xfrm>
              <a:off x="6692567" y="3058388"/>
              <a:ext cx="29430" cy="171369"/>
            </a:xfrm>
            <a:custGeom>
              <a:avLst/>
              <a:gdLst/>
              <a:ahLst/>
              <a:cxnLst/>
              <a:rect l="l" t="t" r="r" b="b"/>
              <a:pathLst>
                <a:path w="1090" h="6347" extrusionOk="0">
                  <a:moveTo>
                    <a:pt x="1081" y="131"/>
                  </a:moveTo>
                  <a:lnTo>
                    <a:pt x="1089" y="132"/>
                  </a:lnTo>
                  <a:cubicBezTo>
                    <a:pt x="1087" y="131"/>
                    <a:pt x="1084" y="131"/>
                    <a:pt x="1081" y="131"/>
                  </a:cubicBezTo>
                  <a:close/>
                  <a:moveTo>
                    <a:pt x="366" y="0"/>
                  </a:moveTo>
                  <a:cubicBezTo>
                    <a:pt x="219" y="0"/>
                    <a:pt x="168" y="156"/>
                    <a:pt x="168" y="192"/>
                  </a:cubicBezTo>
                  <a:lnTo>
                    <a:pt x="170" y="194"/>
                  </a:lnTo>
                  <a:lnTo>
                    <a:pt x="170" y="6177"/>
                  </a:lnTo>
                  <a:cubicBezTo>
                    <a:pt x="170" y="6269"/>
                    <a:pt x="94" y="6346"/>
                    <a:pt x="0" y="6346"/>
                  </a:cubicBezTo>
                  <a:lnTo>
                    <a:pt x="843" y="6346"/>
                  </a:lnTo>
                  <a:cubicBezTo>
                    <a:pt x="936" y="6346"/>
                    <a:pt x="1013" y="6269"/>
                    <a:pt x="1013" y="6177"/>
                  </a:cubicBezTo>
                  <a:lnTo>
                    <a:pt x="1013" y="194"/>
                  </a:lnTo>
                  <a:cubicBezTo>
                    <a:pt x="1013" y="158"/>
                    <a:pt x="1041" y="130"/>
                    <a:pt x="1074" y="130"/>
                  </a:cubicBezTo>
                  <a:cubicBezTo>
                    <a:pt x="1076" y="130"/>
                    <a:pt x="1079" y="130"/>
                    <a:pt x="1081" y="131"/>
                  </a:cubicBezTo>
                  <a:lnTo>
                    <a:pt x="1081" y="131"/>
                  </a:lnTo>
                  <a:lnTo>
                    <a:pt x="406" y="4"/>
                  </a:lnTo>
                  <a:cubicBezTo>
                    <a:pt x="392" y="1"/>
                    <a:pt x="379" y="0"/>
                    <a:pt x="366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46"/>
            <p:cNvSpPr/>
            <p:nvPr/>
          </p:nvSpPr>
          <p:spPr>
            <a:xfrm>
              <a:off x="6585161" y="3001472"/>
              <a:ext cx="48357" cy="101898"/>
            </a:xfrm>
            <a:custGeom>
              <a:avLst/>
              <a:gdLst/>
              <a:ahLst/>
              <a:cxnLst/>
              <a:rect l="l" t="t" r="r" b="b"/>
              <a:pathLst>
                <a:path w="1791" h="3774" extrusionOk="0">
                  <a:moveTo>
                    <a:pt x="922" y="0"/>
                  </a:moveTo>
                  <a:cubicBezTo>
                    <a:pt x="823" y="0"/>
                    <a:pt x="725" y="37"/>
                    <a:pt x="648" y="110"/>
                  </a:cubicBezTo>
                  <a:cubicBezTo>
                    <a:pt x="387" y="355"/>
                    <a:pt x="0" y="873"/>
                    <a:pt x="0" y="1797"/>
                  </a:cubicBezTo>
                  <a:cubicBezTo>
                    <a:pt x="0" y="2832"/>
                    <a:pt x="807" y="3488"/>
                    <a:pt x="1230" y="3760"/>
                  </a:cubicBezTo>
                  <a:cubicBezTo>
                    <a:pt x="1244" y="3770"/>
                    <a:pt x="1260" y="3774"/>
                    <a:pt x="1275" y="3774"/>
                  </a:cubicBezTo>
                  <a:cubicBezTo>
                    <a:pt x="1328" y="3774"/>
                    <a:pt x="1374" y="3719"/>
                    <a:pt x="1351" y="3661"/>
                  </a:cubicBezTo>
                  <a:cubicBezTo>
                    <a:pt x="1248" y="3404"/>
                    <a:pt x="1161" y="2958"/>
                    <a:pt x="1409" y="2385"/>
                  </a:cubicBezTo>
                  <a:cubicBezTo>
                    <a:pt x="1790" y="1502"/>
                    <a:pt x="1725" y="515"/>
                    <a:pt x="1158" y="78"/>
                  </a:cubicBezTo>
                  <a:lnTo>
                    <a:pt x="1158" y="79"/>
                  </a:lnTo>
                  <a:cubicBezTo>
                    <a:pt x="1088" y="26"/>
                    <a:pt x="1005" y="0"/>
                    <a:pt x="922" y="0"/>
                  </a:cubicBezTo>
                  <a:close/>
                </a:path>
              </a:pathLst>
            </a:custGeom>
            <a:solidFill>
              <a:srgbClr val="FF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46"/>
            <p:cNvSpPr/>
            <p:nvPr/>
          </p:nvSpPr>
          <p:spPr>
            <a:xfrm>
              <a:off x="6596231" y="3001472"/>
              <a:ext cx="37287" cy="101898"/>
            </a:xfrm>
            <a:custGeom>
              <a:avLst/>
              <a:gdLst/>
              <a:ahLst/>
              <a:cxnLst/>
              <a:rect l="l" t="t" r="r" b="b"/>
              <a:pathLst>
                <a:path w="1381" h="3774" extrusionOk="0">
                  <a:moveTo>
                    <a:pt x="512" y="0"/>
                  </a:moveTo>
                  <a:cubicBezTo>
                    <a:pt x="413" y="0"/>
                    <a:pt x="315" y="37"/>
                    <a:pt x="238" y="110"/>
                  </a:cubicBezTo>
                  <a:cubicBezTo>
                    <a:pt x="187" y="158"/>
                    <a:pt x="137" y="209"/>
                    <a:pt x="91" y="264"/>
                  </a:cubicBezTo>
                  <a:cubicBezTo>
                    <a:pt x="481" y="756"/>
                    <a:pt x="490" y="1611"/>
                    <a:pt x="156" y="2385"/>
                  </a:cubicBezTo>
                  <a:cubicBezTo>
                    <a:pt x="69" y="2582"/>
                    <a:pt x="16" y="2791"/>
                    <a:pt x="1" y="3003"/>
                  </a:cubicBezTo>
                  <a:cubicBezTo>
                    <a:pt x="262" y="3363"/>
                    <a:pt x="596" y="3615"/>
                    <a:pt x="820" y="3760"/>
                  </a:cubicBezTo>
                  <a:cubicBezTo>
                    <a:pt x="834" y="3770"/>
                    <a:pt x="850" y="3774"/>
                    <a:pt x="865" y="3774"/>
                  </a:cubicBezTo>
                  <a:cubicBezTo>
                    <a:pt x="918" y="3774"/>
                    <a:pt x="964" y="3719"/>
                    <a:pt x="941" y="3661"/>
                  </a:cubicBezTo>
                  <a:cubicBezTo>
                    <a:pt x="838" y="3404"/>
                    <a:pt x="751" y="2958"/>
                    <a:pt x="999" y="2385"/>
                  </a:cubicBezTo>
                  <a:cubicBezTo>
                    <a:pt x="1380" y="1502"/>
                    <a:pt x="1315" y="514"/>
                    <a:pt x="748" y="78"/>
                  </a:cubicBezTo>
                  <a:lnTo>
                    <a:pt x="748" y="79"/>
                  </a:lnTo>
                  <a:cubicBezTo>
                    <a:pt x="678" y="26"/>
                    <a:pt x="595" y="0"/>
                    <a:pt x="512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46"/>
            <p:cNvSpPr/>
            <p:nvPr/>
          </p:nvSpPr>
          <p:spPr>
            <a:xfrm>
              <a:off x="6590615" y="2978954"/>
              <a:ext cx="36909" cy="24246"/>
            </a:xfrm>
            <a:custGeom>
              <a:avLst/>
              <a:gdLst/>
              <a:ahLst/>
              <a:cxnLst/>
              <a:rect l="l" t="t" r="r" b="b"/>
              <a:pathLst>
                <a:path w="1367" h="898" extrusionOk="0">
                  <a:moveTo>
                    <a:pt x="0" y="0"/>
                  </a:moveTo>
                  <a:lnTo>
                    <a:pt x="366" y="763"/>
                  </a:lnTo>
                  <a:cubicBezTo>
                    <a:pt x="405" y="847"/>
                    <a:pt x="487" y="898"/>
                    <a:pt x="580" y="898"/>
                  </a:cubicBezTo>
                  <a:lnTo>
                    <a:pt x="788" y="898"/>
                  </a:lnTo>
                  <a:cubicBezTo>
                    <a:pt x="879" y="898"/>
                    <a:pt x="963" y="847"/>
                    <a:pt x="1002" y="763"/>
                  </a:cubicBezTo>
                  <a:lnTo>
                    <a:pt x="1366" y="0"/>
                  </a:ln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46"/>
            <p:cNvSpPr/>
            <p:nvPr/>
          </p:nvSpPr>
          <p:spPr>
            <a:xfrm>
              <a:off x="6562508" y="2924846"/>
              <a:ext cx="93204" cy="54081"/>
            </a:xfrm>
            <a:custGeom>
              <a:avLst/>
              <a:gdLst/>
              <a:ahLst/>
              <a:cxnLst/>
              <a:rect l="l" t="t" r="r" b="b"/>
              <a:pathLst>
                <a:path w="3452" h="2003" extrusionOk="0">
                  <a:moveTo>
                    <a:pt x="159" y="1"/>
                  </a:moveTo>
                  <a:cubicBezTo>
                    <a:pt x="159" y="1"/>
                    <a:pt x="0" y="2003"/>
                    <a:pt x="1725" y="2003"/>
                  </a:cubicBezTo>
                  <a:cubicBezTo>
                    <a:pt x="3452" y="2003"/>
                    <a:pt x="3291" y="1"/>
                    <a:pt x="3291" y="1"/>
                  </a:cubicBezTo>
                  <a:close/>
                </a:path>
              </a:pathLst>
            </a:custGeom>
            <a:solidFill>
              <a:srgbClr val="DEE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46"/>
            <p:cNvSpPr/>
            <p:nvPr/>
          </p:nvSpPr>
          <p:spPr>
            <a:xfrm>
              <a:off x="6548603" y="2924846"/>
              <a:ext cx="60480" cy="67041"/>
            </a:xfrm>
            <a:custGeom>
              <a:avLst/>
              <a:gdLst/>
              <a:ahLst/>
              <a:cxnLst/>
              <a:rect l="l" t="t" r="r" b="b"/>
              <a:pathLst>
                <a:path w="2240" h="2483" extrusionOk="0">
                  <a:moveTo>
                    <a:pt x="668" y="1"/>
                  </a:moveTo>
                  <a:cubicBezTo>
                    <a:pt x="642" y="1"/>
                    <a:pt x="616" y="11"/>
                    <a:pt x="597" y="33"/>
                  </a:cubicBezTo>
                  <a:lnTo>
                    <a:pt x="60" y="649"/>
                  </a:lnTo>
                  <a:cubicBezTo>
                    <a:pt x="16" y="698"/>
                    <a:pt x="1" y="768"/>
                    <a:pt x="19" y="832"/>
                  </a:cubicBezTo>
                  <a:cubicBezTo>
                    <a:pt x="117" y="1194"/>
                    <a:pt x="474" y="2365"/>
                    <a:pt x="1035" y="2466"/>
                  </a:cubicBezTo>
                  <a:cubicBezTo>
                    <a:pt x="1097" y="2477"/>
                    <a:pt x="1158" y="2482"/>
                    <a:pt x="1217" y="2482"/>
                  </a:cubicBezTo>
                  <a:cubicBezTo>
                    <a:pt x="1794" y="2482"/>
                    <a:pt x="2240" y="2004"/>
                    <a:pt x="2240" y="2004"/>
                  </a:cubicBezTo>
                  <a:cubicBezTo>
                    <a:pt x="1378" y="1469"/>
                    <a:pt x="910" y="447"/>
                    <a:pt x="758" y="64"/>
                  </a:cubicBezTo>
                  <a:cubicBezTo>
                    <a:pt x="744" y="23"/>
                    <a:pt x="706" y="1"/>
                    <a:pt x="668" y="1"/>
                  </a:cubicBezTo>
                  <a:close/>
                </a:path>
              </a:pathLst>
            </a:custGeom>
            <a:solidFill>
              <a:srgbClr val="EEF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46"/>
            <p:cNvSpPr/>
            <p:nvPr/>
          </p:nvSpPr>
          <p:spPr>
            <a:xfrm>
              <a:off x="6609056" y="2924846"/>
              <a:ext cx="60507" cy="67041"/>
            </a:xfrm>
            <a:custGeom>
              <a:avLst/>
              <a:gdLst/>
              <a:ahLst/>
              <a:cxnLst/>
              <a:rect l="l" t="t" r="r" b="b"/>
              <a:pathLst>
                <a:path w="2241" h="2483" extrusionOk="0">
                  <a:moveTo>
                    <a:pt x="1574" y="1"/>
                  </a:moveTo>
                  <a:cubicBezTo>
                    <a:pt x="1536" y="1"/>
                    <a:pt x="1499" y="23"/>
                    <a:pt x="1485" y="64"/>
                  </a:cubicBezTo>
                  <a:cubicBezTo>
                    <a:pt x="1333" y="447"/>
                    <a:pt x="863" y="1469"/>
                    <a:pt x="1" y="2004"/>
                  </a:cubicBezTo>
                  <a:cubicBezTo>
                    <a:pt x="1" y="2004"/>
                    <a:pt x="448" y="2482"/>
                    <a:pt x="1026" y="2482"/>
                  </a:cubicBezTo>
                  <a:cubicBezTo>
                    <a:pt x="1085" y="2482"/>
                    <a:pt x="1146" y="2477"/>
                    <a:pt x="1208" y="2466"/>
                  </a:cubicBezTo>
                  <a:cubicBezTo>
                    <a:pt x="1769" y="2365"/>
                    <a:pt x="2128" y="1194"/>
                    <a:pt x="2223" y="832"/>
                  </a:cubicBezTo>
                  <a:cubicBezTo>
                    <a:pt x="2240" y="768"/>
                    <a:pt x="2225" y="698"/>
                    <a:pt x="2182" y="649"/>
                  </a:cubicBezTo>
                  <a:lnTo>
                    <a:pt x="1646" y="33"/>
                  </a:lnTo>
                  <a:cubicBezTo>
                    <a:pt x="1626" y="11"/>
                    <a:pt x="1600" y="1"/>
                    <a:pt x="1574" y="1"/>
                  </a:cubicBezTo>
                  <a:close/>
                </a:path>
              </a:pathLst>
            </a:custGeom>
            <a:solidFill>
              <a:srgbClr val="EEF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35" name="Google Shape;3135;p46"/>
          <p:cNvGrpSpPr/>
          <p:nvPr/>
        </p:nvGrpSpPr>
        <p:grpSpPr>
          <a:xfrm>
            <a:off x="713795" y="3427394"/>
            <a:ext cx="376920" cy="376947"/>
            <a:chOff x="713795" y="3491144"/>
            <a:chExt cx="376920" cy="376947"/>
          </a:xfrm>
        </p:grpSpPr>
        <p:sp>
          <p:nvSpPr>
            <p:cNvPr id="3136" name="Google Shape;3136;p46"/>
            <p:cNvSpPr/>
            <p:nvPr/>
          </p:nvSpPr>
          <p:spPr>
            <a:xfrm>
              <a:off x="896693" y="3547142"/>
              <a:ext cx="11070" cy="171720"/>
            </a:xfrm>
            <a:custGeom>
              <a:avLst/>
              <a:gdLst/>
              <a:ahLst/>
              <a:cxnLst/>
              <a:rect l="l" t="t" r="r" b="b"/>
              <a:pathLst>
                <a:path w="410" h="6360" extrusionOk="0">
                  <a:moveTo>
                    <a:pt x="206" y="0"/>
                  </a:moveTo>
                  <a:cubicBezTo>
                    <a:pt x="93" y="0"/>
                    <a:pt x="1" y="91"/>
                    <a:pt x="1" y="204"/>
                  </a:cubicBezTo>
                  <a:lnTo>
                    <a:pt x="1" y="6155"/>
                  </a:lnTo>
                  <a:cubicBezTo>
                    <a:pt x="1" y="6268"/>
                    <a:pt x="93" y="6360"/>
                    <a:pt x="206" y="6360"/>
                  </a:cubicBezTo>
                  <a:cubicBezTo>
                    <a:pt x="319" y="6360"/>
                    <a:pt x="409" y="6268"/>
                    <a:pt x="409" y="6155"/>
                  </a:cubicBezTo>
                  <a:lnTo>
                    <a:pt x="409" y="206"/>
                  </a:lnTo>
                  <a:cubicBezTo>
                    <a:pt x="409" y="91"/>
                    <a:pt x="319" y="0"/>
                    <a:pt x="206" y="0"/>
                  </a:cubicBezTo>
                  <a:close/>
                </a:path>
              </a:pathLst>
            </a:custGeom>
            <a:solidFill>
              <a:srgbClr val="AA6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46"/>
            <p:cNvSpPr/>
            <p:nvPr/>
          </p:nvSpPr>
          <p:spPr>
            <a:xfrm>
              <a:off x="785615" y="3603329"/>
              <a:ext cx="69903" cy="109215"/>
            </a:xfrm>
            <a:custGeom>
              <a:avLst/>
              <a:gdLst/>
              <a:ahLst/>
              <a:cxnLst/>
              <a:rect l="l" t="t" r="r" b="b"/>
              <a:pathLst>
                <a:path w="2589" h="4045" extrusionOk="0">
                  <a:moveTo>
                    <a:pt x="233" y="1"/>
                  </a:moveTo>
                  <a:cubicBezTo>
                    <a:pt x="167" y="1"/>
                    <a:pt x="102" y="33"/>
                    <a:pt x="62" y="92"/>
                  </a:cubicBezTo>
                  <a:cubicBezTo>
                    <a:pt x="0" y="186"/>
                    <a:pt x="26" y="313"/>
                    <a:pt x="120" y="376"/>
                  </a:cubicBezTo>
                  <a:cubicBezTo>
                    <a:pt x="133" y="385"/>
                    <a:pt x="1487" y="1309"/>
                    <a:pt x="2164" y="3892"/>
                  </a:cubicBezTo>
                  <a:cubicBezTo>
                    <a:pt x="2189" y="3983"/>
                    <a:pt x="2271" y="4045"/>
                    <a:pt x="2362" y="4045"/>
                  </a:cubicBezTo>
                  <a:cubicBezTo>
                    <a:pt x="2379" y="4045"/>
                    <a:pt x="2396" y="4042"/>
                    <a:pt x="2414" y="4038"/>
                  </a:cubicBezTo>
                  <a:cubicBezTo>
                    <a:pt x="2523" y="4009"/>
                    <a:pt x="2588" y="3898"/>
                    <a:pt x="2559" y="3788"/>
                  </a:cubicBezTo>
                  <a:cubicBezTo>
                    <a:pt x="1845" y="1056"/>
                    <a:pt x="407" y="75"/>
                    <a:pt x="345" y="34"/>
                  </a:cubicBezTo>
                  <a:cubicBezTo>
                    <a:pt x="311" y="12"/>
                    <a:pt x="272" y="1"/>
                    <a:pt x="233" y="1"/>
                  </a:cubicBezTo>
                  <a:close/>
                </a:path>
              </a:pathLst>
            </a:custGeom>
            <a:solidFill>
              <a:srgbClr val="AA6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46"/>
            <p:cNvSpPr/>
            <p:nvPr/>
          </p:nvSpPr>
          <p:spPr>
            <a:xfrm>
              <a:off x="951395" y="3603329"/>
              <a:ext cx="69903" cy="109215"/>
            </a:xfrm>
            <a:custGeom>
              <a:avLst/>
              <a:gdLst/>
              <a:ahLst/>
              <a:cxnLst/>
              <a:rect l="l" t="t" r="r" b="b"/>
              <a:pathLst>
                <a:path w="2589" h="4045" extrusionOk="0">
                  <a:moveTo>
                    <a:pt x="2356" y="1"/>
                  </a:moveTo>
                  <a:cubicBezTo>
                    <a:pt x="2317" y="1"/>
                    <a:pt x="2278" y="12"/>
                    <a:pt x="2243" y="34"/>
                  </a:cubicBezTo>
                  <a:cubicBezTo>
                    <a:pt x="2182" y="75"/>
                    <a:pt x="742" y="1055"/>
                    <a:pt x="28" y="3788"/>
                  </a:cubicBezTo>
                  <a:cubicBezTo>
                    <a:pt x="1" y="3898"/>
                    <a:pt x="66" y="4009"/>
                    <a:pt x="175" y="4038"/>
                  </a:cubicBezTo>
                  <a:cubicBezTo>
                    <a:pt x="192" y="4042"/>
                    <a:pt x="210" y="4045"/>
                    <a:pt x="227" y="4045"/>
                  </a:cubicBezTo>
                  <a:cubicBezTo>
                    <a:pt x="318" y="4045"/>
                    <a:pt x="400" y="3983"/>
                    <a:pt x="425" y="3891"/>
                  </a:cubicBezTo>
                  <a:cubicBezTo>
                    <a:pt x="1095" y="1327"/>
                    <a:pt x="2450" y="386"/>
                    <a:pt x="2469" y="374"/>
                  </a:cubicBezTo>
                  <a:cubicBezTo>
                    <a:pt x="2563" y="313"/>
                    <a:pt x="2589" y="186"/>
                    <a:pt x="2527" y="92"/>
                  </a:cubicBezTo>
                  <a:cubicBezTo>
                    <a:pt x="2487" y="33"/>
                    <a:pt x="2422" y="1"/>
                    <a:pt x="2356" y="1"/>
                  </a:cubicBezTo>
                  <a:close/>
                </a:path>
              </a:pathLst>
            </a:custGeom>
            <a:solidFill>
              <a:srgbClr val="AA6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46"/>
            <p:cNvSpPr/>
            <p:nvPr/>
          </p:nvSpPr>
          <p:spPr>
            <a:xfrm>
              <a:off x="806054" y="3670100"/>
              <a:ext cx="192348" cy="197964"/>
            </a:xfrm>
            <a:custGeom>
              <a:avLst/>
              <a:gdLst/>
              <a:ahLst/>
              <a:cxnLst/>
              <a:rect l="l" t="t" r="r" b="b"/>
              <a:pathLst>
                <a:path w="7124" h="7332" extrusionOk="0">
                  <a:moveTo>
                    <a:pt x="120" y="1"/>
                  </a:moveTo>
                  <a:cubicBezTo>
                    <a:pt x="53" y="1"/>
                    <a:pt x="0" y="57"/>
                    <a:pt x="7" y="124"/>
                  </a:cubicBezTo>
                  <a:lnTo>
                    <a:pt x="679" y="7230"/>
                  </a:lnTo>
                  <a:cubicBezTo>
                    <a:pt x="686" y="7287"/>
                    <a:pt x="732" y="7331"/>
                    <a:pt x="789" y="7331"/>
                  </a:cubicBezTo>
                  <a:cubicBezTo>
                    <a:pt x="790" y="7331"/>
                    <a:pt x="791" y="7331"/>
                    <a:pt x="792" y="7331"/>
                  </a:cubicBezTo>
                  <a:lnTo>
                    <a:pt x="6334" y="7331"/>
                  </a:lnTo>
                  <a:cubicBezTo>
                    <a:pt x="6390" y="7331"/>
                    <a:pt x="6440" y="7288"/>
                    <a:pt x="6445" y="7230"/>
                  </a:cubicBezTo>
                  <a:lnTo>
                    <a:pt x="7117" y="124"/>
                  </a:lnTo>
                  <a:cubicBezTo>
                    <a:pt x="7124" y="57"/>
                    <a:pt x="7073" y="1"/>
                    <a:pt x="7006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6"/>
            <p:cNvSpPr/>
            <p:nvPr/>
          </p:nvSpPr>
          <p:spPr>
            <a:xfrm>
              <a:off x="954311" y="3670100"/>
              <a:ext cx="44091" cy="197991"/>
            </a:xfrm>
            <a:custGeom>
              <a:avLst/>
              <a:gdLst/>
              <a:ahLst/>
              <a:cxnLst/>
              <a:rect l="l" t="t" r="r" b="b"/>
              <a:pathLst>
                <a:path w="1633" h="7333" extrusionOk="0">
                  <a:moveTo>
                    <a:pt x="672" y="1"/>
                  </a:moveTo>
                  <a:cubicBezTo>
                    <a:pt x="739" y="1"/>
                    <a:pt x="790" y="57"/>
                    <a:pt x="785" y="124"/>
                  </a:cubicBezTo>
                  <a:lnTo>
                    <a:pt x="111" y="7230"/>
                  </a:lnTo>
                  <a:cubicBezTo>
                    <a:pt x="106" y="7288"/>
                    <a:pt x="58" y="7333"/>
                    <a:pt x="0" y="7333"/>
                  </a:cubicBezTo>
                  <a:lnTo>
                    <a:pt x="843" y="7333"/>
                  </a:lnTo>
                  <a:cubicBezTo>
                    <a:pt x="901" y="7331"/>
                    <a:pt x="949" y="7288"/>
                    <a:pt x="954" y="7230"/>
                  </a:cubicBezTo>
                  <a:lnTo>
                    <a:pt x="1628" y="124"/>
                  </a:lnTo>
                  <a:cubicBezTo>
                    <a:pt x="1633" y="57"/>
                    <a:pt x="1582" y="1"/>
                    <a:pt x="1515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6"/>
            <p:cNvSpPr/>
            <p:nvPr/>
          </p:nvSpPr>
          <p:spPr>
            <a:xfrm>
              <a:off x="885623" y="3491144"/>
              <a:ext cx="33210" cy="52893"/>
            </a:xfrm>
            <a:custGeom>
              <a:avLst/>
              <a:gdLst/>
              <a:ahLst/>
              <a:cxnLst/>
              <a:rect l="l" t="t" r="r" b="b"/>
              <a:pathLst>
                <a:path w="1230" h="1959" extrusionOk="0">
                  <a:moveTo>
                    <a:pt x="616" y="1"/>
                  </a:moveTo>
                  <a:cubicBezTo>
                    <a:pt x="276" y="1"/>
                    <a:pt x="1" y="273"/>
                    <a:pt x="1" y="813"/>
                  </a:cubicBezTo>
                  <a:cubicBezTo>
                    <a:pt x="1" y="1353"/>
                    <a:pt x="276" y="1958"/>
                    <a:pt x="616" y="1958"/>
                  </a:cubicBezTo>
                  <a:cubicBezTo>
                    <a:pt x="954" y="1958"/>
                    <a:pt x="1230" y="1353"/>
                    <a:pt x="1230" y="813"/>
                  </a:cubicBezTo>
                  <a:cubicBezTo>
                    <a:pt x="1230" y="271"/>
                    <a:pt x="954" y="1"/>
                    <a:pt x="616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6"/>
            <p:cNvSpPr/>
            <p:nvPr/>
          </p:nvSpPr>
          <p:spPr>
            <a:xfrm>
              <a:off x="885623" y="3561317"/>
              <a:ext cx="33210" cy="52866"/>
            </a:xfrm>
            <a:custGeom>
              <a:avLst/>
              <a:gdLst/>
              <a:ahLst/>
              <a:cxnLst/>
              <a:rect l="l" t="t" r="r" b="b"/>
              <a:pathLst>
                <a:path w="1230" h="1958" extrusionOk="0">
                  <a:moveTo>
                    <a:pt x="616" y="0"/>
                  </a:moveTo>
                  <a:cubicBezTo>
                    <a:pt x="276" y="0"/>
                    <a:pt x="1" y="605"/>
                    <a:pt x="1" y="1146"/>
                  </a:cubicBezTo>
                  <a:cubicBezTo>
                    <a:pt x="1" y="1688"/>
                    <a:pt x="276" y="1958"/>
                    <a:pt x="616" y="1958"/>
                  </a:cubicBezTo>
                  <a:cubicBezTo>
                    <a:pt x="954" y="1958"/>
                    <a:pt x="1230" y="1686"/>
                    <a:pt x="1230" y="1146"/>
                  </a:cubicBezTo>
                  <a:cubicBezTo>
                    <a:pt x="1230" y="605"/>
                    <a:pt x="954" y="0"/>
                    <a:pt x="616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6"/>
            <p:cNvSpPr/>
            <p:nvPr/>
          </p:nvSpPr>
          <p:spPr>
            <a:xfrm>
              <a:off x="910868" y="3536072"/>
              <a:ext cx="52920" cy="33210"/>
            </a:xfrm>
            <a:custGeom>
              <a:avLst/>
              <a:gdLst/>
              <a:ahLst/>
              <a:cxnLst/>
              <a:rect l="l" t="t" r="r" b="b"/>
              <a:pathLst>
                <a:path w="1960" h="1230" extrusionOk="0">
                  <a:moveTo>
                    <a:pt x="1148" y="0"/>
                  </a:moveTo>
                  <a:cubicBezTo>
                    <a:pt x="606" y="0"/>
                    <a:pt x="1" y="274"/>
                    <a:pt x="1" y="614"/>
                  </a:cubicBezTo>
                  <a:cubicBezTo>
                    <a:pt x="1" y="954"/>
                    <a:pt x="606" y="1229"/>
                    <a:pt x="1148" y="1229"/>
                  </a:cubicBezTo>
                  <a:cubicBezTo>
                    <a:pt x="1688" y="1229"/>
                    <a:pt x="1960" y="954"/>
                    <a:pt x="1960" y="614"/>
                  </a:cubicBezTo>
                  <a:cubicBezTo>
                    <a:pt x="1960" y="274"/>
                    <a:pt x="1688" y="0"/>
                    <a:pt x="1148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6"/>
            <p:cNvSpPr/>
            <p:nvPr/>
          </p:nvSpPr>
          <p:spPr>
            <a:xfrm>
              <a:off x="840722" y="3536072"/>
              <a:ext cx="52920" cy="33210"/>
            </a:xfrm>
            <a:custGeom>
              <a:avLst/>
              <a:gdLst/>
              <a:ahLst/>
              <a:cxnLst/>
              <a:rect l="l" t="t" r="r" b="b"/>
              <a:pathLst>
                <a:path w="1960" h="1230" extrusionOk="0">
                  <a:moveTo>
                    <a:pt x="812" y="0"/>
                  </a:moveTo>
                  <a:cubicBezTo>
                    <a:pt x="270" y="0"/>
                    <a:pt x="0" y="274"/>
                    <a:pt x="0" y="614"/>
                  </a:cubicBezTo>
                  <a:cubicBezTo>
                    <a:pt x="0" y="954"/>
                    <a:pt x="272" y="1229"/>
                    <a:pt x="812" y="1229"/>
                  </a:cubicBezTo>
                  <a:cubicBezTo>
                    <a:pt x="1352" y="1229"/>
                    <a:pt x="1959" y="954"/>
                    <a:pt x="1959" y="616"/>
                  </a:cubicBezTo>
                  <a:cubicBezTo>
                    <a:pt x="1959" y="275"/>
                    <a:pt x="1352" y="0"/>
                    <a:pt x="81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6"/>
            <p:cNvSpPr/>
            <p:nvPr/>
          </p:nvSpPr>
          <p:spPr>
            <a:xfrm>
              <a:off x="901877" y="3556133"/>
              <a:ext cx="50436" cy="44550"/>
            </a:xfrm>
            <a:custGeom>
              <a:avLst/>
              <a:gdLst/>
              <a:ahLst/>
              <a:cxnLst/>
              <a:rect l="l" t="t" r="r" b="b"/>
              <a:pathLst>
                <a:path w="1868" h="1650" extrusionOk="0">
                  <a:moveTo>
                    <a:pt x="518" y="0"/>
                  </a:moveTo>
                  <a:cubicBezTo>
                    <a:pt x="404" y="0"/>
                    <a:pt x="307" y="31"/>
                    <a:pt x="240" y="98"/>
                  </a:cubicBezTo>
                  <a:cubicBezTo>
                    <a:pt x="0" y="339"/>
                    <a:pt x="233" y="962"/>
                    <a:pt x="616" y="1343"/>
                  </a:cubicBezTo>
                  <a:cubicBezTo>
                    <a:pt x="828" y="1556"/>
                    <a:pt x="1042" y="1649"/>
                    <a:pt x="1231" y="1649"/>
                  </a:cubicBezTo>
                  <a:cubicBezTo>
                    <a:pt x="1382" y="1649"/>
                    <a:pt x="1517" y="1589"/>
                    <a:pt x="1624" y="1483"/>
                  </a:cubicBezTo>
                  <a:cubicBezTo>
                    <a:pt x="1864" y="1244"/>
                    <a:pt x="1867" y="856"/>
                    <a:pt x="1484" y="474"/>
                  </a:cubicBezTo>
                  <a:cubicBezTo>
                    <a:pt x="1210" y="199"/>
                    <a:pt x="810" y="0"/>
                    <a:pt x="518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6"/>
            <p:cNvSpPr/>
            <p:nvPr/>
          </p:nvSpPr>
          <p:spPr>
            <a:xfrm>
              <a:off x="901823" y="3504671"/>
              <a:ext cx="50490" cy="44550"/>
            </a:xfrm>
            <a:custGeom>
              <a:avLst/>
              <a:gdLst/>
              <a:ahLst/>
              <a:cxnLst/>
              <a:rect l="l" t="t" r="r" b="b"/>
              <a:pathLst>
                <a:path w="1870" h="1650" extrusionOk="0">
                  <a:moveTo>
                    <a:pt x="1233" y="0"/>
                  </a:moveTo>
                  <a:cubicBezTo>
                    <a:pt x="1044" y="0"/>
                    <a:pt x="830" y="94"/>
                    <a:pt x="618" y="307"/>
                  </a:cubicBezTo>
                  <a:cubicBezTo>
                    <a:pt x="235" y="688"/>
                    <a:pt x="1" y="1312"/>
                    <a:pt x="242" y="1551"/>
                  </a:cubicBezTo>
                  <a:cubicBezTo>
                    <a:pt x="309" y="1619"/>
                    <a:pt x="407" y="1649"/>
                    <a:pt x="521" y="1649"/>
                  </a:cubicBezTo>
                  <a:cubicBezTo>
                    <a:pt x="813" y="1649"/>
                    <a:pt x="1212" y="1451"/>
                    <a:pt x="1488" y="1175"/>
                  </a:cubicBezTo>
                  <a:cubicBezTo>
                    <a:pt x="1869" y="794"/>
                    <a:pt x="1866" y="408"/>
                    <a:pt x="1626" y="167"/>
                  </a:cubicBezTo>
                  <a:cubicBezTo>
                    <a:pt x="1520" y="60"/>
                    <a:pt x="1385" y="0"/>
                    <a:pt x="1233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6"/>
            <p:cNvSpPr/>
            <p:nvPr/>
          </p:nvSpPr>
          <p:spPr>
            <a:xfrm>
              <a:off x="852170" y="3556160"/>
              <a:ext cx="50463" cy="44523"/>
            </a:xfrm>
            <a:custGeom>
              <a:avLst/>
              <a:gdLst/>
              <a:ahLst/>
              <a:cxnLst/>
              <a:rect l="l" t="t" r="r" b="b"/>
              <a:pathLst>
                <a:path w="1869" h="1649" extrusionOk="0">
                  <a:moveTo>
                    <a:pt x="1349" y="0"/>
                  </a:moveTo>
                  <a:cubicBezTo>
                    <a:pt x="1057" y="0"/>
                    <a:pt x="657" y="198"/>
                    <a:pt x="383" y="473"/>
                  </a:cubicBezTo>
                  <a:cubicBezTo>
                    <a:pt x="0" y="855"/>
                    <a:pt x="4" y="1241"/>
                    <a:pt x="243" y="1482"/>
                  </a:cubicBezTo>
                  <a:cubicBezTo>
                    <a:pt x="349" y="1588"/>
                    <a:pt x="485" y="1648"/>
                    <a:pt x="636" y="1648"/>
                  </a:cubicBezTo>
                  <a:cubicBezTo>
                    <a:pt x="826" y="1648"/>
                    <a:pt x="1040" y="1555"/>
                    <a:pt x="1251" y="1342"/>
                  </a:cubicBezTo>
                  <a:cubicBezTo>
                    <a:pt x="1634" y="961"/>
                    <a:pt x="1869" y="337"/>
                    <a:pt x="1628" y="97"/>
                  </a:cubicBezTo>
                  <a:cubicBezTo>
                    <a:pt x="1560" y="30"/>
                    <a:pt x="1462" y="0"/>
                    <a:pt x="1349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6"/>
            <p:cNvSpPr/>
            <p:nvPr/>
          </p:nvSpPr>
          <p:spPr>
            <a:xfrm>
              <a:off x="852197" y="3504698"/>
              <a:ext cx="50436" cy="44523"/>
            </a:xfrm>
            <a:custGeom>
              <a:avLst/>
              <a:gdLst/>
              <a:ahLst/>
              <a:cxnLst/>
              <a:rect l="l" t="t" r="r" b="b"/>
              <a:pathLst>
                <a:path w="1868" h="1649" extrusionOk="0">
                  <a:moveTo>
                    <a:pt x="637" y="0"/>
                  </a:moveTo>
                  <a:cubicBezTo>
                    <a:pt x="486" y="0"/>
                    <a:pt x="350" y="60"/>
                    <a:pt x="244" y="166"/>
                  </a:cubicBezTo>
                  <a:cubicBezTo>
                    <a:pt x="3" y="405"/>
                    <a:pt x="1" y="793"/>
                    <a:pt x="382" y="1174"/>
                  </a:cubicBezTo>
                  <a:cubicBezTo>
                    <a:pt x="658" y="1450"/>
                    <a:pt x="1057" y="1648"/>
                    <a:pt x="1348" y="1648"/>
                  </a:cubicBezTo>
                  <a:cubicBezTo>
                    <a:pt x="1462" y="1648"/>
                    <a:pt x="1559" y="1618"/>
                    <a:pt x="1627" y="1550"/>
                  </a:cubicBezTo>
                  <a:cubicBezTo>
                    <a:pt x="1868" y="1309"/>
                    <a:pt x="1633" y="687"/>
                    <a:pt x="1252" y="306"/>
                  </a:cubicBezTo>
                  <a:cubicBezTo>
                    <a:pt x="1040" y="93"/>
                    <a:pt x="826" y="0"/>
                    <a:pt x="637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6"/>
            <p:cNvSpPr/>
            <p:nvPr/>
          </p:nvSpPr>
          <p:spPr>
            <a:xfrm>
              <a:off x="865859" y="3518981"/>
              <a:ext cx="70065" cy="67392"/>
            </a:xfrm>
            <a:custGeom>
              <a:avLst/>
              <a:gdLst/>
              <a:ahLst/>
              <a:cxnLst/>
              <a:rect l="l" t="t" r="r" b="b"/>
              <a:pathLst>
                <a:path w="2595" h="2496" extrusionOk="0">
                  <a:moveTo>
                    <a:pt x="1348" y="1"/>
                  </a:moveTo>
                  <a:cubicBezTo>
                    <a:pt x="844" y="1"/>
                    <a:pt x="387" y="305"/>
                    <a:pt x="194" y="770"/>
                  </a:cubicBezTo>
                  <a:cubicBezTo>
                    <a:pt x="1" y="1237"/>
                    <a:pt x="109" y="1773"/>
                    <a:pt x="466" y="2131"/>
                  </a:cubicBezTo>
                  <a:cubicBezTo>
                    <a:pt x="704" y="2369"/>
                    <a:pt x="1023" y="2496"/>
                    <a:pt x="1348" y="2496"/>
                  </a:cubicBezTo>
                  <a:cubicBezTo>
                    <a:pt x="1509" y="2496"/>
                    <a:pt x="1671" y="2465"/>
                    <a:pt x="1825" y="2401"/>
                  </a:cubicBezTo>
                  <a:cubicBezTo>
                    <a:pt x="2292" y="2208"/>
                    <a:pt x="2594" y="1753"/>
                    <a:pt x="2594" y="1249"/>
                  </a:cubicBezTo>
                  <a:cubicBezTo>
                    <a:pt x="2594" y="560"/>
                    <a:pt x="2037" y="1"/>
                    <a:pt x="1348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6"/>
            <p:cNvSpPr/>
            <p:nvPr/>
          </p:nvSpPr>
          <p:spPr>
            <a:xfrm>
              <a:off x="890834" y="3518981"/>
              <a:ext cx="48168" cy="67419"/>
            </a:xfrm>
            <a:custGeom>
              <a:avLst/>
              <a:gdLst/>
              <a:ahLst/>
              <a:cxnLst/>
              <a:rect l="l" t="t" r="r" b="b"/>
              <a:pathLst>
                <a:path w="1784" h="2497" extrusionOk="0">
                  <a:moveTo>
                    <a:pt x="423" y="1"/>
                  </a:moveTo>
                  <a:cubicBezTo>
                    <a:pt x="279" y="1"/>
                    <a:pt x="136" y="25"/>
                    <a:pt x="1" y="74"/>
                  </a:cubicBezTo>
                  <a:cubicBezTo>
                    <a:pt x="496" y="252"/>
                    <a:pt x="826" y="722"/>
                    <a:pt x="826" y="1249"/>
                  </a:cubicBezTo>
                  <a:cubicBezTo>
                    <a:pt x="826" y="1775"/>
                    <a:pt x="496" y="2244"/>
                    <a:pt x="1" y="2423"/>
                  </a:cubicBezTo>
                  <a:cubicBezTo>
                    <a:pt x="140" y="2473"/>
                    <a:pt x="282" y="2496"/>
                    <a:pt x="421" y="2496"/>
                  </a:cubicBezTo>
                  <a:cubicBezTo>
                    <a:pt x="1009" y="2496"/>
                    <a:pt x="1544" y="2079"/>
                    <a:pt x="1652" y="1462"/>
                  </a:cubicBezTo>
                  <a:cubicBezTo>
                    <a:pt x="1784" y="698"/>
                    <a:pt x="1197" y="1"/>
                    <a:pt x="423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6"/>
            <p:cNvSpPr/>
            <p:nvPr/>
          </p:nvSpPr>
          <p:spPr>
            <a:xfrm>
              <a:off x="758696" y="3532427"/>
              <a:ext cx="33210" cy="52920"/>
            </a:xfrm>
            <a:custGeom>
              <a:avLst/>
              <a:gdLst/>
              <a:ahLst/>
              <a:cxnLst/>
              <a:rect l="l" t="t" r="r" b="b"/>
              <a:pathLst>
                <a:path w="1230" h="1960" extrusionOk="0">
                  <a:moveTo>
                    <a:pt x="616" y="0"/>
                  </a:moveTo>
                  <a:cubicBezTo>
                    <a:pt x="276" y="0"/>
                    <a:pt x="0" y="272"/>
                    <a:pt x="0" y="812"/>
                  </a:cubicBezTo>
                  <a:cubicBezTo>
                    <a:pt x="0" y="1352"/>
                    <a:pt x="276" y="1959"/>
                    <a:pt x="616" y="1959"/>
                  </a:cubicBezTo>
                  <a:cubicBezTo>
                    <a:pt x="954" y="1959"/>
                    <a:pt x="1229" y="1354"/>
                    <a:pt x="1229" y="812"/>
                  </a:cubicBezTo>
                  <a:cubicBezTo>
                    <a:pt x="1229" y="270"/>
                    <a:pt x="954" y="0"/>
                    <a:pt x="616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6"/>
            <p:cNvSpPr/>
            <p:nvPr/>
          </p:nvSpPr>
          <p:spPr>
            <a:xfrm>
              <a:off x="758696" y="3602573"/>
              <a:ext cx="33210" cy="52920"/>
            </a:xfrm>
            <a:custGeom>
              <a:avLst/>
              <a:gdLst/>
              <a:ahLst/>
              <a:cxnLst/>
              <a:rect l="l" t="t" r="r" b="b"/>
              <a:pathLst>
                <a:path w="1230" h="1960" extrusionOk="0">
                  <a:moveTo>
                    <a:pt x="616" y="1"/>
                  </a:moveTo>
                  <a:cubicBezTo>
                    <a:pt x="276" y="1"/>
                    <a:pt x="0" y="606"/>
                    <a:pt x="0" y="1148"/>
                  </a:cubicBezTo>
                  <a:cubicBezTo>
                    <a:pt x="0" y="1688"/>
                    <a:pt x="276" y="1960"/>
                    <a:pt x="616" y="1960"/>
                  </a:cubicBezTo>
                  <a:cubicBezTo>
                    <a:pt x="954" y="1960"/>
                    <a:pt x="1229" y="1688"/>
                    <a:pt x="1229" y="1148"/>
                  </a:cubicBezTo>
                  <a:cubicBezTo>
                    <a:pt x="1229" y="607"/>
                    <a:pt x="954" y="1"/>
                    <a:pt x="616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6"/>
            <p:cNvSpPr/>
            <p:nvPr/>
          </p:nvSpPr>
          <p:spPr>
            <a:xfrm>
              <a:off x="783941" y="3577328"/>
              <a:ext cx="52866" cy="33264"/>
            </a:xfrm>
            <a:custGeom>
              <a:avLst/>
              <a:gdLst/>
              <a:ahLst/>
              <a:cxnLst/>
              <a:rect l="l" t="t" r="r" b="b"/>
              <a:pathLst>
                <a:path w="1958" h="1232" extrusionOk="0">
                  <a:moveTo>
                    <a:pt x="1146" y="0"/>
                  </a:moveTo>
                  <a:cubicBezTo>
                    <a:pt x="606" y="0"/>
                    <a:pt x="0" y="276"/>
                    <a:pt x="0" y="616"/>
                  </a:cubicBezTo>
                  <a:cubicBezTo>
                    <a:pt x="0" y="954"/>
                    <a:pt x="606" y="1231"/>
                    <a:pt x="1146" y="1231"/>
                  </a:cubicBezTo>
                  <a:cubicBezTo>
                    <a:pt x="1688" y="1231"/>
                    <a:pt x="1958" y="956"/>
                    <a:pt x="1958" y="616"/>
                  </a:cubicBezTo>
                  <a:cubicBezTo>
                    <a:pt x="1958" y="276"/>
                    <a:pt x="1688" y="0"/>
                    <a:pt x="1146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6"/>
            <p:cNvSpPr/>
            <p:nvPr/>
          </p:nvSpPr>
          <p:spPr>
            <a:xfrm>
              <a:off x="713795" y="3577328"/>
              <a:ext cx="52866" cy="33264"/>
            </a:xfrm>
            <a:custGeom>
              <a:avLst/>
              <a:gdLst/>
              <a:ahLst/>
              <a:cxnLst/>
              <a:rect l="l" t="t" r="r" b="b"/>
              <a:pathLst>
                <a:path w="1958" h="1232" extrusionOk="0">
                  <a:moveTo>
                    <a:pt x="812" y="0"/>
                  </a:moveTo>
                  <a:cubicBezTo>
                    <a:pt x="270" y="0"/>
                    <a:pt x="0" y="277"/>
                    <a:pt x="0" y="616"/>
                  </a:cubicBezTo>
                  <a:cubicBezTo>
                    <a:pt x="0" y="956"/>
                    <a:pt x="272" y="1231"/>
                    <a:pt x="812" y="1231"/>
                  </a:cubicBezTo>
                  <a:cubicBezTo>
                    <a:pt x="1352" y="1231"/>
                    <a:pt x="1957" y="956"/>
                    <a:pt x="1957" y="616"/>
                  </a:cubicBezTo>
                  <a:cubicBezTo>
                    <a:pt x="1957" y="276"/>
                    <a:pt x="1352" y="0"/>
                    <a:pt x="81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6"/>
            <p:cNvSpPr/>
            <p:nvPr/>
          </p:nvSpPr>
          <p:spPr>
            <a:xfrm>
              <a:off x="774896" y="3597389"/>
              <a:ext cx="50436" cy="44550"/>
            </a:xfrm>
            <a:custGeom>
              <a:avLst/>
              <a:gdLst/>
              <a:ahLst/>
              <a:cxnLst/>
              <a:rect l="l" t="t" r="r" b="b"/>
              <a:pathLst>
                <a:path w="1868" h="1650" extrusionOk="0">
                  <a:moveTo>
                    <a:pt x="518" y="1"/>
                  </a:moveTo>
                  <a:cubicBezTo>
                    <a:pt x="405" y="1"/>
                    <a:pt x="307" y="31"/>
                    <a:pt x="240" y="99"/>
                  </a:cubicBezTo>
                  <a:cubicBezTo>
                    <a:pt x="0" y="340"/>
                    <a:pt x="235" y="962"/>
                    <a:pt x="616" y="1345"/>
                  </a:cubicBezTo>
                  <a:cubicBezTo>
                    <a:pt x="828" y="1556"/>
                    <a:pt x="1042" y="1650"/>
                    <a:pt x="1231" y="1650"/>
                  </a:cubicBezTo>
                  <a:cubicBezTo>
                    <a:pt x="1382" y="1650"/>
                    <a:pt x="1518" y="1590"/>
                    <a:pt x="1624" y="1483"/>
                  </a:cubicBezTo>
                  <a:cubicBezTo>
                    <a:pt x="1865" y="1244"/>
                    <a:pt x="1867" y="858"/>
                    <a:pt x="1486" y="475"/>
                  </a:cubicBezTo>
                  <a:cubicBezTo>
                    <a:pt x="1210" y="200"/>
                    <a:pt x="810" y="1"/>
                    <a:pt x="518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6"/>
            <p:cNvSpPr/>
            <p:nvPr/>
          </p:nvSpPr>
          <p:spPr>
            <a:xfrm>
              <a:off x="774896" y="3545954"/>
              <a:ext cx="50463" cy="44550"/>
            </a:xfrm>
            <a:custGeom>
              <a:avLst/>
              <a:gdLst/>
              <a:ahLst/>
              <a:cxnLst/>
              <a:rect l="l" t="t" r="r" b="b"/>
              <a:pathLst>
                <a:path w="1869" h="1650" extrusionOk="0">
                  <a:moveTo>
                    <a:pt x="1233" y="1"/>
                  </a:moveTo>
                  <a:cubicBezTo>
                    <a:pt x="1043" y="1"/>
                    <a:pt x="829" y="94"/>
                    <a:pt x="618" y="306"/>
                  </a:cubicBezTo>
                  <a:cubicBezTo>
                    <a:pt x="235" y="689"/>
                    <a:pt x="0" y="1311"/>
                    <a:pt x="241" y="1552"/>
                  </a:cubicBezTo>
                  <a:cubicBezTo>
                    <a:pt x="309" y="1619"/>
                    <a:pt x="406" y="1649"/>
                    <a:pt x="520" y="1649"/>
                  </a:cubicBezTo>
                  <a:cubicBezTo>
                    <a:pt x="812" y="1649"/>
                    <a:pt x="1211" y="1451"/>
                    <a:pt x="1486" y="1176"/>
                  </a:cubicBezTo>
                  <a:cubicBezTo>
                    <a:pt x="1869" y="793"/>
                    <a:pt x="1865" y="407"/>
                    <a:pt x="1626" y="168"/>
                  </a:cubicBezTo>
                  <a:cubicBezTo>
                    <a:pt x="1520" y="60"/>
                    <a:pt x="1384" y="1"/>
                    <a:pt x="1233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6"/>
            <p:cNvSpPr/>
            <p:nvPr/>
          </p:nvSpPr>
          <p:spPr>
            <a:xfrm>
              <a:off x="725216" y="3597416"/>
              <a:ext cx="50490" cy="44550"/>
            </a:xfrm>
            <a:custGeom>
              <a:avLst/>
              <a:gdLst/>
              <a:ahLst/>
              <a:cxnLst/>
              <a:rect l="l" t="t" r="r" b="b"/>
              <a:pathLst>
                <a:path w="1870" h="1650" extrusionOk="0">
                  <a:moveTo>
                    <a:pt x="1351" y="1"/>
                  </a:moveTo>
                  <a:cubicBezTo>
                    <a:pt x="1059" y="1"/>
                    <a:pt x="660" y="199"/>
                    <a:pt x="384" y="474"/>
                  </a:cubicBezTo>
                  <a:cubicBezTo>
                    <a:pt x="1" y="857"/>
                    <a:pt x="6" y="1243"/>
                    <a:pt x="245" y="1482"/>
                  </a:cubicBezTo>
                  <a:cubicBezTo>
                    <a:pt x="352" y="1589"/>
                    <a:pt x="487" y="1649"/>
                    <a:pt x="638" y="1649"/>
                  </a:cubicBezTo>
                  <a:cubicBezTo>
                    <a:pt x="827" y="1649"/>
                    <a:pt x="1041" y="1556"/>
                    <a:pt x="1254" y="1344"/>
                  </a:cubicBezTo>
                  <a:cubicBezTo>
                    <a:pt x="1635" y="961"/>
                    <a:pt x="1869" y="339"/>
                    <a:pt x="1628" y="98"/>
                  </a:cubicBezTo>
                  <a:cubicBezTo>
                    <a:pt x="1561" y="31"/>
                    <a:pt x="1464" y="1"/>
                    <a:pt x="1351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6"/>
            <p:cNvSpPr/>
            <p:nvPr/>
          </p:nvSpPr>
          <p:spPr>
            <a:xfrm>
              <a:off x="725216" y="3545981"/>
              <a:ext cx="50490" cy="44550"/>
            </a:xfrm>
            <a:custGeom>
              <a:avLst/>
              <a:gdLst/>
              <a:ahLst/>
              <a:cxnLst/>
              <a:rect l="l" t="t" r="r" b="b"/>
              <a:pathLst>
                <a:path w="1870" h="1650" extrusionOk="0">
                  <a:moveTo>
                    <a:pt x="638" y="0"/>
                  </a:moveTo>
                  <a:cubicBezTo>
                    <a:pt x="487" y="0"/>
                    <a:pt x="351" y="60"/>
                    <a:pt x="244" y="167"/>
                  </a:cubicBezTo>
                  <a:cubicBezTo>
                    <a:pt x="4" y="408"/>
                    <a:pt x="1" y="794"/>
                    <a:pt x="384" y="1175"/>
                  </a:cubicBezTo>
                  <a:cubicBezTo>
                    <a:pt x="658" y="1451"/>
                    <a:pt x="1058" y="1649"/>
                    <a:pt x="1350" y="1649"/>
                  </a:cubicBezTo>
                  <a:cubicBezTo>
                    <a:pt x="1464" y="1649"/>
                    <a:pt x="1561" y="1619"/>
                    <a:pt x="1628" y="1551"/>
                  </a:cubicBezTo>
                  <a:cubicBezTo>
                    <a:pt x="1869" y="1312"/>
                    <a:pt x="1635" y="688"/>
                    <a:pt x="1252" y="307"/>
                  </a:cubicBezTo>
                  <a:cubicBezTo>
                    <a:pt x="1040" y="94"/>
                    <a:pt x="827" y="0"/>
                    <a:pt x="638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6"/>
            <p:cNvSpPr/>
            <p:nvPr/>
          </p:nvSpPr>
          <p:spPr>
            <a:xfrm>
              <a:off x="738932" y="3560237"/>
              <a:ext cx="70065" cy="67419"/>
            </a:xfrm>
            <a:custGeom>
              <a:avLst/>
              <a:gdLst/>
              <a:ahLst/>
              <a:cxnLst/>
              <a:rect l="l" t="t" r="r" b="b"/>
              <a:pathLst>
                <a:path w="2595" h="2497" extrusionOk="0">
                  <a:moveTo>
                    <a:pt x="1348" y="1"/>
                  </a:moveTo>
                  <a:cubicBezTo>
                    <a:pt x="842" y="1"/>
                    <a:pt x="387" y="305"/>
                    <a:pt x="194" y="772"/>
                  </a:cubicBezTo>
                  <a:cubicBezTo>
                    <a:pt x="1" y="1237"/>
                    <a:pt x="108" y="1774"/>
                    <a:pt x="466" y="2131"/>
                  </a:cubicBezTo>
                  <a:cubicBezTo>
                    <a:pt x="703" y="2370"/>
                    <a:pt x="1022" y="2496"/>
                    <a:pt x="1346" y="2496"/>
                  </a:cubicBezTo>
                  <a:cubicBezTo>
                    <a:pt x="1507" y="2496"/>
                    <a:pt x="1670" y="2465"/>
                    <a:pt x="1825" y="2401"/>
                  </a:cubicBezTo>
                  <a:cubicBezTo>
                    <a:pt x="2290" y="2208"/>
                    <a:pt x="2594" y="1753"/>
                    <a:pt x="2594" y="1249"/>
                  </a:cubicBezTo>
                  <a:cubicBezTo>
                    <a:pt x="2594" y="560"/>
                    <a:pt x="2037" y="1"/>
                    <a:pt x="1348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6"/>
            <p:cNvSpPr/>
            <p:nvPr/>
          </p:nvSpPr>
          <p:spPr>
            <a:xfrm>
              <a:off x="763907" y="3560237"/>
              <a:ext cx="48168" cy="67446"/>
            </a:xfrm>
            <a:custGeom>
              <a:avLst/>
              <a:gdLst/>
              <a:ahLst/>
              <a:cxnLst/>
              <a:rect l="l" t="t" r="r" b="b"/>
              <a:pathLst>
                <a:path w="1784" h="2498" extrusionOk="0">
                  <a:moveTo>
                    <a:pt x="423" y="1"/>
                  </a:moveTo>
                  <a:cubicBezTo>
                    <a:pt x="277" y="1"/>
                    <a:pt x="136" y="27"/>
                    <a:pt x="1" y="74"/>
                  </a:cubicBezTo>
                  <a:cubicBezTo>
                    <a:pt x="496" y="252"/>
                    <a:pt x="826" y="722"/>
                    <a:pt x="826" y="1249"/>
                  </a:cubicBezTo>
                  <a:cubicBezTo>
                    <a:pt x="826" y="1775"/>
                    <a:pt x="496" y="2246"/>
                    <a:pt x="1" y="2423"/>
                  </a:cubicBezTo>
                  <a:cubicBezTo>
                    <a:pt x="140" y="2474"/>
                    <a:pt x="282" y="2497"/>
                    <a:pt x="422" y="2497"/>
                  </a:cubicBezTo>
                  <a:cubicBezTo>
                    <a:pt x="1008" y="2497"/>
                    <a:pt x="1544" y="2079"/>
                    <a:pt x="1650" y="1463"/>
                  </a:cubicBezTo>
                  <a:cubicBezTo>
                    <a:pt x="1784" y="700"/>
                    <a:pt x="1197" y="1"/>
                    <a:pt x="423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6"/>
            <p:cNvSpPr/>
            <p:nvPr/>
          </p:nvSpPr>
          <p:spPr>
            <a:xfrm>
              <a:off x="1012550" y="3532427"/>
              <a:ext cx="33264" cy="52920"/>
            </a:xfrm>
            <a:custGeom>
              <a:avLst/>
              <a:gdLst/>
              <a:ahLst/>
              <a:cxnLst/>
              <a:rect l="l" t="t" r="r" b="b"/>
              <a:pathLst>
                <a:path w="1232" h="1960" extrusionOk="0">
                  <a:moveTo>
                    <a:pt x="616" y="0"/>
                  </a:moveTo>
                  <a:cubicBezTo>
                    <a:pt x="276" y="0"/>
                    <a:pt x="1" y="272"/>
                    <a:pt x="1" y="812"/>
                  </a:cubicBezTo>
                  <a:cubicBezTo>
                    <a:pt x="1" y="1352"/>
                    <a:pt x="278" y="1959"/>
                    <a:pt x="616" y="1959"/>
                  </a:cubicBezTo>
                  <a:cubicBezTo>
                    <a:pt x="956" y="1959"/>
                    <a:pt x="1232" y="1354"/>
                    <a:pt x="1232" y="812"/>
                  </a:cubicBezTo>
                  <a:cubicBezTo>
                    <a:pt x="1232" y="270"/>
                    <a:pt x="956" y="0"/>
                    <a:pt x="616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6"/>
            <p:cNvSpPr/>
            <p:nvPr/>
          </p:nvSpPr>
          <p:spPr>
            <a:xfrm>
              <a:off x="1012550" y="3602573"/>
              <a:ext cx="33264" cy="52920"/>
            </a:xfrm>
            <a:custGeom>
              <a:avLst/>
              <a:gdLst/>
              <a:ahLst/>
              <a:cxnLst/>
              <a:rect l="l" t="t" r="r" b="b"/>
              <a:pathLst>
                <a:path w="1232" h="1960" extrusionOk="0">
                  <a:moveTo>
                    <a:pt x="616" y="1"/>
                  </a:moveTo>
                  <a:cubicBezTo>
                    <a:pt x="276" y="1"/>
                    <a:pt x="1" y="606"/>
                    <a:pt x="1" y="1148"/>
                  </a:cubicBezTo>
                  <a:cubicBezTo>
                    <a:pt x="1" y="1688"/>
                    <a:pt x="278" y="1960"/>
                    <a:pt x="616" y="1960"/>
                  </a:cubicBezTo>
                  <a:cubicBezTo>
                    <a:pt x="956" y="1960"/>
                    <a:pt x="1232" y="1688"/>
                    <a:pt x="1232" y="1148"/>
                  </a:cubicBezTo>
                  <a:cubicBezTo>
                    <a:pt x="1232" y="607"/>
                    <a:pt x="956" y="1"/>
                    <a:pt x="616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6"/>
            <p:cNvSpPr/>
            <p:nvPr/>
          </p:nvSpPr>
          <p:spPr>
            <a:xfrm>
              <a:off x="1037795" y="3577328"/>
              <a:ext cx="52920" cy="33264"/>
            </a:xfrm>
            <a:custGeom>
              <a:avLst/>
              <a:gdLst/>
              <a:ahLst/>
              <a:cxnLst/>
              <a:rect l="l" t="t" r="r" b="b"/>
              <a:pathLst>
                <a:path w="1960" h="1232" extrusionOk="0">
                  <a:moveTo>
                    <a:pt x="1148" y="0"/>
                  </a:moveTo>
                  <a:cubicBezTo>
                    <a:pt x="608" y="0"/>
                    <a:pt x="1" y="276"/>
                    <a:pt x="1" y="616"/>
                  </a:cubicBezTo>
                  <a:cubicBezTo>
                    <a:pt x="1" y="954"/>
                    <a:pt x="608" y="1231"/>
                    <a:pt x="1148" y="1231"/>
                  </a:cubicBezTo>
                  <a:cubicBezTo>
                    <a:pt x="1688" y="1231"/>
                    <a:pt x="1960" y="956"/>
                    <a:pt x="1960" y="616"/>
                  </a:cubicBezTo>
                  <a:cubicBezTo>
                    <a:pt x="1960" y="276"/>
                    <a:pt x="1688" y="0"/>
                    <a:pt x="1148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6"/>
            <p:cNvSpPr/>
            <p:nvPr/>
          </p:nvSpPr>
          <p:spPr>
            <a:xfrm>
              <a:off x="967649" y="3577328"/>
              <a:ext cx="52920" cy="33264"/>
            </a:xfrm>
            <a:custGeom>
              <a:avLst/>
              <a:gdLst/>
              <a:ahLst/>
              <a:cxnLst/>
              <a:rect l="l" t="t" r="r" b="b"/>
              <a:pathLst>
                <a:path w="1960" h="1232" extrusionOk="0">
                  <a:moveTo>
                    <a:pt x="812" y="0"/>
                  </a:moveTo>
                  <a:cubicBezTo>
                    <a:pt x="270" y="0"/>
                    <a:pt x="0" y="277"/>
                    <a:pt x="0" y="616"/>
                  </a:cubicBezTo>
                  <a:cubicBezTo>
                    <a:pt x="0" y="956"/>
                    <a:pt x="272" y="1231"/>
                    <a:pt x="812" y="1231"/>
                  </a:cubicBezTo>
                  <a:cubicBezTo>
                    <a:pt x="1353" y="1231"/>
                    <a:pt x="1959" y="956"/>
                    <a:pt x="1959" y="616"/>
                  </a:cubicBezTo>
                  <a:cubicBezTo>
                    <a:pt x="1959" y="276"/>
                    <a:pt x="1353" y="0"/>
                    <a:pt x="81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6"/>
            <p:cNvSpPr/>
            <p:nvPr/>
          </p:nvSpPr>
          <p:spPr>
            <a:xfrm>
              <a:off x="1028804" y="3597389"/>
              <a:ext cx="50436" cy="44550"/>
            </a:xfrm>
            <a:custGeom>
              <a:avLst/>
              <a:gdLst/>
              <a:ahLst/>
              <a:cxnLst/>
              <a:rect l="l" t="t" r="r" b="b"/>
              <a:pathLst>
                <a:path w="1868" h="1650" extrusionOk="0">
                  <a:moveTo>
                    <a:pt x="518" y="1"/>
                  </a:moveTo>
                  <a:cubicBezTo>
                    <a:pt x="405" y="1"/>
                    <a:pt x="307" y="31"/>
                    <a:pt x="240" y="99"/>
                  </a:cubicBezTo>
                  <a:cubicBezTo>
                    <a:pt x="0" y="340"/>
                    <a:pt x="235" y="962"/>
                    <a:pt x="616" y="1345"/>
                  </a:cubicBezTo>
                  <a:cubicBezTo>
                    <a:pt x="828" y="1556"/>
                    <a:pt x="1042" y="1650"/>
                    <a:pt x="1231" y="1650"/>
                  </a:cubicBezTo>
                  <a:cubicBezTo>
                    <a:pt x="1382" y="1650"/>
                    <a:pt x="1518" y="1590"/>
                    <a:pt x="1624" y="1483"/>
                  </a:cubicBezTo>
                  <a:cubicBezTo>
                    <a:pt x="1865" y="1244"/>
                    <a:pt x="1867" y="858"/>
                    <a:pt x="1486" y="475"/>
                  </a:cubicBezTo>
                  <a:cubicBezTo>
                    <a:pt x="1210" y="200"/>
                    <a:pt x="810" y="1"/>
                    <a:pt x="518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6"/>
            <p:cNvSpPr/>
            <p:nvPr/>
          </p:nvSpPr>
          <p:spPr>
            <a:xfrm>
              <a:off x="1028750" y="3545954"/>
              <a:ext cx="50490" cy="44550"/>
            </a:xfrm>
            <a:custGeom>
              <a:avLst/>
              <a:gdLst/>
              <a:ahLst/>
              <a:cxnLst/>
              <a:rect l="l" t="t" r="r" b="b"/>
              <a:pathLst>
                <a:path w="1870" h="1650" extrusionOk="0">
                  <a:moveTo>
                    <a:pt x="1234" y="1"/>
                  </a:moveTo>
                  <a:cubicBezTo>
                    <a:pt x="1044" y="1"/>
                    <a:pt x="831" y="94"/>
                    <a:pt x="618" y="306"/>
                  </a:cubicBezTo>
                  <a:cubicBezTo>
                    <a:pt x="237" y="689"/>
                    <a:pt x="1" y="1311"/>
                    <a:pt x="242" y="1552"/>
                  </a:cubicBezTo>
                  <a:cubicBezTo>
                    <a:pt x="309" y="1619"/>
                    <a:pt x="406" y="1649"/>
                    <a:pt x="520" y="1649"/>
                  </a:cubicBezTo>
                  <a:cubicBezTo>
                    <a:pt x="812" y="1649"/>
                    <a:pt x="1212" y="1451"/>
                    <a:pt x="1488" y="1176"/>
                  </a:cubicBezTo>
                  <a:cubicBezTo>
                    <a:pt x="1869" y="793"/>
                    <a:pt x="1866" y="407"/>
                    <a:pt x="1626" y="168"/>
                  </a:cubicBezTo>
                  <a:cubicBezTo>
                    <a:pt x="1520" y="60"/>
                    <a:pt x="1385" y="1"/>
                    <a:pt x="1234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6"/>
            <p:cNvSpPr/>
            <p:nvPr/>
          </p:nvSpPr>
          <p:spPr>
            <a:xfrm>
              <a:off x="979097" y="3597416"/>
              <a:ext cx="50463" cy="44550"/>
            </a:xfrm>
            <a:custGeom>
              <a:avLst/>
              <a:gdLst/>
              <a:ahLst/>
              <a:cxnLst/>
              <a:rect l="l" t="t" r="r" b="b"/>
              <a:pathLst>
                <a:path w="1869" h="1650" extrusionOk="0">
                  <a:moveTo>
                    <a:pt x="1350" y="1"/>
                  </a:moveTo>
                  <a:cubicBezTo>
                    <a:pt x="1058" y="1"/>
                    <a:pt x="659" y="199"/>
                    <a:pt x="383" y="474"/>
                  </a:cubicBezTo>
                  <a:cubicBezTo>
                    <a:pt x="0" y="857"/>
                    <a:pt x="4" y="1243"/>
                    <a:pt x="243" y="1482"/>
                  </a:cubicBezTo>
                  <a:cubicBezTo>
                    <a:pt x="349" y="1589"/>
                    <a:pt x="485" y="1649"/>
                    <a:pt x="637" y="1649"/>
                  </a:cubicBezTo>
                  <a:cubicBezTo>
                    <a:pt x="826" y="1649"/>
                    <a:pt x="1040" y="1556"/>
                    <a:pt x="1252" y="1344"/>
                  </a:cubicBezTo>
                  <a:cubicBezTo>
                    <a:pt x="1635" y="961"/>
                    <a:pt x="1869" y="339"/>
                    <a:pt x="1628" y="98"/>
                  </a:cubicBezTo>
                  <a:cubicBezTo>
                    <a:pt x="1560" y="31"/>
                    <a:pt x="1463" y="1"/>
                    <a:pt x="1350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6"/>
            <p:cNvSpPr/>
            <p:nvPr/>
          </p:nvSpPr>
          <p:spPr>
            <a:xfrm>
              <a:off x="979124" y="3545981"/>
              <a:ext cx="50436" cy="44550"/>
            </a:xfrm>
            <a:custGeom>
              <a:avLst/>
              <a:gdLst/>
              <a:ahLst/>
              <a:cxnLst/>
              <a:rect l="l" t="t" r="r" b="b"/>
              <a:pathLst>
                <a:path w="1868" h="1650" extrusionOk="0">
                  <a:moveTo>
                    <a:pt x="637" y="0"/>
                  </a:moveTo>
                  <a:cubicBezTo>
                    <a:pt x="485" y="0"/>
                    <a:pt x="350" y="60"/>
                    <a:pt x="244" y="167"/>
                  </a:cubicBezTo>
                  <a:cubicBezTo>
                    <a:pt x="3" y="408"/>
                    <a:pt x="1" y="794"/>
                    <a:pt x="382" y="1175"/>
                  </a:cubicBezTo>
                  <a:cubicBezTo>
                    <a:pt x="658" y="1451"/>
                    <a:pt x="1057" y="1649"/>
                    <a:pt x="1349" y="1649"/>
                  </a:cubicBezTo>
                  <a:cubicBezTo>
                    <a:pt x="1463" y="1649"/>
                    <a:pt x="1561" y="1619"/>
                    <a:pt x="1628" y="1551"/>
                  </a:cubicBezTo>
                  <a:cubicBezTo>
                    <a:pt x="1868" y="1312"/>
                    <a:pt x="1634" y="688"/>
                    <a:pt x="1252" y="307"/>
                  </a:cubicBezTo>
                  <a:cubicBezTo>
                    <a:pt x="1040" y="94"/>
                    <a:pt x="826" y="0"/>
                    <a:pt x="637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6"/>
            <p:cNvSpPr/>
            <p:nvPr/>
          </p:nvSpPr>
          <p:spPr>
            <a:xfrm>
              <a:off x="992840" y="3560237"/>
              <a:ext cx="70065" cy="67419"/>
            </a:xfrm>
            <a:custGeom>
              <a:avLst/>
              <a:gdLst/>
              <a:ahLst/>
              <a:cxnLst/>
              <a:rect l="l" t="t" r="r" b="b"/>
              <a:pathLst>
                <a:path w="2595" h="2497" extrusionOk="0">
                  <a:moveTo>
                    <a:pt x="1346" y="1"/>
                  </a:moveTo>
                  <a:cubicBezTo>
                    <a:pt x="842" y="1"/>
                    <a:pt x="387" y="305"/>
                    <a:pt x="194" y="772"/>
                  </a:cubicBezTo>
                  <a:cubicBezTo>
                    <a:pt x="1" y="1237"/>
                    <a:pt x="107" y="1774"/>
                    <a:pt x="464" y="2131"/>
                  </a:cubicBezTo>
                  <a:cubicBezTo>
                    <a:pt x="703" y="2370"/>
                    <a:pt x="1021" y="2496"/>
                    <a:pt x="1345" y="2496"/>
                  </a:cubicBezTo>
                  <a:cubicBezTo>
                    <a:pt x="1506" y="2496"/>
                    <a:pt x="1668" y="2465"/>
                    <a:pt x="1823" y="2401"/>
                  </a:cubicBezTo>
                  <a:cubicBezTo>
                    <a:pt x="2290" y="2208"/>
                    <a:pt x="2594" y="1753"/>
                    <a:pt x="2594" y="1249"/>
                  </a:cubicBezTo>
                  <a:cubicBezTo>
                    <a:pt x="2594" y="560"/>
                    <a:pt x="2035" y="1"/>
                    <a:pt x="1346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6"/>
            <p:cNvSpPr/>
            <p:nvPr/>
          </p:nvSpPr>
          <p:spPr>
            <a:xfrm>
              <a:off x="1017761" y="3560237"/>
              <a:ext cx="48222" cy="67446"/>
            </a:xfrm>
            <a:custGeom>
              <a:avLst/>
              <a:gdLst/>
              <a:ahLst/>
              <a:cxnLst/>
              <a:rect l="l" t="t" r="r" b="b"/>
              <a:pathLst>
                <a:path w="1786" h="2498" extrusionOk="0">
                  <a:moveTo>
                    <a:pt x="423" y="1"/>
                  </a:moveTo>
                  <a:cubicBezTo>
                    <a:pt x="279" y="1"/>
                    <a:pt x="138" y="27"/>
                    <a:pt x="1" y="74"/>
                  </a:cubicBezTo>
                  <a:cubicBezTo>
                    <a:pt x="497" y="252"/>
                    <a:pt x="828" y="722"/>
                    <a:pt x="828" y="1249"/>
                  </a:cubicBezTo>
                  <a:cubicBezTo>
                    <a:pt x="828" y="1775"/>
                    <a:pt x="497" y="2246"/>
                    <a:pt x="1" y="2423"/>
                  </a:cubicBezTo>
                  <a:cubicBezTo>
                    <a:pt x="141" y="2474"/>
                    <a:pt x="283" y="2497"/>
                    <a:pt x="423" y="2497"/>
                  </a:cubicBezTo>
                  <a:cubicBezTo>
                    <a:pt x="1009" y="2497"/>
                    <a:pt x="1544" y="2079"/>
                    <a:pt x="1652" y="1463"/>
                  </a:cubicBezTo>
                  <a:cubicBezTo>
                    <a:pt x="1786" y="700"/>
                    <a:pt x="1198" y="1"/>
                    <a:pt x="423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6"/>
            <p:cNvSpPr/>
            <p:nvPr/>
          </p:nvSpPr>
          <p:spPr>
            <a:xfrm>
              <a:off x="799358" y="3732092"/>
              <a:ext cx="206307" cy="22788"/>
            </a:xfrm>
            <a:custGeom>
              <a:avLst/>
              <a:gdLst/>
              <a:ahLst/>
              <a:cxnLst/>
              <a:rect l="l" t="t" r="r" b="b"/>
              <a:pathLst>
                <a:path w="7641" h="844" extrusionOk="0">
                  <a:moveTo>
                    <a:pt x="7219" y="0"/>
                  </a:moveTo>
                  <a:cubicBezTo>
                    <a:pt x="7216" y="0"/>
                    <a:pt x="7213" y="0"/>
                    <a:pt x="7209" y="0"/>
                  </a:cubicBezTo>
                  <a:lnTo>
                    <a:pt x="412" y="0"/>
                  </a:lnTo>
                  <a:cubicBezTo>
                    <a:pt x="183" y="6"/>
                    <a:pt x="0" y="192"/>
                    <a:pt x="0" y="421"/>
                  </a:cubicBezTo>
                  <a:cubicBezTo>
                    <a:pt x="0" y="650"/>
                    <a:pt x="183" y="838"/>
                    <a:pt x="412" y="843"/>
                  </a:cubicBezTo>
                  <a:lnTo>
                    <a:pt x="7209" y="843"/>
                  </a:lnTo>
                  <a:cubicBezTo>
                    <a:pt x="7213" y="843"/>
                    <a:pt x="7216" y="843"/>
                    <a:pt x="7219" y="843"/>
                  </a:cubicBezTo>
                  <a:cubicBezTo>
                    <a:pt x="7450" y="843"/>
                    <a:pt x="7640" y="654"/>
                    <a:pt x="7640" y="421"/>
                  </a:cubicBezTo>
                  <a:cubicBezTo>
                    <a:pt x="7640" y="188"/>
                    <a:pt x="7450" y="0"/>
                    <a:pt x="7219" y="0"/>
                  </a:cubicBez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6"/>
            <p:cNvSpPr/>
            <p:nvPr/>
          </p:nvSpPr>
          <p:spPr>
            <a:xfrm>
              <a:off x="971240" y="3732092"/>
              <a:ext cx="34425" cy="22788"/>
            </a:xfrm>
            <a:custGeom>
              <a:avLst/>
              <a:gdLst/>
              <a:ahLst/>
              <a:cxnLst/>
              <a:rect l="l" t="t" r="r" b="b"/>
              <a:pathLst>
                <a:path w="1275" h="844" extrusionOk="0">
                  <a:moveTo>
                    <a:pt x="10" y="0"/>
                  </a:moveTo>
                  <a:cubicBezTo>
                    <a:pt x="7" y="0"/>
                    <a:pt x="4" y="0"/>
                    <a:pt x="1" y="0"/>
                  </a:cubicBezTo>
                  <a:lnTo>
                    <a:pt x="19" y="0"/>
                  </a:lnTo>
                  <a:cubicBezTo>
                    <a:pt x="16" y="0"/>
                    <a:pt x="13" y="0"/>
                    <a:pt x="10" y="0"/>
                  </a:cubicBezTo>
                  <a:close/>
                  <a:moveTo>
                    <a:pt x="1" y="843"/>
                  </a:moveTo>
                  <a:cubicBezTo>
                    <a:pt x="4" y="843"/>
                    <a:pt x="7" y="843"/>
                    <a:pt x="10" y="843"/>
                  </a:cubicBezTo>
                  <a:cubicBezTo>
                    <a:pt x="13" y="843"/>
                    <a:pt x="16" y="843"/>
                    <a:pt x="19" y="843"/>
                  </a:cubicBezTo>
                  <a:close/>
                  <a:moveTo>
                    <a:pt x="853" y="0"/>
                  </a:moveTo>
                  <a:cubicBezTo>
                    <a:pt x="850" y="0"/>
                    <a:pt x="847" y="0"/>
                    <a:pt x="843" y="0"/>
                  </a:cubicBezTo>
                  <a:lnTo>
                    <a:pt x="19" y="0"/>
                  </a:lnTo>
                  <a:cubicBezTo>
                    <a:pt x="247" y="5"/>
                    <a:pt x="431" y="191"/>
                    <a:pt x="431" y="421"/>
                  </a:cubicBezTo>
                  <a:cubicBezTo>
                    <a:pt x="431" y="651"/>
                    <a:pt x="247" y="838"/>
                    <a:pt x="19" y="843"/>
                  </a:cubicBezTo>
                  <a:lnTo>
                    <a:pt x="843" y="843"/>
                  </a:lnTo>
                  <a:cubicBezTo>
                    <a:pt x="847" y="843"/>
                    <a:pt x="850" y="843"/>
                    <a:pt x="853" y="843"/>
                  </a:cubicBezTo>
                  <a:cubicBezTo>
                    <a:pt x="1084" y="843"/>
                    <a:pt x="1274" y="654"/>
                    <a:pt x="1274" y="421"/>
                  </a:cubicBezTo>
                  <a:cubicBezTo>
                    <a:pt x="1274" y="188"/>
                    <a:pt x="1084" y="0"/>
                    <a:pt x="853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6"/>
            <p:cNvSpPr/>
            <p:nvPr/>
          </p:nvSpPr>
          <p:spPr>
            <a:xfrm>
              <a:off x="804839" y="3780152"/>
              <a:ext cx="194778" cy="22761"/>
            </a:xfrm>
            <a:custGeom>
              <a:avLst/>
              <a:gdLst/>
              <a:ahLst/>
              <a:cxnLst/>
              <a:rect l="l" t="t" r="r" b="b"/>
              <a:pathLst>
                <a:path w="7214" h="843" extrusionOk="0">
                  <a:moveTo>
                    <a:pt x="413" y="0"/>
                  </a:moveTo>
                  <a:cubicBezTo>
                    <a:pt x="184" y="5"/>
                    <a:pt x="1" y="193"/>
                    <a:pt x="1" y="422"/>
                  </a:cubicBezTo>
                  <a:cubicBezTo>
                    <a:pt x="1" y="651"/>
                    <a:pt x="184" y="838"/>
                    <a:pt x="413" y="843"/>
                  </a:cubicBezTo>
                  <a:lnTo>
                    <a:pt x="6801" y="843"/>
                  </a:lnTo>
                  <a:cubicBezTo>
                    <a:pt x="7030" y="838"/>
                    <a:pt x="7213" y="651"/>
                    <a:pt x="7213" y="422"/>
                  </a:cubicBezTo>
                  <a:cubicBezTo>
                    <a:pt x="7213" y="193"/>
                    <a:pt x="7030" y="5"/>
                    <a:pt x="6801" y="0"/>
                  </a:cubicBez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6"/>
            <p:cNvSpPr/>
            <p:nvPr/>
          </p:nvSpPr>
          <p:spPr>
            <a:xfrm>
              <a:off x="965705" y="3780125"/>
              <a:ext cx="33912" cy="22788"/>
            </a:xfrm>
            <a:custGeom>
              <a:avLst/>
              <a:gdLst/>
              <a:ahLst/>
              <a:cxnLst/>
              <a:rect l="l" t="t" r="r" b="b"/>
              <a:pathLst>
                <a:path w="1256" h="844" extrusionOk="0">
                  <a:moveTo>
                    <a:pt x="10" y="1"/>
                  </a:moveTo>
                  <a:cubicBezTo>
                    <a:pt x="7" y="1"/>
                    <a:pt x="4" y="1"/>
                    <a:pt x="1" y="1"/>
                  </a:cubicBezTo>
                  <a:lnTo>
                    <a:pt x="19" y="1"/>
                  </a:lnTo>
                  <a:cubicBezTo>
                    <a:pt x="16" y="1"/>
                    <a:pt x="13" y="1"/>
                    <a:pt x="10" y="1"/>
                  </a:cubicBezTo>
                  <a:close/>
                  <a:moveTo>
                    <a:pt x="19" y="1"/>
                  </a:moveTo>
                  <a:cubicBezTo>
                    <a:pt x="248" y="6"/>
                    <a:pt x="431" y="192"/>
                    <a:pt x="431" y="422"/>
                  </a:cubicBezTo>
                  <a:cubicBezTo>
                    <a:pt x="431" y="651"/>
                    <a:pt x="248" y="839"/>
                    <a:pt x="19" y="844"/>
                  </a:cubicBezTo>
                  <a:lnTo>
                    <a:pt x="843" y="844"/>
                  </a:lnTo>
                  <a:cubicBezTo>
                    <a:pt x="1072" y="839"/>
                    <a:pt x="1255" y="651"/>
                    <a:pt x="1255" y="422"/>
                  </a:cubicBezTo>
                  <a:cubicBezTo>
                    <a:pt x="1255" y="193"/>
                    <a:pt x="1072" y="6"/>
                    <a:pt x="843" y="1"/>
                  </a:cubicBezTo>
                  <a:close/>
                  <a:moveTo>
                    <a:pt x="1" y="844"/>
                  </a:moveTo>
                  <a:cubicBezTo>
                    <a:pt x="4" y="844"/>
                    <a:pt x="7" y="844"/>
                    <a:pt x="10" y="844"/>
                  </a:cubicBezTo>
                  <a:cubicBezTo>
                    <a:pt x="13" y="844"/>
                    <a:pt x="16" y="844"/>
                    <a:pt x="19" y="844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5" name="Google Shape;3175;p46"/>
          <p:cNvGrpSpPr/>
          <p:nvPr/>
        </p:nvGrpSpPr>
        <p:grpSpPr>
          <a:xfrm>
            <a:off x="713228" y="2848973"/>
            <a:ext cx="378000" cy="329157"/>
            <a:chOff x="713228" y="2912723"/>
            <a:chExt cx="378000" cy="329157"/>
          </a:xfrm>
        </p:grpSpPr>
        <p:sp>
          <p:nvSpPr>
            <p:cNvPr id="3176" name="Google Shape;3176;p46"/>
            <p:cNvSpPr/>
            <p:nvPr/>
          </p:nvSpPr>
          <p:spPr>
            <a:xfrm>
              <a:off x="912245" y="3052259"/>
              <a:ext cx="112347" cy="141264"/>
            </a:xfrm>
            <a:custGeom>
              <a:avLst/>
              <a:gdLst/>
              <a:ahLst/>
              <a:cxnLst/>
              <a:rect l="l" t="t" r="r" b="b"/>
              <a:pathLst>
                <a:path w="4161" h="5232" extrusionOk="0">
                  <a:moveTo>
                    <a:pt x="283" y="0"/>
                  </a:moveTo>
                  <a:cubicBezTo>
                    <a:pt x="127" y="2"/>
                    <a:pt x="1" y="128"/>
                    <a:pt x="3" y="286"/>
                  </a:cubicBezTo>
                  <a:lnTo>
                    <a:pt x="3" y="4947"/>
                  </a:lnTo>
                  <a:cubicBezTo>
                    <a:pt x="1" y="5103"/>
                    <a:pt x="127" y="5230"/>
                    <a:pt x="283" y="5231"/>
                  </a:cubicBezTo>
                  <a:lnTo>
                    <a:pt x="3878" y="5231"/>
                  </a:lnTo>
                  <a:cubicBezTo>
                    <a:pt x="4034" y="5230"/>
                    <a:pt x="4160" y="5103"/>
                    <a:pt x="4158" y="4947"/>
                  </a:cubicBezTo>
                  <a:lnTo>
                    <a:pt x="4158" y="1916"/>
                  </a:lnTo>
                  <a:cubicBezTo>
                    <a:pt x="4158" y="1872"/>
                    <a:pt x="4123" y="1836"/>
                    <a:pt x="4078" y="1833"/>
                  </a:cubicBezTo>
                  <a:cubicBezTo>
                    <a:pt x="3577" y="1812"/>
                    <a:pt x="3293" y="1737"/>
                    <a:pt x="3148" y="1477"/>
                  </a:cubicBezTo>
                  <a:cubicBezTo>
                    <a:pt x="2938" y="1101"/>
                    <a:pt x="2878" y="542"/>
                    <a:pt x="2868" y="82"/>
                  </a:cubicBezTo>
                  <a:cubicBezTo>
                    <a:pt x="2866" y="38"/>
                    <a:pt x="2830" y="0"/>
                    <a:pt x="2784" y="0"/>
                  </a:cubicBezTo>
                  <a:close/>
                </a:path>
              </a:pathLst>
            </a:custGeom>
            <a:solidFill>
              <a:srgbClr val="E199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6"/>
            <p:cNvSpPr/>
            <p:nvPr/>
          </p:nvSpPr>
          <p:spPr>
            <a:xfrm>
              <a:off x="994190" y="3097106"/>
              <a:ext cx="30402" cy="96417"/>
            </a:xfrm>
            <a:custGeom>
              <a:avLst/>
              <a:gdLst/>
              <a:ahLst/>
              <a:cxnLst/>
              <a:rect l="l" t="t" r="r" b="b"/>
              <a:pathLst>
                <a:path w="1126" h="3571" extrusionOk="0">
                  <a:moveTo>
                    <a:pt x="282" y="1"/>
                  </a:moveTo>
                  <a:lnTo>
                    <a:pt x="282" y="3286"/>
                  </a:lnTo>
                  <a:cubicBezTo>
                    <a:pt x="282" y="3442"/>
                    <a:pt x="158" y="3569"/>
                    <a:pt x="0" y="3570"/>
                  </a:cubicBezTo>
                  <a:lnTo>
                    <a:pt x="843" y="3570"/>
                  </a:lnTo>
                  <a:cubicBezTo>
                    <a:pt x="999" y="3569"/>
                    <a:pt x="1125" y="3442"/>
                    <a:pt x="1123" y="3286"/>
                  </a:cubicBezTo>
                  <a:lnTo>
                    <a:pt x="1123" y="255"/>
                  </a:lnTo>
                  <a:cubicBezTo>
                    <a:pt x="1123" y="211"/>
                    <a:pt x="1088" y="175"/>
                    <a:pt x="1043" y="172"/>
                  </a:cubicBezTo>
                  <a:cubicBezTo>
                    <a:pt x="691" y="156"/>
                    <a:pt x="446" y="115"/>
                    <a:pt x="282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46"/>
            <p:cNvSpPr/>
            <p:nvPr/>
          </p:nvSpPr>
          <p:spPr>
            <a:xfrm>
              <a:off x="779918" y="3052286"/>
              <a:ext cx="112293" cy="141237"/>
            </a:xfrm>
            <a:custGeom>
              <a:avLst/>
              <a:gdLst/>
              <a:ahLst/>
              <a:cxnLst/>
              <a:rect l="l" t="t" r="r" b="b"/>
              <a:pathLst>
                <a:path w="4159" h="5231" extrusionOk="0">
                  <a:moveTo>
                    <a:pt x="283" y="1"/>
                  </a:moveTo>
                  <a:cubicBezTo>
                    <a:pt x="127" y="1"/>
                    <a:pt x="1" y="126"/>
                    <a:pt x="1" y="283"/>
                  </a:cubicBezTo>
                  <a:lnTo>
                    <a:pt x="1" y="4948"/>
                  </a:lnTo>
                  <a:cubicBezTo>
                    <a:pt x="1" y="5104"/>
                    <a:pt x="127" y="5230"/>
                    <a:pt x="283" y="5230"/>
                  </a:cubicBezTo>
                  <a:lnTo>
                    <a:pt x="3874" y="5230"/>
                  </a:lnTo>
                  <a:cubicBezTo>
                    <a:pt x="4032" y="5230"/>
                    <a:pt x="4157" y="5104"/>
                    <a:pt x="4158" y="4948"/>
                  </a:cubicBezTo>
                  <a:lnTo>
                    <a:pt x="4158" y="283"/>
                  </a:lnTo>
                  <a:cubicBezTo>
                    <a:pt x="4158" y="127"/>
                    <a:pt x="4032" y="1"/>
                    <a:pt x="3874" y="1"/>
                  </a:cubicBezTo>
                  <a:close/>
                </a:path>
              </a:pathLst>
            </a:custGeom>
            <a:solidFill>
              <a:srgbClr val="E199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46"/>
            <p:cNvSpPr/>
            <p:nvPr/>
          </p:nvSpPr>
          <p:spPr>
            <a:xfrm>
              <a:off x="861809" y="3052259"/>
              <a:ext cx="30402" cy="141264"/>
            </a:xfrm>
            <a:custGeom>
              <a:avLst/>
              <a:gdLst/>
              <a:ahLst/>
              <a:cxnLst/>
              <a:rect l="l" t="t" r="r" b="b"/>
              <a:pathLst>
                <a:path w="1126" h="5232" extrusionOk="0">
                  <a:moveTo>
                    <a:pt x="843" y="0"/>
                  </a:moveTo>
                  <a:lnTo>
                    <a:pt x="843" y="2"/>
                  </a:lnTo>
                  <a:lnTo>
                    <a:pt x="0" y="2"/>
                  </a:lnTo>
                  <a:cubicBezTo>
                    <a:pt x="158" y="2"/>
                    <a:pt x="282" y="130"/>
                    <a:pt x="282" y="286"/>
                  </a:cubicBezTo>
                  <a:lnTo>
                    <a:pt x="282" y="4947"/>
                  </a:lnTo>
                  <a:cubicBezTo>
                    <a:pt x="282" y="5103"/>
                    <a:pt x="158" y="5231"/>
                    <a:pt x="0" y="5231"/>
                  </a:cubicBezTo>
                  <a:lnTo>
                    <a:pt x="843" y="5231"/>
                  </a:lnTo>
                  <a:cubicBezTo>
                    <a:pt x="1000" y="5231"/>
                    <a:pt x="1125" y="5103"/>
                    <a:pt x="1124" y="4947"/>
                  </a:cubicBezTo>
                  <a:lnTo>
                    <a:pt x="1124" y="286"/>
                  </a:lnTo>
                  <a:cubicBezTo>
                    <a:pt x="1125" y="128"/>
                    <a:pt x="1000" y="2"/>
                    <a:pt x="843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46"/>
            <p:cNvSpPr/>
            <p:nvPr/>
          </p:nvSpPr>
          <p:spPr>
            <a:xfrm>
              <a:off x="846068" y="2912750"/>
              <a:ext cx="112320" cy="140994"/>
            </a:xfrm>
            <a:custGeom>
              <a:avLst/>
              <a:gdLst/>
              <a:ahLst/>
              <a:cxnLst/>
              <a:rect l="l" t="t" r="r" b="b"/>
              <a:pathLst>
                <a:path w="4160" h="5222" extrusionOk="0">
                  <a:moveTo>
                    <a:pt x="927" y="1"/>
                  </a:moveTo>
                  <a:cubicBezTo>
                    <a:pt x="884" y="1"/>
                    <a:pt x="848" y="33"/>
                    <a:pt x="843" y="74"/>
                  </a:cubicBezTo>
                  <a:cubicBezTo>
                    <a:pt x="782" y="613"/>
                    <a:pt x="689" y="1353"/>
                    <a:pt x="612" y="1668"/>
                  </a:cubicBezTo>
                  <a:cubicBezTo>
                    <a:pt x="517" y="1719"/>
                    <a:pt x="305" y="1781"/>
                    <a:pt x="65" y="1839"/>
                  </a:cubicBezTo>
                  <a:cubicBezTo>
                    <a:pt x="28" y="1849"/>
                    <a:pt x="2" y="1881"/>
                    <a:pt x="2" y="1921"/>
                  </a:cubicBezTo>
                  <a:lnTo>
                    <a:pt x="2" y="4938"/>
                  </a:lnTo>
                  <a:cubicBezTo>
                    <a:pt x="0" y="5094"/>
                    <a:pt x="127" y="5220"/>
                    <a:pt x="283" y="5222"/>
                  </a:cubicBezTo>
                  <a:lnTo>
                    <a:pt x="3878" y="5222"/>
                  </a:lnTo>
                  <a:cubicBezTo>
                    <a:pt x="4035" y="5220"/>
                    <a:pt x="4160" y="5094"/>
                    <a:pt x="4160" y="4938"/>
                  </a:cubicBezTo>
                  <a:lnTo>
                    <a:pt x="4160" y="285"/>
                  </a:lnTo>
                  <a:cubicBezTo>
                    <a:pt x="4160" y="129"/>
                    <a:pt x="4035" y="1"/>
                    <a:pt x="3878" y="1"/>
                  </a:cubicBezTo>
                  <a:close/>
                </a:path>
              </a:pathLst>
            </a:custGeom>
            <a:solidFill>
              <a:srgbClr val="E199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46"/>
            <p:cNvSpPr/>
            <p:nvPr/>
          </p:nvSpPr>
          <p:spPr>
            <a:xfrm>
              <a:off x="927986" y="2912723"/>
              <a:ext cx="30402" cy="141021"/>
            </a:xfrm>
            <a:custGeom>
              <a:avLst/>
              <a:gdLst/>
              <a:ahLst/>
              <a:cxnLst/>
              <a:rect l="l" t="t" r="r" b="b"/>
              <a:pathLst>
                <a:path w="1126" h="5223" extrusionOk="0">
                  <a:moveTo>
                    <a:pt x="1" y="0"/>
                  </a:moveTo>
                  <a:cubicBezTo>
                    <a:pt x="158" y="2"/>
                    <a:pt x="283" y="128"/>
                    <a:pt x="283" y="284"/>
                  </a:cubicBezTo>
                  <a:lnTo>
                    <a:pt x="283" y="4939"/>
                  </a:lnTo>
                  <a:cubicBezTo>
                    <a:pt x="283" y="5095"/>
                    <a:pt x="158" y="5221"/>
                    <a:pt x="1" y="5223"/>
                  </a:cubicBezTo>
                  <a:lnTo>
                    <a:pt x="844" y="5223"/>
                  </a:lnTo>
                  <a:cubicBezTo>
                    <a:pt x="1001" y="5221"/>
                    <a:pt x="1126" y="5095"/>
                    <a:pt x="1126" y="4939"/>
                  </a:cubicBezTo>
                  <a:lnTo>
                    <a:pt x="1126" y="284"/>
                  </a:lnTo>
                  <a:cubicBezTo>
                    <a:pt x="1126" y="128"/>
                    <a:pt x="1001" y="2"/>
                    <a:pt x="844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46"/>
            <p:cNvSpPr/>
            <p:nvPr/>
          </p:nvSpPr>
          <p:spPr>
            <a:xfrm>
              <a:off x="941621" y="3081068"/>
              <a:ext cx="16362" cy="16470"/>
            </a:xfrm>
            <a:custGeom>
              <a:avLst/>
              <a:gdLst/>
              <a:ahLst/>
              <a:cxnLst/>
              <a:rect l="l" t="t" r="r" b="b"/>
              <a:pathLst>
                <a:path w="606" h="610" extrusionOk="0">
                  <a:moveTo>
                    <a:pt x="375" y="0"/>
                  </a:moveTo>
                  <a:cubicBezTo>
                    <a:pt x="311" y="0"/>
                    <a:pt x="248" y="30"/>
                    <a:pt x="209" y="85"/>
                  </a:cubicBezTo>
                  <a:lnTo>
                    <a:pt x="65" y="287"/>
                  </a:lnTo>
                  <a:cubicBezTo>
                    <a:pt x="0" y="379"/>
                    <a:pt x="22" y="506"/>
                    <a:pt x="115" y="573"/>
                  </a:cubicBezTo>
                  <a:cubicBezTo>
                    <a:pt x="150" y="598"/>
                    <a:pt x="192" y="610"/>
                    <a:pt x="232" y="610"/>
                  </a:cubicBezTo>
                  <a:cubicBezTo>
                    <a:pt x="297" y="610"/>
                    <a:pt x="360" y="580"/>
                    <a:pt x="400" y="523"/>
                  </a:cubicBezTo>
                  <a:lnTo>
                    <a:pt x="542" y="321"/>
                  </a:lnTo>
                  <a:cubicBezTo>
                    <a:pt x="605" y="229"/>
                    <a:pt x="583" y="102"/>
                    <a:pt x="492" y="37"/>
                  </a:cubicBezTo>
                  <a:cubicBezTo>
                    <a:pt x="457" y="12"/>
                    <a:pt x="416" y="0"/>
                    <a:pt x="375" y="0"/>
                  </a:cubicBezTo>
                  <a:close/>
                </a:path>
              </a:pathLst>
            </a:custGeom>
            <a:solidFill>
              <a:srgbClr val="C86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46"/>
            <p:cNvSpPr/>
            <p:nvPr/>
          </p:nvSpPr>
          <p:spPr>
            <a:xfrm>
              <a:off x="879440" y="3010625"/>
              <a:ext cx="18711" cy="13473"/>
            </a:xfrm>
            <a:custGeom>
              <a:avLst/>
              <a:gdLst/>
              <a:ahLst/>
              <a:cxnLst/>
              <a:rect l="l" t="t" r="r" b="b"/>
              <a:pathLst>
                <a:path w="693" h="499" extrusionOk="0">
                  <a:moveTo>
                    <a:pt x="460" y="1"/>
                  </a:moveTo>
                  <a:cubicBezTo>
                    <a:pt x="434" y="1"/>
                    <a:pt x="408" y="5"/>
                    <a:pt x="383" y="16"/>
                  </a:cubicBezTo>
                  <a:lnTo>
                    <a:pt x="153" y="104"/>
                  </a:lnTo>
                  <a:cubicBezTo>
                    <a:pt x="52" y="147"/>
                    <a:pt x="0" y="265"/>
                    <a:pt x="41" y="368"/>
                  </a:cubicBezTo>
                  <a:cubicBezTo>
                    <a:pt x="72" y="450"/>
                    <a:pt x="151" y="499"/>
                    <a:pt x="233" y="499"/>
                  </a:cubicBezTo>
                  <a:cubicBezTo>
                    <a:pt x="256" y="499"/>
                    <a:pt x="279" y="495"/>
                    <a:pt x="301" y="487"/>
                  </a:cubicBezTo>
                  <a:lnTo>
                    <a:pt x="530" y="398"/>
                  </a:lnTo>
                  <a:cubicBezTo>
                    <a:pt x="638" y="359"/>
                    <a:pt x="693" y="239"/>
                    <a:pt x="652" y="132"/>
                  </a:cubicBezTo>
                  <a:cubicBezTo>
                    <a:pt x="620" y="51"/>
                    <a:pt x="542" y="1"/>
                    <a:pt x="460" y="1"/>
                  </a:cubicBezTo>
                  <a:close/>
                </a:path>
              </a:pathLst>
            </a:custGeom>
            <a:solidFill>
              <a:srgbClr val="C86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46"/>
            <p:cNvSpPr/>
            <p:nvPr/>
          </p:nvSpPr>
          <p:spPr>
            <a:xfrm>
              <a:off x="891266" y="2937266"/>
              <a:ext cx="18846" cy="13500"/>
            </a:xfrm>
            <a:custGeom>
              <a:avLst/>
              <a:gdLst/>
              <a:ahLst/>
              <a:cxnLst/>
              <a:rect l="l" t="t" r="r" b="b"/>
              <a:pathLst>
                <a:path w="698" h="500" extrusionOk="0">
                  <a:moveTo>
                    <a:pt x="467" y="0"/>
                  </a:moveTo>
                  <a:cubicBezTo>
                    <a:pt x="442" y="0"/>
                    <a:pt x="416" y="5"/>
                    <a:pt x="392" y="14"/>
                  </a:cubicBezTo>
                  <a:lnTo>
                    <a:pt x="162" y="103"/>
                  </a:lnTo>
                  <a:cubicBezTo>
                    <a:pt x="55" y="143"/>
                    <a:pt x="0" y="262"/>
                    <a:pt x="41" y="368"/>
                  </a:cubicBezTo>
                  <a:cubicBezTo>
                    <a:pt x="72" y="449"/>
                    <a:pt x="151" y="499"/>
                    <a:pt x="233" y="499"/>
                  </a:cubicBezTo>
                  <a:cubicBezTo>
                    <a:pt x="259" y="499"/>
                    <a:pt x="285" y="495"/>
                    <a:pt x="309" y="485"/>
                  </a:cubicBezTo>
                  <a:lnTo>
                    <a:pt x="539" y="396"/>
                  </a:lnTo>
                  <a:cubicBezTo>
                    <a:pt x="645" y="355"/>
                    <a:pt x="698" y="237"/>
                    <a:pt x="657" y="131"/>
                  </a:cubicBezTo>
                  <a:cubicBezTo>
                    <a:pt x="625" y="49"/>
                    <a:pt x="548" y="0"/>
                    <a:pt x="467" y="0"/>
                  </a:cubicBezTo>
                  <a:close/>
                </a:path>
              </a:pathLst>
            </a:custGeom>
            <a:solidFill>
              <a:srgbClr val="C86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46"/>
            <p:cNvSpPr/>
            <p:nvPr/>
          </p:nvSpPr>
          <p:spPr>
            <a:xfrm>
              <a:off x="945455" y="3153563"/>
              <a:ext cx="15903" cy="16848"/>
            </a:xfrm>
            <a:custGeom>
              <a:avLst/>
              <a:gdLst/>
              <a:ahLst/>
              <a:cxnLst/>
              <a:rect l="l" t="t" r="r" b="b"/>
              <a:pathLst>
                <a:path w="589" h="624" extrusionOk="0">
                  <a:moveTo>
                    <a:pt x="355" y="1"/>
                  </a:moveTo>
                  <a:cubicBezTo>
                    <a:pt x="283" y="1"/>
                    <a:pt x="213" y="38"/>
                    <a:pt x="176" y="105"/>
                  </a:cubicBezTo>
                  <a:lnTo>
                    <a:pt x="55" y="318"/>
                  </a:lnTo>
                  <a:cubicBezTo>
                    <a:pt x="0" y="418"/>
                    <a:pt x="34" y="542"/>
                    <a:pt x="133" y="597"/>
                  </a:cubicBezTo>
                  <a:cubicBezTo>
                    <a:pt x="165" y="615"/>
                    <a:pt x="199" y="623"/>
                    <a:pt x="233" y="623"/>
                  </a:cubicBezTo>
                  <a:cubicBezTo>
                    <a:pt x="304" y="623"/>
                    <a:pt x="374" y="586"/>
                    <a:pt x="412" y="518"/>
                  </a:cubicBezTo>
                  <a:lnTo>
                    <a:pt x="532" y="305"/>
                  </a:lnTo>
                  <a:cubicBezTo>
                    <a:pt x="588" y="206"/>
                    <a:pt x="552" y="83"/>
                    <a:pt x="455" y="26"/>
                  </a:cubicBezTo>
                  <a:lnTo>
                    <a:pt x="453" y="26"/>
                  </a:lnTo>
                  <a:cubicBezTo>
                    <a:pt x="422" y="9"/>
                    <a:pt x="388" y="1"/>
                    <a:pt x="355" y="1"/>
                  </a:cubicBezTo>
                  <a:close/>
                </a:path>
              </a:pathLst>
            </a:custGeom>
            <a:solidFill>
              <a:srgbClr val="C86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46"/>
            <p:cNvSpPr/>
            <p:nvPr/>
          </p:nvSpPr>
          <p:spPr>
            <a:xfrm>
              <a:off x="825440" y="3135473"/>
              <a:ext cx="17091" cy="15255"/>
            </a:xfrm>
            <a:custGeom>
              <a:avLst/>
              <a:gdLst/>
              <a:ahLst/>
              <a:cxnLst/>
              <a:rect l="l" t="t" r="r" b="b"/>
              <a:pathLst>
                <a:path w="633" h="565" extrusionOk="0">
                  <a:moveTo>
                    <a:pt x="227" y="0"/>
                  </a:moveTo>
                  <a:cubicBezTo>
                    <a:pt x="170" y="0"/>
                    <a:pt x="113" y="24"/>
                    <a:pt x="72" y="70"/>
                  </a:cubicBezTo>
                  <a:cubicBezTo>
                    <a:pt x="0" y="154"/>
                    <a:pt x="7" y="281"/>
                    <a:pt x="87" y="354"/>
                  </a:cubicBezTo>
                  <a:lnTo>
                    <a:pt x="274" y="517"/>
                  </a:lnTo>
                  <a:cubicBezTo>
                    <a:pt x="312" y="549"/>
                    <a:pt x="359" y="564"/>
                    <a:pt x="405" y="564"/>
                  </a:cubicBezTo>
                  <a:cubicBezTo>
                    <a:pt x="462" y="564"/>
                    <a:pt x="519" y="541"/>
                    <a:pt x="559" y="494"/>
                  </a:cubicBezTo>
                  <a:cubicBezTo>
                    <a:pt x="633" y="411"/>
                    <a:pt x="626" y="284"/>
                    <a:pt x="542" y="209"/>
                  </a:cubicBezTo>
                  <a:lnTo>
                    <a:pt x="356" y="47"/>
                  </a:lnTo>
                  <a:cubicBezTo>
                    <a:pt x="318" y="15"/>
                    <a:pt x="272" y="0"/>
                    <a:pt x="227" y="0"/>
                  </a:cubicBezTo>
                  <a:close/>
                </a:path>
              </a:pathLst>
            </a:custGeom>
            <a:solidFill>
              <a:srgbClr val="C86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46"/>
            <p:cNvSpPr/>
            <p:nvPr/>
          </p:nvSpPr>
          <p:spPr>
            <a:xfrm>
              <a:off x="851927" y="3097754"/>
              <a:ext cx="11799" cy="17712"/>
            </a:xfrm>
            <a:custGeom>
              <a:avLst/>
              <a:gdLst/>
              <a:ahLst/>
              <a:cxnLst/>
              <a:rect l="l" t="t" r="r" b="b"/>
              <a:pathLst>
                <a:path w="437" h="656" extrusionOk="0">
                  <a:moveTo>
                    <a:pt x="226" y="0"/>
                  </a:moveTo>
                  <a:cubicBezTo>
                    <a:pt x="118" y="0"/>
                    <a:pt x="28" y="85"/>
                    <a:pt x="21" y="192"/>
                  </a:cubicBezTo>
                  <a:lnTo>
                    <a:pt x="7" y="440"/>
                  </a:lnTo>
                  <a:cubicBezTo>
                    <a:pt x="1" y="551"/>
                    <a:pt x="88" y="649"/>
                    <a:pt x="201" y="655"/>
                  </a:cubicBezTo>
                  <a:lnTo>
                    <a:pt x="211" y="655"/>
                  </a:lnTo>
                  <a:cubicBezTo>
                    <a:pt x="320" y="655"/>
                    <a:pt x="409" y="572"/>
                    <a:pt x="416" y="462"/>
                  </a:cubicBezTo>
                  <a:lnTo>
                    <a:pt x="430" y="216"/>
                  </a:lnTo>
                  <a:cubicBezTo>
                    <a:pt x="436" y="103"/>
                    <a:pt x="351" y="8"/>
                    <a:pt x="238" y="1"/>
                  </a:cubicBezTo>
                  <a:cubicBezTo>
                    <a:pt x="234" y="0"/>
                    <a:pt x="230" y="0"/>
                    <a:pt x="226" y="0"/>
                  </a:cubicBezTo>
                  <a:close/>
                </a:path>
              </a:pathLst>
            </a:custGeom>
            <a:solidFill>
              <a:srgbClr val="C86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46"/>
            <p:cNvSpPr/>
            <p:nvPr/>
          </p:nvSpPr>
          <p:spPr>
            <a:xfrm>
              <a:off x="971240" y="3121379"/>
              <a:ext cx="17253" cy="15741"/>
            </a:xfrm>
            <a:custGeom>
              <a:avLst/>
              <a:gdLst/>
              <a:ahLst/>
              <a:cxnLst/>
              <a:rect l="l" t="t" r="r" b="b"/>
              <a:pathLst>
                <a:path w="639" h="583" extrusionOk="0">
                  <a:moveTo>
                    <a:pt x="228" y="0"/>
                  </a:moveTo>
                  <a:cubicBezTo>
                    <a:pt x="174" y="0"/>
                    <a:pt x="120" y="22"/>
                    <a:pt x="79" y="64"/>
                  </a:cubicBezTo>
                  <a:cubicBezTo>
                    <a:pt x="1" y="145"/>
                    <a:pt x="4" y="274"/>
                    <a:pt x="86" y="353"/>
                  </a:cubicBezTo>
                  <a:lnTo>
                    <a:pt x="266" y="522"/>
                  </a:lnTo>
                  <a:cubicBezTo>
                    <a:pt x="305" y="563"/>
                    <a:pt x="358" y="583"/>
                    <a:pt x="410" y="583"/>
                  </a:cubicBezTo>
                  <a:cubicBezTo>
                    <a:pt x="464" y="583"/>
                    <a:pt x="518" y="561"/>
                    <a:pt x="558" y="519"/>
                  </a:cubicBezTo>
                  <a:cubicBezTo>
                    <a:pt x="638" y="435"/>
                    <a:pt x="633" y="304"/>
                    <a:pt x="548" y="227"/>
                  </a:cubicBezTo>
                  <a:lnTo>
                    <a:pt x="368" y="56"/>
                  </a:lnTo>
                  <a:cubicBezTo>
                    <a:pt x="329" y="19"/>
                    <a:pt x="279" y="0"/>
                    <a:pt x="228" y="0"/>
                  </a:cubicBezTo>
                  <a:close/>
                </a:path>
              </a:pathLst>
            </a:custGeom>
            <a:solidFill>
              <a:srgbClr val="C86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46"/>
            <p:cNvSpPr/>
            <p:nvPr/>
          </p:nvSpPr>
          <p:spPr>
            <a:xfrm>
              <a:off x="812831" y="3089762"/>
              <a:ext cx="18360" cy="12420"/>
            </a:xfrm>
            <a:custGeom>
              <a:avLst/>
              <a:gdLst/>
              <a:ahLst/>
              <a:cxnLst/>
              <a:rect l="l" t="t" r="r" b="b"/>
              <a:pathLst>
                <a:path w="680" h="460" extrusionOk="0">
                  <a:moveTo>
                    <a:pt x="457" y="0"/>
                  </a:moveTo>
                  <a:cubicBezTo>
                    <a:pt x="443" y="0"/>
                    <a:pt x="430" y="2"/>
                    <a:pt x="416" y="4"/>
                  </a:cubicBezTo>
                  <a:lnTo>
                    <a:pt x="175" y="54"/>
                  </a:lnTo>
                  <a:cubicBezTo>
                    <a:pt x="72" y="74"/>
                    <a:pt x="1" y="168"/>
                    <a:pt x="11" y="274"/>
                  </a:cubicBezTo>
                  <a:cubicBezTo>
                    <a:pt x="21" y="379"/>
                    <a:pt x="110" y="457"/>
                    <a:pt x="214" y="459"/>
                  </a:cubicBezTo>
                  <a:cubicBezTo>
                    <a:pt x="228" y="459"/>
                    <a:pt x="242" y="457"/>
                    <a:pt x="254" y="454"/>
                  </a:cubicBezTo>
                  <a:lnTo>
                    <a:pt x="496" y="406"/>
                  </a:lnTo>
                  <a:cubicBezTo>
                    <a:pt x="607" y="384"/>
                    <a:pt x="679" y="276"/>
                    <a:pt x="657" y="165"/>
                  </a:cubicBezTo>
                  <a:cubicBezTo>
                    <a:pt x="638" y="68"/>
                    <a:pt x="552" y="0"/>
                    <a:pt x="457" y="0"/>
                  </a:cubicBezTo>
                  <a:close/>
                </a:path>
              </a:pathLst>
            </a:custGeom>
            <a:solidFill>
              <a:srgbClr val="C86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46"/>
            <p:cNvSpPr/>
            <p:nvPr/>
          </p:nvSpPr>
          <p:spPr>
            <a:xfrm>
              <a:off x="916214" y="2970854"/>
              <a:ext cx="15552" cy="17064"/>
            </a:xfrm>
            <a:custGeom>
              <a:avLst/>
              <a:gdLst/>
              <a:ahLst/>
              <a:cxnLst/>
              <a:rect l="l" t="t" r="r" b="b"/>
              <a:pathLst>
                <a:path w="576" h="632" extrusionOk="0">
                  <a:moveTo>
                    <a:pt x="235" y="0"/>
                  </a:moveTo>
                  <a:cubicBezTo>
                    <a:pt x="206" y="0"/>
                    <a:pt x="176" y="6"/>
                    <a:pt x="148" y="20"/>
                  </a:cubicBezTo>
                  <a:cubicBezTo>
                    <a:pt x="44" y="70"/>
                    <a:pt x="1" y="196"/>
                    <a:pt x="54" y="299"/>
                  </a:cubicBezTo>
                  <a:lnTo>
                    <a:pt x="162" y="521"/>
                  </a:lnTo>
                  <a:cubicBezTo>
                    <a:pt x="197" y="591"/>
                    <a:pt x="269" y="632"/>
                    <a:pt x="343" y="632"/>
                  </a:cubicBezTo>
                  <a:cubicBezTo>
                    <a:pt x="373" y="632"/>
                    <a:pt x="403" y="625"/>
                    <a:pt x="432" y="612"/>
                  </a:cubicBezTo>
                  <a:cubicBezTo>
                    <a:pt x="531" y="564"/>
                    <a:pt x="575" y="444"/>
                    <a:pt x="529" y="343"/>
                  </a:cubicBezTo>
                  <a:lnTo>
                    <a:pt x="423" y="121"/>
                  </a:lnTo>
                  <a:cubicBezTo>
                    <a:pt x="388" y="45"/>
                    <a:pt x="313" y="0"/>
                    <a:pt x="235" y="0"/>
                  </a:cubicBezTo>
                  <a:close/>
                </a:path>
              </a:pathLst>
            </a:custGeom>
            <a:solidFill>
              <a:srgbClr val="C86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46"/>
            <p:cNvSpPr/>
            <p:nvPr/>
          </p:nvSpPr>
          <p:spPr>
            <a:xfrm>
              <a:off x="743360" y="3215501"/>
              <a:ext cx="317790" cy="26379"/>
            </a:xfrm>
            <a:custGeom>
              <a:avLst/>
              <a:gdLst/>
              <a:ahLst/>
              <a:cxnLst/>
              <a:rect l="l" t="t" r="r" b="b"/>
              <a:pathLst>
                <a:path w="11770" h="977" extrusionOk="0">
                  <a:moveTo>
                    <a:pt x="1" y="1"/>
                  </a:moveTo>
                  <a:lnTo>
                    <a:pt x="302" y="524"/>
                  </a:lnTo>
                  <a:cubicBezTo>
                    <a:pt x="464" y="806"/>
                    <a:pt x="738" y="977"/>
                    <a:pt x="1032" y="977"/>
                  </a:cubicBezTo>
                  <a:lnTo>
                    <a:pt x="10738" y="977"/>
                  </a:lnTo>
                  <a:cubicBezTo>
                    <a:pt x="11032" y="977"/>
                    <a:pt x="11306" y="806"/>
                    <a:pt x="11468" y="524"/>
                  </a:cubicBezTo>
                  <a:lnTo>
                    <a:pt x="11769" y="1"/>
                  </a:lnTo>
                  <a:close/>
                </a:path>
              </a:pathLst>
            </a:custGeom>
            <a:solidFill>
              <a:srgbClr val="CBE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46"/>
            <p:cNvSpPr/>
            <p:nvPr/>
          </p:nvSpPr>
          <p:spPr>
            <a:xfrm>
              <a:off x="713228" y="3191768"/>
              <a:ext cx="378000" cy="27351"/>
            </a:xfrm>
            <a:custGeom>
              <a:avLst/>
              <a:gdLst/>
              <a:ahLst/>
              <a:cxnLst/>
              <a:rect l="l" t="t" r="r" b="b"/>
              <a:pathLst>
                <a:path w="14000" h="1013" extrusionOk="0">
                  <a:moveTo>
                    <a:pt x="124" y="1"/>
                  </a:moveTo>
                  <a:cubicBezTo>
                    <a:pt x="43" y="1"/>
                    <a:pt x="0" y="71"/>
                    <a:pt x="30" y="155"/>
                  </a:cubicBezTo>
                  <a:lnTo>
                    <a:pt x="183" y="603"/>
                  </a:lnTo>
                  <a:cubicBezTo>
                    <a:pt x="267" y="847"/>
                    <a:pt x="498" y="1013"/>
                    <a:pt x="758" y="1013"/>
                  </a:cubicBezTo>
                  <a:lnTo>
                    <a:pt x="13244" y="1013"/>
                  </a:lnTo>
                  <a:cubicBezTo>
                    <a:pt x="13502" y="1013"/>
                    <a:pt x="13733" y="849"/>
                    <a:pt x="13818" y="603"/>
                  </a:cubicBezTo>
                  <a:lnTo>
                    <a:pt x="13971" y="155"/>
                  </a:lnTo>
                  <a:cubicBezTo>
                    <a:pt x="14000" y="71"/>
                    <a:pt x="13957" y="1"/>
                    <a:pt x="13877" y="1"/>
                  </a:cubicBezTo>
                  <a:close/>
                </a:path>
              </a:pathLst>
            </a:custGeom>
            <a:solidFill>
              <a:srgbClr val="DEE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46"/>
            <p:cNvSpPr/>
            <p:nvPr/>
          </p:nvSpPr>
          <p:spPr>
            <a:xfrm>
              <a:off x="1048055" y="3191768"/>
              <a:ext cx="43173" cy="27351"/>
            </a:xfrm>
            <a:custGeom>
              <a:avLst/>
              <a:gdLst/>
              <a:ahLst/>
              <a:cxnLst/>
              <a:rect l="l" t="t" r="r" b="b"/>
              <a:pathLst>
                <a:path w="1599" h="1013" extrusionOk="0">
                  <a:moveTo>
                    <a:pt x="635" y="1"/>
                  </a:moveTo>
                  <a:cubicBezTo>
                    <a:pt x="715" y="1"/>
                    <a:pt x="756" y="71"/>
                    <a:pt x="727" y="155"/>
                  </a:cubicBezTo>
                  <a:lnTo>
                    <a:pt x="575" y="603"/>
                  </a:lnTo>
                  <a:cubicBezTo>
                    <a:pt x="491" y="847"/>
                    <a:pt x="260" y="1013"/>
                    <a:pt x="0" y="1013"/>
                  </a:cubicBezTo>
                  <a:lnTo>
                    <a:pt x="841" y="1013"/>
                  </a:lnTo>
                  <a:cubicBezTo>
                    <a:pt x="1101" y="1013"/>
                    <a:pt x="1332" y="847"/>
                    <a:pt x="1417" y="603"/>
                  </a:cubicBezTo>
                  <a:lnTo>
                    <a:pt x="1570" y="155"/>
                  </a:lnTo>
                  <a:cubicBezTo>
                    <a:pt x="1599" y="71"/>
                    <a:pt x="1556" y="1"/>
                    <a:pt x="1476" y="1"/>
                  </a:cubicBezTo>
                  <a:close/>
                </a:path>
              </a:pathLst>
            </a:custGeom>
            <a:solidFill>
              <a:srgbClr val="CBE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4" name="Google Shape;3194;p46"/>
          <p:cNvGrpSpPr/>
          <p:nvPr/>
        </p:nvGrpSpPr>
        <p:grpSpPr>
          <a:xfrm>
            <a:off x="745412" y="2222762"/>
            <a:ext cx="313686" cy="376947"/>
            <a:chOff x="745412" y="2286512"/>
            <a:chExt cx="313686" cy="376947"/>
          </a:xfrm>
        </p:grpSpPr>
        <p:sp>
          <p:nvSpPr>
            <p:cNvPr id="3195" name="Google Shape;3195;p46"/>
            <p:cNvSpPr/>
            <p:nvPr/>
          </p:nvSpPr>
          <p:spPr>
            <a:xfrm>
              <a:off x="751082" y="2286512"/>
              <a:ext cx="306369" cy="102411"/>
            </a:xfrm>
            <a:custGeom>
              <a:avLst/>
              <a:gdLst/>
              <a:ahLst/>
              <a:cxnLst/>
              <a:rect l="l" t="t" r="r" b="b"/>
              <a:pathLst>
                <a:path w="11347" h="3793" extrusionOk="0">
                  <a:moveTo>
                    <a:pt x="2445" y="843"/>
                  </a:moveTo>
                  <a:cubicBezTo>
                    <a:pt x="3313" y="843"/>
                    <a:pt x="4277" y="1883"/>
                    <a:pt x="4961" y="2949"/>
                  </a:cubicBezTo>
                  <a:lnTo>
                    <a:pt x="2814" y="2949"/>
                  </a:lnTo>
                  <a:cubicBezTo>
                    <a:pt x="2551" y="2949"/>
                    <a:pt x="2313" y="2828"/>
                    <a:pt x="2108" y="2589"/>
                  </a:cubicBezTo>
                  <a:cubicBezTo>
                    <a:pt x="1891" y="2327"/>
                    <a:pt x="1759" y="2006"/>
                    <a:pt x="1729" y="1665"/>
                  </a:cubicBezTo>
                  <a:cubicBezTo>
                    <a:pt x="1674" y="951"/>
                    <a:pt x="2125" y="881"/>
                    <a:pt x="2274" y="857"/>
                  </a:cubicBezTo>
                  <a:cubicBezTo>
                    <a:pt x="2330" y="848"/>
                    <a:pt x="2387" y="843"/>
                    <a:pt x="2445" y="843"/>
                  </a:cubicBezTo>
                  <a:close/>
                  <a:moveTo>
                    <a:pt x="8902" y="845"/>
                  </a:moveTo>
                  <a:cubicBezTo>
                    <a:pt x="8958" y="845"/>
                    <a:pt x="9016" y="848"/>
                    <a:pt x="9073" y="859"/>
                  </a:cubicBezTo>
                  <a:cubicBezTo>
                    <a:pt x="9221" y="881"/>
                    <a:pt x="9673" y="953"/>
                    <a:pt x="9616" y="1667"/>
                  </a:cubicBezTo>
                  <a:cubicBezTo>
                    <a:pt x="9586" y="2006"/>
                    <a:pt x="9454" y="2327"/>
                    <a:pt x="9237" y="2590"/>
                  </a:cubicBezTo>
                  <a:cubicBezTo>
                    <a:pt x="9032" y="2828"/>
                    <a:pt x="8794" y="2949"/>
                    <a:pt x="8531" y="2949"/>
                  </a:cubicBezTo>
                  <a:lnTo>
                    <a:pt x="6384" y="2949"/>
                  </a:lnTo>
                  <a:cubicBezTo>
                    <a:pt x="7069" y="1883"/>
                    <a:pt x="8033" y="845"/>
                    <a:pt x="8902" y="845"/>
                  </a:cubicBezTo>
                  <a:close/>
                  <a:moveTo>
                    <a:pt x="2444" y="1"/>
                  </a:moveTo>
                  <a:cubicBezTo>
                    <a:pt x="2345" y="1"/>
                    <a:pt x="2244" y="8"/>
                    <a:pt x="2142" y="24"/>
                  </a:cubicBezTo>
                  <a:cubicBezTo>
                    <a:pt x="0" y="363"/>
                    <a:pt x="840" y="3792"/>
                    <a:pt x="2814" y="3792"/>
                  </a:cubicBezTo>
                  <a:lnTo>
                    <a:pt x="8532" y="3792"/>
                  </a:lnTo>
                  <a:cubicBezTo>
                    <a:pt x="10507" y="3792"/>
                    <a:pt x="11346" y="363"/>
                    <a:pt x="9203" y="24"/>
                  </a:cubicBezTo>
                  <a:cubicBezTo>
                    <a:pt x="9101" y="8"/>
                    <a:pt x="9000" y="1"/>
                    <a:pt x="8901" y="1"/>
                  </a:cubicBezTo>
                  <a:cubicBezTo>
                    <a:pt x="7472" y="1"/>
                    <a:pt x="6264" y="1572"/>
                    <a:pt x="5672" y="2495"/>
                  </a:cubicBezTo>
                  <a:cubicBezTo>
                    <a:pt x="5083" y="1572"/>
                    <a:pt x="3873" y="1"/>
                    <a:pt x="2444" y="1"/>
                  </a:cubicBezTo>
                  <a:close/>
                </a:path>
              </a:pathLst>
            </a:custGeom>
            <a:solidFill>
              <a:srgbClr val="FF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46"/>
            <p:cNvSpPr/>
            <p:nvPr/>
          </p:nvSpPr>
          <p:spPr>
            <a:xfrm>
              <a:off x="766958" y="2441411"/>
              <a:ext cx="274563" cy="222048"/>
            </a:xfrm>
            <a:custGeom>
              <a:avLst/>
              <a:gdLst/>
              <a:ahLst/>
              <a:cxnLst/>
              <a:rect l="l" t="t" r="r" b="b"/>
              <a:pathLst>
                <a:path w="10169" h="8224" extrusionOk="0">
                  <a:moveTo>
                    <a:pt x="0" y="0"/>
                  </a:moveTo>
                  <a:lnTo>
                    <a:pt x="0" y="8114"/>
                  </a:lnTo>
                  <a:cubicBezTo>
                    <a:pt x="0" y="8174"/>
                    <a:pt x="50" y="8223"/>
                    <a:pt x="110" y="8223"/>
                  </a:cubicBezTo>
                  <a:lnTo>
                    <a:pt x="10061" y="8223"/>
                  </a:lnTo>
                  <a:cubicBezTo>
                    <a:pt x="10121" y="8223"/>
                    <a:pt x="10169" y="8174"/>
                    <a:pt x="10169" y="8114"/>
                  </a:cubicBezTo>
                  <a:lnTo>
                    <a:pt x="10169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46"/>
            <p:cNvSpPr/>
            <p:nvPr/>
          </p:nvSpPr>
          <p:spPr>
            <a:xfrm>
              <a:off x="1018733" y="2441411"/>
              <a:ext cx="22788" cy="222048"/>
            </a:xfrm>
            <a:custGeom>
              <a:avLst/>
              <a:gdLst/>
              <a:ahLst/>
              <a:cxnLst/>
              <a:rect l="l" t="t" r="r" b="b"/>
              <a:pathLst>
                <a:path w="844" h="8224" extrusionOk="0">
                  <a:moveTo>
                    <a:pt x="1" y="0"/>
                  </a:moveTo>
                  <a:lnTo>
                    <a:pt x="1" y="8223"/>
                  </a:lnTo>
                  <a:lnTo>
                    <a:pt x="736" y="8223"/>
                  </a:lnTo>
                  <a:cubicBezTo>
                    <a:pt x="796" y="8223"/>
                    <a:pt x="844" y="8174"/>
                    <a:pt x="844" y="8114"/>
                  </a:cubicBezTo>
                  <a:lnTo>
                    <a:pt x="844" y="0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46"/>
            <p:cNvSpPr/>
            <p:nvPr/>
          </p:nvSpPr>
          <p:spPr>
            <a:xfrm>
              <a:off x="745412" y="2388896"/>
              <a:ext cx="313686" cy="69768"/>
            </a:xfrm>
            <a:custGeom>
              <a:avLst/>
              <a:gdLst/>
              <a:ahLst/>
              <a:cxnLst/>
              <a:rect l="l" t="t" r="r" b="b"/>
              <a:pathLst>
                <a:path w="11618" h="2584" extrusionOk="0">
                  <a:moveTo>
                    <a:pt x="1494" y="0"/>
                  </a:moveTo>
                  <a:cubicBezTo>
                    <a:pt x="891" y="0"/>
                    <a:pt x="373" y="426"/>
                    <a:pt x="255" y="1017"/>
                  </a:cubicBezTo>
                  <a:lnTo>
                    <a:pt x="60" y="2005"/>
                  </a:lnTo>
                  <a:cubicBezTo>
                    <a:pt x="0" y="2304"/>
                    <a:pt x="229" y="2583"/>
                    <a:pt x="535" y="2583"/>
                  </a:cubicBezTo>
                  <a:lnTo>
                    <a:pt x="11084" y="2583"/>
                  </a:lnTo>
                  <a:cubicBezTo>
                    <a:pt x="11389" y="2583"/>
                    <a:pt x="11618" y="2304"/>
                    <a:pt x="11558" y="2005"/>
                  </a:cubicBezTo>
                  <a:lnTo>
                    <a:pt x="11363" y="1017"/>
                  </a:lnTo>
                  <a:cubicBezTo>
                    <a:pt x="11245" y="426"/>
                    <a:pt x="10727" y="0"/>
                    <a:pt x="10124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46"/>
            <p:cNvSpPr/>
            <p:nvPr/>
          </p:nvSpPr>
          <p:spPr>
            <a:xfrm>
              <a:off x="995972" y="2388842"/>
              <a:ext cx="63099" cy="69822"/>
            </a:xfrm>
            <a:custGeom>
              <a:avLst/>
              <a:gdLst/>
              <a:ahLst/>
              <a:cxnLst/>
              <a:rect l="l" t="t" r="r" b="b"/>
              <a:pathLst>
                <a:path w="2337" h="2586" extrusionOk="0">
                  <a:moveTo>
                    <a:pt x="1" y="0"/>
                  </a:moveTo>
                  <a:cubicBezTo>
                    <a:pt x="604" y="0"/>
                    <a:pt x="1124" y="428"/>
                    <a:pt x="1240" y="1019"/>
                  </a:cubicBezTo>
                  <a:lnTo>
                    <a:pt x="1435" y="2007"/>
                  </a:lnTo>
                  <a:cubicBezTo>
                    <a:pt x="1495" y="2306"/>
                    <a:pt x="1266" y="2585"/>
                    <a:pt x="962" y="2585"/>
                  </a:cubicBezTo>
                  <a:lnTo>
                    <a:pt x="1804" y="2585"/>
                  </a:lnTo>
                  <a:cubicBezTo>
                    <a:pt x="2109" y="2585"/>
                    <a:pt x="2336" y="2306"/>
                    <a:pt x="2278" y="2007"/>
                  </a:cubicBezTo>
                  <a:lnTo>
                    <a:pt x="2081" y="1019"/>
                  </a:lnTo>
                  <a:cubicBezTo>
                    <a:pt x="1965" y="428"/>
                    <a:pt x="1445" y="0"/>
                    <a:pt x="842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46"/>
            <p:cNvSpPr/>
            <p:nvPr/>
          </p:nvSpPr>
          <p:spPr>
            <a:xfrm>
              <a:off x="766958" y="2547764"/>
              <a:ext cx="274617" cy="24300"/>
            </a:xfrm>
            <a:custGeom>
              <a:avLst/>
              <a:gdLst/>
              <a:ahLst/>
              <a:cxnLst/>
              <a:rect l="l" t="t" r="r" b="b"/>
              <a:pathLst>
                <a:path w="10171" h="900" extrusionOk="0">
                  <a:moveTo>
                    <a:pt x="0" y="0"/>
                  </a:moveTo>
                  <a:lnTo>
                    <a:pt x="0" y="899"/>
                  </a:lnTo>
                  <a:lnTo>
                    <a:pt x="10170" y="899"/>
                  </a:lnTo>
                  <a:lnTo>
                    <a:pt x="10170" y="0"/>
                  </a:lnTo>
                  <a:close/>
                </a:path>
              </a:pathLst>
            </a:custGeom>
            <a:solidFill>
              <a:srgbClr val="FF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46"/>
            <p:cNvSpPr/>
            <p:nvPr/>
          </p:nvSpPr>
          <p:spPr>
            <a:xfrm>
              <a:off x="1018733" y="2547764"/>
              <a:ext cx="22788" cy="24300"/>
            </a:xfrm>
            <a:custGeom>
              <a:avLst/>
              <a:gdLst/>
              <a:ahLst/>
              <a:cxnLst/>
              <a:rect l="l" t="t" r="r" b="b"/>
              <a:pathLst>
                <a:path w="844" h="900" extrusionOk="0">
                  <a:moveTo>
                    <a:pt x="1" y="0"/>
                  </a:moveTo>
                  <a:lnTo>
                    <a:pt x="1" y="899"/>
                  </a:lnTo>
                  <a:lnTo>
                    <a:pt x="844" y="899"/>
                  </a:lnTo>
                  <a:lnTo>
                    <a:pt x="844" y="0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46"/>
            <p:cNvSpPr/>
            <p:nvPr/>
          </p:nvSpPr>
          <p:spPr>
            <a:xfrm>
              <a:off x="892130" y="2327093"/>
              <a:ext cx="24273" cy="336366"/>
            </a:xfrm>
            <a:custGeom>
              <a:avLst/>
              <a:gdLst/>
              <a:ahLst/>
              <a:cxnLst/>
              <a:rect l="l" t="t" r="r" b="b"/>
              <a:pathLst>
                <a:path w="899" h="12458" extrusionOk="0">
                  <a:moveTo>
                    <a:pt x="448" y="0"/>
                  </a:moveTo>
                  <a:cubicBezTo>
                    <a:pt x="201" y="0"/>
                    <a:pt x="1" y="200"/>
                    <a:pt x="1" y="448"/>
                  </a:cubicBezTo>
                  <a:lnTo>
                    <a:pt x="1" y="12457"/>
                  </a:lnTo>
                  <a:lnTo>
                    <a:pt x="898" y="12457"/>
                  </a:lnTo>
                  <a:lnTo>
                    <a:pt x="898" y="448"/>
                  </a:lnTo>
                  <a:cubicBezTo>
                    <a:pt x="898" y="200"/>
                    <a:pt x="698" y="0"/>
                    <a:pt x="448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46"/>
            <p:cNvSpPr/>
            <p:nvPr/>
          </p:nvSpPr>
          <p:spPr>
            <a:xfrm>
              <a:off x="887648" y="2498327"/>
              <a:ext cx="33210" cy="52920"/>
            </a:xfrm>
            <a:custGeom>
              <a:avLst/>
              <a:gdLst/>
              <a:ahLst/>
              <a:cxnLst/>
              <a:rect l="l" t="t" r="r" b="b"/>
              <a:pathLst>
                <a:path w="1230" h="1960" extrusionOk="0">
                  <a:moveTo>
                    <a:pt x="614" y="0"/>
                  </a:moveTo>
                  <a:cubicBezTo>
                    <a:pt x="276" y="0"/>
                    <a:pt x="1" y="272"/>
                    <a:pt x="1" y="812"/>
                  </a:cubicBezTo>
                  <a:cubicBezTo>
                    <a:pt x="1" y="1354"/>
                    <a:pt x="276" y="1959"/>
                    <a:pt x="614" y="1959"/>
                  </a:cubicBezTo>
                  <a:cubicBezTo>
                    <a:pt x="955" y="1959"/>
                    <a:pt x="1230" y="1354"/>
                    <a:pt x="1230" y="812"/>
                  </a:cubicBezTo>
                  <a:cubicBezTo>
                    <a:pt x="1230" y="272"/>
                    <a:pt x="955" y="0"/>
                    <a:pt x="614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46"/>
            <p:cNvSpPr/>
            <p:nvPr/>
          </p:nvSpPr>
          <p:spPr>
            <a:xfrm>
              <a:off x="887648" y="2568473"/>
              <a:ext cx="33210" cy="52920"/>
            </a:xfrm>
            <a:custGeom>
              <a:avLst/>
              <a:gdLst/>
              <a:ahLst/>
              <a:cxnLst/>
              <a:rect l="l" t="t" r="r" b="b"/>
              <a:pathLst>
                <a:path w="1230" h="1960" extrusionOk="0">
                  <a:moveTo>
                    <a:pt x="614" y="1"/>
                  </a:moveTo>
                  <a:cubicBezTo>
                    <a:pt x="276" y="1"/>
                    <a:pt x="1" y="608"/>
                    <a:pt x="1" y="1148"/>
                  </a:cubicBezTo>
                  <a:cubicBezTo>
                    <a:pt x="1" y="1690"/>
                    <a:pt x="276" y="1960"/>
                    <a:pt x="614" y="1960"/>
                  </a:cubicBezTo>
                  <a:cubicBezTo>
                    <a:pt x="955" y="1960"/>
                    <a:pt x="1230" y="1688"/>
                    <a:pt x="1230" y="1148"/>
                  </a:cubicBezTo>
                  <a:cubicBezTo>
                    <a:pt x="1230" y="608"/>
                    <a:pt x="955" y="1"/>
                    <a:pt x="614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46"/>
            <p:cNvSpPr/>
            <p:nvPr/>
          </p:nvSpPr>
          <p:spPr>
            <a:xfrm>
              <a:off x="912893" y="2543228"/>
              <a:ext cx="52893" cy="33264"/>
            </a:xfrm>
            <a:custGeom>
              <a:avLst/>
              <a:gdLst/>
              <a:ahLst/>
              <a:cxnLst/>
              <a:rect l="l" t="t" r="r" b="b"/>
              <a:pathLst>
                <a:path w="1959" h="1232" extrusionOk="0">
                  <a:moveTo>
                    <a:pt x="1146" y="1"/>
                  </a:moveTo>
                  <a:cubicBezTo>
                    <a:pt x="606" y="1"/>
                    <a:pt x="1" y="276"/>
                    <a:pt x="1" y="616"/>
                  </a:cubicBezTo>
                  <a:cubicBezTo>
                    <a:pt x="1" y="956"/>
                    <a:pt x="606" y="1232"/>
                    <a:pt x="1146" y="1232"/>
                  </a:cubicBezTo>
                  <a:cubicBezTo>
                    <a:pt x="1688" y="1232"/>
                    <a:pt x="1958" y="956"/>
                    <a:pt x="1958" y="616"/>
                  </a:cubicBezTo>
                  <a:cubicBezTo>
                    <a:pt x="1958" y="276"/>
                    <a:pt x="1688" y="1"/>
                    <a:pt x="1146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46"/>
            <p:cNvSpPr/>
            <p:nvPr/>
          </p:nvSpPr>
          <p:spPr>
            <a:xfrm>
              <a:off x="842747" y="2543228"/>
              <a:ext cx="52866" cy="33264"/>
            </a:xfrm>
            <a:custGeom>
              <a:avLst/>
              <a:gdLst/>
              <a:ahLst/>
              <a:cxnLst/>
              <a:rect l="l" t="t" r="r" b="b"/>
              <a:pathLst>
                <a:path w="1958" h="1232" extrusionOk="0">
                  <a:moveTo>
                    <a:pt x="812" y="1"/>
                  </a:moveTo>
                  <a:cubicBezTo>
                    <a:pt x="270" y="1"/>
                    <a:pt x="0" y="276"/>
                    <a:pt x="0" y="616"/>
                  </a:cubicBezTo>
                  <a:cubicBezTo>
                    <a:pt x="0" y="956"/>
                    <a:pt x="270" y="1232"/>
                    <a:pt x="812" y="1232"/>
                  </a:cubicBezTo>
                  <a:cubicBezTo>
                    <a:pt x="1353" y="1232"/>
                    <a:pt x="1958" y="956"/>
                    <a:pt x="1958" y="616"/>
                  </a:cubicBezTo>
                  <a:cubicBezTo>
                    <a:pt x="1958" y="276"/>
                    <a:pt x="1353" y="1"/>
                    <a:pt x="81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46"/>
            <p:cNvSpPr/>
            <p:nvPr/>
          </p:nvSpPr>
          <p:spPr>
            <a:xfrm>
              <a:off x="903848" y="2563316"/>
              <a:ext cx="50490" cy="44550"/>
            </a:xfrm>
            <a:custGeom>
              <a:avLst/>
              <a:gdLst/>
              <a:ahLst/>
              <a:cxnLst/>
              <a:rect l="l" t="t" r="r" b="b"/>
              <a:pathLst>
                <a:path w="1870" h="1650" extrusionOk="0">
                  <a:moveTo>
                    <a:pt x="519" y="1"/>
                  </a:moveTo>
                  <a:cubicBezTo>
                    <a:pt x="406" y="1"/>
                    <a:pt x="309" y="31"/>
                    <a:pt x="242" y="98"/>
                  </a:cubicBezTo>
                  <a:cubicBezTo>
                    <a:pt x="1" y="339"/>
                    <a:pt x="235" y="961"/>
                    <a:pt x="618" y="1344"/>
                  </a:cubicBezTo>
                  <a:cubicBezTo>
                    <a:pt x="829" y="1556"/>
                    <a:pt x="1042" y="1649"/>
                    <a:pt x="1231" y="1649"/>
                  </a:cubicBezTo>
                  <a:cubicBezTo>
                    <a:pt x="1383" y="1649"/>
                    <a:pt x="1519" y="1589"/>
                    <a:pt x="1627" y="1482"/>
                  </a:cubicBezTo>
                  <a:cubicBezTo>
                    <a:pt x="1866" y="1243"/>
                    <a:pt x="1869" y="857"/>
                    <a:pt x="1486" y="474"/>
                  </a:cubicBezTo>
                  <a:cubicBezTo>
                    <a:pt x="1212" y="199"/>
                    <a:pt x="811" y="1"/>
                    <a:pt x="519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46"/>
            <p:cNvSpPr/>
            <p:nvPr/>
          </p:nvSpPr>
          <p:spPr>
            <a:xfrm>
              <a:off x="903848" y="2511854"/>
              <a:ext cx="50490" cy="44550"/>
            </a:xfrm>
            <a:custGeom>
              <a:avLst/>
              <a:gdLst/>
              <a:ahLst/>
              <a:cxnLst/>
              <a:rect l="l" t="t" r="r" b="b"/>
              <a:pathLst>
                <a:path w="1870" h="1650" extrusionOk="0">
                  <a:moveTo>
                    <a:pt x="1232" y="0"/>
                  </a:moveTo>
                  <a:cubicBezTo>
                    <a:pt x="1043" y="0"/>
                    <a:pt x="829" y="94"/>
                    <a:pt x="618" y="306"/>
                  </a:cubicBezTo>
                  <a:cubicBezTo>
                    <a:pt x="235" y="689"/>
                    <a:pt x="1" y="1311"/>
                    <a:pt x="242" y="1552"/>
                  </a:cubicBezTo>
                  <a:cubicBezTo>
                    <a:pt x="309" y="1619"/>
                    <a:pt x="406" y="1649"/>
                    <a:pt x="519" y="1649"/>
                  </a:cubicBezTo>
                  <a:cubicBezTo>
                    <a:pt x="811" y="1649"/>
                    <a:pt x="1212" y="1451"/>
                    <a:pt x="1486" y="1176"/>
                  </a:cubicBezTo>
                  <a:cubicBezTo>
                    <a:pt x="1869" y="793"/>
                    <a:pt x="1864" y="407"/>
                    <a:pt x="1627" y="168"/>
                  </a:cubicBezTo>
                  <a:cubicBezTo>
                    <a:pt x="1520" y="60"/>
                    <a:pt x="1384" y="0"/>
                    <a:pt x="12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46"/>
            <p:cNvSpPr/>
            <p:nvPr/>
          </p:nvSpPr>
          <p:spPr>
            <a:xfrm>
              <a:off x="854195" y="2563316"/>
              <a:ext cx="50463" cy="44550"/>
            </a:xfrm>
            <a:custGeom>
              <a:avLst/>
              <a:gdLst/>
              <a:ahLst/>
              <a:cxnLst/>
              <a:rect l="l" t="t" r="r" b="b"/>
              <a:pathLst>
                <a:path w="1869" h="1650" extrusionOk="0">
                  <a:moveTo>
                    <a:pt x="1350" y="1"/>
                  </a:moveTo>
                  <a:cubicBezTo>
                    <a:pt x="1058" y="1"/>
                    <a:pt x="658" y="199"/>
                    <a:pt x="383" y="474"/>
                  </a:cubicBezTo>
                  <a:cubicBezTo>
                    <a:pt x="0" y="857"/>
                    <a:pt x="4" y="1243"/>
                    <a:pt x="243" y="1482"/>
                  </a:cubicBezTo>
                  <a:cubicBezTo>
                    <a:pt x="350" y="1590"/>
                    <a:pt x="485" y="1650"/>
                    <a:pt x="637" y="1650"/>
                  </a:cubicBezTo>
                  <a:cubicBezTo>
                    <a:pt x="826" y="1650"/>
                    <a:pt x="1039" y="1556"/>
                    <a:pt x="1252" y="1344"/>
                  </a:cubicBezTo>
                  <a:cubicBezTo>
                    <a:pt x="1635" y="961"/>
                    <a:pt x="1869" y="339"/>
                    <a:pt x="1628" y="98"/>
                  </a:cubicBezTo>
                  <a:cubicBezTo>
                    <a:pt x="1560" y="31"/>
                    <a:pt x="1463" y="1"/>
                    <a:pt x="1350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46"/>
            <p:cNvSpPr/>
            <p:nvPr/>
          </p:nvSpPr>
          <p:spPr>
            <a:xfrm>
              <a:off x="854195" y="2511881"/>
              <a:ext cx="50436" cy="44550"/>
            </a:xfrm>
            <a:custGeom>
              <a:avLst/>
              <a:gdLst/>
              <a:ahLst/>
              <a:cxnLst/>
              <a:rect l="l" t="t" r="r" b="b"/>
              <a:pathLst>
                <a:path w="1868" h="1650" extrusionOk="0">
                  <a:moveTo>
                    <a:pt x="637" y="0"/>
                  </a:moveTo>
                  <a:cubicBezTo>
                    <a:pt x="486" y="0"/>
                    <a:pt x="350" y="60"/>
                    <a:pt x="243" y="167"/>
                  </a:cubicBezTo>
                  <a:cubicBezTo>
                    <a:pt x="4" y="406"/>
                    <a:pt x="0" y="792"/>
                    <a:pt x="383" y="1175"/>
                  </a:cubicBezTo>
                  <a:cubicBezTo>
                    <a:pt x="658" y="1450"/>
                    <a:pt x="1058" y="1649"/>
                    <a:pt x="1350" y="1649"/>
                  </a:cubicBezTo>
                  <a:cubicBezTo>
                    <a:pt x="1464" y="1649"/>
                    <a:pt x="1561" y="1619"/>
                    <a:pt x="1628" y="1551"/>
                  </a:cubicBezTo>
                  <a:cubicBezTo>
                    <a:pt x="1867" y="1310"/>
                    <a:pt x="1635" y="688"/>
                    <a:pt x="1252" y="305"/>
                  </a:cubicBezTo>
                  <a:cubicBezTo>
                    <a:pt x="1039" y="94"/>
                    <a:pt x="826" y="0"/>
                    <a:pt x="637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46"/>
            <p:cNvSpPr/>
            <p:nvPr/>
          </p:nvSpPr>
          <p:spPr>
            <a:xfrm>
              <a:off x="867911" y="2526164"/>
              <a:ext cx="70038" cy="67392"/>
            </a:xfrm>
            <a:custGeom>
              <a:avLst/>
              <a:gdLst/>
              <a:ahLst/>
              <a:cxnLst/>
              <a:rect l="l" t="t" r="r" b="b"/>
              <a:pathLst>
                <a:path w="2594" h="2496" extrusionOk="0">
                  <a:moveTo>
                    <a:pt x="1345" y="0"/>
                  </a:moveTo>
                  <a:cubicBezTo>
                    <a:pt x="841" y="0"/>
                    <a:pt x="386" y="304"/>
                    <a:pt x="193" y="771"/>
                  </a:cubicBezTo>
                  <a:cubicBezTo>
                    <a:pt x="0" y="1236"/>
                    <a:pt x="108" y="1773"/>
                    <a:pt x="463" y="2130"/>
                  </a:cubicBezTo>
                  <a:cubicBezTo>
                    <a:pt x="702" y="2369"/>
                    <a:pt x="1021" y="2496"/>
                    <a:pt x="1346" y="2496"/>
                  </a:cubicBezTo>
                  <a:cubicBezTo>
                    <a:pt x="1507" y="2496"/>
                    <a:pt x="1669" y="2464"/>
                    <a:pt x="1824" y="2400"/>
                  </a:cubicBezTo>
                  <a:cubicBezTo>
                    <a:pt x="2289" y="2207"/>
                    <a:pt x="2593" y="1752"/>
                    <a:pt x="2593" y="1248"/>
                  </a:cubicBezTo>
                  <a:cubicBezTo>
                    <a:pt x="2593" y="559"/>
                    <a:pt x="2034" y="0"/>
                    <a:pt x="1345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46"/>
            <p:cNvSpPr/>
            <p:nvPr/>
          </p:nvSpPr>
          <p:spPr>
            <a:xfrm>
              <a:off x="892859" y="2526164"/>
              <a:ext cx="48168" cy="67419"/>
            </a:xfrm>
            <a:custGeom>
              <a:avLst/>
              <a:gdLst/>
              <a:ahLst/>
              <a:cxnLst/>
              <a:rect l="l" t="t" r="r" b="b"/>
              <a:pathLst>
                <a:path w="1784" h="2497" extrusionOk="0">
                  <a:moveTo>
                    <a:pt x="421" y="0"/>
                  </a:moveTo>
                  <a:cubicBezTo>
                    <a:pt x="278" y="0"/>
                    <a:pt x="136" y="26"/>
                    <a:pt x="1" y="74"/>
                  </a:cubicBezTo>
                  <a:cubicBezTo>
                    <a:pt x="497" y="251"/>
                    <a:pt x="827" y="722"/>
                    <a:pt x="827" y="1248"/>
                  </a:cubicBezTo>
                  <a:cubicBezTo>
                    <a:pt x="827" y="1775"/>
                    <a:pt x="497" y="2245"/>
                    <a:pt x="1" y="2423"/>
                  </a:cubicBezTo>
                  <a:cubicBezTo>
                    <a:pt x="141" y="2473"/>
                    <a:pt x="283" y="2496"/>
                    <a:pt x="422" y="2496"/>
                  </a:cubicBezTo>
                  <a:cubicBezTo>
                    <a:pt x="1008" y="2496"/>
                    <a:pt x="1543" y="2078"/>
                    <a:pt x="1651" y="1462"/>
                  </a:cubicBezTo>
                  <a:cubicBezTo>
                    <a:pt x="1784" y="699"/>
                    <a:pt x="1196" y="0"/>
                    <a:pt x="421" y="0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3" name="Google Shape;3213;p46"/>
          <p:cNvGrpSpPr/>
          <p:nvPr/>
        </p:nvGrpSpPr>
        <p:grpSpPr>
          <a:xfrm>
            <a:off x="4754007" y="2825105"/>
            <a:ext cx="376893" cy="376893"/>
            <a:chOff x="4790120" y="2888855"/>
            <a:chExt cx="376893" cy="376893"/>
          </a:xfrm>
        </p:grpSpPr>
        <p:sp>
          <p:nvSpPr>
            <p:cNvPr id="3214" name="Google Shape;3214;p46"/>
            <p:cNvSpPr/>
            <p:nvPr/>
          </p:nvSpPr>
          <p:spPr>
            <a:xfrm>
              <a:off x="4841069" y="2941262"/>
              <a:ext cx="84645" cy="82998"/>
            </a:xfrm>
            <a:custGeom>
              <a:avLst/>
              <a:gdLst/>
              <a:ahLst/>
              <a:cxnLst/>
              <a:rect l="l" t="t" r="r" b="b"/>
              <a:pathLst>
                <a:path w="3135" h="3074" extrusionOk="0">
                  <a:moveTo>
                    <a:pt x="406" y="0"/>
                  </a:moveTo>
                  <a:cubicBezTo>
                    <a:pt x="309" y="0"/>
                    <a:pt x="223" y="38"/>
                    <a:pt x="155" y="106"/>
                  </a:cubicBezTo>
                  <a:cubicBezTo>
                    <a:pt x="1" y="260"/>
                    <a:pt x="15" y="525"/>
                    <a:pt x="256" y="766"/>
                  </a:cubicBezTo>
                  <a:cubicBezTo>
                    <a:pt x="958" y="1467"/>
                    <a:pt x="2521" y="2656"/>
                    <a:pt x="3068" y="3067"/>
                  </a:cubicBezTo>
                  <a:cubicBezTo>
                    <a:pt x="3074" y="3071"/>
                    <a:pt x="3081" y="3073"/>
                    <a:pt x="3088" y="3073"/>
                  </a:cubicBezTo>
                  <a:cubicBezTo>
                    <a:pt x="3114" y="3073"/>
                    <a:pt x="3135" y="3043"/>
                    <a:pt x="3117" y="3017"/>
                  </a:cubicBezTo>
                  <a:cubicBezTo>
                    <a:pt x="2707" y="2470"/>
                    <a:pt x="1517" y="908"/>
                    <a:pt x="816" y="205"/>
                  </a:cubicBezTo>
                  <a:cubicBezTo>
                    <a:pt x="674" y="63"/>
                    <a:pt x="531" y="0"/>
                    <a:pt x="406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46"/>
            <p:cNvSpPr/>
            <p:nvPr/>
          </p:nvSpPr>
          <p:spPr>
            <a:xfrm>
              <a:off x="5031284" y="2941235"/>
              <a:ext cx="84672" cy="82944"/>
            </a:xfrm>
            <a:custGeom>
              <a:avLst/>
              <a:gdLst/>
              <a:ahLst/>
              <a:cxnLst/>
              <a:rect l="l" t="t" r="r" b="b"/>
              <a:pathLst>
                <a:path w="3136" h="3072" extrusionOk="0">
                  <a:moveTo>
                    <a:pt x="2733" y="1"/>
                  </a:moveTo>
                  <a:cubicBezTo>
                    <a:pt x="2605" y="1"/>
                    <a:pt x="2459" y="64"/>
                    <a:pt x="2321" y="202"/>
                  </a:cubicBezTo>
                  <a:cubicBezTo>
                    <a:pt x="1620" y="903"/>
                    <a:pt x="430" y="2468"/>
                    <a:pt x="20" y="3015"/>
                  </a:cubicBezTo>
                  <a:cubicBezTo>
                    <a:pt x="1" y="3040"/>
                    <a:pt x="22" y="3071"/>
                    <a:pt x="48" y="3071"/>
                  </a:cubicBezTo>
                  <a:cubicBezTo>
                    <a:pt x="55" y="3071"/>
                    <a:pt x="62" y="3069"/>
                    <a:pt x="69" y="3064"/>
                  </a:cubicBezTo>
                  <a:cubicBezTo>
                    <a:pt x="614" y="2652"/>
                    <a:pt x="2179" y="1464"/>
                    <a:pt x="2880" y="763"/>
                  </a:cubicBezTo>
                  <a:cubicBezTo>
                    <a:pt x="3133" y="510"/>
                    <a:pt x="3136" y="257"/>
                    <a:pt x="2980" y="102"/>
                  </a:cubicBezTo>
                  <a:cubicBezTo>
                    <a:pt x="2915" y="36"/>
                    <a:pt x="2829" y="1"/>
                    <a:pt x="2733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46"/>
            <p:cNvSpPr/>
            <p:nvPr/>
          </p:nvSpPr>
          <p:spPr>
            <a:xfrm>
              <a:off x="4841069" y="3130343"/>
              <a:ext cx="84699" cy="82998"/>
            </a:xfrm>
            <a:custGeom>
              <a:avLst/>
              <a:gdLst/>
              <a:ahLst/>
              <a:cxnLst/>
              <a:rect l="l" t="t" r="r" b="b"/>
              <a:pathLst>
                <a:path w="3137" h="3074" extrusionOk="0">
                  <a:moveTo>
                    <a:pt x="3088" y="0"/>
                  </a:moveTo>
                  <a:cubicBezTo>
                    <a:pt x="3082" y="0"/>
                    <a:pt x="3074" y="2"/>
                    <a:pt x="3068" y="7"/>
                  </a:cubicBezTo>
                  <a:cubicBezTo>
                    <a:pt x="2521" y="418"/>
                    <a:pt x="958" y="1608"/>
                    <a:pt x="256" y="2308"/>
                  </a:cubicBezTo>
                  <a:cubicBezTo>
                    <a:pt x="15" y="2549"/>
                    <a:pt x="1" y="2814"/>
                    <a:pt x="155" y="2968"/>
                  </a:cubicBezTo>
                  <a:cubicBezTo>
                    <a:pt x="222" y="3036"/>
                    <a:pt x="309" y="3074"/>
                    <a:pt x="405" y="3074"/>
                  </a:cubicBezTo>
                  <a:cubicBezTo>
                    <a:pt x="531" y="3074"/>
                    <a:pt x="673" y="3010"/>
                    <a:pt x="816" y="2867"/>
                  </a:cubicBezTo>
                  <a:cubicBezTo>
                    <a:pt x="1517" y="2167"/>
                    <a:pt x="2707" y="602"/>
                    <a:pt x="3117" y="57"/>
                  </a:cubicBezTo>
                  <a:cubicBezTo>
                    <a:pt x="3136" y="31"/>
                    <a:pt x="3114" y="0"/>
                    <a:pt x="3088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46"/>
            <p:cNvSpPr/>
            <p:nvPr/>
          </p:nvSpPr>
          <p:spPr>
            <a:xfrm>
              <a:off x="5031257" y="3130424"/>
              <a:ext cx="84699" cy="82917"/>
            </a:xfrm>
            <a:custGeom>
              <a:avLst/>
              <a:gdLst/>
              <a:ahLst/>
              <a:cxnLst/>
              <a:rect l="l" t="t" r="r" b="b"/>
              <a:pathLst>
                <a:path w="3137" h="3071" extrusionOk="0">
                  <a:moveTo>
                    <a:pt x="49" y="0"/>
                  </a:moveTo>
                  <a:cubicBezTo>
                    <a:pt x="22" y="0"/>
                    <a:pt x="0" y="32"/>
                    <a:pt x="21" y="57"/>
                  </a:cubicBezTo>
                  <a:cubicBezTo>
                    <a:pt x="431" y="604"/>
                    <a:pt x="1621" y="2167"/>
                    <a:pt x="2322" y="2868"/>
                  </a:cubicBezTo>
                  <a:cubicBezTo>
                    <a:pt x="2460" y="3007"/>
                    <a:pt x="2605" y="3071"/>
                    <a:pt x="2734" y="3071"/>
                  </a:cubicBezTo>
                  <a:cubicBezTo>
                    <a:pt x="2830" y="3071"/>
                    <a:pt x="2916" y="3035"/>
                    <a:pt x="2981" y="2969"/>
                  </a:cubicBezTo>
                  <a:cubicBezTo>
                    <a:pt x="3137" y="2815"/>
                    <a:pt x="3134" y="2562"/>
                    <a:pt x="2881" y="2309"/>
                  </a:cubicBezTo>
                  <a:cubicBezTo>
                    <a:pt x="2180" y="1608"/>
                    <a:pt x="615" y="418"/>
                    <a:pt x="70" y="8"/>
                  </a:cubicBezTo>
                  <a:cubicBezTo>
                    <a:pt x="63" y="2"/>
                    <a:pt x="56" y="0"/>
                    <a:pt x="49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46"/>
            <p:cNvSpPr/>
            <p:nvPr/>
          </p:nvSpPr>
          <p:spPr>
            <a:xfrm>
              <a:off x="4967780" y="2888855"/>
              <a:ext cx="21384" cy="112968"/>
            </a:xfrm>
            <a:custGeom>
              <a:avLst/>
              <a:gdLst/>
              <a:ahLst/>
              <a:cxnLst/>
              <a:rect l="l" t="t" r="r" b="b"/>
              <a:pathLst>
                <a:path w="792" h="4184" extrusionOk="0">
                  <a:moveTo>
                    <a:pt x="397" y="0"/>
                  </a:moveTo>
                  <a:cubicBezTo>
                    <a:pt x="178" y="0"/>
                    <a:pt x="0" y="195"/>
                    <a:pt x="0" y="537"/>
                  </a:cubicBezTo>
                  <a:cubicBezTo>
                    <a:pt x="0" y="1530"/>
                    <a:pt x="265" y="3476"/>
                    <a:pt x="363" y="4153"/>
                  </a:cubicBezTo>
                  <a:cubicBezTo>
                    <a:pt x="365" y="4173"/>
                    <a:pt x="381" y="4184"/>
                    <a:pt x="397" y="4184"/>
                  </a:cubicBezTo>
                  <a:cubicBezTo>
                    <a:pt x="413" y="4184"/>
                    <a:pt x="429" y="4173"/>
                    <a:pt x="431" y="4153"/>
                  </a:cubicBezTo>
                  <a:cubicBezTo>
                    <a:pt x="529" y="3476"/>
                    <a:pt x="792" y="1530"/>
                    <a:pt x="792" y="537"/>
                  </a:cubicBezTo>
                  <a:cubicBezTo>
                    <a:pt x="792" y="180"/>
                    <a:pt x="616" y="0"/>
                    <a:pt x="397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46"/>
            <p:cNvSpPr/>
            <p:nvPr/>
          </p:nvSpPr>
          <p:spPr>
            <a:xfrm>
              <a:off x="5053775" y="3066515"/>
              <a:ext cx="113238" cy="21384"/>
            </a:xfrm>
            <a:custGeom>
              <a:avLst/>
              <a:gdLst/>
              <a:ahLst/>
              <a:cxnLst/>
              <a:rect l="l" t="t" r="r" b="b"/>
              <a:pathLst>
                <a:path w="4194" h="792" extrusionOk="0">
                  <a:moveTo>
                    <a:pt x="3655" y="0"/>
                  </a:moveTo>
                  <a:cubicBezTo>
                    <a:pt x="2664" y="0"/>
                    <a:pt x="718" y="265"/>
                    <a:pt x="41" y="361"/>
                  </a:cubicBezTo>
                  <a:cubicBezTo>
                    <a:pt x="0" y="368"/>
                    <a:pt x="0" y="426"/>
                    <a:pt x="41" y="431"/>
                  </a:cubicBezTo>
                  <a:cubicBezTo>
                    <a:pt x="718" y="529"/>
                    <a:pt x="2664" y="792"/>
                    <a:pt x="3655" y="792"/>
                  </a:cubicBezTo>
                  <a:cubicBezTo>
                    <a:pt x="4014" y="792"/>
                    <a:pt x="4194" y="616"/>
                    <a:pt x="4194" y="397"/>
                  </a:cubicBezTo>
                  <a:cubicBezTo>
                    <a:pt x="4194" y="178"/>
                    <a:pt x="3997" y="0"/>
                    <a:pt x="3655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46"/>
            <p:cNvSpPr/>
            <p:nvPr/>
          </p:nvSpPr>
          <p:spPr>
            <a:xfrm>
              <a:off x="4790120" y="3066515"/>
              <a:ext cx="113238" cy="21384"/>
            </a:xfrm>
            <a:custGeom>
              <a:avLst/>
              <a:gdLst/>
              <a:ahLst/>
              <a:cxnLst/>
              <a:rect l="l" t="t" r="r" b="b"/>
              <a:pathLst>
                <a:path w="4194" h="792" extrusionOk="0">
                  <a:moveTo>
                    <a:pt x="539" y="0"/>
                  </a:moveTo>
                  <a:cubicBezTo>
                    <a:pt x="197" y="0"/>
                    <a:pt x="1" y="178"/>
                    <a:pt x="1" y="397"/>
                  </a:cubicBezTo>
                  <a:cubicBezTo>
                    <a:pt x="1" y="616"/>
                    <a:pt x="180" y="792"/>
                    <a:pt x="539" y="792"/>
                  </a:cubicBezTo>
                  <a:cubicBezTo>
                    <a:pt x="1529" y="792"/>
                    <a:pt x="3476" y="529"/>
                    <a:pt x="4153" y="431"/>
                  </a:cubicBezTo>
                  <a:cubicBezTo>
                    <a:pt x="4194" y="426"/>
                    <a:pt x="4194" y="368"/>
                    <a:pt x="4153" y="361"/>
                  </a:cubicBezTo>
                  <a:cubicBezTo>
                    <a:pt x="3476" y="265"/>
                    <a:pt x="1529" y="0"/>
                    <a:pt x="539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46"/>
            <p:cNvSpPr/>
            <p:nvPr/>
          </p:nvSpPr>
          <p:spPr>
            <a:xfrm>
              <a:off x="4967780" y="3152780"/>
              <a:ext cx="21384" cy="112968"/>
            </a:xfrm>
            <a:custGeom>
              <a:avLst/>
              <a:gdLst/>
              <a:ahLst/>
              <a:cxnLst/>
              <a:rect l="l" t="t" r="r" b="b"/>
              <a:pathLst>
                <a:path w="792" h="4184" extrusionOk="0">
                  <a:moveTo>
                    <a:pt x="397" y="0"/>
                  </a:moveTo>
                  <a:cubicBezTo>
                    <a:pt x="381" y="0"/>
                    <a:pt x="365" y="11"/>
                    <a:pt x="363" y="31"/>
                  </a:cubicBezTo>
                  <a:cubicBezTo>
                    <a:pt x="265" y="708"/>
                    <a:pt x="0" y="2654"/>
                    <a:pt x="0" y="3645"/>
                  </a:cubicBezTo>
                  <a:cubicBezTo>
                    <a:pt x="0" y="3987"/>
                    <a:pt x="178" y="4184"/>
                    <a:pt x="397" y="4184"/>
                  </a:cubicBezTo>
                  <a:cubicBezTo>
                    <a:pt x="616" y="4184"/>
                    <a:pt x="792" y="4004"/>
                    <a:pt x="792" y="3645"/>
                  </a:cubicBezTo>
                  <a:cubicBezTo>
                    <a:pt x="792" y="2654"/>
                    <a:pt x="529" y="708"/>
                    <a:pt x="431" y="31"/>
                  </a:cubicBezTo>
                  <a:cubicBezTo>
                    <a:pt x="429" y="11"/>
                    <a:pt x="413" y="0"/>
                    <a:pt x="397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46"/>
            <p:cNvSpPr/>
            <p:nvPr/>
          </p:nvSpPr>
          <p:spPr>
            <a:xfrm>
              <a:off x="4920476" y="3020129"/>
              <a:ext cx="116208" cy="114345"/>
            </a:xfrm>
            <a:custGeom>
              <a:avLst/>
              <a:gdLst/>
              <a:ahLst/>
              <a:cxnLst/>
              <a:rect l="l" t="t" r="r" b="b"/>
              <a:pathLst>
                <a:path w="4304" h="4235" extrusionOk="0">
                  <a:moveTo>
                    <a:pt x="2175" y="1"/>
                  </a:moveTo>
                  <a:cubicBezTo>
                    <a:pt x="2117" y="1"/>
                    <a:pt x="2058" y="33"/>
                    <a:pt x="2035" y="99"/>
                  </a:cubicBezTo>
                  <a:lnTo>
                    <a:pt x="1722" y="944"/>
                  </a:lnTo>
                  <a:cubicBezTo>
                    <a:pt x="1714" y="964"/>
                    <a:pt x="1694" y="976"/>
                    <a:pt x="1674" y="976"/>
                  </a:cubicBezTo>
                  <a:cubicBezTo>
                    <a:pt x="1667" y="976"/>
                    <a:pt x="1660" y="974"/>
                    <a:pt x="1653" y="971"/>
                  </a:cubicBezTo>
                  <a:lnTo>
                    <a:pt x="845" y="575"/>
                  </a:lnTo>
                  <a:cubicBezTo>
                    <a:pt x="822" y="564"/>
                    <a:pt x="800" y="558"/>
                    <a:pt x="778" y="558"/>
                  </a:cubicBezTo>
                  <a:cubicBezTo>
                    <a:pt x="676" y="558"/>
                    <a:pt x="592" y="667"/>
                    <a:pt x="641" y="773"/>
                  </a:cubicBezTo>
                  <a:lnTo>
                    <a:pt x="1017" y="1590"/>
                  </a:lnTo>
                  <a:cubicBezTo>
                    <a:pt x="1029" y="1618"/>
                    <a:pt x="1017" y="1650"/>
                    <a:pt x="988" y="1659"/>
                  </a:cubicBezTo>
                  <a:lnTo>
                    <a:pt x="137" y="1949"/>
                  </a:lnTo>
                  <a:cubicBezTo>
                    <a:pt x="2" y="1995"/>
                    <a:pt x="0" y="2185"/>
                    <a:pt x="134" y="2235"/>
                  </a:cubicBezTo>
                  <a:lnTo>
                    <a:pt x="978" y="2547"/>
                  </a:lnTo>
                  <a:cubicBezTo>
                    <a:pt x="1005" y="2558"/>
                    <a:pt x="1019" y="2589"/>
                    <a:pt x="1005" y="2616"/>
                  </a:cubicBezTo>
                  <a:lnTo>
                    <a:pt x="609" y="3423"/>
                  </a:lnTo>
                  <a:cubicBezTo>
                    <a:pt x="556" y="3530"/>
                    <a:pt x="640" y="3642"/>
                    <a:pt x="744" y="3642"/>
                  </a:cubicBezTo>
                  <a:cubicBezTo>
                    <a:pt x="765" y="3642"/>
                    <a:pt x="787" y="3638"/>
                    <a:pt x="809" y="3628"/>
                  </a:cubicBezTo>
                  <a:lnTo>
                    <a:pt x="1626" y="3252"/>
                  </a:lnTo>
                  <a:cubicBezTo>
                    <a:pt x="1633" y="3248"/>
                    <a:pt x="1640" y="3246"/>
                    <a:pt x="1647" y="3246"/>
                  </a:cubicBezTo>
                  <a:cubicBezTo>
                    <a:pt x="1667" y="3246"/>
                    <a:pt x="1687" y="3260"/>
                    <a:pt x="1694" y="3281"/>
                  </a:cubicBezTo>
                  <a:lnTo>
                    <a:pt x="1985" y="4132"/>
                  </a:lnTo>
                  <a:cubicBezTo>
                    <a:pt x="2008" y="4200"/>
                    <a:pt x="2068" y="4235"/>
                    <a:pt x="2128" y="4235"/>
                  </a:cubicBezTo>
                  <a:cubicBezTo>
                    <a:pt x="2187" y="4235"/>
                    <a:pt x="2245" y="4202"/>
                    <a:pt x="2269" y="4136"/>
                  </a:cubicBezTo>
                  <a:lnTo>
                    <a:pt x="2582" y="3291"/>
                  </a:lnTo>
                  <a:cubicBezTo>
                    <a:pt x="2589" y="3271"/>
                    <a:pt x="2608" y="3258"/>
                    <a:pt x="2628" y="3258"/>
                  </a:cubicBezTo>
                  <a:cubicBezTo>
                    <a:pt x="2635" y="3258"/>
                    <a:pt x="2643" y="3260"/>
                    <a:pt x="2650" y="3264"/>
                  </a:cubicBezTo>
                  <a:lnTo>
                    <a:pt x="3459" y="3660"/>
                  </a:lnTo>
                  <a:cubicBezTo>
                    <a:pt x="3481" y="3672"/>
                    <a:pt x="3504" y="3677"/>
                    <a:pt x="3525" y="3677"/>
                  </a:cubicBezTo>
                  <a:cubicBezTo>
                    <a:pt x="3627" y="3677"/>
                    <a:pt x="3711" y="3567"/>
                    <a:pt x="3662" y="3460"/>
                  </a:cubicBezTo>
                  <a:lnTo>
                    <a:pt x="3286" y="2645"/>
                  </a:lnTo>
                  <a:cubicBezTo>
                    <a:pt x="3274" y="2618"/>
                    <a:pt x="3286" y="2587"/>
                    <a:pt x="3315" y="2577"/>
                  </a:cubicBezTo>
                  <a:lnTo>
                    <a:pt x="4166" y="2286"/>
                  </a:lnTo>
                  <a:cubicBezTo>
                    <a:pt x="4301" y="2240"/>
                    <a:pt x="4303" y="2050"/>
                    <a:pt x="4170" y="2000"/>
                  </a:cubicBezTo>
                  <a:lnTo>
                    <a:pt x="4170" y="1999"/>
                  </a:lnTo>
                  <a:lnTo>
                    <a:pt x="3325" y="1688"/>
                  </a:lnTo>
                  <a:cubicBezTo>
                    <a:pt x="3298" y="1677"/>
                    <a:pt x="3284" y="1645"/>
                    <a:pt x="3298" y="1619"/>
                  </a:cubicBezTo>
                  <a:lnTo>
                    <a:pt x="3694" y="811"/>
                  </a:lnTo>
                  <a:cubicBezTo>
                    <a:pt x="3747" y="705"/>
                    <a:pt x="3663" y="593"/>
                    <a:pt x="3559" y="593"/>
                  </a:cubicBezTo>
                  <a:cubicBezTo>
                    <a:pt x="3538" y="593"/>
                    <a:pt x="3516" y="597"/>
                    <a:pt x="3494" y="607"/>
                  </a:cubicBezTo>
                  <a:lnTo>
                    <a:pt x="2677" y="983"/>
                  </a:lnTo>
                  <a:cubicBezTo>
                    <a:pt x="2671" y="986"/>
                    <a:pt x="2664" y="988"/>
                    <a:pt x="2657" y="988"/>
                  </a:cubicBezTo>
                  <a:cubicBezTo>
                    <a:pt x="2637" y="988"/>
                    <a:pt x="2617" y="975"/>
                    <a:pt x="2611" y="954"/>
                  </a:cubicBezTo>
                  <a:lnTo>
                    <a:pt x="2318" y="103"/>
                  </a:lnTo>
                  <a:cubicBezTo>
                    <a:pt x="2295" y="35"/>
                    <a:pt x="2235" y="1"/>
                    <a:pt x="2175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46"/>
            <p:cNvSpPr/>
            <p:nvPr/>
          </p:nvSpPr>
          <p:spPr>
            <a:xfrm>
              <a:off x="4967537" y="3020129"/>
              <a:ext cx="69147" cy="99306"/>
            </a:xfrm>
            <a:custGeom>
              <a:avLst/>
              <a:gdLst/>
              <a:ahLst/>
              <a:cxnLst/>
              <a:rect l="l" t="t" r="r" b="b"/>
              <a:pathLst>
                <a:path w="2561" h="3678" extrusionOk="0">
                  <a:moveTo>
                    <a:pt x="432" y="1"/>
                  </a:moveTo>
                  <a:cubicBezTo>
                    <a:pt x="374" y="1"/>
                    <a:pt x="315" y="33"/>
                    <a:pt x="292" y="99"/>
                  </a:cubicBezTo>
                  <a:lnTo>
                    <a:pt x="1" y="884"/>
                  </a:lnTo>
                  <a:cubicBezTo>
                    <a:pt x="1" y="884"/>
                    <a:pt x="113" y="868"/>
                    <a:pt x="257" y="868"/>
                  </a:cubicBezTo>
                  <a:cubicBezTo>
                    <a:pt x="563" y="868"/>
                    <a:pt x="1014" y="941"/>
                    <a:pt x="821" y="1399"/>
                  </a:cubicBezTo>
                  <a:lnTo>
                    <a:pt x="796" y="1453"/>
                  </a:lnTo>
                  <a:cubicBezTo>
                    <a:pt x="738" y="1568"/>
                    <a:pt x="794" y="1708"/>
                    <a:pt x="914" y="1753"/>
                  </a:cubicBezTo>
                  <a:lnTo>
                    <a:pt x="1360" y="1917"/>
                  </a:lnTo>
                  <a:cubicBezTo>
                    <a:pt x="1569" y="1995"/>
                    <a:pt x="1565" y="2291"/>
                    <a:pt x="1355" y="2363"/>
                  </a:cubicBezTo>
                  <a:lnTo>
                    <a:pt x="1168" y="2426"/>
                  </a:lnTo>
                  <a:cubicBezTo>
                    <a:pt x="907" y="2517"/>
                    <a:pt x="779" y="2814"/>
                    <a:pt x="895" y="3065"/>
                  </a:cubicBezTo>
                  <a:lnTo>
                    <a:pt x="1010" y="3315"/>
                  </a:lnTo>
                  <a:lnTo>
                    <a:pt x="1716" y="3662"/>
                  </a:lnTo>
                  <a:cubicBezTo>
                    <a:pt x="1738" y="3673"/>
                    <a:pt x="1761" y="3678"/>
                    <a:pt x="1782" y="3678"/>
                  </a:cubicBezTo>
                  <a:cubicBezTo>
                    <a:pt x="1885" y="3678"/>
                    <a:pt x="1969" y="3569"/>
                    <a:pt x="1921" y="3462"/>
                  </a:cubicBezTo>
                  <a:lnTo>
                    <a:pt x="1543" y="2645"/>
                  </a:lnTo>
                  <a:cubicBezTo>
                    <a:pt x="1531" y="2618"/>
                    <a:pt x="1543" y="2587"/>
                    <a:pt x="1572" y="2577"/>
                  </a:cubicBezTo>
                  <a:lnTo>
                    <a:pt x="2423" y="2286"/>
                  </a:lnTo>
                  <a:cubicBezTo>
                    <a:pt x="2558" y="2240"/>
                    <a:pt x="2560" y="2050"/>
                    <a:pt x="2427" y="2000"/>
                  </a:cubicBezTo>
                  <a:lnTo>
                    <a:pt x="2427" y="1999"/>
                  </a:lnTo>
                  <a:lnTo>
                    <a:pt x="1582" y="1688"/>
                  </a:lnTo>
                  <a:cubicBezTo>
                    <a:pt x="1555" y="1677"/>
                    <a:pt x="1543" y="1645"/>
                    <a:pt x="1555" y="1619"/>
                  </a:cubicBezTo>
                  <a:lnTo>
                    <a:pt x="1951" y="811"/>
                  </a:lnTo>
                  <a:cubicBezTo>
                    <a:pt x="2004" y="705"/>
                    <a:pt x="1920" y="593"/>
                    <a:pt x="1816" y="593"/>
                  </a:cubicBezTo>
                  <a:cubicBezTo>
                    <a:pt x="1795" y="593"/>
                    <a:pt x="1773" y="597"/>
                    <a:pt x="1751" y="607"/>
                  </a:cubicBezTo>
                  <a:lnTo>
                    <a:pt x="934" y="983"/>
                  </a:lnTo>
                  <a:cubicBezTo>
                    <a:pt x="928" y="986"/>
                    <a:pt x="921" y="988"/>
                    <a:pt x="914" y="988"/>
                  </a:cubicBezTo>
                  <a:cubicBezTo>
                    <a:pt x="894" y="988"/>
                    <a:pt x="874" y="975"/>
                    <a:pt x="868" y="954"/>
                  </a:cubicBezTo>
                  <a:lnTo>
                    <a:pt x="575" y="103"/>
                  </a:lnTo>
                  <a:cubicBezTo>
                    <a:pt x="552" y="35"/>
                    <a:pt x="492" y="1"/>
                    <a:pt x="432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30"/>
          <p:cNvSpPr/>
          <p:nvPr/>
        </p:nvSpPr>
        <p:spPr>
          <a:xfrm>
            <a:off x="6007550" y="1403763"/>
            <a:ext cx="1817093" cy="732756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p30"/>
          <p:cNvSpPr/>
          <p:nvPr/>
        </p:nvSpPr>
        <p:spPr>
          <a:xfrm>
            <a:off x="3731093" y="818377"/>
            <a:ext cx="1681839" cy="1272850"/>
          </a:xfrm>
          <a:custGeom>
            <a:avLst/>
            <a:gdLst/>
            <a:ahLst/>
            <a:cxnLst/>
            <a:rect l="l" t="t" r="r" b="b"/>
            <a:pathLst>
              <a:path w="17762" h="13443" extrusionOk="0">
                <a:moveTo>
                  <a:pt x="8415" y="1"/>
                </a:moveTo>
                <a:cubicBezTo>
                  <a:pt x="6500" y="1"/>
                  <a:pt x="4570" y="798"/>
                  <a:pt x="3219" y="2114"/>
                </a:cubicBezTo>
                <a:cubicBezTo>
                  <a:pt x="1" y="5248"/>
                  <a:pt x="649" y="10780"/>
                  <a:pt x="4815" y="12691"/>
                </a:cubicBezTo>
                <a:cubicBezTo>
                  <a:pt x="5573" y="13039"/>
                  <a:pt x="6402" y="13264"/>
                  <a:pt x="7257" y="13364"/>
                </a:cubicBezTo>
                <a:cubicBezTo>
                  <a:pt x="7730" y="13419"/>
                  <a:pt x="8208" y="13443"/>
                  <a:pt x="8690" y="13443"/>
                </a:cubicBezTo>
                <a:cubicBezTo>
                  <a:pt x="9911" y="13443"/>
                  <a:pt x="11148" y="13292"/>
                  <a:pt x="12337" y="13128"/>
                </a:cubicBezTo>
                <a:cubicBezTo>
                  <a:pt x="13596" y="12952"/>
                  <a:pt x="14902" y="12764"/>
                  <a:pt x="16011" y="12101"/>
                </a:cubicBezTo>
                <a:cubicBezTo>
                  <a:pt x="16685" y="11698"/>
                  <a:pt x="17266" y="11063"/>
                  <a:pt x="17503" y="10303"/>
                </a:cubicBezTo>
                <a:cubicBezTo>
                  <a:pt x="17761" y="9470"/>
                  <a:pt x="17391" y="8653"/>
                  <a:pt x="16853" y="8006"/>
                </a:cubicBezTo>
                <a:cubicBezTo>
                  <a:pt x="16415" y="7482"/>
                  <a:pt x="15859" y="7082"/>
                  <a:pt x="15460" y="6529"/>
                </a:cubicBezTo>
                <a:cubicBezTo>
                  <a:pt x="14780" y="5591"/>
                  <a:pt x="14445" y="4460"/>
                  <a:pt x="13936" y="3428"/>
                </a:cubicBezTo>
                <a:cubicBezTo>
                  <a:pt x="13180" y="1900"/>
                  <a:pt x="11918" y="759"/>
                  <a:pt x="10268" y="266"/>
                </a:cubicBezTo>
                <a:cubicBezTo>
                  <a:pt x="9666" y="86"/>
                  <a:pt x="9041" y="1"/>
                  <a:pt x="8415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30"/>
          <p:cNvSpPr txBox="1">
            <a:spLocks noGrp="1"/>
          </p:cNvSpPr>
          <p:nvPr>
            <p:ph type="title"/>
          </p:nvPr>
        </p:nvSpPr>
        <p:spPr>
          <a:xfrm>
            <a:off x="2152362" y="2172513"/>
            <a:ext cx="4839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dirty="0" err="1"/>
              <a:t>Vocabulary</a:t>
            </a:r>
            <a:endParaRPr sz="8000" dirty="0"/>
          </a:p>
        </p:txBody>
      </p:sp>
      <p:sp>
        <p:nvSpPr>
          <p:cNvPr id="1397" name="Google Shape;1397;p30"/>
          <p:cNvSpPr txBox="1">
            <a:spLocks noGrp="1"/>
          </p:cNvSpPr>
          <p:nvPr>
            <p:ph type="title" idx="2"/>
          </p:nvPr>
        </p:nvSpPr>
        <p:spPr>
          <a:xfrm>
            <a:off x="2996562" y="103391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01</a:t>
            </a:r>
            <a:endParaRPr dirty="0"/>
          </a:p>
        </p:txBody>
      </p:sp>
      <p:grpSp>
        <p:nvGrpSpPr>
          <p:cNvPr id="1398" name="Google Shape;1398;p30"/>
          <p:cNvGrpSpPr/>
          <p:nvPr/>
        </p:nvGrpSpPr>
        <p:grpSpPr>
          <a:xfrm rot="-757626">
            <a:off x="1524707" y="-300517"/>
            <a:ext cx="1193969" cy="2674365"/>
            <a:chOff x="713229" y="-300459"/>
            <a:chExt cx="1250634" cy="2801290"/>
          </a:xfrm>
        </p:grpSpPr>
        <p:grpSp>
          <p:nvGrpSpPr>
            <p:cNvPr id="1399" name="Google Shape;1399;p30"/>
            <p:cNvGrpSpPr/>
            <p:nvPr/>
          </p:nvGrpSpPr>
          <p:grpSpPr>
            <a:xfrm>
              <a:off x="1359298" y="-300459"/>
              <a:ext cx="604565" cy="1206960"/>
              <a:chOff x="5188525" y="1406200"/>
              <a:chExt cx="245200" cy="489500"/>
            </a:xfrm>
          </p:grpSpPr>
          <p:sp>
            <p:nvSpPr>
              <p:cNvPr id="1400" name="Google Shape;1400;p30"/>
              <p:cNvSpPr/>
              <p:nvPr/>
            </p:nvSpPr>
            <p:spPr>
              <a:xfrm>
                <a:off x="5188525" y="1789125"/>
                <a:ext cx="69475" cy="10657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4263" fill="none" extrusionOk="0">
                    <a:moveTo>
                      <a:pt x="0" y="3408"/>
                    </a:moveTo>
                    <a:cubicBezTo>
                      <a:pt x="834" y="2299"/>
                      <a:pt x="1603" y="1111"/>
                      <a:pt x="2437" y="0"/>
                    </a:cubicBezTo>
                    <a:cubicBezTo>
                      <a:pt x="2470" y="1428"/>
                      <a:pt x="2573" y="2850"/>
                      <a:pt x="2779" y="426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30"/>
              <p:cNvSpPr/>
              <p:nvPr/>
            </p:nvSpPr>
            <p:spPr>
              <a:xfrm>
                <a:off x="5249725" y="1406200"/>
                <a:ext cx="184000" cy="383475"/>
              </a:xfrm>
              <a:custGeom>
                <a:avLst/>
                <a:gdLst/>
                <a:ahLst/>
                <a:cxnLst/>
                <a:rect l="l" t="t" r="r" b="b"/>
                <a:pathLst>
                  <a:path w="7360" h="15339" fill="none" extrusionOk="0">
                    <a:moveTo>
                      <a:pt x="0" y="15339"/>
                    </a:moveTo>
                    <a:cubicBezTo>
                      <a:pt x="2885" y="10444"/>
                      <a:pt x="5346" y="5313"/>
                      <a:pt x="7359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2" name="Google Shape;1402;p30"/>
            <p:cNvGrpSpPr/>
            <p:nvPr/>
          </p:nvGrpSpPr>
          <p:grpSpPr>
            <a:xfrm>
              <a:off x="713229" y="785756"/>
              <a:ext cx="898908" cy="1715075"/>
              <a:chOff x="1072750" y="2620650"/>
              <a:chExt cx="389475" cy="743100"/>
            </a:xfrm>
          </p:grpSpPr>
          <p:sp>
            <p:nvSpPr>
              <p:cNvPr id="1403" name="Google Shape;1403;p30"/>
              <p:cNvSpPr/>
              <p:nvPr/>
            </p:nvSpPr>
            <p:spPr>
              <a:xfrm>
                <a:off x="1376450" y="2662825"/>
                <a:ext cx="85775" cy="184775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7391" extrusionOk="0">
                    <a:moveTo>
                      <a:pt x="1357" y="0"/>
                    </a:moveTo>
                    <a:cubicBezTo>
                      <a:pt x="956" y="1076"/>
                      <a:pt x="1" y="3864"/>
                      <a:pt x="91" y="5764"/>
                    </a:cubicBezTo>
                    <a:cubicBezTo>
                      <a:pt x="1071" y="6241"/>
                      <a:pt x="2100" y="6780"/>
                      <a:pt x="3150" y="7390"/>
                    </a:cubicBezTo>
                    <a:cubicBezTo>
                      <a:pt x="3150" y="7390"/>
                      <a:pt x="2828" y="3420"/>
                      <a:pt x="3430" y="1101"/>
                    </a:cubicBezTo>
                    <a:cubicBezTo>
                      <a:pt x="3430" y="1101"/>
                      <a:pt x="2581" y="597"/>
                      <a:pt x="13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30"/>
              <p:cNvSpPr/>
              <p:nvPr/>
            </p:nvSpPr>
            <p:spPr>
              <a:xfrm>
                <a:off x="1189750" y="2620650"/>
                <a:ext cx="152425" cy="137225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489" extrusionOk="0">
                    <a:moveTo>
                      <a:pt x="4375" y="1"/>
                    </a:moveTo>
                    <a:cubicBezTo>
                      <a:pt x="4375" y="1"/>
                      <a:pt x="2331" y="2842"/>
                      <a:pt x="1" y="4538"/>
                    </a:cubicBezTo>
                    <a:cubicBezTo>
                      <a:pt x="1" y="4538"/>
                      <a:pt x="1139" y="4831"/>
                      <a:pt x="2934" y="5487"/>
                    </a:cubicBezTo>
                    <a:lnTo>
                      <a:pt x="2934" y="5487"/>
                    </a:lnTo>
                    <a:cubicBezTo>
                      <a:pt x="2992" y="5416"/>
                      <a:pt x="5067" y="2879"/>
                      <a:pt x="6097" y="520"/>
                    </a:cubicBezTo>
                    <a:cubicBezTo>
                      <a:pt x="5524" y="315"/>
                      <a:pt x="4942" y="134"/>
                      <a:pt x="4375" y="1"/>
                    </a:cubicBezTo>
                    <a:close/>
                    <a:moveTo>
                      <a:pt x="2934" y="5487"/>
                    </a:moveTo>
                    <a:cubicBezTo>
                      <a:pt x="2933" y="5488"/>
                      <a:pt x="2933" y="5488"/>
                      <a:pt x="2933" y="5488"/>
                    </a:cubicBezTo>
                    <a:lnTo>
                      <a:pt x="2934" y="5487"/>
                    </a:lnTo>
                    <a:cubicBezTo>
                      <a:pt x="2934" y="5487"/>
                      <a:pt x="2934" y="5487"/>
                      <a:pt x="2934" y="548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30"/>
              <p:cNvSpPr/>
              <p:nvPr/>
            </p:nvSpPr>
            <p:spPr>
              <a:xfrm>
                <a:off x="1288775" y="2806925"/>
                <a:ext cx="166450" cy="195650"/>
              </a:xfrm>
              <a:custGeom>
                <a:avLst/>
                <a:gdLst/>
                <a:ahLst/>
                <a:cxnLst/>
                <a:rect l="l" t="t" r="r" b="b"/>
                <a:pathLst>
                  <a:path w="6658" h="7826" extrusionOk="0">
                    <a:moveTo>
                      <a:pt x="3598" y="0"/>
                    </a:moveTo>
                    <a:cubicBezTo>
                      <a:pt x="3543" y="81"/>
                      <a:pt x="3488" y="164"/>
                      <a:pt x="3433" y="247"/>
                    </a:cubicBezTo>
                    <a:cubicBezTo>
                      <a:pt x="1842" y="2669"/>
                      <a:pt x="392" y="6245"/>
                      <a:pt x="1" y="7243"/>
                    </a:cubicBezTo>
                    <a:cubicBezTo>
                      <a:pt x="1118" y="7610"/>
                      <a:pt x="1962" y="7825"/>
                      <a:pt x="1962" y="7825"/>
                    </a:cubicBezTo>
                    <a:cubicBezTo>
                      <a:pt x="1962" y="7825"/>
                      <a:pt x="4568" y="3787"/>
                      <a:pt x="6657" y="1625"/>
                    </a:cubicBezTo>
                    <a:cubicBezTo>
                      <a:pt x="5607" y="1016"/>
                      <a:pt x="4578" y="477"/>
                      <a:pt x="3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30"/>
              <p:cNvSpPr/>
              <p:nvPr/>
            </p:nvSpPr>
            <p:spPr>
              <a:xfrm>
                <a:off x="1168700" y="2734100"/>
                <a:ext cx="94375" cy="230050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9202" extrusionOk="0">
                    <a:moveTo>
                      <a:pt x="843" y="0"/>
                    </a:moveTo>
                    <a:cubicBezTo>
                      <a:pt x="820" y="2295"/>
                      <a:pt x="1" y="7848"/>
                      <a:pt x="1" y="7848"/>
                    </a:cubicBezTo>
                    <a:cubicBezTo>
                      <a:pt x="544" y="8341"/>
                      <a:pt x="1381" y="8798"/>
                      <a:pt x="2284" y="9202"/>
                    </a:cubicBezTo>
                    <a:cubicBezTo>
                      <a:pt x="3182" y="6670"/>
                      <a:pt x="3638" y="2390"/>
                      <a:pt x="3749" y="1243"/>
                    </a:cubicBezTo>
                    <a:cubicBezTo>
                      <a:pt x="3766" y="1057"/>
                      <a:pt x="3775" y="950"/>
                      <a:pt x="3775" y="950"/>
                    </a:cubicBezTo>
                    <a:cubicBezTo>
                      <a:pt x="1981" y="293"/>
                      <a:pt x="843" y="0"/>
                      <a:pt x="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30"/>
              <p:cNvSpPr/>
              <p:nvPr/>
            </p:nvSpPr>
            <p:spPr>
              <a:xfrm>
                <a:off x="1263050" y="2633650"/>
                <a:ext cx="14732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6932" extrusionOk="0">
                    <a:moveTo>
                      <a:pt x="3165" y="0"/>
                    </a:moveTo>
                    <a:cubicBezTo>
                      <a:pt x="2119" y="2394"/>
                      <a:pt x="1" y="4968"/>
                      <a:pt x="1" y="4968"/>
                    </a:cubicBezTo>
                    <a:cubicBezTo>
                      <a:pt x="1575" y="5544"/>
                      <a:pt x="3119" y="6200"/>
                      <a:pt x="4627" y="6931"/>
                    </a:cubicBezTo>
                    <a:cubicBezTo>
                      <a:pt x="4538" y="5031"/>
                      <a:pt x="5492" y="2243"/>
                      <a:pt x="5893" y="1167"/>
                    </a:cubicBezTo>
                    <a:cubicBezTo>
                      <a:pt x="5098" y="780"/>
                      <a:pt x="4146" y="353"/>
                      <a:pt x="31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30"/>
              <p:cNvSpPr/>
              <p:nvPr/>
            </p:nvSpPr>
            <p:spPr>
              <a:xfrm>
                <a:off x="1225825" y="2757850"/>
                <a:ext cx="152925" cy="230150"/>
              </a:xfrm>
              <a:custGeom>
                <a:avLst/>
                <a:gdLst/>
                <a:ahLst/>
                <a:cxnLst/>
                <a:rect l="l" t="t" r="r" b="b"/>
                <a:pathLst>
                  <a:path w="6117" h="9206" extrusionOk="0">
                    <a:moveTo>
                      <a:pt x="1490" y="0"/>
                    </a:moveTo>
                    <a:cubicBezTo>
                      <a:pt x="1490" y="0"/>
                      <a:pt x="1481" y="108"/>
                      <a:pt x="1464" y="293"/>
                    </a:cubicBezTo>
                    <a:cubicBezTo>
                      <a:pt x="1353" y="1441"/>
                      <a:pt x="897" y="5720"/>
                      <a:pt x="0" y="8252"/>
                    </a:cubicBezTo>
                    <a:cubicBezTo>
                      <a:pt x="845" y="8627"/>
                      <a:pt x="1746" y="8953"/>
                      <a:pt x="2519" y="9206"/>
                    </a:cubicBezTo>
                    <a:cubicBezTo>
                      <a:pt x="2910" y="8208"/>
                      <a:pt x="4360" y="4632"/>
                      <a:pt x="5951" y="2210"/>
                    </a:cubicBezTo>
                    <a:cubicBezTo>
                      <a:pt x="6007" y="2127"/>
                      <a:pt x="6061" y="2044"/>
                      <a:pt x="6116" y="1963"/>
                    </a:cubicBezTo>
                    <a:cubicBezTo>
                      <a:pt x="4608" y="1232"/>
                      <a:pt x="3064" y="576"/>
                      <a:pt x="14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30"/>
              <p:cNvSpPr/>
              <p:nvPr/>
            </p:nvSpPr>
            <p:spPr>
              <a:xfrm>
                <a:off x="1248850" y="2647625"/>
                <a:ext cx="81050" cy="90900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3636" extrusionOk="0">
                    <a:moveTo>
                      <a:pt x="2195" y="1"/>
                    </a:moveTo>
                    <a:cubicBezTo>
                      <a:pt x="2163" y="1"/>
                      <a:pt x="2130" y="2"/>
                      <a:pt x="2095" y="5"/>
                    </a:cubicBezTo>
                    <a:cubicBezTo>
                      <a:pt x="1872" y="27"/>
                      <a:pt x="1734" y="167"/>
                      <a:pt x="1612" y="345"/>
                    </a:cubicBezTo>
                    <a:cubicBezTo>
                      <a:pt x="1404" y="648"/>
                      <a:pt x="1217" y="952"/>
                      <a:pt x="980" y="1235"/>
                    </a:cubicBezTo>
                    <a:cubicBezTo>
                      <a:pt x="689" y="1587"/>
                      <a:pt x="378" y="1930"/>
                      <a:pt x="171" y="2342"/>
                    </a:cubicBezTo>
                    <a:cubicBezTo>
                      <a:pt x="74" y="2535"/>
                      <a:pt x="0" y="2753"/>
                      <a:pt x="32" y="2970"/>
                    </a:cubicBezTo>
                    <a:cubicBezTo>
                      <a:pt x="85" y="3317"/>
                      <a:pt x="414" y="3578"/>
                      <a:pt x="761" y="3626"/>
                    </a:cubicBezTo>
                    <a:cubicBezTo>
                      <a:pt x="810" y="3633"/>
                      <a:pt x="859" y="3636"/>
                      <a:pt x="908" y="3636"/>
                    </a:cubicBezTo>
                    <a:cubicBezTo>
                      <a:pt x="1206" y="3636"/>
                      <a:pt x="1500" y="3514"/>
                      <a:pt x="1748" y="3343"/>
                    </a:cubicBezTo>
                    <a:cubicBezTo>
                      <a:pt x="2114" y="3091"/>
                      <a:pt x="2397" y="2735"/>
                      <a:pt x="2645" y="2366"/>
                    </a:cubicBezTo>
                    <a:cubicBezTo>
                      <a:pt x="2853" y="2055"/>
                      <a:pt x="3044" y="1723"/>
                      <a:pt x="3116" y="1356"/>
                    </a:cubicBezTo>
                    <a:cubicBezTo>
                      <a:pt x="3242" y="718"/>
                      <a:pt x="2895" y="1"/>
                      <a:pt x="2195" y="1"/>
                    </a:cubicBezTo>
                    <a:close/>
                  </a:path>
                </a:pathLst>
              </a:custGeom>
              <a:solidFill>
                <a:srgbClr val="FFFFFF">
                  <a:alpha val="26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30"/>
              <p:cNvSpPr/>
              <p:nvPr/>
            </p:nvSpPr>
            <p:spPr>
              <a:xfrm>
                <a:off x="1167850" y="2930175"/>
                <a:ext cx="171650" cy="74650"/>
              </a:xfrm>
              <a:custGeom>
                <a:avLst/>
                <a:gdLst/>
                <a:ahLst/>
                <a:cxnLst/>
                <a:rect l="l" t="t" r="r" b="b"/>
                <a:pathLst>
                  <a:path w="6866" h="2986" extrusionOk="0">
                    <a:moveTo>
                      <a:pt x="56" y="1"/>
                    </a:moveTo>
                    <a:cubicBezTo>
                      <a:pt x="44" y="1"/>
                      <a:pt x="38" y="3"/>
                      <a:pt x="36" y="7"/>
                    </a:cubicBezTo>
                    <a:cubicBezTo>
                      <a:pt x="0" y="261"/>
                      <a:pt x="797" y="776"/>
                      <a:pt x="1853" y="1300"/>
                    </a:cubicBezTo>
                    <a:cubicBezTo>
                      <a:pt x="2041" y="1396"/>
                      <a:pt x="2237" y="1491"/>
                      <a:pt x="2440" y="1587"/>
                    </a:cubicBezTo>
                    <a:cubicBezTo>
                      <a:pt x="2692" y="1701"/>
                      <a:pt x="2949" y="1818"/>
                      <a:pt x="3212" y="1930"/>
                    </a:cubicBezTo>
                    <a:cubicBezTo>
                      <a:pt x="3403" y="2010"/>
                      <a:pt x="3591" y="2087"/>
                      <a:pt x="3781" y="2164"/>
                    </a:cubicBezTo>
                    <a:cubicBezTo>
                      <a:pt x="3870" y="2201"/>
                      <a:pt x="3962" y="2237"/>
                      <a:pt x="4054" y="2271"/>
                    </a:cubicBezTo>
                    <a:cubicBezTo>
                      <a:pt x="4231" y="2343"/>
                      <a:pt x="4403" y="2407"/>
                      <a:pt x="4575" y="2468"/>
                    </a:cubicBezTo>
                    <a:cubicBezTo>
                      <a:pt x="5427" y="2777"/>
                      <a:pt x="6169" y="2986"/>
                      <a:pt x="6545" y="2986"/>
                    </a:cubicBezTo>
                    <a:cubicBezTo>
                      <a:pt x="6683" y="2986"/>
                      <a:pt x="6772" y="2958"/>
                      <a:pt x="6799" y="2895"/>
                    </a:cubicBezTo>
                    <a:cubicBezTo>
                      <a:pt x="6865" y="2739"/>
                      <a:pt x="5980" y="2287"/>
                      <a:pt x="4826" y="1789"/>
                    </a:cubicBezTo>
                    <a:cubicBezTo>
                      <a:pt x="4685" y="1726"/>
                      <a:pt x="4539" y="1663"/>
                      <a:pt x="4390" y="1602"/>
                    </a:cubicBezTo>
                    <a:cubicBezTo>
                      <a:pt x="4193" y="1518"/>
                      <a:pt x="3994" y="1433"/>
                      <a:pt x="3789" y="1348"/>
                    </a:cubicBezTo>
                    <a:cubicBezTo>
                      <a:pt x="3619" y="1282"/>
                      <a:pt x="3451" y="1214"/>
                      <a:pt x="3285" y="1148"/>
                    </a:cubicBezTo>
                    <a:cubicBezTo>
                      <a:pt x="3058" y="1057"/>
                      <a:pt x="2833" y="967"/>
                      <a:pt x="2612" y="885"/>
                    </a:cubicBezTo>
                    <a:cubicBezTo>
                      <a:pt x="2432" y="815"/>
                      <a:pt x="2257" y="746"/>
                      <a:pt x="2087" y="681"/>
                    </a:cubicBezTo>
                    <a:cubicBezTo>
                      <a:pt x="1038" y="287"/>
                      <a:pt x="195" y="1"/>
                      <a:pt x="56" y="1"/>
                    </a:cubicBezTo>
                    <a:close/>
                  </a:path>
                </a:pathLst>
              </a:custGeom>
              <a:solidFill>
                <a:srgbClr val="797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30"/>
              <p:cNvSpPr/>
              <p:nvPr/>
            </p:nvSpPr>
            <p:spPr>
              <a:xfrm>
                <a:off x="1264025" y="2970200"/>
                <a:ext cx="78125" cy="294800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11792" extrusionOk="0">
                    <a:moveTo>
                      <a:pt x="541" y="0"/>
                    </a:moveTo>
                    <a:cubicBezTo>
                      <a:pt x="402" y="208"/>
                      <a:pt x="289" y="432"/>
                      <a:pt x="207" y="669"/>
                    </a:cubicBezTo>
                    <a:cubicBezTo>
                      <a:pt x="84" y="1020"/>
                      <a:pt x="18" y="1388"/>
                      <a:pt x="12" y="1759"/>
                    </a:cubicBezTo>
                    <a:cubicBezTo>
                      <a:pt x="0" y="2527"/>
                      <a:pt x="226" y="3288"/>
                      <a:pt x="579" y="3971"/>
                    </a:cubicBezTo>
                    <a:cubicBezTo>
                      <a:pt x="953" y="4697"/>
                      <a:pt x="1474" y="5351"/>
                      <a:pt x="1768" y="6113"/>
                    </a:cubicBezTo>
                    <a:cubicBezTo>
                      <a:pt x="2091" y="6944"/>
                      <a:pt x="2124" y="7871"/>
                      <a:pt x="1962" y="8751"/>
                    </a:cubicBezTo>
                    <a:cubicBezTo>
                      <a:pt x="1798" y="9630"/>
                      <a:pt x="1440" y="10463"/>
                      <a:pt x="1001" y="11242"/>
                    </a:cubicBezTo>
                    <a:cubicBezTo>
                      <a:pt x="1276" y="11542"/>
                      <a:pt x="1666" y="11754"/>
                      <a:pt x="2074" y="11791"/>
                    </a:cubicBezTo>
                    <a:cubicBezTo>
                      <a:pt x="2781" y="10847"/>
                      <a:pt x="3124" y="9652"/>
                      <a:pt x="3097" y="8472"/>
                    </a:cubicBezTo>
                    <a:cubicBezTo>
                      <a:pt x="3068" y="7294"/>
                      <a:pt x="2661" y="6132"/>
                      <a:pt x="1976" y="5173"/>
                    </a:cubicBezTo>
                    <a:cubicBezTo>
                      <a:pt x="1487" y="4486"/>
                      <a:pt x="850" y="3873"/>
                      <a:pt x="596" y="3068"/>
                    </a:cubicBezTo>
                    <a:cubicBezTo>
                      <a:pt x="373" y="2352"/>
                      <a:pt x="490" y="1596"/>
                      <a:pt x="728" y="867"/>
                    </a:cubicBezTo>
                    <a:cubicBezTo>
                      <a:pt x="800" y="636"/>
                      <a:pt x="887" y="409"/>
                      <a:pt x="979" y="187"/>
                    </a:cubicBezTo>
                    <a:cubicBezTo>
                      <a:pt x="838" y="123"/>
                      <a:pt x="692" y="60"/>
                      <a:pt x="5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30"/>
              <p:cNvSpPr/>
              <p:nvPr/>
            </p:nvSpPr>
            <p:spPr>
              <a:xfrm>
                <a:off x="1098100" y="2958850"/>
                <a:ext cx="165050" cy="404900"/>
              </a:xfrm>
              <a:custGeom>
                <a:avLst/>
                <a:gdLst/>
                <a:ahLst/>
                <a:cxnLst/>
                <a:rect l="l" t="t" r="r" b="b"/>
                <a:pathLst>
                  <a:path w="6602" h="16196" extrusionOk="0">
                    <a:moveTo>
                      <a:pt x="6073" y="1"/>
                    </a:moveTo>
                    <a:cubicBezTo>
                      <a:pt x="6086" y="263"/>
                      <a:pt x="6062" y="526"/>
                      <a:pt x="6002" y="783"/>
                    </a:cubicBezTo>
                    <a:cubicBezTo>
                      <a:pt x="5845" y="1481"/>
                      <a:pt x="5454" y="2152"/>
                      <a:pt x="4966" y="2688"/>
                    </a:cubicBezTo>
                    <a:cubicBezTo>
                      <a:pt x="4184" y="3549"/>
                      <a:pt x="3175" y="4163"/>
                      <a:pt x="2266" y="4888"/>
                    </a:cubicBezTo>
                    <a:cubicBezTo>
                      <a:pt x="1355" y="5610"/>
                      <a:pt x="501" y="6507"/>
                      <a:pt x="226" y="7636"/>
                    </a:cubicBezTo>
                    <a:cubicBezTo>
                      <a:pt x="1" y="8553"/>
                      <a:pt x="183" y="9523"/>
                      <a:pt x="476" y="10420"/>
                    </a:cubicBezTo>
                    <a:cubicBezTo>
                      <a:pt x="767" y="11317"/>
                      <a:pt x="1167" y="12179"/>
                      <a:pt x="1401" y="13095"/>
                    </a:cubicBezTo>
                    <a:cubicBezTo>
                      <a:pt x="1629" y="14010"/>
                      <a:pt x="1678" y="15013"/>
                      <a:pt x="1273" y="15869"/>
                    </a:cubicBezTo>
                    <a:cubicBezTo>
                      <a:pt x="1550" y="16039"/>
                      <a:pt x="1955" y="16124"/>
                      <a:pt x="2275" y="16196"/>
                    </a:cubicBezTo>
                    <a:cubicBezTo>
                      <a:pt x="2822" y="15375"/>
                      <a:pt x="2899" y="14282"/>
                      <a:pt x="2773" y="13303"/>
                    </a:cubicBezTo>
                    <a:cubicBezTo>
                      <a:pt x="2647" y="12324"/>
                      <a:pt x="2312" y="11387"/>
                      <a:pt x="2053" y="10436"/>
                    </a:cubicBezTo>
                    <a:cubicBezTo>
                      <a:pt x="1791" y="9486"/>
                      <a:pt x="1599" y="8490"/>
                      <a:pt x="1763" y="7517"/>
                    </a:cubicBezTo>
                    <a:cubicBezTo>
                      <a:pt x="1923" y="6603"/>
                      <a:pt x="2387" y="5768"/>
                      <a:pt x="3079" y="5149"/>
                    </a:cubicBezTo>
                    <a:cubicBezTo>
                      <a:pt x="3749" y="4557"/>
                      <a:pt x="4603" y="4196"/>
                      <a:pt x="5270" y="3597"/>
                    </a:cubicBezTo>
                    <a:cubicBezTo>
                      <a:pt x="6003" y="2939"/>
                      <a:pt x="6462" y="1995"/>
                      <a:pt x="6570" y="1017"/>
                    </a:cubicBezTo>
                    <a:cubicBezTo>
                      <a:pt x="6599" y="745"/>
                      <a:pt x="6602" y="473"/>
                      <a:pt x="6577" y="201"/>
                    </a:cubicBezTo>
                    <a:cubicBezTo>
                      <a:pt x="6408" y="135"/>
                      <a:pt x="6240" y="67"/>
                      <a:pt x="60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30"/>
              <p:cNvSpPr/>
              <p:nvPr/>
            </p:nvSpPr>
            <p:spPr>
              <a:xfrm>
                <a:off x="1072750" y="2947150"/>
                <a:ext cx="16037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6415" h="4276" extrusionOk="0">
                    <a:moveTo>
                      <a:pt x="5891" y="1"/>
                    </a:moveTo>
                    <a:cubicBezTo>
                      <a:pt x="5816" y="210"/>
                      <a:pt x="5741" y="415"/>
                      <a:pt x="5657" y="619"/>
                    </a:cubicBezTo>
                    <a:cubicBezTo>
                      <a:pt x="5530" y="931"/>
                      <a:pt x="5390" y="1238"/>
                      <a:pt x="5221" y="1528"/>
                    </a:cubicBezTo>
                    <a:cubicBezTo>
                      <a:pt x="4878" y="2117"/>
                      <a:pt x="4408" y="2651"/>
                      <a:pt x="3807" y="2963"/>
                    </a:cubicBezTo>
                    <a:cubicBezTo>
                      <a:pt x="3303" y="3225"/>
                      <a:pt x="2726" y="3319"/>
                      <a:pt x="2158" y="3319"/>
                    </a:cubicBezTo>
                    <a:cubicBezTo>
                      <a:pt x="2133" y="3319"/>
                      <a:pt x="2108" y="3319"/>
                      <a:pt x="2082" y="3318"/>
                    </a:cubicBezTo>
                    <a:cubicBezTo>
                      <a:pt x="1491" y="3308"/>
                      <a:pt x="870" y="3186"/>
                      <a:pt x="286" y="3079"/>
                    </a:cubicBezTo>
                    <a:cubicBezTo>
                      <a:pt x="194" y="3360"/>
                      <a:pt x="95" y="3725"/>
                      <a:pt x="0" y="4004"/>
                    </a:cubicBezTo>
                    <a:cubicBezTo>
                      <a:pt x="513" y="4186"/>
                      <a:pt x="1057" y="4275"/>
                      <a:pt x="1601" y="4275"/>
                    </a:cubicBezTo>
                    <a:cubicBezTo>
                      <a:pt x="2565" y="4275"/>
                      <a:pt x="3531" y="3996"/>
                      <a:pt x="4332" y="3458"/>
                    </a:cubicBezTo>
                    <a:cubicBezTo>
                      <a:pt x="5229" y="2852"/>
                      <a:pt x="5908" y="1935"/>
                      <a:pt x="6242" y="906"/>
                    </a:cubicBezTo>
                    <a:cubicBezTo>
                      <a:pt x="6320" y="677"/>
                      <a:pt x="6377" y="443"/>
                      <a:pt x="6414" y="205"/>
                    </a:cubicBezTo>
                    <a:cubicBezTo>
                      <a:pt x="6235" y="133"/>
                      <a:pt x="6061" y="65"/>
                      <a:pt x="58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14" name="Google Shape;1414;p30"/>
          <p:cNvGrpSpPr/>
          <p:nvPr/>
        </p:nvGrpSpPr>
        <p:grpSpPr>
          <a:xfrm rot="-761402">
            <a:off x="921201" y="-381291"/>
            <a:ext cx="978640" cy="2192050"/>
            <a:chOff x="713229" y="-300459"/>
            <a:chExt cx="1250634" cy="2801290"/>
          </a:xfrm>
        </p:grpSpPr>
        <p:grpSp>
          <p:nvGrpSpPr>
            <p:cNvPr id="1415" name="Google Shape;1415;p30"/>
            <p:cNvGrpSpPr/>
            <p:nvPr/>
          </p:nvGrpSpPr>
          <p:grpSpPr>
            <a:xfrm>
              <a:off x="1359298" y="-300459"/>
              <a:ext cx="604565" cy="1206960"/>
              <a:chOff x="5188525" y="1406200"/>
              <a:chExt cx="245200" cy="489500"/>
            </a:xfrm>
          </p:grpSpPr>
          <p:sp>
            <p:nvSpPr>
              <p:cNvPr id="1416" name="Google Shape;1416;p30"/>
              <p:cNvSpPr/>
              <p:nvPr/>
            </p:nvSpPr>
            <p:spPr>
              <a:xfrm>
                <a:off x="5188525" y="1789125"/>
                <a:ext cx="69475" cy="10657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4263" fill="none" extrusionOk="0">
                    <a:moveTo>
                      <a:pt x="0" y="3408"/>
                    </a:moveTo>
                    <a:cubicBezTo>
                      <a:pt x="834" y="2299"/>
                      <a:pt x="1603" y="1111"/>
                      <a:pt x="2437" y="0"/>
                    </a:cubicBezTo>
                    <a:cubicBezTo>
                      <a:pt x="2470" y="1428"/>
                      <a:pt x="2573" y="2850"/>
                      <a:pt x="2779" y="426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30"/>
              <p:cNvSpPr/>
              <p:nvPr/>
            </p:nvSpPr>
            <p:spPr>
              <a:xfrm>
                <a:off x="5249725" y="1406200"/>
                <a:ext cx="184000" cy="383475"/>
              </a:xfrm>
              <a:custGeom>
                <a:avLst/>
                <a:gdLst/>
                <a:ahLst/>
                <a:cxnLst/>
                <a:rect l="l" t="t" r="r" b="b"/>
                <a:pathLst>
                  <a:path w="7360" h="15339" fill="none" extrusionOk="0">
                    <a:moveTo>
                      <a:pt x="0" y="15339"/>
                    </a:moveTo>
                    <a:cubicBezTo>
                      <a:pt x="2885" y="10444"/>
                      <a:pt x="5346" y="5313"/>
                      <a:pt x="7359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8" name="Google Shape;1418;p30"/>
            <p:cNvGrpSpPr/>
            <p:nvPr/>
          </p:nvGrpSpPr>
          <p:grpSpPr>
            <a:xfrm>
              <a:off x="713229" y="785756"/>
              <a:ext cx="898908" cy="1715075"/>
              <a:chOff x="1072750" y="2620650"/>
              <a:chExt cx="389475" cy="743100"/>
            </a:xfrm>
          </p:grpSpPr>
          <p:sp>
            <p:nvSpPr>
              <p:cNvPr id="1419" name="Google Shape;1419;p30"/>
              <p:cNvSpPr/>
              <p:nvPr/>
            </p:nvSpPr>
            <p:spPr>
              <a:xfrm>
                <a:off x="1376450" y="2662825"/>
                <a:ext cx="85775" cy="184775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7391" extrusionOk="0">
                    <a:moveTo>
                      <a:pt x="1357" y="0"/>
                    </a:moveTo>
                    <a:cubicBezTo>
                      <a:pt x="956" y="1076"/>
                      <a:pt x="1" y="3864"/>
                      <a:pt x="91" y="5764"/>
                    </a:cubicBezTo>
                    <a:cubicBezTo>
                      <a:pt x="1071" y="6241"/>
                      <a:pt x="2100" y="6780"/>
                      <a:pt x="3150" y="7390"/>
                    </a:cubicBezTo>
                    <a:cubicBezTo>
                      <a:pt x="3150" y="7390"/>
                      <a:pt x="2828" y="3420"/>
                      <a:pt x="3430" y="1101"/>
                    </a:cubicBezTo>
                    <a:cubicBezTo>
                      <a:pt x="3430" y="1101"/>
                      <a:pt x="2581" y="597"/>
                      <a:pt x="1357" y="0"/>
                    </a:cubicBezTo>
                    <a:close/>
                  </a:path>
                </a:pathLst>
              </a:custGeom>
              <a:solidFill>
                <a:srgbClr val="FFB2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30"/>
              <p:cNvSpPr/>
              <p:nvPr/>
            </p:nvSpPr>
            <p:spPr>
              <a:xfrm>
                <a:off x="1189750" y="2620650"/>
                <a:ext cx="152425" cy="137225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489" extrusionOk="0">
                    <a:moveTo>
                      <a:pt x="4375" y="1"/>
                    </a:moveTo>
                    <a:cubicBezTo>
                      <a:pt x="4375" y="1"/>
                      <a:pt x="2331" y="2842"/>
                      <a:pt x="1" y="4538"/>
                    </a:cubicBezTo>
                    <a:cubicBezTo>
                      <a:pt x="1" y="4538"/>
                      <a:pt x="1139" y="4831"/>
                      <a:pt x="2934" y="5487"/>
                    </a:cubicBezTo>
                    <a:lnTo>
                      <a:pt x="2934" y="5487"/>
                    </a:lnTo>
                    <a:cubicBezTo>
                      <a:pt x="2992" y="5416"/>
                      <a:pt x="5067" y="2879"/>
                      <a:pt x="6097" y="520"/>
                    </a:cubicBezTo>
                    <a:cubicBezTo>
                      <a:pt x="5524" y="315"/>
                      <a:pt x="4942" y="134"/>
                      <a:pt x="4375" y="1"/>
                    </a:cubicBezTo>
                    <a:close/>
                    <a:moveTo>
                      <a:pt x="2934" y="5487"/>
                    </a:moveTo>
                    <a:cubicBezTo>
                      <a:pt x="2933" y="5488"/>
                      <a:pt x="2933" y="5488"/>
                      <a:pt x="2933" y="5488"/>
                    </a:cubicBezTo>
                    <a:lnTo>
                      <a:pt x="2934" y="5487"/>
                    </a:lnTo>
                    <a:cubicBezTo>
                      <a:pt x="2934" y="5487"/>
                      <a:pt x="2934" y="5487"/>
                      <a:pt x="2934" y="5487"/>
                    </a:cubicBezTo>
                    <a:close/>
                  </a:path>
                </a:pathLst>
              </a:custGeom>
              <a:solidFill>
                <a:srgbClr val="F937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30"/>
              <p:cNvSpPr/>
              <p:nvPr/>
            </p:nvSpPr>
            <p:spPr>
              <a:xfrm>
                <a:off x="1288775" y="2806925"/>
                <a:ext cx="166450" cy="195650"/>
              </a:xfrm>
              <a:custGeom>
                <a:avLst/>
                <a:gdLst/>
                <a:ahLst/>
                <a:cxnLst/>
                <a:rect l="l" t="t" r="r" b="b"/>
                <a:pathLst>
                  <a:path w="6658" h="7826" extrusionOk="0">
                    <a:moveTo>
                      <a:pt x="3598" y="0"/>
                    </a:moveTo>
                    <a:cubicBezTo>
                      <a:pt x="3543" y="81"/>
                      <a:pt x="3488" y="164"/>
                      <a:pt x="3433" y="247"/>
                    </a:cubicBezTo>
                    <a:cubicBezTo>
                      <a:pt x="1842" y="2669"/>
                      <a:pt x="392" y="6245"/>
                      <a:pt x="1" y="7243"/>
                    </a:cubicBezTo>
                    <a:cubicBezTo>
                      <a:pt x="1118" y="7610"/>
                      <a:pt x="1962" y="7825"/>
                      <a:pt x="1962" y="7825"/>
                    </a:cubicBezTo>
                    <a:cubicBezTo>
                      <a:pt x="1962" y="7825"/>
                      <a:pt x="4568" y="3787"/>
                      <a:pt x="6657" y="1625"/>
                    </a:cubicBezTo>
                    <a:cubicBezTo>
                      <a:pt x="5607" y="1016"/>
                      <a:pt x="4578" y="477"/>
                      <a:pt x="3598" y="0"/>
                    </a:cubicBezTo>
                    <a:close/>
                  </a:path>
                </a:pathLst>
              </a:custGeom>
              <a:solidFill>
                <a:srgbClr val="FFB2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0"/>
              <p:cNvSpPr/>
              <p:nvPr/>
            </p:nvSpPr>
            <p:spPr>
              <a:xfrm>
                <a:off x="1168700" y="2734100"/>
                <a:ext cx="94375" cy="230050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9202" extrusionOk="0">
                    <a:moveTo>
                      <a:pt x="843" y="0"/>
                    </a:moveTo>
                    <a:cubicBezTo>
                      <a:pt x="820" y="2295"/>
                      <a:pt x="1" y="7848"/>
                      <a:pt x="1" y="7848"/>
                    </a:cubicBezTo>
                    <a:cubicBezTo>
                      <a:pt x="544" y="8341"/>
                      <a:pt x="1381" y="8798"/>
                      <a:pt x="2284" y="9202"/>
                    </a:cubicBezTo>
                    <a:cubicBezTo>
                      <a:pt x="3182" y="6670"/>
                      <a:pt x="3638" y="2390"/>
                      <a:pt x="3749" y="1243"/>
                    </a:cubicBezTo>
                    <a:cubicBezTo>
                      <a:pt x="3766" y="1057"/>
                      <a:pt x="3775" y="950"/>
                      <a:pt x="3775" y="950"/>
                    </a:cubicBezTo>
                    <a:cubicBezTo>
                      <a:pt x="1981" y="293"/>
                      <a:pt x="843" y="0"/>
                      <a:pt x="843" y="0"/>
                    </a:cubicBezTo>
                    <a:close/>
                  </a:path>
                </a:pathLst>
              </a:custGeom>
              <a:solidFill>
                <a:srgbClr val="F937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30"/>
              <p:cNvSpPr/>
              <p:nvPr/>
            </p:nvSpPr>
            <p:spPr>
              <a:xfrm>
                <a:off x="1263050" y="2633650"/>
                <a:ext cx="14732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6932" extrusionOk="0">
                    <a:moveTo>
                      <a:pt x="3165" y="0"/>
                    </a:moveTo>
                    <a:cubicBezTo>
                      <a:pt x="2119" y="2394"/>
                      <a:pt x="1" y="4968"/>
                      <a:pt x="1" y="4968"/>
                    </a:cubicBezTo>
                    <a:cubicBezTo>
                      <a:pt x="1575" y="5544"/>
                      <a:pt x="3119" y="6200"/>
                      <a:pt x="4627" y="6931"/>
                    </a:cubicBezTo>
                    <a:cubicBezTo>
                      <a:pt x="4538" y="5031"/>
                      <a:pt x="5492" y="2243"/>
                      <a:pt x="5893" y="1167"/>
                    </a:cubicBezTo>
                    <a:cubicBezTo>
                      <a:pt x="5098" y="780"/>
                      <a:pt x="4146" y="353"/>
                      <a:pt x="3165" y="0"/>
                    </a:cubicBezTo>
                    <a:close/>
                  </a:path>
                </a:pathLst>
              </a:custGeom>
              <a:solidFill>
                <a:srgbClr val="797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30"/>
              <p:cNvSpPr/>
              <p:nvPr/>
            </p:nvSpPr>
            <p:spPr>
              <a:xfrm>
                <a:off x="1225825" y="2757850"/>
                <a:ext cx="152925" cy="230150"/>
              </a:xfrm>
              <a:custGeom>
                <a:avLst/>
                <a:gdLst/>
                <a:ahLst/>
                <a:cxnLst/>
                <a:rect l="l" t="t" r="r" b="b"/>
                <a:pathLst>
                  <a:path w="6117" h="9206" extrusionOk="0">
                    <a:moveTo>
                      <a:pt x="1490" y="0"/>
                    </a:moveTo>
                    <a:cubicBezTo>
                      <a:pt x="1490" y="0"/>
                      <a:pt x="1481" y="108"/>
                      <a:pt x="1464" y="293"/>
                    </a:cubicBezTo>
                    <a:cubicBezTo>
                      <a:pt x="1353" y="1441"/>
                      <a:pt x="897" y="5720"/>
                      <a:pt x="0" y="8252"/>
                    </a:cubicBezTo>
                    <a:cubicBezTo>
                      <a:pt x="845" y="8627"/>
                      <a:pt x="1746" y="8953"/>
                      <a:pt x="2519" y="9206"/>
                    </a:cubicBezTo>
                    <a:cubicBezTo>
                      <a:pt x="2910" y="8208"/>
                      <a:pt x="4360" y="4632"/>
                      <a:pt x="5951" y="2210"/>
                    </a:cubicBezTo>
                    <a:cubicBezTo>
                      <a:pt x="6007" y="2127"/>
                      <a:pt x="6061" y="2044"/>
                      <a:pt x="6116" y="1963"/>
                    </a:cubicBezTo>
                    <a:cubicBezTo>
                      <a:pt x="4608" y="1232"/>
                      <a:pt x="3064" y="576"/>
                      <a:pt x="1490" y="0"/>
                    </a:cubicBezTo>
                    <a:close/>
                  </a:path>
                </a:pathLst>
              </a:custGeom>
              <a:solidFill>
                <a:srgbClr val="797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30"/>
              <p:cNvSpPr/>
              <p:nvPr/>
            </p:nvSpPr>
            <p:spPr>
              <a:xfrm>
                <a:off x="1248850" y="2647625"/>
                <a:ext cx="81050" cy="90900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3636" extrusionOk="0">
                    <a:moveTo>
                      <a:pt x="2195" y="1"/>
                    </a:moveTo>
                    <a:cubicBezTo>
                      <a:pt x="2163" y="1"/>
                      <a:pt x="2130" y="2"/>
                      <a:pt x="2095" y="5"/>
                    </a:cubicBezTo>
                    <a:cubicBezTo>
                      <a:pt x="1872" y="27"/>
                      <a:pt x="1734" y="167"/>
                      <a:pt x="1612" y="345"/>
                    </a:cubicBezTo>
                    <a:cubicBezTo>
                      <a:pt x="1404" y="648"/>
                      <a:pt x="1217" y="952"/>
                      <a:pt x="980" y="1235"/>
                    </a:cubicBezTo>
                    <a:cubicBezTo>
                      <a:pt x="689" y="1587"/>
                      <a:pt x="378" y="1930"/>
                      <a:pt x="171" y="2342"/>
                    </a:cubicBezTo>
                    <a:cubicBezTo>
                      <a:pt x="74" y="2535"/>
                      <a:pt x="0" y="2753"/>
                      <a:pt x="32" y="2970"/>
                    </a:cubicBezTo>
                    <a:cubicBezTo>
                      <a:pt x="85" y="3317"/>
                      <a:pt x="414" y="3578"/>
                      <a:pt x="761" y="3626"/>
                    </a:cubicBezTo>
                    <a:cubicBezTo>
                      <a:pt x="810" y="3633"/>
                      <a:pt x="859" y="3636"/>
                      <a:pt x="908" y="3636"/>
                    </a:cubicBezTo>
                    <a:cubicBezTo>
                      <a:pt x="1206" y="3636"/>
                      <a:pt x="1500" y="3514"/>
                      <a:pt x="1748" y="3343"/>
                    </a:cubicBezTo>
                    <a:cubicBezTo>
                      <a:pt x="2114" y="3091"/>
                      <a:pt x="2397" y="2735"/>
                      <a:pt x="2645" y="2366"/>
                    </a:cubicBezTo>
                    <a:cubicBezTo>
                      <a:pt x="2853" y="2055"/>
                      <a:pt x="3044" y="1723"/>
                      <a:pt x="3116" y="1356"/>
                    </a:cubicBezTo>
                    <a:cubicBezTo>
                      <a:pt x="3242" y="718"/>
                      <a:pt x="2895" y="1"/>
                      <a:pt x="2195" y="1"/>
                    </a:cubicBezTo>
                    <a:close/>
                  </a:path>
                </a:pathLst>
              </a:custGeom>
              <a:solidFill>
                <a:srgbClr val="FFFFFF">
                  <a:alpha val="26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30"/>
              <p:cNvSpPr/>
              <p:nvPr/>
            </p:nvSpPr>
            <p:spPr>
              <a:xfrm>
                <a:off x="1167850" y="2930175"/>
                <a:ext cx="171650" cy="74650"/>
              </a:xfrm>
              <a:custGeom>
                <a:avLst/>
                <a:gdLst/>
                <a:ahLst/>
                <a:cxnLst/>
                <a:rect l="l" t="t" r="r" b="b"/>
                <a:pathLst>
                  <a:path w="6866" h="2986" extrusionOk="0">
                    <a:moveTo>
                      <a:pt x="56" y="1"/>
                    </a:moveTo>
                    <a:cubicBezTo>
                      <a:pt x="44" y="1"/>
                      <a:pt x="38" y="3"/>
                      <a:pt x="36" y="7"/>
                    </a:cubicBezTo>
                    <a:cubicBezTo>
                      <a:pt x="0" y="261"/>
                      <a:pt x="797" y="776"/>
                      <a:pt x="1853" y="1300"/>
                    </a:cubicBezTo>
                    <a:cubicBezTo>
                      <a:pt x="2041" y="1396"/>
                      <a:pt x="2237" y="1491"/>
                      <a:pt x="2440" y="1587"/>
                    </a:cubicBezTo>
                    <a:cubicBezTo>
                      <a:pt x="2692" y="1701"/>
                      <a:pt x="2949" y="1818"/>
                      <a:pt x="3212" y="1930"/>
                    </a:cubicBezTo>
                    <a:cubicBezTo>
                      <a:pt x="3403" y="2010"/>
                      <a:pt x="3591" y="2087"/>
                      <a:pt x="3781" y="2164"/>
                    </a:cubicBezTo>
                    <a:cubicBezTo>
                      <a:pt x="3870" y="2201"/>
                      <a:pt x="3962" y="2237"/>
                      <a:pt x="4054" y="2271"/>
                    </a:cubicBezTo>
                    <a:cubicBezTo>
                      <a:pt x="4231" y="2343"/>
                      <a:pt x="4403" y="2407"/>
                      <a:pt x="4575" y="2468"/>
                    </a:cubicBezTo>
                    <a:cubicBezTo>
                      <a:pt x="5427" y="2777"/>
                      <a:pt x="6169" y="2986"/>
                      <a:pt x="6545" y="2986"/>
                    </a:cubicBezTo>
                    <a:cubicBezTo>
                      <a:pt x="6683" y="2986"/>
                      <a:pt x="6772" y="2958"/>
                      <a:pt x="6799" y="2895"/>
                    </a:cubicBezTo>
                    <a:cubicBezTo>
                      <a:pt x="6865" y="2739"/>
                      <a:pt x="5980" y="2287"/>
                      <a:pt x="4826" y="1789"/>
                    </a:cubicBezTo>
                    <a:cubicBezTo>
                      <a:pt x="4685" y="1726"/>
                      <a:pt x="4539" y="1663"/>
                      <a:pt x="4390" y="1602"/>
                    </a:cubicBezTo>
                    <a:cubicBezTo>
                      <a:pt x="4193" y="1518"/>
                      <a:pt x="3994" y="1433"/>
                      <a:pt x="3789" y="1348"/>
                    </a:cubicBezTo>
                    <a:cubicBezTo>
                      <a:pt x="3619" y="1282"/>
                      <a:pt x="3451" y="1214"/>
                      <a:pt x="3285" y="1148"/>
                    </a:cubicBezTo>
                    <a:cubicBezTo>
                      <a:pt x="3058" y="1057"/>
                      <a:pt x="2833" y="967"/>
                      <a:pt x="2612" y="885"/>
                    </a:cubicBezTo>
                    <a:cubicBezTo>
                      <a:pt x="2432" y="815"/>
                      <a:pt x="2257" y="746"/>
                      <a:pt x="2087" y="681"/>
                    </a:cubicBezTo>
                    <a:cubicBezTo>
                      <a:pt x="1038" y="287"/>
                      <a:pt x="195" y="1"/>
                      <a:pt x="56" y="1"/>
                    </a:cubicBezTo>
                    <a:close/>
                  </a:path>
                </a:pathLst>
              </a:custGeom>
              <a:solidFill>
                <a:srgbClr val="797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30"/>
              <p:cNvSpPr/>
              <p:nvPr/>
            </p:nvSpPr>
            <p:spPr>
              <a:xfrm>
                <a:off x="1264025" y="2970200"/>
                <a:ext cx="78125" cy="294800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11792" extrusionOk="0">
                    <a:moveTo>
                      <a:pt x="541" y="0"/>
                    </a:moveTo>
                    <a:cubicBezTo>
                      <a:pt x="402" y="208"/>
                      <a:pt x="289" y="432"/>
                      <a:pt x="207" y="669"/>
                    </a:cubicBezTo>
                    <a:cubicBezTo>
                      <a:pt x="84" y="1020"/>
                      <a:pt x="18" y="1388"/>
                      <a:pt x="12" y="1759"/>
                    </a:cubicBezTo>
                    <a:cubicBezTo>
                      <a:pt x="0" y="2527"/>
                      <a:pt x="226" y="3288"/>
                      <a:pt x="579" y="3971"/>
                    </a:cubicBezTo>
                    <a:cubicBezTo>
                      <a:pt x="953" y="4697"/>
                      <a:pt x="1474" y="5351"/>
                      <a:pt x="1768" y="6113"/>
                    </a:cubicBezTo>
                    <a:cubicBezTo>
                      <a:pt x="2091" y="6944"/>
                      <a:pt x="2124" y="7871"/>
                      <a:pt x="1962" y="8751"/>
                    </a:cubicBezTo>
                    <a:cubicBezTo>
                      <a:pt x="1798" y="9630"/>
                      <a:pt x="1440" y="10463"/>
                      <a:pt x="1001" y="11242"/>
                    </a:cubicBezTo>
                    <a:cubicBezTo>
                      <a:pt x="1276" y="11542"/>
                      <a:pt x="1666" y="11754"/>
                      <a:pt x="2074" y="11791"/>
                    </a:cubicBezTo>
                    <a:cubicBezTo>
                      <a:pt x="2781" y="10847"/>
                      <a:pt x="3124" y="9652"/>
                      <a:pt x="3097" y="8472"/>
                    </a:cubicBezTo>
                    <a:cubicBezTo>
                      <a:pt x="3068" y="7294"/>
                      <a:pt x="2661" y="6132"/>
                      <a:pt x="1976" y="5173"/>
                    </a:cubicBezTo>
                    <a:cubicBezTo>
                      <a:pt x="1487" y="4486"/>
                      <a:pt x="850" y="3873"/>
                      <a:pt x="596" y="3068"/>
                    </a:cubicBezTo>
                    <a:cubicBezTo>
                      <a:pt x="373" y="2352"/>
                      <a:pt x="490" y="1596"/>
                      <a:pt x="728" y="867"/>
                    </a:cubicBezTo>
                    <a:cubicBezTo>
                      <a:pt x="800" y="636"/>
                      <a:pt x="887" y="409"/>
                      <a:pt x="979" y="187"/>
                    </a:cubicBezTo>
                    <a:cubicBezTo>
                      <a:pt x="838" y="123"/>
                      <a:pt x="692" y="60"/>
                      <a:pt x="541" y="0"/>
                    </a:cubicBezTo>
                    <a:close/>
                  </a:path>
                </a:pathLst>
              </a:custGeom>
              <a:solidFill>
                <a:srgbClr val="797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30"/>
              <p:cNvSpPr/>
              <p:nvPr/>
            </p:nvSpPr>
            <p:spPr>
              <a:xfrm>
                <a:off x="1098100" y="2958850"/>
                <a:ext cx="165050" cy="404900"/>
              </a:xfrm>
              <a:custGeom>
                <a:avLst/>
                <a:gdLst/>
                <a:ahLst/>
                <a:cxnLst/>
                <a:rect l="l" t="t" r="r" b="b"/>
                <a:pathLst>
                  <a:path w="6602" h="16196" extrusionOk="0">
                    <a:moveTo>
                      <a:pt x="6073" y="1"/>
                    </a:moveTo>
                    <a:cubicBezTo>
                      <a:pt x="6086" y="263"/>
                      <a:pt x="6062" y="526"/>
                      <a:pt x="6002" y="783"/>
                    </a:cubicBezTo>
                    <a:cubicBezTo>
                      <a:pt x="5845" y="1481"/>
                      <a:pt x="5454" y="2152"/>
                      <a:pt x="4966" y="2688"/>
                    </a:cubicBezTo>
                    <a:cubicBezTo>
                      <a:pt x="4184" y="3549"/>
                      <a:pt x="3175" y="4163"/>
                      <a:pt x="2266" y="4888"/>
                    </a:cubicBezTo>
                    <a:cubicBezTo>
                      <a:pt x="1355" y="5610"/>
                      <a:pt x="501" y="6507"/>
                      <a:pt x="226" y="7636"/>
                    </a:cubicBezTo>
                    <a:cubicBezTo>
                      <a:pt x="1" y="8553"/>
                      <a:pt x="183" y="9523"/>
                      <a:pt x="476" y="10420"/>
                    </a:cubicBezTo>
                    <a:cubicBezTo>
                      <a:pt x="767" y="11317"/>
                      <a:pt x="1167" y="12179"/>
                      <a:pt x="1401" y="13095"/>
                    </a:cubicBezTo>
                    <a:cubicBezTo>
                      <a:pt x="1629" y="14010"/>
                      <a:pt x="1678" y="15013"/>
                      <a:pt x="1273" y="15869"/>
                    </a:cubicBezTo>
                    <a:cubicBezTo>
                      <a:pt x="1550" y="16039"/>
                      <a:pt x="1955" y="16124"/>
                      <a:pt x="2275" y="16196"/>
                    </a:cubicBezTo>
                    <a:cubicBezTo>
                      <a:pt x="2822" y="15375"/>
                      <a:pt x="2899" y="14282"/>
                      <a:pt x="2773" y="13303"/>
                    </a:cubicBezTo>
                    <a:cubicBezTo>
                      <a:pt x="2647" y="12324"/>
                      <a:pt x="2312" y="11387"/>
                      <a:pt x="2053" y="10436"/>
                    </a:cubicBezTo>
                    <a:cubicBezTo>
                      <a:pt x="1791" y="9486"/>
                      <a:pt x="1599" y="8490"/>
                      <a:pt x="1763" y="7517"/>
                    </a:cubicBezTo>
                    <a:cubicBezTo>
                      <a:pt x="1923" y="6603"/>
                      <a:pt x="2387" y="5768"/>
                      <a:pt x="3079" y="5149"/>
                    </a:cubicBezTo>
                    <a:cubicBezTo>
                      <a:pt x="3749" y="4557"/>
                      <a:pt x="4603" y="4196"/>
                      <a:pt x="5270" y="3597"/>
                    </a:cubicBezTo>
                    <a:cubicBezTo>
                      <a:pt x="6003" y="2939"/>
                      <a:pt x="6462" y="1995"/>
                      <a:pt x="6570" y="1017"/>
                    </a:cubicBezTo>
                    <a:cubicBezTo>
                      <a:pt x="6599" y="745"/>
                      <a:pt x="6602" y="473"/>
                      <a:pt x="6577" y="201"/>
                    </a:cubicBezTo>
                    <a:cubicBezTo>
                      <a:pt x="6408" y="135"/>
                      <a:pt x="6240" y="67"/>
                      <a:pt x="6073" y="1"/>
                    </a:cubicBezTo>
                    <a:close/>
                  </a:path>
                </a:pathLst>
              </a:custGeom>
              <a:solidFill>
                <a:srgbClr val="F937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30"/>
              <p:cNvSpPr/>
              <p:nvPr/>
            </p:nvSpPr>
            <p:spPr>
              <a:xfrm>
                <a:off x="1072750" y="2947150"/>
                <a:ext cx="16037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6415" h="4276" extrusionOk="0">
                    <a:moveTo>
                      <a:pt x="5891" y="1"/>
                    </a:moveTo>
                    <a:cubicBezTo>
                      <a:pt x="5816" y="210"/>
                      <a:pt x="5741" y="415"/>
                      <a:pt x="5657" y="619"/>
                    </a:cubicBezTo>
                    <a:cubicBezTo>
                      <a:pt x="5530" y="931"/>
                      <a:pt x="5390" y="1238"/>
                      <a:pt x="5221" y="1528"/>
                    </a:cubicBezTo>
                    <a:cubicBezTo>
                      <a:pt x="4878" y="2117"/>
                      <a:pt x="4408" y="2651"/>
                      <a:pt x="3807" y="2963"/>
                    </a:cubicBezTo>
                    <a:cubicBezTo>
                      <a:pt x="3303" y="3225"/>
                      <a:pt x="2726" y="3319"/>
                      <a:pt x="2158" y="3319"/>
                    </a:cubicBezTo>
                    <a:cubicBezTo>
                      <a:pt x="2133" y="3319"/>
                      <a:pt x="2108" y="3319"/>
                      <a:pt x="2082" y="3318"/>
                    </a:cubicBezTo>
                    <a:cubicBezTo>
                      <a:pt x="1491" y="3308"/>
                      <a:pt x="870" y="3186"/>
                      <a:pt x="286" y="3079"/>
                    </a:cubicBezTo>
                    <a:cubicBezTo>
                      <a:pt x="194" y="3360"/>
                      <a:pt x="95" y="3725"/>
                      <a:pt x="0" y="4004"/>
                    </a:cubicBezTo>
                    <a:cubicBezTo>
                      <a:pt x="513" y="4186"/>
                      <a:pt x="1057" y="4275"/>
                      <a:pt x="1601" y="4275"/>
                    </a:cubicBezTo>
                    <a:cubicBezTo>
                      <a:pt x="2565" y="4275"/>
                      <a:pt x="3531" y="3996"/>
                      <a:pt x="4332" y="3458"/>
                    </a:cubicBezTo>
                    <a:cubicBezTo>
                      <a:pt x="5229" y="2852"/>
                      <a:pt x="5908" y="1935"/>
                      <a:pt x="6242" y="906"/>
                    </a:cubicBezTo>
                    <a:cubicBezTo>
                      <a:pt x="6320" y="677"/>
                      <a:pt x="6377" y="443"/>
                      <a:pt x="6414" y="205"/>
                    </a:cubicBezTo>
                    <a:cubicBezTo>
                      <a:pt x="6235" y="133"/>
                      <a:pt x="6061" y="65"/>
                      <a:pt x="5891" y="1"/>
                    </a:cubicBezTo>
                    <a:close/>
                  </a:path>
                </a:pathLst>
              </a:custGeom>
              <a:solidFill>
                <a:srgbClr val="FFB2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0" name="Google Shape;1430;p30"/>
          <p:cNvGrpSpPr/>
          <p:nvPr/>
        </p:nvGrpSpPr>
        <p:grpSpPr>
          <a:xfrm rot="-258417">
            <a:off x="570755" y="3764259"/>
            <a:ext cx="1624882" cy="1010042"/>
            <a:chOff x="1647800" y="1122950"/>
            <a:chExt cx="790850" cy="491600"/>
          </a:xfrm>
        </p:grpSpPr>
        <p:sp>
          <p:nvSpPr>
            <p:cNvPr id="1431" name="Google Shape;1431;p30"/>
            <p:cNvSpPr/>
            <p:nvPr/>
          </p:nvSpPr>
          <p:spPr>
            <a:xfrm>
              <a:off x="1810575" y="1122950"/>
              <a:ext cx="439950" cy="297400"/>
            </a:xfrm>
            <a:custGeom>
              <a:avLst/>
              <a:gdLst/>
              <a:ahLst/>
              <a:cxnLst/>
              <a:rect l="l" t="t" r="r" b="b"/>
              <a:pathLst>
                <a:path w="17598" h="11896" extrusionOk="0">
                  <a:moveTo>
                    <a:pt x="10807" y="1"/>
                  </a:moveTo>
                  <a:cubicBezTo>
                    <a:pt x="10805" y="1"/>
                    <a:pt x="10802" y="1"/>
                    <a:pt x="10800" y="1"/>
                  </a:cubicBezTo>
                  <a:cubicBezTo>
                    <a:pt x="10698" y="4"/>
                    <a:pt x="10609" y="80"/>
                    <a:pt x="10612" y="188"/>
                  </a:cubicBezTo>
                  <a:cubicBezTo>
                    <a:pt x="10616" y="370"/>
                    <a:pt x="10619" y="553"/>
                    <a:pt x="10624" y="736"/>
                  </a:cubicBezTo>
                  <a:cubicBezTo>
                    <a:pt x="10474" y="668"/>
                    <a:pt x="10326" y="599"/>
                    <a:pt x="10179" y="532"/>
                  </a:cubicBezTo>
                  <a:cubicBezTo>
                    <a:pt x="10146" y="517"/>
                    <a:pt x="10114" y="507"/>
                    <a:pt x="10081" y="507"/>
                  </a:cubicBezTo>
                  <a:cubicBezTo>
                    <a:pt x="10065" y="507"/>
                    <a:pt x="10049" y="510"/>
                    <a:pt x="10032" y="515"/>
                  </a:cubicBezTo>
                  <a:cubicBezTo>
                    <a:pt x="9985" y="528"/>
                    <a:pt x="9945" y="558"/>
                    <a:pt x="9922" y="601"/>
                  </a:cubicBezTo>
                  <a:cubicBezTo>
                    <a:pt x="9877" y="683"/>
                    <a:pt x="9893" y="812"/>
                    <a:pt x="9989" y="855"/>
                  </a:cubicBezTo>
                  <a:cubicBezTo>
                    <a:pt x="10061" y="889"/>
                    <a:pt x="10133" y="922"/>
                    <a:pt x="10205" y="954"/>
                  </a:cubicBezTo>
                  <a:cubicBezTo>
                    <a:pt x="8724" y="1175"/>
                    <a:pt x="7099" y="1620"/>
                    <a:pt x="5890" y="2042"/>
                  </a:cubicBezTo>
                  <a:cubicBezTo>
                    <a:pt x="5898" y="1993"/>
                    <a:pt x="5905" y="1943"/>
                    <a:pt x="5911" y="1894"/>
                  </a:cubicBezTo>
                  <a:cubicBezTo>
                    <a:pt x="5920" y="1842"/>
                    <a:pt x="5921" y="1798"/>
                    <a:pt x="5892" y="1750"/>
                  </a:cubicBezTo>
                  <a:cubicBezTo>
                    <a:pt x="5868" y="1707"/>
                    <a:pt x="5828" y="1677"/>
                    <a:pt x="5780" y="1664"/>
                  </a:cubicBezTo>
                  <a:cubicBezTo>
                    <a:pt x="5767" y="1661"/>
                    <a:pt x="5753" y="1660"/>
                    <a:pt x="5738" y="1660"/>
                  </a:cubicBezTo>
                  <a:cubicBezTo>
                    <a:pt x="5656" y="1660"/>
                    <a:pt x="5563" y="1706"/>
                    <a:pt x="5551" y="1795"/>
                  </a:cubicBezTo>
                  <a:cubicBezTo>
                    <a:pt x="5534" y="1924"/>
                    <a:pt x="5515" y="2056"/>
                    <a:pt x="5496" y="2185"/>
                  </a:cubicBezTo>
                  <a:cubicBezTo>
                    <a:pt x="5482" y="2189"/>
                    <a:pt x="5465" y="2195"/>
                    <a:pt x="5449" y="2201"/>
                  </a:cubicBezTo>
                  <a:cubicBezTo>
                    <a:pt x="5238" y="2009"/>
                    <a:pt x="5024" y="1813"/>
                    <a:pt x="4813" y="1620"/>
                  </a:cubicBezTo>
                  <a:cubicBezTo>
                    <a:pt x="4775" y="1585"/>
                    <a:pt x="4724" y="1566"/>
                    <a:pt x="4674" y="1566"/>
                  </a:cubicBezTo>
                  <a:cubicBezTo>
                    <a:pt x="4628" y="1566"/>
                    <a:pt x="4582" y="1582"/>
                    <a:pt x="4548" y="1620"/>
                  </a:cubicBezTo>
                  <a:cubicBezTo>
                    <a:pt x="4482" y="1693"/>
                    <a:pt x="4470" y="1813"/>
                    <a:pt x="4548" y="1884"/>
                  </a:cubicBezTo>
                  <a:cubicBezTo>
                    <a:pt x="4720" y="2040"/>
                    <a:pt x="4889" y="2198"/>
                    <a:pt x="5062" y="2353"/>
                  </a:cubicBezTo>
                  <a:cubicBezTo>
                    <a:pt x="4683" y="2508"/>
                    <a:pt x="4389" y="2650"/>
                    <a:pt x="4221" y="2763"/>
                  </a:cubicBezTo>
                  <a:cubicBezTo>
                    <a:pt x="3595" y="3182"/>
                    <a:pt x="2481" y="5138"/>
                    <a:pt x="1546" y="7263"/>
                  </a:cubicBezTo>
                  <a:cubicBezTo>
                    <a:pt x="1509" y="7175"/>
                    <a:pt x="1473" y="7084"/>
                    <a:pt x="1435" y="6997"/>
                  </a:cubicBezTo>
                  <a:cubicBezTo>
                    <a:pt x="1414" y="6949"/>
                    <a:pt x="1394" y="6910"/>
                    <a:pt x="1349" y="6885"/>
                  </a:cubicBezTo>
                  <a:cubicBezTo>
                    <a:pt x="1320" y="6868"/>
                    <a:pt x="1288" y="6859"/>
                    <a:pt x="1255" y="6859"/>
                  </a:cubicBezTo>
                  <a:cubicBezTo>
                    <a:pt x="1239" y="6859"/>
                    <a:pt x="1222" y="6862"/>
                    <a:pt x="1206" y="6866"/>
                  </a:cubicBezTo>
                  <a:cubicBezTo>
                    <a:pt x="1158" y="6879"/>
                    <a:pt x="1118" y="6910"/>
                    <a:pt x="1094" y="6952"/>
                  </a:cubicBezTo>
                  <a:cubicBezTo>
                    <a:pt x="1071" y="6992"/>
                    <a:pt x="1057" y="7051"/>
                    <a:pt x="1075" y="7096"/>
                  </a:cubicBezTo>
                  <a:cubicBezTo>
                    <a:pt x="1163" y="7311"/>
                    <a:pt x="1253" y="7525"/>
                    <a:pt x="1341" y="7740"/>
                  </a:cubicBezTo>
                  <a:cubicBezTo>
                    <a:pt x="1339" y="7746"/>
                    <a:pt x="1338" y="7751"/>
                    <a:pt x="1335" y="7756"/>
                  </a:cubicBezTo>
                  <a:cubicBezTo>
                    <a:pt x="1170" y="7766"/>
                    <a:pt x="1008" y="7777"/>
                    <a:pt x="846" y="7786"/>
                  </a:cubicBezTo>
                  <a:cubicBezTo>
                    <a:pt x="748" y="7794"/>
                    <a:pt x="652" y="7869"/>
                    <a:pt x="658" y="7974"/>
                  </a:cubicBezTo>
                  <a:cubicBezTo>
                    <a:pt x="662" y="8068"/>
                    <a:pt x="734" y="8161"/>
                    <a:pt x="834" y="8161"/>
                  </a:cubicBezTo>
                  <a:cubicBezTo>
                    <a:pt x="838" y="8161"/>
                    <a:pt x="842" y="8161"/>
                    <a:pt x="846" y="8160"/>
                  </a:cubicBezTo>
                  <a:cubicBezTo>
                    <a:pt x="955" y="8155"/>
                    <a:pt x="1067" y="8147"/>
                    <a:pt x="1174" y="8140"/>
                  </a:cubicBezTo>
                  <a:lnTo>
                    <a:pt x="1174" y="8140"/>
                  </a:lnTo>
                  <a:cubicBezTo>
                    <a:pt x="1064" y="8410"/>
                    <a:pt x="960" y="8677"/>
                    <a:pt x="861" y="8942"/>
                  </a:cubicBezTo>
                  <a:cubicBezTo>
                    <a:pt x="785" y="9145"/>
                    <a:pt x="714" y="9344"/>
                    <a:pt x="645" y="9542"/>
                  </a:cubicBezTo>
                  <a:cubicBezTo>
                    <a:pt x="551" y="9488"/>
                    <a:pt x="458" y="9435"/>
                    <a:pt x="363" y="9380"/>
                  </a:cubicBezTo>
                  <a:cubicBezTo>
                    <a:pt x="335" y="9364"/>
                    <a:pt x="302" y="9357"/>
                    <a:pt x="270" y="9357"/>
                  </a:cubicBezTo>
                  <a:cubicBezTo>
                    <a:pt x="204" y="9357"/>
                    <a:pt x="139" y="9388"/>
                    <a:pt x="108" y="9448"/>
                  </a:cubicBezTo>
                  <a:cubicBezTo>
                    <a:pt x="61" y="9538"/>
                    <a:pt x="84" y="9651"/>
                    <a:pt x="175" y="9704"/>
                  </a:cubicBezTo>
                  <a:cubicBezTo>
                    <a:pt x="290" y="9770"/>
                    <a:pt x="406" y="9838"/>
                    <a:pt x="523" y="9902"/>
                  </a:cubicBezTo>
                  <a:cubicBezTo>
                    <a:pt x="277" y="10643"/>
                    <a:pt x="92" y="11329"/>
                    <a:pt x="0" y="11896"/>
                  </a:cubicBezTo>
                  <a:lnTo>
                    <a:pt x="17491" y="11099"/>
                  </a:lnTo>
                  <a:cubicBezTo>
                    <a:pt x="17590" y="10664"/>
                    <a:pt x="17364" y="9492"/>
                    <a:pt x="16956" y="8093"/>
                  </a:cubicBezTo>
                  <a:cubicBezTo>
                    <a:pt x="16854" y="7747"/>
                    <a:pt x="16742" y="7387"/>
                    <a:pt x="16620" y="7021"/>
                  </a:cubicBezTo>
                  <a:lnTo>
                    <a:pt x="16620" y="7021"/>
                  </a:lnTo>
                  <a:lnTo>
                    <a:pt x="17412" y="7120"/>
                  </a:lnTo>
                  <a:cubicBezTo>
                    <a:pt x="17416" y="7120"/>
                    <a:pt x="17420" y="7121"/>
                    <a:pt x="17424" y="7121"/>
                  </a:cubicBezTo>
                  <a:cubicBezTo>
                    <a:pt x="17465" y="7121"/>
                    <a:pt x="17518" y="7093"/>
                    <a:pt x="17540" y="7064"/>
                  </a:cubicBezTo>
                  <a:cubicBezTo>
                    <a:pt x="17576" y="7028"/>
                    <a:pt x="17596" y="6981"/>
                    <a:pt x="17598" y="6931"/>
                  </a:cubicBezTo>
                  <a:cubicBezTo>
                    <a:pt x="17596" y="6882"/>
                    <a:pt x="17576" y="6833"/>
                    <a:pt x="17540" y="6799"/>
                  </a:cubicBezTo>
                  <a:cubicBezTo>
                    <a:pt x="17503" y="6763"/>
                    <a:pt x="17463" y="6753"/>
                    <a:pt x="17410" y="6744"/>
                  </a:cubicBezTo>
                  <a:lnTo>
                    <a:pt x="16597" y="6642"/>
                  </a:lnTo>
                  <a:cubicBezTo>
                    <a:pt x="16594" y="6642"/>
                    <a:pt x="16590" y="6641"/>
                    <a:pt x="16587" y="6641"/>
                  </a:cubicBezTo>
                  <a:cubicBezTo>
                    <a:pt x="16559" y="6641"/>
                    <a:pt x="16527" y="6656"/>
                    <a:pt x="16500" y="6671"/>
                  </a:cubicBezTo>
                  <a:cubicBezTo>
                    <a:pt x="16435" y="6484"/>
                    <a:pt x="16369" y="6295"/>
                    <a:pt x="16300" y="6107"/>
                  </a:cubicBezTo>
                  <a:cubicBezTo>
                    <a:pt x="16381" y="6042"/>
                    <a:pt x="16460" y="5978"/>
                    <a:pt x="16540" y="5913"/>
                  </a:cubicBezTo>
                  <a:cubicBezTo>
                    <a:pt x="16616" y="5851"/>
                    <a:pt x="16609" y="5714"/>
                    <a:pt x="16540" y="5649"/>
                  </a:cubicBezTo>
                  <a:cubicBezTo>
                    <a:pt x="16501" y="5613"/>
                    <a:pt x="16456" y="5596"/>
                    <a:pt x="16411" y="5596"/>
                  </a:cubicBezTo>
                  <a:cubicBezTo>
                    <a:pt x="16364" y="5596"/>
                    <a:pt x="16317" y="5615"/>
                    <a:pt x="16276" y="5649"/>
                  </a:cubicBezTo>
                  <a:lnTo>
                    <a:pt x="16163" y="5740"/>
                  </a:lnTo>
                  <a:cubicBezTo>
                    <a:pt x="16029" y="5384"/>
                    <a:pt x="15890" y="5029"/>
                    <a:pt x="15744" y="4688"/>
                  </a:cubicBezTo>
                  <a:lnTo>
                    <a:pt x="15744" y="4688"/>
                  </a:lnTo>
                  <a:cubicBezTo>
                    <a:pt x="15927" y="4706"/>
                    <a:pt x="16111" y="4728"/>
                    <a:pt x="16295" y="4745"/>
                  </a:cubicBezTo>
                  <a:cubicBezTo>
                    <a:pt x="16300" y="4746"/>
                    <a:pt x="16304" y="4746"/>
                    <a:pt x="16309" y="4746"/>
                  </a:cubicBezTo>
                  <a:cubicBezTo>
                    <a:pt x="16401" y="4746"/>
                    <a:pt x="16485" y="4647"/>
                    <a:pt x="16481" y="4559"/>
                  </a:cubicBezTo>
                  <a:cubicBezTo>
                    <a:pt x="16475" y="4448"/>
                    <a:pt x="16399" y="4382"/>
                    <a:pt x="16295" y="4371"/>
                  </a:cubicBezTo>
                  <a:cubicBezTo>
                    <a:pt x="16161" y="4358"/>
                    <a:pt x="16029" y="4343"/>
                    <a:pt x="15896" y="4327"/>
                  </a:cubicBezTo>
                  <a:cubicBezTo>
                    <a:pt x="16081" y="4181"/>
                    <a:pt x="16250" y="4015"/>
                    <a:pt x="16401" y="3832"/>
                  </a:cubicBezTo>
                  <a:cubicBezTo>
                    <a:pt x="16462" y="3758"/>
                    <a:pt x="16481" y="3642"/>
                    <a:pt x="16401" y="3568"/>
                  </a:cubicBezTo>
                  <a:cubicBezTo>
                    <a:pt x="16364" y="3534"/>
                    <a:pt x="16311" y="3514"/>
                    <a:pt x="16260" y="3514"/>
                  </a:cubicBezTo>
                  <a:cubicBezTo>
                    <a:pt x="16213" y="3514"/>
                    <a:pt x="16168" y="3530"/>
                    <a:pt x="16137" y="3568"/>
                  </a:cubicBezTo>
                  <a:cubicBezTo>
                    <a:pt x="16015" y="3716"/>
                    <a:pt x="15880" y="3854"/>
                    <a:pt x="15735" y="3980"/>
                  </a:cubicBezTo>
                  <a:cubicBezTo>
                    <a:pt x="15701" y="4012"/>
                    <a:pt x="15665" y="4042"/>
                    <a:pt x="15629" y="4071"/>
                  </a:cubicBezTo>
                  <a:cubicBezTo>
                    <a:pt x="15620" y="4076"/>
                    <a:pt x="15612" y="4084"/>
                    <a:pt x="15603" y="4091"/>
                  </a:cubicBezTo>
                  <a:cubicBezTo>
                    <a:pt x="15601" y="4092"/>
                    <a:pt x="15600" y="4094"/>
                    <a:pt x="15599" y="4095"/>
                  </a:cubicBezTo>
                  <a:cubicBezTo>
                    <a:pt x="15580" y="4108"/>
                    <a:pt x="15561" y="4122"/>
                    <a:pt x="15541" y="4135"/>
                  </a:cubicBezTo>
                  <a:cubicBezTo>
                    <a:pt x="15533" y="4142"/>
                    <a:pt x="15524" y="4148"/>
                    <a:pt x="15514" y="4154"/>
                  </a:cubicBezTo>
                  <a:cubicBezTo>
                    <a:pt x="14883" y="2753"/>
                    <a:pt x="14192" y="1582"/>
                    <a:pt x="13585" y="1175"/>
                  </a:cubicBezTo>
                  <a:cubicBezTo>
                    <a:pt x="13206" y="919"/>
                    <a:pt x="12602" y="815"/>
                    <a:pt x="11878" y="815"/>
                  </a:cubicBezTo>
                  <a:cubicBezTo>
                    <a:pt x="11601" y="815"/>
                    <a:pt x="11306" y="830"/>
                    <a:pt x="11000" y="858"/>
                  </a:cubicBezTo>
                  <a:cubicBezTo>
                    <a:pt x="10997" y="635"/>
                    <a:pt x="10991" y="410"/>
                    <a:pt x="10987" y="188"/>
                  </a:cubicBezTo>
                  <a:cubicBezTo>
                    <a:pt x="10985" y="91"/>
                    <a:pt x="10904" y="1"/>
                    <a:pt x="10807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0"/>
            <p:cNvSpPr/>
            <p:nvPr/>
          </p:nvSpPr>
          <p:spPr>
            <a:xfrm>
              <a:off x="1810575" y="1322475"/>
              <a:ext cx="439775" cy="97875"/>
            </a:xfrm>
            <a:custGeom>
              <a:avLst/>
              <a:gdLst/>
              <a:ahLst/>
              <a:cxnLst/>
              <a:rect l="l" t="t" r="r" b="b"/>
              <a:pathLst>
                <a:path w="17591" h="3915" extrusionOk="0">
                  <a:moveTo>
                    <a:pt x="12863" y="1"/>
                  </a:moveTo>
                  <a:cubicBezTo>
                    <a:pt x="8846" y="1"/>
                    <a:pt x="4832" y="322"/>
                    <a:pt x="861" y="961"/>
                  </a:cubicBezTo>
                  <a:cubicBezTo>
                    <a:pt x="785" y="1164"/>
                    <a:pt x="714" y="1363"/>
                    <a:pt x="645" y="1561"/>
                  </a:cubicBezTo>
                  <a:cubicBezTo>
                    <a:pt x="551" y="1507"/>
                    <a:pt x="458" y="1454"/>
                    <a:pt x="363" y="1399"/>
                  </a:cubicBezTo>
                  <a:cubicBezTo>
                    <a:pt x="335" y="1383"/>
                    <a:pt x="302" y="1376"/>
                    <a:pt x="270" y="1376"/>
                  </a:cubicBezTo>
                  <a:cubicBezTo>
                    <a:pt x="204" y="1376"/>
                    <a:pt x="139" y="1407"/>
                    <a:pt x="108" y="1467"/>
                  </a:cubicBezTo>
                  <a:cubicBezTo>
                    <a:pt x="61" y="1557"/>
                    <a:pt x="84" y="1670"/>
                    <a:pt x="175" y="1723"/>
                  </a:cubicBezTo>
                  <a:cubicBezTo>
                    <a:pt x="290" y="1789"/>
                    <a:pt x="406" y="1857"/>
                    <a:pt x="523" y="1921"/>
                  </a:cubicBezTo>
                  <a:cubicBezTo>
                    <a:pt x="277" y="2662"/>
                    <a:pt x="92" y="3348"/>
                    <a:pt x="0" y="3915"/>
                  </a:cubicBezTo>
                  <a:lnTo>
                    <a:pt x="17491" y="3118"/>
                  </a:lnTo>
                  <a:cubicBezTo>
                    <a:pt x="17590" y="2683"/>
                    <a:pt x="17364" y="1512"/>
                    <a:pt x="16956" y="112"/>
                  </a:cubicBezTo>
                  <a:cubicBezTo>
                    <a:pt x="15592" y="38"/>
                    <a:pt x="14228" y="1"/>
                    <a:pt x="12863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0"/>
            <p:cNvSpPr/>
            <p:nvPr/>
          </p:nvSpPr>
          <p:spPr>
            <a:xfrm>
              <a:off x="1647800" y="1344050"/>
              <a:ext cx="790850" cy="270500"/>
            </a:xfrm>
            <a:custGeom>
              <a:avLst/>
              <a:gdLst/>
              <a:ahLst/>
              <a:cxnLst/>
              <a:rect l="l" t="t" r="r" b="b"/>
              <a:pathLst>
                <a:path w="31634" h="10820" extrusionOk="0">
                  <a:moveTo>
                    <a:pt x="27673" y="0"/>
                  </a:moveTo>
                  <a:cubicBezTo>
                    <a:pt x="27599" y="0"/>
                    <a:pt x="27527" y="40"/>
                    <a:pt x="27501" y="133"/>
                  </a:cubicBezTo>
                  <a:cubicBezTo>
                    <a:pt x="27439" y="358"/>
                    <a:pt x="27376" y="583"/>
                    <a:pt x="27314" y="809"/>
                  </a:cubicBezTo>
                  <a:cubicBezTo>
                    <a:pt x="27222" y="804"/>
                    <a:pt x="27131" y="802"/>
                    <a:pt x="27036" y="799"/>
                  </a:cubicBezTo>
                  <a:lnTo>
                    <a:pt x="26630" y="206"/>
                  </a:lnTo>
                  <a:cubicBezTo>
                    <a:pt x="26591" y="151"/>
                    <a:pt x="26527" y="113"/>
                    <a:pt x="26462" y="113"/>
                  </a:cubicBezTo>
                  <a:cubicBezTo>
                    <a:pt x="26432" y="113"/>
                    <a:pt x="26401" y="121"/>
                    <a:pt x="26373" y="139"/>
                  </a:cubicBezTo>
                  <a:cubicBezTo>
                    <a:pt x="26294" y="190"/>
                    <a:pt x="26248" y="309"/>
                    <a:pt x="26307" y="395"/>
                  </a:cubicBezTo>
                  <a:lnTo>
                    <a:pt x="26574" y="784"/>
                  </a:lnTo>
                  <a:cubicBezTo>
                    <a:pt x="26109" y="773"/>
                    <a:pt x="25610" y="767"/>
                    <a:pt x="25084" y="767"/>
                  </a:cubicBezTo>
                  <a:cubicBezTo>
                    <a:pt x="23427" y="767"/>
                    <a:pt x="21494" y="822"/>
                    <a:pt x="19453" y="918"/>
                  </a:cubicBezTo>
                  <a:lnTo>
                    <a:pt x="19798" y="470"/>
                  </a:lnTo>
                  <a:cubicBezTo>
                    <a:pt x="19860" y="390"/>
                    <a:pt x="19811" y="261"/>
                    <a:pt x="19730" y="215"/>
                  </a:cubicBezTo>
                  <a:cubicBezTo>
                    <a:pt x="19700" y="196"/>
                    <a:pt x="19669" y="188"/>
                    <a:pt x="19640" y="188"/>
                  </a:cubicBezTo>
                  <a:cubicBezTo>
                    <a:pt x="19576" y="188"/>
                    <a:pt x="19517" y="226"/>
                    <a:pt x="19475" y="281"/>
                  </a:cubicBezTo>
                  <a:lnTo>
                    <a:pt x="19006" y="891"/>
                  </a:lnTo>
                  <a:lnTo>
                    <a:pt x="18505" y="472"/>
                  </a:lnTo>
                  <a:cubicBezTo>
                    <a:pt x="18469" y="437"/>
                    <a:pt x="18422" y="418"/>
                    <a:pt x="18371" y="417"/>
                  </a:cubicBezTo>
                  <a:cubicBezTo>
                    <a:pt x="18323" y="417"/>
                    <a:pt x="18275" y="437"/>
                    <a:pt x="18239" y="472"/>
                  </a:cubicBezTo>
                  <a:cubicBezTo>
                    <a:pt x="18176" y="540"/>
                    <a:pt x="18159" y="670"/>
                    <a:pt x="18239" y="737"/>
                  </a:cubicBezTo>
                  <a:lnTo>
                    <a:pt x="18512" y="964"/>
                  </a:lnTo>
                  <a:cubicBezTo>
                    <a:pt x="15111" y="1143"/>
                    <a:pt x="11492" y="1430"/>
                    <a:pt x="8407" y="1770"/>
                  </a:cubicBezTo>
                  <a:lnTo>
                    <a:pt x="8615" y="1376"/>
                  </a:lnTo>
                  <a:cubicBezTo>
                    <a:pt x="8665" y="1287"/>
                    <a:pt x="8635" y="1173"/>
                    <a:pt x="8548" y="1120"/>
                  </a:cubicBezTo>
                  <a:cubicBezTo>
                    <a:pt x="8519" y="1103"/>
                    <a:pt x="8486" y="1095"/>
                    <a:pt x="8454" y="1095"/>
                  </a:cubicBezTo>
                  <a:cubicBezTo>
                    <a:pt x="8389" y="1095"/>
                    <a:pt x="8324" y="1127"/>
                    <a:pt x="8292" y="1186"/>
                  </a:cubicBezTo>
                  <a:lnTo>
                    <a:pt x="7956" y="1820"/>
                  </a:lnTo>
                  <a:lnTo>
                    <a:pt x="7760" y="1843"/>
                  </a:lnTo>
                  <a:lnTo>
                    <a:pt x="7361" y="1437"/>
                  </a:lnTo>
                  <a:cubicBezTo>
                    <a:pt x="7326" y="1402"/>
                    <a:pt x="7276" y="1383"/>
                    <a:pt x="7226" y="1383"/>
                  </a:cubicBezTo>
                  <a:cubicBezTo>
                    <a:pt x="7178" y="1383"/>
                    <a:pt x="7130" y="1401"/>
                    <a:pt x="7097" y="1437"/>
                  </a:cubicBezTo>
                  <a:cubicBezTo>
                    <a:pt x="7025" y="1512"/>
                    <a:pt x="7025" y="1628"/>
                    <a:pt x="7097" y="1701"/>
                  </a:cubicBezTo>
                  <a:lnTo>
                    <a:pt x="7289" y="1898"/>
                  </a:lnTo>
                  <a:cubicBezTo>
                    <a:pt x="4698" y="2209"/>
                    <a:pt x="2591" y="2555"/>
                    <a:pt x="1485" y="2900"/>
                  </a:cubicBezTo>
                  <a:cubicBezTo>
                    <a:pt x="1483" y="2855"/>
                    <a:pt x="1483" y="2809"/>
                    <a:pt x="1482" y="2763"/>
                  </a:cubicBezTo>
                  <a:cubicBezTo>
                    <a:pt x="1480" y="2668"/>
                    <a:pt x="1402" y="2576"/>
                    <a:pt x="1304" y="2576"/>
                  </a:cubicBezTo>
                  <a:cubicBezTo>
                    <a:pt x="1301" y="2576"/>
                    <a:pt x="1298" y="2576"/>
                    <a:pt x="1295" y="2577"/>
                  </a:cubicBezTo>
                  <a:cubicBezTo>
                    <a:pt x="1192" y="2581"/>
                    <a:pt x="1106" y="2658"/>
                    <a:pt x="1107" y="2763"/>
                  </a:cubicBezTo>
                  <a:lnTo>
                    <a:pt x="1113" y="3014"/>
                  </a:lnTo>
                  <a:cubicBezTo>
                    <a:pt x="1096" y="3001"/>
                    <a:pt x="1079" y="2991"/>
                    <a:pt x="1058" y="2983"/>
                  </a:cubicBezTo>
                  <a:lnTo>
                    <a:pt x="446" y="2742"/>
                  </a:lnTo>
                  <a:cubicBezTo>
                    <a:pt x="433" y="2737"/>
                    <a:pt x="418" y="2735"/>
                    <a:pt x="402" y="2735"/>
                  </a:cubicBezTo>
                  <a:cubicBezTo>
                    <a:pt x="367" y="2735"/>
                    <a:pt x="328" y="2745"/>
                    <a:pt x="302" y="2760"/>
                  </a:cubicBezTo>
                  <a:cubicBezTo>
                    <a:pt x="213" y="2812"/>
                    <a:pt x="183" y="2927"/>
                    <a:pt x="235" y="3016"/>
                  </a:cubicBezTo>
                  <a:cubicBezTo>
                    <a:pt x="262" y="3057"/>
                    <a:pt x="301" y="3088"/>
                    <a:pt x="347" y="3102"/>
                  </a:cubicBezTo>
                  <a:lnTo>
                    <a:pt x="723" y="3250"/>
                  </a:lnTo>
                  <a:cubicBezTo>
                    <a:pt x="697" y="3271"/>
                    <a:pt x="675" y="3297"/>
                    <a:pt x="658" y="3324"/>
                  </a:cubicBezTo>
                  <a:cubicBezTo>
                    <a:pt x="1" y="4494"/>
                    <a:pt x="391" y="6067"/>
                    <a:pt x="896" y="7220"/>
                  </a:cubicBezTo>
                  <a:lnTo>
                    <a:pt x="700" y="7176"/>
                  </a:lnTo>
                  <a:cubicBezTo>
                    <a:pt x="684" y="7172"/>
                    <a:pt x="668" y="7170"/>
                    <a:pt x="652" y="7170"/>
                  </a:cubicBezTo>
                  <a:cubicBezTo>
                    <a:pt x="570" y="7170"/>
                    <a:pt x="494" y="7223"/>
                    <a:pt x="469" y="7306"/>
                  </a:cubicBezTo>
                  <a:cubicBezTo>
                    <a:pt x="443" y="7401"/>
                    <a:pt x="500" y="7513"/>
                    <a:pt x="599" y="7536"/>
                  </a:cubicBezTo>
                  <a:lnTo>
                    <a:pt x="1099" y="7651"/>
                  </a:lnTo>
                  <a:cubicBezTo>
                    <a:pt x="1134" y="7724"/>
                    <a:pt x="1172" y="7794"/>
                    <a:pt x="1208" y="7860"/>
                  </a:cubicBezTo>
                  <a:cubicBezTo>
                    <a:pt x="1094" y="7860"/>
                    <a:pt x="981" y="7859"/>
                    <a:pt x="868" y="7849"/>
                  </a:cubicBezTo>
                  <a:cubicBezTo>
                    <a:pt x="864" y="7849"/>
                    <a:pt x="861" y="7848"/>
                    <a:pt x="858" y="7848"/>
                  </a:cubicBezTo>
                  <a:cubicBezTo>
                    <a:pt x="764" y="7848"/>
                    <a:pt x="675" y="7944"/>
                    <a:pt x="680" y="8037"/>
                  </a:cubicBezTo>
                  <a:cubicBezTo>
                    <a:pt x="685" y="8144"/>
                    <a:pt x="763" y="8216"/>
                    <a:pt x="868" y="8223"/>
                  </a:cubicBezTo>
                  <a:cubicBezTo>
                    <a:pt x="975" y="8232"/>
                    <a:pt x="1083" y="8236"/>
                    <a:pt x="1191" y="8236"/>
                  </a:cubicBezTo>
                  <a:cubicBezTo>
                    <a:pt x="1271" y="8236"/>
                    <a:pt x="1351" y="8233"/>
                    <a:pt x="1432" y="8229"/>
                  </a:cubicBezTo>
                  <a:cubicBezTo>
                    <a:pt x="1984" y="8935"/>
                    <a:pt x="4092" y="9437"/>
                    <a:pt x="6919" y="9746"/>
                  </a:cubicBezTo>
                  <a:cubicBezTo>
                    <a:pt x="6899" y="9756"/>
                    <a:pt x="6879" y="9769"/>
                    <a:pt x="6859" y="9779"/>
                  </a:cubicBezTo>
                  <a:cubicBezTo>
                    <a:pt x="6818" y="9796"/>
                    <a:pt x="6784" y="9849"/>
                    <a:pt x="6773" y="9889"/>
                  </a:cubicBezTo>
                  <a:cubicBezTo>
                    <a:pt x="6760" y="9938"/>
                    <a:pt x="6767" y="9990"/>
                    <a:pt x="6791" y="10033"/>
                  </a:cubicBezTo>
                  <a:cubicBezTo>
                    <a:pt x="6816" y="10076"/>
                    <a:pt x="6856" y="10106"/>
                    <a:pt x="6903" y="10119"/>
                  </a:cubicBezTo>
                  <a:cubicBezTo>
                    <a:pt x="6918" y="10123"/>
                    <a:pt x="6934" y="10124"/>
                    <a:pt x="6949" y="10124"/>
                  </a:cubicBezTo>
                  <a:cubicBezTo>
                    <a:pt x="6983" y="10124"/>
                    <a:pt x="7016" y="10116"/>
                    <a:pt x="7047" y="10100"/>
                  </a:cubicBezTo>
                  <a:cubicBezTo>
                    <a:pt x="7217" y="10021"/>
                    <a:pt x="7380" y="9922"/>
                    <a:pt x="7527" y="9808"/>
                  </a:cubicBezTo>
                  <a:cubicBezTo>
                    <a:pt x="7634" y="9818"/>
                    <a:pt x="7743" y="9826"/>
                    <a:pt x="7850" y="9836"/>
                  </a:cubicBezTo>
                  <a:cubicBezTo>
                    <a:pt x="7821" y="10031"/>
                    <a:pt x="7793" y="10227"/>
                    <a:pt x="7764" y="10422"/>
                  </a:cubicBezTo>
                  <a:cubicBezTo>
                    <a:pt x="7751" y="10518"/>
                    <a:pt x="7788" y="10627"/>
                    <a:pt x="7895" y="10651"/>
                  </a:cubicBezTo>
                  <a:cubicBezTo>
                    <a:pt x="7908" y="10654"/>
                    <a:pt x="7923" y="10656"/>
                    <a:pt x="7937" y="10656"/>
                  </a:cubicBezTo>
                  <a:cubicBezTo>
                    <a:pt x="8020" y="10656"/>
                    <a:pt x="8112" y="10608"/>
                    <a:pt x="8126" y="10521"/>
                  </a:cubicBezTo>
                  <a:cubicBezTo>
                    <a:pt x="8157" y="10304"/>
                    <a:pt x="8190" y="10086"/>
                    <a:pt x="8222" y="9869"/>
                  </a:cubicBezTo>
                  <a:cubicBezTo>
                    <a:pt x="10210" y="10034"/>
                    <a:pt x="12452" y="10115"/>
                    <a:pt x="14710" y="10115"/>
                  </a:cubicBezTo>
                  <a:cubicBezTo>
                    <a:pt x="15509" y="10115"/>
                    <a:pt x="16309" y="10105"/>
                    <a:pt x="17100" y="10085"/>
                  </a:cubicBezTo>
                  <a:lnTo>
                    <a:pt x="17100" y="10085"/>
                  </a:lnTo>
                  <a:lnTo>
                    <a:pt x="17030" y="10262"/>
                  </a:lnTo>
                  <a:cubicBezTo>
                    <a:pt x="17014" y="10304"/>
                    <a:pt x="17027" y="10369"/>
                    <a:pt x="17048" y="10406"/>
                  </a:cubicBezTo>
                  <a:cubicBezTo>
                    <a:pt x="17084" y="10465"/>
                    <a:pt x="17147" y="10499"/>
                    <a:pt x="17212" y="10499"/>
                  </a:cubicBezTo>
                  <a:cubicBezTo>
                    <a:pt x="17244" y="10499"/>
                    <a:pt x="17276" y="10490"/>
                    <a:pt x="17305" y="10473"/>
                  </a:cubicBezTo>
                  <a:lnTo>
                    <a:pt x="17343" y="10443"/>
                  </a:lnTo>
                  <a:cubicBezTo>
                    <a:pt x="17366" y="10420"/>
                    <a:pt x="17383" y="10393"/>
                    <a:pt x="17391" y="10361"/>
                  </a:cubicBezTo>
                  <a:cubicBezTo>
                    <a:pt x="17429" y="10265"/>
                    <a:pt x="17467" y="10169"/>
                    <a:pt x="17505" y="10073"/>
                  </a:cubicBezTo>
                  <a:cubicBezTo>
                    <a:pt x="17582" y="10070"/>
                    <a:pt x="17658" y="10067"/>
                    <a:pt x="17734" y="10064"/>
                  </a:cubicBezTo>
                  <a:lnTo>
                    <a:pt x="18356" y="10765"/>
                  </a:lnTo>
                  <a:cubicBezTo>
                    <a:pt x="18388" y="10801"/>
                    <a:pt x="18437" y="10819"/>
                    <a:pt x="18486" y="10819"/>
                  </a:cubicBezTo>
                  <a:cubicBezTo>
                    <a:pt x="18536" y="10819"/>
                    <a:pt x="18587" y="10801"/>
                    <a:pt x="18620" y="10765"/>
                  </a:cubicBezTo>
                  <a:cubicBezTo>
                    <a:pt x="18690" y="10690"/>
                    <a:pt x="18690" y="10574"/>
                    <a:pt x="18620" y="10499"/>
                  </a:cubicBezTo>
                  <a:cubicBezTo>
                    <a:pt x="18486" y="10349"/>
                    <a:pt x="18353" y="10198"/>
                    <a:pt x="18219" y="10047"/>
                  </a:cubicBezTo>
                  <a:cubicBezTo>
                    <a:pt x="23130" y="9861"/>
                    <a:pt x="27502" y="9277"/>
                    <a:pt x="28701" y="8319"/>
                  </a:cubicBezTo>
                  <a:cubicBezTo>
                    <a:pt x="28779" y="8256"/>
                    <a:pt x="28855" y="8192"/>
                    <a:pt x="28929" y="8126"/>
                  </a:cubicBezTo>
                  <a:cubicBezTo>
                    <a:pt x="28999" y="8338"/>
                    <a:pt x="29069" y="8549"/>
                    <a:pt x="29140" y="8761"/>
                  </a:cubicBezTo>
                  <a:cubicBezTo>
                    <a:pt x="29166" y="8842"/>
                    <a:pt x="29239" y="8899"/>
                    <a:pt x="29321" y="8899"/>
                  </a:cubicBezTo>
                  <a:cubicBezTo>
                    <a:pt x="29337" y="8899"/>
                    <a:pt x="29353" y="8896"/>
                    <a:pt x="29369" y="8892"/>
                  </a:cubicBezTo>
                  <a:cubicBezTo>
                    <a:pt x="29464" y="8866"/>
                    <a:pt x="29533" y="8759"/>
                    <a:pt x="29501" y="8662"/>
                  </a:cubicBezTo>
                  <a:cubicBezTo>
                    <a:pt x="29409" y="8385"/>
                    <a:pt x="29318" y="8110"/>
                    <a:pt x="29226" y="7833"/>
                  </a:cubicBezTo>
                  <a:cubicBezTo>
                    <a:pt x="29293" y="7763"/>
                    <a:pt x="29356" y="7691"/>
                    <a:pt x="29417" y="7618"/>
                  </a:cubicBezTo>
                  <a:cubicBezTo>
                    <a:pt x="29442" y="7625"/>
                    <a:pt x="29468" y="7632"/>
                    <a:pt x="29494" y="7641"/>
                  </a:cubicBezTo>
                  <a:cubicBezTo>
                    <a:pt x="29584" y="7671"/>
                    <a:pt x="29675" y="7708"/>
                    <a:pt x="29764" y="7741"/>
                  </a:cubicBezTo>
                  <a:lnTo>
                    <a:pt x="30308" y="7948"/>
                  </a:lnTo>
                  <a:cubicBezTo>
                    <a:pt x="30324" y="7954"/>
                    <a:pt x="30341" y="7957"/>
                    <a:pt x="30358" y="7957"/>
                  </a:cubicBezTo>
                  <a:cubicBezTo>
                    <a:pt x="30438" y="7957"/>
                    <a:pt x="30521" y="7893"/>
                    <a:pt x="30537" y="7817"/>
                  </a:cubicBezTo>
                  <a:cubicBezTo>
                    <a:pt x="30562" y="7710"/>
                    <a:pt x="30504" y="7625"/>
                    <a:pt x="30407" y="7588"/>
                  </a:cubicBezTo>
                  <a:lnTo>
                    <a:pt x="29823" y="7365"/>
                  </a:lnTo>
                  <a:cubicBezTo>
                    <a:pt x="29770" y="7345"/>
                    <a:pt x="29715" y="7324"/>
                    <a:pt x="29661" y="7302"/>
                  </a:cubicBezTo>
                  <a:cubicBezTo>
                    <a:pt x="30296" y="6410"/>
                    <a:pt x="30588" y="5385"/>
                    <a:pt x="30678" y="4432"/>
                  </a:cubicBezTo>
                  <a:lnTo>
                    <a:pt x="31332" y="4723"/>
                  </a:lnTo>
                  <a:cubicBezTo>
                    <a:pt x="31364" y="4738"/>
                    <a:pt x="31398" y="4745"/>
                    <a:pt x="31431" y="4745"/>
                  </a:cubicBezTo>
                  <a:cubicBezTo>
                    <a:pt x="31493" y="4745"/>
                    <a:pt x="31552" y="4718"/>
                    <a:pt x="31588" y="4656"/>
                  </a:cubicBezTo>
                  <a:cubicBezTo>
                    <a:pt x="31634" y="4581"/>
                    <a:pt x="31614" y="4446"/>
                    <a:pt x="31520" y="4405"/>
                  </a:cubicBezTo>
                  <a:lnTo>
                    <a:pt x="30705" y="4042"/>
                  </a:lnTo>
                  <a:cubicBezTo>
                    <a:pt x="30709" y="3923"/>
                    <a:pt x="30714" y="3805"/>
                    <a:pt x="30712" y="3689"/>
                  </a:cubicBezTo>
                  <a:lnTo>
                    <a:pt x="31118" y="3613"/>
                  </a:lnTo>
                  <a:cubicBezTo>
                    <a:pt x="31217" y="3594"/>
                    <a:pt x="31275" y="3474"/>
                    <a:pt x="31249" y="3382"/>
                  </a:cubicBezTo>
                  <a:cubicBezTo>
                    <a:pt x="31225" y="3293"/>
                    <a:pt x="31147" y="3247"/>
                    <a:pt x="31063" y="3247"/>
                  </a:cubicBezTo>
                  <a:cubicBezTo>
                    <a:pt x="31048" y="3247"/>
                    <a:pt x="31034" y="3248"/>
                    <a:pt x="31019" y="3251"/>
                  </a:cubicBezTo>
                  <a:lnTo>
                    <a:pt x="30701" y="3311"/>
                  </a:lnTo>
                  <a:cubicBezTo>
                    <a:pt x="30638" y="2152"/>
                    <a:pt x="30326" y="1275"/>
                    <a:pt x="30134" y="1188"/>
                  </a:cubicBezTo>
                  <a:cubicBezTo>
                    <a:pt x="29738" y="1008"/>
                    <a:pt x="28878" y="892"/>
                    <a:pt x="27697" y="827"/>
                  </a:cubicBezTo>
                  <a:lnTo>
                    <a:pt x="27862" y="233"/>
                  </a:lnTo>
                  <a:cubicBezTo>
                    <a:pt x="27901" y="92"/>
                    <a:pt x="27785" y="0"/>
                    <a:pt x="27673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1700125" y="1513200"/>
              <a:ext cx="651175" cy="69175"/>
            </a:xfrm>
            <a:custGeom>
              <a:avLst/>
              <a:gdLst/>
              <a:ahLst/>
              <a:cxnLst/>
              <a:rect l="l" t="t" r="r" b="b"/>
              <a:pathLst>
                <a:path w="26047" h="2767" extrusionOk="0">
                  <a:moveTo>
                    <a:pt x="16484" y="0"/>
                  </a:moveTo>
                  <a:cubicBezTo>
                    <a:pt x="9184" y="0"/>
                    <a:pt x="310" y="665"/>
                    <a:pt x="198" y="1223"/>
                  </a:cubicBezTo>
                  <a:cubicBezTo>
                    <a:pt x="1" y="2212"/>
                    <a:pt x="6953" y="2766"/>
                    <a:pt x="13684" y="2766"/>
                  </a:cubicBezTo>
                  <a:cubicBezTo>
                    <a:pt x="19962" y="2766"/>
                    <a:pt x="26047" y="2284"/>
                    <a:pt x="25955" y="1223"/>
                  </a:cubicBezTo>
                  <a:cubicBezTo>
                    <a:pt x="25876" y="322"/>
                    <a:pt x="21561" y="0"/>
                    <a:pt x="16484" y="0"/>
                  </a:cubicBezTo>
                  <a:close/>
                </a:path>
              </a:pathLst>
            </a:custGeom>
            <a:solidFill>
              <a:srgbClr val="2323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1772500" y="1432175"/>
              <a:ext cx="29700" cy="38275"/>
            </a:xfrm>
            <a:custGeom>
              <a:avLst/>
              <a:gdLst/>
              <a:ahLst/>
              <a:cxnLst/>
              <a:rect l="l" t="t" r="r" b="b"/>
              <a:pathLst>
                <a:path w="1188" h="1531" extrusionOk="0">
                  <a:moveTo>
                    <a:pt x="975" y="1"/>
                  </a:moveTo>
                  <a:cubicBezTo>
                    <a:pt x="910" y="1"/>
                    <a:pt x="847" y="33"/>
                    <a:pt x="812" y="92"/>
                  </a:cubicBezTo>
                  <a:lnTo>
                    <a:pt x="55" y="1250"/>
                  </a:lnTo>
                  <a:cubicBezTo>
                    <a:pt x="1" y="1332"/>
                    <a:pt x="37" y="1461"/>
                    <a:pt x="123" y="1507"/>
                  </a:cubicBezTo>
                  <a:cubicBezTo>
                    <a:pt x="152" y="1523"/>
                    <a:pt x="183" y="1530"/>
                    <a:pt x="214" y="1530"/>
                  </a:cubicBezTo>
                  <a:cubicBezTo>
                    <a:pt x="279" y="1530"/>
                    <a:pt x="342" y="1498"/>
                    <a:pt x="378" y="1439"/>
                  </a:cubicBezTo>
                  <a:lnTo>
                    <a:pt x="1134" y="281"/>
                  </a:lnTo>
                  <a:cubicBezTo>
                    <a:pt x="1188" y="200"/>
                    <a:pt x="1153" y="70"/>
                    <a:pt x="1067" y="25"/>
                  </a:cubicBezTo>
                  <a:cubicBezTo>
                    <a:pt x="1038" y="9"/>
                    <a:pt x="1006" y="1"/>
                    <a:pt x="975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766900" y="1438375"/>
              <a:ext cx="51325" cy="26500"/>
            </a:xfrm>
            <a:custGeom>
              <a:avLst/>
              <a:gdLst/>
              <a:ahLst/>
              <a:cxnLst/>
              <a:rect l="l" t="t" r="r" b="b"/>
              <a:pathLst>
                <a:path w="2053" h="1060" extrusionOk="0">
                  <a:moveTo>
                    <a:pt x="171" y="1"/>
                  </a:moveTo>
                  <a:cubicBezTo>
                    <a:pt x="78" y="1"/>
                    <a:pt x="1" y="103"/>
                    <a:pt x="1" y="188"/>
                  </a:cubicBezTo>
                  <a:cubicBezTo>
                    <a:pt x="1" y="302"/>
                    <a:pt x="87" y="363"/>
                    <a:pt x="188" y="376"/>
                  </a:cubicBezTo>
                  <a:lnTo>
                    <a:pt x="1462" y="544"/>
                  </a:lnTo>
                  <a:lnTo>
                    <a:pt x="1303" y="780"/>
                  </a:lnTo>
                  <a:cubicBezTo>
                    <a:pt x="1248" y="861"/>
                    <a:pt x="1285" y="991"/>
                    <a:pt x="1370" y="1035"/>
                  </a:cubicBezTo>
                  <a:cubicBezTo>
                    <a:pt x="1401" y="1052"/>
                    <a:pt x="1433" y="1059"/>
                    <a:pt x="1464" y="1059"/>
                  </a:cubicBezTo>
                  <a:cubicBezTo>
                    <a:pt x="1528" y="1059"/>
                    <a:pt x="1587" y="1026"/>
                    <a:pt x="1627" y="968"/>
                  </a:cubicBezTo>
                  <a:lnTo>
                    <a:pt x="1997" y="417"/>
                  </a:lnTo>
                  <a:cubicBezTo>
                    <a:pt x="2053" y="335"/>
                    <a:pt x="2016" y="206"/>
                    <a:pt x="1931" y="161"/>
                  </a:cubicBezTo>
                  <a:cubicBezTo>
                    <a:pt x="1902" y="145"/>
                    <a:pt x="1871" y="138"/>
                    <a:pt x="1840" y="138"/>
                  </a:cubicBezTo>
                  <a:cubicBezTo>
                    <a:pt x="1788" y="138"/>
                    <a:pt x="1736" y="160"/>
                    <a:pt x="1700" y="201"/>
                  </a:cubicBezTo>
                  <a:lnTo>
                    <a:pt x="188" y="2"/>
                  </a:lnTo>
                  <a:cubicBezTo>
                    <a:pt x="182" y="1"/>
                    <a:pt x="177" y="1"/>
                    <a:pt x="171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2262550" y="1441950"/>
              <a:ext cx="40825" cy="22400"/>
            </a:xfrm>
            <a:custGeom>
              <a:avLst/>
              <a:gdLst/>
              <a:ahLst/>
              <a:cxnLst/>
              <a:rect l="l" t="t" r="r" b="b"/>
              <a:pathLst>
                <a:path w="1633" h="896" extrusionOk="0">
                  <a:moveTo>
                    <a:pt x="1420" y="1"/>
                  </a:moveTo>
                  <a:cubicBezTo>
                    <a:pt x="1388" y="1"/>
                    <a:pt x="1356" y="9"/>
                    <a:pt x="1327" y="25"/>
                  </a:cubicBezTo>
                  <a:cubicBezTo>
                    <a:pt x="954" y="225"/>
                    <a:pt x="565" y="393"/>
                    <a:pt x="163" y="528"/>
                  </a:cubicBezTo>
                  <a:cubicBezTo>
                    <a:pt x="71" y="558"/>
                    <a:pt x="1" y="658"/>
                    <a:pt x="32" y="757"/>
                  </a:cubicBezTo>
                  <a:cubicBezTo>
                    <a:pt x="57" y="833"/>
                    <a:pt x="131" y="896"/>
                    <a:pt x="213" y="896"/>
                  </a:cubicBezTo>
                  <a:cubicBezTo>
                    <a:pt x="229" y="896"/>
                    <a:pt x="246" y="893"/>
                    <a:pt x="263" y="888"/>
                  </a:cubicBezTo>
                  <a:cubicBezTo>
                    <a:pt x="695" y="744"/>
                    <a:pt x="1114" y="563"/>
                    <a:pt x="1516" y="348"/>
                  </a:cubicBezTo>
                  <a:cubicBezTo>
                    <a:pt x="1605" y="301"/>
                    <a:pt x="1632" y="177"/>
                    <a:pt x="1583" y="91"/>
                  </a:cubicBezTo>
                  <a:cubicBezTo>
                    <a:pt x="1547" y="33"/>
                    <a:pt x="1484" y="1"/>
                    <a:pt x="1420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2254375" y="1426100"/>
              <a:ext cx="34475" cy="32225"/>
            </a:xfrm>
            <a:custGeom>
              <a:avLst/>
              <a:gdLst/>
              <a:ahLst/>
              <a:cxnLst/>
              <a:rect l="l" t="t" r="r" b="b"/>
              <a:pathLst>
                <a:path w="1379" h="1289" extrusionOk="0">
                  <a:moveTo>
                    <a:pt x="1158" y="1"/>
                  </a:moveTo>
                  <a:cubicBezTo>
                    <a:pt x="1126" y="1"/>
                    <a:pt x="1094" y="9"/>
                    <a:pt x="1065" y="25"/>
                  </a:cubicBezTo>
                  <a:lnTo>
                    <a:pt x="592" y="276"/>
                  </a:lnTo>
                  <a:lnTo>
                    <a:pt x="402" y="91"/>
                  </a:lnTo>
                  <a:cubicBezTo>
                    <a:pt x="366" y="56"/>
                    <a:pt x="316" y="37"/>
                    <a:pt x="267" y="37"/>
                  </a:cubicBezTo>
                  <a:cubicBezTo>
                    <a:pt x="219" y="37"/>
                    <a:pt x="171" y="55"/>
                    <a:pt x="137" y="91"/>
                  </a:cubicBezTo>
                  <a:cubicBezTo>
                    <a:pt x="68" y="166"/>
                    <a:pt x="62" y="283"/>
                    <a:pt x="137" y="357"/>
                  </a:cubicBezTo>
                  <a:lnTo>
                    <a:pt x="244" y="460"/>
                  </a:lnTo>
                  <a:lnTo>
                    <a:pt x="121" y="526"/>
                  </a:lnTo>
                  <a:cubicBezTo>
                    <a:pt x="35" y="572"/>
                    <a:pt x="1" y="700"/>
                    <a:pt x="54" y="783"/>
                  </a:cubicBezTo>
                  <a:cubicBezTo>
                    <a:pt x="90" y="841"/>
                    <a:pt x="153" y="873"/>
                    <a:pt x="218" y="873"/>
                  </a:cubicBezTo>
                  <a:cubicBezTo>
                    <a:pt x="249" y="873"/>
                    <a:pt x="281" y="865"/>
                    <a:pt x="310" y="849"/>
                  </a:cubicBezTo>
                  <a:lnTo>
                    <a:pt x="526" y="734"/>
                  </a:lnTo>
                  <a:lnTo>
                    <a:pt x="1039" y="1235"/>
                  </a:lnTo>
                  <a:cubicBezTo>
                    <a:pt x="1075" y="1270"/>
                    <a:pt x="1125" y="1289"/>
                    <a:pt x="1174" y="1289"/>
                  </a:cubicBezTo>
                  <a:cubicBezTo>
                    <a:pt x="1222" y="1289"/>
                    <a:pt x="1270" y="1271"/>
                    <a:pt x="1304" y="1235"/>
                  </a:cubicBezTo>
                  <a:cubicBezTo>
                    <a:pt x="1372" y="1160"/>
                    <a:pt x="1378" y="1044"/>
                    <a:pt x="1304" y="971"/>
                  </a:cubicBezTo>
                  <a:lnTo>
                    <a:pt x="873" y="550"/>
                  </a:lnTo>
                  <a:lnTo>
                    <a:pt x="1255" y="348"/>
                  </a:lnTo>
                  <a:cubicBezTo>
                    <a:pt x="1341" y="302"/>
                    <a:pt x="1375" y="174"/>
                    <a:pt x="1321" y="93"/>
                  </a:cubicBezTo>
                  <a:cubicBezTo>
                    <a:pt x="1285" y="34"/>
                    <a:pt x="1222" y="1"/>
                    <a:pt x="1158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1711775" y="1509150"/>
              <a:ext cx="21825" cy="15550"/>
            </a:xfrm>
            <a:custGeom>
              <a:avLst/>
              <a:gdLst/>
              <a:ahLst/>
              <a:cxnLst/>
              <a:rect l="l" t="t" r="r" b="b"/>
              <a:pathLst>
                <a:path w="873" h="622" extrusionOk="0">
                  <a:moveTo>
                    <a:pt x="207" y="0"/>
                  </a:moveTo>
                  <a:cubicBezTo>
                    <a:pt x="191" y="0"/>
                    <a:pt x="174" y="2"/>
                    <a:pt x="158" y="6"/>
                  </a:cubicBezTo>
                  <a:cubicBezTo>
                    <a:pt x="111" y="19"/>
                    <a:pt x="71" y="51"/>
                    <a:pt x="46" y="92"/>
                  </a:cubicBezTo>
                  <a:cubicBezTo>
                    <a:pt x="0" y="180"/>
                    <a:pt x="22" y="298"/>
                    <a:pt x="114" y="348"/>
                  </a:cubicBezTo>
                  <a:lnTo>
                    <a:pt x="570" y="598"/>
                  </a:lnTo>
                  <a:cubicBezTo>
                    <a:pt x="600" y="614"/>
                    <a:pt x="633" y="622"/>
                    <a:pt x="666" y="622"/>
                  </a:cubicBezTo>
                  <a:cubicBezTo>
                    <a:pt x="682" y="622"/>
                    <a:pt x="698" y="620"/>
                    <a:pt x="714" y="616"/>
                  </a:cubicBezTo>
                  <a:cubicBezTo>
                    <a:pt x="761" y="603"/>
                    <a:pt x="801" y="572"/>
                    <a:pt x="826" y="530"/>
                  </a:cubicBezTo>
                  <a:cubicBezTo>
                    <a:pt x="873" y="443"/>
                    <a:pt x="851" y="324"/>
                    <a:pt x="760" y="275"/>
                  </a:cubicBezTo>
                  <a:lnTo>
                    <a:pt x="302" y="25"/>
                  </a:lnTo>
                  <a:cubicBezTo>
                    <a:pt x="273" y="9"/>
                    <a:pt x="240" y="0"/>
                    <a:pt x="207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1723325" y="1499250"/>
              <a:ext cx="20000" cy="18000"/>
            </a:xfrm>
            <a:custGeom>
              <a:avLst/>
              <a:gdLst/>
              <a:ahLst/>
              <a:cxnLst/>
              <a:rect l="l" t="t" r="r" b="b"/>
              <a:pathLst>
                <a:path w="800" h="720" extrusionOk="0">
                  <a:moveTo>
                    <a:pt x="187" y="1"/>
                  </a:moveTo>
                  <a:cubicBezTo>
                    <a:pt x="138" y="1"/>
                    <a:pt x="89" y="21"/>
                    <a:pt x="55" y="55"/>
                  </a:cubicBezTo>
                  <a:cubicBezTo>
                    <a:pt x="19" y="91"/>
                    <a:pt x="0" y="138"/>
                    <a:pt x="0" y="187"/>
                  </a:cubicBezTo>
                  <a:lnTo>
                    <a:pt x="6" y="237"/>
                  </a:lnTo>
                  <a:cubicBezTo>
                    <a:pt x="15" y="269"/>
                    <a:pt x="32" y="296"/>
                    <a:pt x="55" y="319"/>
                  </a:cubicBezTo>
                  <a:cubicBezTo>
                    <a:pt x="178" y="476"/>
                    <a:pt x="335" y="603"/>
                    <a:pt x="513" y="695"/>
                  </a:cubicBezTo>
                  <a:cubicBezTo>
                    <a:pt x="542" y="711"/>
                    <a:pt x="576" y="719"/>
                    <a:pt x="610" y="719"/>
                  </a:cubicBezTo>
                  <a:cubicBezTo>
                    <a:pt x="625" y="719"/>
                    <a:pt x="641" y="717"/>
                    <a:pt x="656" y="714"/>
                  </a:cubicBezTo>
                  <a:cubicBezTo>
                    <a:pt x="702" y="699"/>
                    <a:pt x="742" y="669"/>
                    <a:pt x="768" y="628"/>
                  </a:cubicBezTo>
                  <a:cubicBezTo>
                    <a:pt x="793" y="585"/>
                    <a:pt x="800" y="532"/>
                    <a:pt x="787" y="484"/>
                  </a:cubicBezTo>
                  <a:cubicBezTo>
                    <a:pt x="774" y="437"/>
                    <a:pt x="744" y="397"/>
                    <a:pt x="701" y="372"/>
                  </a:cubicBezTo>
                  <a:cubicBezTo>
                    <a:pt x="552" y="296"/>
                    <a:pt x="421" y="187"/>
                    <a:pt x="319" y="55"/>
                  </a:cubicBezTo>
                  <a:cubicBezTo>
                    <a:pt x="292" y="19"/>
                    <a:pt x="230" y="1"/>
                    <a:pt x="187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84875" y="1446200"/>
              <a:ext cx="14825" cy="27325"/>
            </a:xfrm>
            <a:custGeom>
              <a:avLst/>
              <a:gdLst/>
              <a:ahLst/>
              <a:cxnLst/>
              <a:rect l="l" t="t" r="r" b="b"/>
              <a:pathLst>
                <a:path w="593" h="1093" extrusionOk="0">
                  <a:moveTo>
                    <a:pt x="205" y="0"/>
                  </a:moveTo>
                  <a:cubicBezTo>
                    <a:pt x="189" y="0"/>
                    <a:pt x="172" y="2"/>
                    <a:pt x="157" y="7"/>
                  </a:cubicBezTo>
                  <a:cubicBezTo>
                    <a:pt x="58" y="36"/>
                    <a:pt x="0" y="138"/>
                    <a:pt x="26" y="238"/>
                  </a:cubicBezTo>
                  <a:cubicBezTo>
                    <a:pt x="86" y="477"/>
                    <a:pt x="147" y="716"/>
                    <a:pt x="207" y="955"/>
                  </a:cubicBezTo>
                  <a:cubicBezTo>
                    <a:pt x="227" y="1033"/>
                    <a:pt x="308" y="1092"/>
                    <a:pt x="390" y="1092"/>
                  </a:cubicBezTo>
                  <a:cubicBezTo>
                    <a:pt x="406" y="1092"/>
                    <a:pt x="422" y="1090"/>
                    <a:pt x="438" y="1085"/>
                  </a:cubicBezTo>
                  <a:cubicBezTo>
                    <a:pt x="535" y="1056"/>
                    <a:pt x="593" y="955"/>
                    <a:pt x="568" y="854"/>
                  </a:cubicBezTo>
                  <a:cubicBezTo>
                    <a:pt x="508" y="616"/>
                    <a:pt x="447" y="376"/>
                    <a:pt x="386" y="138"/>
                  </a:cubicBezTo>
                  <a:cubicBezTo>
                    <a:pt x="367" y="59"/>
                    <a:pt x="286" y="0"/>
                    <a:pt x="205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2062200" y="1451025"/>
              <a:ext cx="53550" cy="27175"/>
            </a:xfrm>
            <a:custGeom>
              <a:avLst/>
              <a:gdLst/>
              <a:ahLst/>
              <a:cxnLst/>
              <a:rect l="l" t="t" r="r" b="b"/>
              <a:pathLst>
                <a:path w="2142" h="1087" extrusionOk="0">
                  <a:moveTo>
                    <a:pt x="1948" y="0"/>
                  </a:moveTo>
                  <a:cubicBezTo>
                    <a:pt x="1866" y="0"/>
                    <a:pt x="1779" y="49"/>
                    <a:pt x="1762" y="136"/>
                  </a:cubicBezTo>
                  <a:lnTo>
                    <a:pt x="1707" y="429"/>
                  </a:lnTo>
                  <a:lnTo>
                    <a:pt x="241" y="459"/>
                  </a:lnTo>
                  <a:cubicBezTo>
                    <a:pt x="2" y="464"/>
                    <a:pt x="0" y="833"/>
                    <a:pt x="236" y="833"/>
                  </a:cubicBezTo>
                  <a:cubicBezTo>
                    <a:pt x="238" y="833"/>
                    <a:pt x="240" y="833"/>
                    <a:pt x="241" y="833"/>
                  </a:cubicBezTo>
                  <a:lnTo>
                    <a:pt x="1633" y="805"/>
                  </a:lnTo>
                  <a:lnTo>
                    <a:pt x="1625" y="850"/>
                  </a:lnTo>
                  <a:cubicBezTo>
                    <a:pt x="1608" y="947"/>
                    <a:pt x="1652" y="1057"/>
                    <a:pt x="1755" y="1082"/>
                  </a:cubicBezTo>
                  <a:cubicBezTo>
                    <a:pt x="1770" y="1085"/>
                    <a:pt x="1784" y="1086"/>
                    <a:pt x="1799" y="1086"/>
                  </a:cubicBezTo>
                  <a:cubicBezTo>
                    <a:pt x="1882" y="1086"/>
                    <a:pt x="1969" y="1037"/>
                    <a:pt x="1986" y="951"/>
                  </a:cubicBezTo>
                  <a:lnTo>
                    <a:pt x="2123" y="235"/>
                  </a:lnTo>
                  <a:cubicBezTo>
                    <a:pt x="2141" y="139"/>
                    <a:pt x="2097" y="28"/>
                    <a:pt x="1992" y="5"/>
                  </a:cubicBezTo>
                  <a:cubicBezTo>
                    <a:pt x="1978" y="2"/>
                    <a:pt x="1963" y="0"/>
                    <a:pt x="1948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1995150" y="1222225"/>
              <a:ext cx="18925" cy="20450"/>
            </a:xfrm>
            <a:custGeom>
              <a:avLst/>
              <a:gdLst/>
              <a:ahLst/>
              <a:cxnLst/>
              <a:rect l="l" t="t" r="r" b="b"/>
              <a:pathLst>
                <a:path w="757" h="818" extrusionOk="0">
                  <a:moveTo>
                    <a:pt x="188" y="1"/>
                  </a:moveTo>
                  <a:cubicBezTo>
                    <a:pt x="138" y="1"/>
                    <a:pt x="91" y="21"/>
                    <a:pt x="56" y="55"/>
                  </a:cubicBezTo>
                  <a:cubicBezTo>
                    <a:pt x="20" y="90"/>
                    <a:pt x="0" y="137"/>
                    <a:pt x="0" y="187"/>
                  </a:cubicBezTo>
                  <a:cubicBezTo>
                    <a:pt x="3" y="236"/>
                    <a:pt x="22" y="283"/>
                    <a:pt x="56" y="319"/>
                  </a:cubicBezTo>
                  <a:lnTo>
                    <a:pt x="438" y="763"/>
                  </a:lnTo>
                  <a:cubicBezTo>
                    <a:pt x="476" y="801"/>
                    <a:pt x="523" y="818"/>
                    <a:pt x="569" y="818"/>
                  </a:cubicBezTo>
                  <a:cubicBezTo>
                    <a:pt x="665" y="818"/>
                    <a:pt x="757" y="743"/>
                    <a:pt x="757" y="629"/>
                  </a:cubicBezTo>
                  <a:cubicBezTo>
                    <a:pt x="755" y="580"/>
                    <a:pt x="735" y="533"/>
                    <a:pt x="702" y="497"/>
                  </a:cubicBezTo>
                  <a:lnTo>
                    <a:pt x="320" y="55"/>
                  </a:lnTo>
                  <a:cubicBezTo>
                    <a:pt x="284" y="19"/>
                    <a:pt x="237" y="1"/>
                    <a:pt x="188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1996400" y="1213075"/>
              <a:ext cx="38300" cy="27875"/>
            </a:xfrm>
            <a:custGeom>
              <a:avLst/>
              <a:gdLst/>
              <a:ahLst/>
              <a:cxnLst/>
              <a:rect l="l" t="t" r="r" b="b"/>
              <a:pathLst>
                <a:path w="1532" h="1115" extrusionOk="0">
                  <a:moveTo>
                    <a:pt x="731" y="1"/>
                  </a:moveTo>
                  <a:cubicBezTo>
                    <a:pt x="681" y="1"/>
                    <a:pt x="633" y="19"/>
                    <a:pt x="598" y="55"/>
                  </a:cubicBezTo>
                  <a:cubicBezTo>
                    <a:pt x="563" y="90"/>
                    <a:pt x="544" y="137"/>
                    <a:pt x="544" y="187"/>
                  </a:cubicBezTo>
                  <a:cubicBezTo>
                    <a:pt x="546" y="236"/>
                    <a:pt x="566" y="282"/>
                    <a:pt x="598" y="319"/>
                  </a:cubicBezTo>
                  <a:lnTo>
                    <a:pt x="784" y="550"/>
                  </a:lnTo>
                  <a:cubicBezTo>
                    <a:pt x="761" y="557"/>
                    <a:pt x="740" y="566"/>
                    <a:pt x="715" y="573"/>
                  </a:cubicBezTo>
                  <a:cubicBezTo>
                    <a:pt x="533" y="626"/>
                    <a:pt x="348" y="667"/>
                    <a:pt x="160" y="695"/>
                  </a:cubicBezTo>
                  <a:cubicBezTo>
                    <a:pt x="62" y="711"/>
                    <a:pt x="1" y="837"/>
                    <a:pt x="29" y="926"/>
                  </a:cubicBezTo>
                  <a:cubicBezTo>
                    <a:pt x="59" y="1017"/>
                    <a:pt x="130" y="1060"/>
                    <a:pt x="217" y="1060"/>
                  </a:cubicBezTo>
                  <a:cubicBezTo>
                    <a:pt x="231" y="1060"/>
                    <a:pt x="245" y="1059"/>
                    <a:pt x="259" y="1057"/>
                  </a:cubicBezTo>
                  <a:cubicBezTo>
                    <a:pt x="523" y="1014"/>
                    <a:pt x="783" y="949"/>
                    <a:pt x="1034" y="860"/>
                  </a:cubicBezTo>
                  <a:lnTo>
                    <a:pt x="1196" y="1060"/>
                  </a:lnTo>
                  <a:cubicBezTo>
                    <a:pt x="1223" y="1096"/>
                    <a:pt x="1285" y="1114"/>
                    <a:pt x="1328" y="1114"/>
                  </a:cubicBezTo>
                  <a:cubicBezTo>
                    <a:pt x="1377" y="1114"/>
                    <a:pt x="1426" y="1094"/>
                    <a:pt x="1460" y="1060"/>
                  </a:cubicBezTo>
                  <a:cubicBezTo>
                    <a:pt x="1496" y="1025"/>
                    <a:pt x="1514" y="978"/>
                    <a:pt x="1514" y="928"/>
                  </a:cubicBezTo>
                  <a:cubicBezTo>
                    <a:pt x="1512" y="879"/>
                    <a:pt x="1493" y="832"/>
                    <a:pt x="1460" y="796"/>
                  </a:cubicBezTo>
                  <a:lnTo>
                    <a:pt x="1398" y="720"/>
                  </a:lnTo>
                  <a:cubicBezTo>
                    <a:pt x="1404" y="717"/>
                    <a:pt x="1410" y="715"/>
                    <a:pt x="1414" y="712"/>
                  </a:cubicBezTo>
                  <a:cubicBezTo>
                    <a:pt x="1504" y="674"/>
                    <a:pt x="1532" y="535"/>
                    <a:pt x="1481" y="457"/>
                  </a:cubicBezTo>
                  <a:cubicBezTo>
                    <a:pt x="1442" y="396"/>
                    <a:pt x="1385" y="367"/>
                    <a:pt x="1324" y="367"/>
                  </a:cubicBezTo>
                  <a:cubicBezTo>
                    <a:pt x="1291" y="367"/>
                    <a:pt x="1258" y="375"/>
                    <a:pt x="1225" y="390"/>
                  </a:cubicBezTo>
                  <a:cubicBezTo>
                    <a:pt x="1193" y="404"/>
                    <a:pt x="1177" y="411"/>
                    <a:pt x="1157" y="420"/>
                  </a:cubicBezTo>
                  <a:lnTo>
                    <a:pt x="863" y="55"/>
                  </a:lnTo>
                  <a:cubicBezTo>
                    <a:pt x="834" y="19"/>
                    <a:pt x="773" y="1"/>
                    <a:pt x="731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882775" y="1294625"/>
              <a:ext cx="13250" cy="24500"/>
            </a:xfrm>
            <a:custGeom>
              <a:avLst/>
              <a:gdLst/>
              <a:ahLst/>
              <a:cxnLst/>
              <a:rect l="l" t="t" r="r" b="b"/>
              <a:pathLst>
                <a:path w="530" h="980" extrusionOk="0">
                  <a:moveTo>
                    <a:pt x="198" y="0"/>
                  </a:moveTo>
                  <a:cubicBezTo>
                    <a:pt x="103" y="5"/>
                    <a:pt x="1" y="84"/>
                    <a:pt x="10" y="187"/>
                  </a:cubicBezTo>
                  <a:cubicBezTo>
                    <a:pt x="28" y="409"/>
                    <a:pt x="70" y="628"/>
                    <a:pt x="137" y="840"/>
                  </a:cubicBezTo>
                  <a:cubicBezTo>
                    <a:pt x="161" y="918"/>
                    <a:pt x="236" y="980"/>
                    <a:pt x="318" y="980"/>
                  </a:cubicBezTo>
                  <a:cubicBezTo>
                    <a:pt x="334" y="980"/>
                    <a:pt x="351" y="977"/>
                    <a:pt x="367" y="972"/>
                  </a:cubicBezTo>
                  <a:cubicBezTo>
                    <a:pt x="460" y="942"/>
                    <a:pt x="529" y="841"/>
                    <a:pt x="497" y="742"/>
                  </a:cubicBezTo>
                  <a:cubicBezTo>
                    <a:pt x="450" y="595"/>
                    <a:pt x="416" y="444"/>
                    <a:pt x="394" y="292"/>
                  </a:cubicBezTo>
                  <a:cubicBezTo>
                    <a:pt x="390" y="257"/>
                    <a:pt x="387" y="223"/>
                    <a:pt x="383" y="188"/>
                  </a:cubicBezTo>
                  <a:cubicBezTo>
                    <a:pt x="381" y="140"/>
                    <a:pt x="363" y="92"/>
                    <a:pt x="328" y="56"/>
                  </a:cubicBezTo>
                  <a:cubicBezTo>
                    <a:pt x="294" y="21"/>
                    <a:pt x="246" y="0"/>
                    <a:pt x="198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1876650" y="1296550"/>
              <a:ext cx="35875" cy="24775"/>
            </a:xfrm>
            <a:custGeom>
              <a:avLst/>
              <a:gdLst/>
              <a:ahLst/>
              <a:cxnLst/>
              <a:rect l="l" t="t" r="r" b="b"/>
              <a:pathLst>
                <a:path w="1435" h="991" extrusionOk="0">
                  <a:moveTo>
                    <a:pt x="1097" y="1"/>
                  </a:moveTo>
                  <a:cubicBezTo>
                    <a:pt x="1081" y="1"/>
                    <a:pt x="1065" y="3"/>
                    <a:pt x="1050" y="8"/>
                  </a:cubicBezTo>
                  <a:cubicBezTo>
                    <a:pt x="951" y="38"/>
                    <a:pt x="893" y="139"/>
                    <a:pt x="919" y="239"/>
                  </a:cubicBezTo>
                  <a:lnTo>
                    <a:pt x="986" y="562"/>
                  </a:lnTo>
                  <a:lnTo>
                    <a:pt x="986" y="562"/>
                  </a:lnTo>
                  <a:lnTo>
                    <a:pt x="252" y="450"/>
                  </a:lnTo>
                  <a:cubicBezTo>
                    <a:pt x="239" y="448"/>
                    <a:pt x="226" y="447"/>
                    <a:pt x="213" y="447"/>
                  </a:cubicBezTo>
                  <a:cubicBezTo>
                    <a:pt x="128" y="447"/>
                    <a:pt x="42" y="489"/>
                    <a:pt x="21" y="581"/>
                  </a:cubicBezTo>
                  <a:cubicBezTo>
                    <a:pt x="1" y="671"/>
                    <a:pt x="48" y="796"/>
                    <a:pt x="153" y="812"/>
                  </a:cubicBezTo>
                  <a:lnTo>
                    <a:pt x="1128" y="959"/>
                  </a:lnTo>
                  <a:cubicBezTo>
                    <a:pt x="1158" y="980"/>
                    <a:pt x="1193" y="991"/>
                    <a:pt x="1229" y="991"/>
                  </a:cubicBezTo>
                  <a:cubicBezTo>
                    <a:pt x="1245" y="991"/>
                    <a:pt x="1262" y="988"/>
                    <a:pt x="1278" y="984"/>
                  </a:cubicBezTo>
                  <a:cubicBezTo>
                    <a:pt x="1377" y="955"/>
                    <a:pt x="1434" y="853"/>
                    <a:pt x="1410" y="754"/>
                  </a:cubicBezTo>
                  <a:cubicBezTo>
                    <a:pt x="1367" y="549"/>
                    <a:pt x="1322" y="344"/>
                    <a:pt x="1279" y="139"/>
                  </a:cubicBezTo>
                  <a:cubicBezTo>
                    <a:pt x="1262" y="60"/>
                    <a:pt x="1178" y="1"/>
                    <a:pt x="1097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2131675" y="1280850"/>
              <a:ext cx="27875" cy="23475"/>
            </a:xfrm>
            <a:custGeom>
              <a:avLst/>
              <a:gdLst/>
              <a:ahLst/>
              <a:cxnLst/>
              <a:rect l="l" t="t" r="r" b="b"/>
              <a:pathLst>
                <a:path w="1115" h="939" extrusionOk="0">
                  <a:moveTo>
                    <a:pt x="900" y="0"/>
                  </a:moveTo>
                  <a:cubicBezTo>
                    <a:pt x="853" y="0"/>
                    <a:pt x="808" y="17"/>
                    <a:pt x="773" y="53"/>
                  </a:cubicBezTo>
                  <a:cubicBezTo>
                    <a:pt x="674" y="161"/>
                    <a:pt x="566" y="262"/>
                    <a:pt x="453" y="355"/>
                  </a:cubicBezTo>
                  <a:lnTo>
                    <a:pt x="416" y="386"/>
                  </a:lnTo>
                  <a:lnTo>
                    <a:pt x="391" y="405"/>
                  </a:lnTo>
                  <a:lnTo>
                    <a:pt x="390" y="406"/>
                  </a:lnTo>
                  <a:lnTo>
                    <a:pt x="377" y="417"/>
                  </a:lnTo>
                  <a:lnTo>
                    <a:pt x="357" y="432"/>
                  </a:lnTo>
                  <a:cubicBezTo>
                    <a:pt x="342" y="442"/>
                    <a:pt x="327" y="454"/>
                    <a:pt x="312" y="464"/>
                  </a:cubicBezTo>
                  <a:cubicBezTo>
                    <a:pt x="251" y="508"/>
                    <a:pt x="189" y="550"/>
                    <a:pt x="124" y="590"/>
                  </a:cubicBezTo>
                  <a:cubicBezTo>
                    <a:pt x="41" y="642"/>
                    <a:pt x="1" y="759"/>
                    <a:pt x="57" y="846"/>
                  </a:cubicBezTo>
                  <a:cubicBezTo>
                    <a:pt x="94" y="902"/>
                    <a:pt x="158" y="939"/>
                    <a:pt x="224" y="939"/>
                  </a:cubicBezTo>
                  <a:cubicBezTo>
                    <a:pt x="254" y="939"/>
                    <a:pt x="285" y="931"/>
                    <a:pt x="314" y="913"/>
                  </a:cubicBezTo>
                  <a:cubicBezTo>
                    <a:pt x="579" y="748"/>
                    <a:pt x="823" y="547"/>
                    <a:pt x="1038" y="319"/>
                  </a:cubicBezTo>
                  <a:cubicBezTo>
                    <a:pt x="1104" y="247"/>
                    <a:pt x="1114" y="124"/>
                    <a:pt x="1038" y="53"/>
                  </a:cubicBezTo>
                  <a:cubicBezTo>
                    <a:pt x="1001" y="19"/>
                    <a:pt x="950" y="0"/>
                    <a:pt x="900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2141075" y="1274575"/>
              <a:ext cx="26825" cy="37550"/>
            </a:xfrm>
            <a:custGeom>
              <a:avLst/>
              <a:gdLst/>
              <a:ahLst/>
              <a:cxnLst/>
              <a:rect l="l" t="t" r="r" b="b"/>
              <a:pathLst>
                <a:path w="1073" h="1502" extrusionOk="0">
                  <a:moveTo>
                    <a:pt x="216" y="1"/>
                  </a:moveTo>
                  <a:cubicBezTo>
                    <a:pt x="186" y="1"/>
                    <a:pt x="155" y="9"/>
                    <a:pt x="127" y="28"/>
                  </a:cubicBezTo>
                  <a:cubicBezTo>
                    <a:pt x="47" y="79"/>
                    <a:pt x="1" y="197"/>
                    <a:pt x="60" y="283"/>
                  </a:cubicBezTo>
                  <a:cubicBezTo>
                    <a:pt x="219" y="514"/>
                    <a:pt x="378" y="745"/>
                    <a:pt x="538" y="976"/>
                  </a:cubicBezTo>
                  <a:lnTo>
                    <a:pt x="342" y="1181"/>
                  </a:lnTo>
                  <a:cubicBezTo>
                    <a:pt x="308" y="1217"/>
                    <a:pt x="288" y="1264"/>
                    <a:pt x="288" y="1313"/>
                  </a:cubicBezTo>
                  <a:cubicBezTo>
                    <a:pt x="288" y="1364"/>
                    <a:pt x="307" y="1411"/>
                    <a:pt x="342" y="1445"/>
                  </a:cubicBezTo>
                  <a:cubicBezTo>
                    <a:pt x="377" y="1481"/>
                    <a:pt x="424" y="1501"/>
                    <a:pt x="474" y="1501"/>
                  </a:cubicBezTo>
                  <a:cubicBezTo>
                    <a:pt x="523" y="1500"/>
                    <a:pt x="571" y="1481"/>
                    <a:pt x="606" y="1445"/>
                  </a:cubicBezTo>
                  <a:lnTo>
                    <a:pt x="777" y="1266"/>
                  </a:lnTo>
                  <a:cubicBezTo>
                    <a:pt x="804" y="1280"/>
                    <a:pt x="834" y="1288"/>
                    <a:pt x="863" y="1288"/>
                  </a:cubicBezTo>
                  <a:cubicBezTo>
                    <a:pt x="892" y="1288"/>
                    <a:pt x="920" y="1281"/>
                    <a:pt x="947" y="1263"/>
                  </a:cubicBezTo>
                  <a:cubicBezTo>
                    <a:pt x="1027" y="1213"/>
                    <a:pt x="1073" y="1094"/>
                    <a:pt x="1014" y="1008"/>
                  </a:cubicBezTo>
                  <a:cubicBezTo>
                    <a:pt x="1013" y="1006"/>
                    <a:pt x="1013" y="1005"/>
                    <a:pt x="1011" y="1005"/>
                  </a:cubicBezTo>
                  <a:cubicBezTo>
                    <a:pt x="1023" y="980"/>
                    <a:pt x="1028" y="955"/>
                    <a:pt x="1030" y="929"/>
                  </a:cubicBezTo>
                  <a:cubicBezTo>
                    <a:pt x="1028" y="878"/>
                    <a:pt x="1010" y="831"/>
                    <a:pt x="974" y="797"/>
                  </a:cubicBezTo>
                  <a:cubicBezTo>
                    <a:pt x="939" y="761"/>
                    <a:pt x="892" y="741"/>
                    <a:pt x="842" y="741"/>
                  </a:cubicBezTo>
                  <a:cubicBezTo>
                    <a:pt x="839" y="741"/>
                    <a:pt x="835" y="744"/>
                    <a:pt x="832" y="744"/>
                  </a:cubicBezTo>
                  <a:lnTo>
                    <a:pt x="383" y="94"/>
                  </a:lnTo>
                  <a:cubicBezTo>
                    <a:pt x="345" y="39"/>
                    <a:pt x="281" y="1"/>
                    <a:pt x="216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2026925" y="1170525"/>
              <a:ext cx="153400" cy="125400"/>
            </a:xfrm>
            <a:custGeom>
              <a:avLst/>
              <a:gdLst/>
              <a:ahLst/>
              <a:cxnLst/>
              <a:rect l="l" t="t" r="r" b="b"/>
              <a:pathLst>
                <a:path w="6136" h="5016" extrusionOk="0">
                  <a:moveTo>
                    <a:pt x="2233" y="1"/>
                  </a:moveTo>
                  <a:cubicBezTo>
                    <a:pt x="2219" y="1"/>
                    <a:pt x="2206" y="1"/>
                    <a:pt x="2193" y="1"/>
                  </a:cubicBezTo>
                  <a:cubicBezTo>
                    <a:pt x="1302" y="14"/>
                    <a:pt x="1" y="370"/>
                    <a:pt x="27" y="1480"/>
                  </a:cubicBezTo>
                  <a:cubicBezTo>
                    <a:pt x="38" y="1958"/>
                    <a:pt x="328" y="2397"/>
                    <a:pt x="701" y="2696"/>
                  </a:cubicBezTo>
                  <a:cubicBezTo>
                    <a:pt x="1074" y="2994"/>
                    <a:pt x="1528" y="3174"/>
                    <a:pt x="1975" y="3340"/>
                  </a:cubicBezTo>
                  <a:cubicBezTo>
                    <a:pt x="2424" y="3506"/>
                    <a:pt x="2882" y="3664"/>
                    <a:pt x="3281" y="3928"/>
                  </a:cubicBezTo>
                  <a:cubicBezTo>
                    <a:pt x="3567" y="4119"/>
                    <a:pt x="3816" y="4359"/>
                    <a:pt x="4088" y="4567"/>
                  </a:cubicBezTo>
                  <a:cubicBezTo>
                    <a:pt x="4360" y="4776"/>
                    <a:pt x="4667" y="4959"/>
                    <a:pt x="5007" y="5006"/>
                  </a:cubicBezTo>
                  <a:cubicBezTo>
                    <a:pt x="5056" y="5013"/>
                    <a:pt x="5105" y="5016"/>
                    <a:pt x="5154" y="5016"/>
                  </a:cubicBezTo>
                  <a:cubicBezTo>
                    <a:pt x="5452" y="5016"/>
                    <a:pt x="5754" y="4897"/>
                    <a:pt x="5920" y="4654"/>
                  </a:cubicBezTo>
                  <a:cubicBezTo>
                    <a:pt x="6135" y="4339"/>
                    <a:pt x="6075" y="3915"/>
                    <a:pt x="5977" y="3547"/>
                  </a:cubicBezTo>
                  <a:cubicBezTo>
                    <a:pt x="5785" y="2808"/>
                    <a:pt x="5477" y="2093"/>
                    <a:pt x="5012" y="1487"/>
                  </a:cubicBezTo>
                  <a:cubicBezTo>
                    <a:pt x="4547" y="882"/>
                    <a:pt x="3918" y="391"/>
                    <a:pt x="3194" y="153"/>
                  </a:cubicBezTo>
                  <a:cubicBezTo>
                    <a:pt x="2883" y="52"/>
                    <a:pt x="2558" y="1"/>
                    <a:pt x="223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0" name="Google Shape;1450;p30"/>
          <p:cNvGrpSpPr/>
          <p:nvPr/>
        </p:nvGrpSpPr>
        <p:grpSpPr>
          <a:xfrm>
            <a:off x="5058479" y="488573"/>
            <a:ext cx="654195" cy="635660"/>
            <a:chOff x="1860550" y="3536650"/>
            <a:chExt cx="477375" cy="463850"/>
          </a:xfrm>
        </p:grpSpPr>
        <p:sp>
          <p:nvSpPr>
            <p:cNvPr id="1451" name="Google Shape;1451;p30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0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0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0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0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0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0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23354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8" name="Google Shape;3228;p4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RECURSOS ALTERNATIVOS</a:t>
            </a:r>
            <a:endParaRPr/>
          </a:p>
        </p:txBody>
      </p:sp>
      <p:sp>
        <p:nvSpPr>
          <p:cNvPr id="3229" name="Google Shape;3229;p47"/>
          <p:cNvSpPr txBox="1">
            <a:spLocks noGrp="1"/>
          </p:cNvSpPr>
          <p:nvPr>
            <p:ph type="body" idx="1"/>
          </p:nvPr>
        </p:nvSpPr>
        <p:spPr>
          <a:xfrm>
            <a:off x="720000" y="1115950"/>
            <a:ext cx="7704000" cy="15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Aqui está uma variedade de recursos alternativos que combinam com o estilo deste modelo: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5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VETORES:</a:t>
            </a:r>
            <a:endParaRPr sz="2500" b="1">
              <a:solidFill>
                <a:schemeClr val="dk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pt-BR">
                <a:solidFill>
                  <a:schemeClr val="hlink"/>
                </a:solidFill>
                <a:uFill>
                  <a:noFill/>
                </a:uFill>
                <a:hlinkClick r:id="rId3"/>
              </a:rPr>
              <a:t>Hand drawn sao joao instagram posts collection</a:t>
            </a: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pt-BR">
                <a:solidFill>
                  <a:schemeClr val="hlink"/>
                </a:solidFill>
                <a:uFill>
                  <a:noFill/>
                </a:uFill>
                <a:hlinkClick r:id="rId4"/>
              </a:rPr>
              <a:t>Hand drawn sao joao illustration</a:t>
            </a:r>
            <a:endParaRPr b="1">
              <a:solidFill>
                <a:schemeClr val="dk1"/>
              </a:solidFill>
            </a:endParaRPr>
          </a:p>
        </p:txBody>
      </p:sp>
      <p:grpSp>
        <p:nvGrpSpPr>
          <p:cNvPr id="3230" name="Google Shape;3230;p47"/>
          <p:cNvGrpSpPr/>
          <p:nvPr/>
        </p:nvGrpSpPr>
        <p:grpSpPr>
          <a:xfrm rot="-3515309">
            <a:off x="872628" y="3251580"/>
            <a:ext cx="1798282" cy="729231"/>
            <a:chOff x="1548225" y="4900550"/>
            <a:chExt cx="1066975" cy="432675"/>
          </a:xfrm>
        </p:grpSpPr>
        <p:sp>
          <p:nvSpPr>
            <p:cNvPr id="3231" name="Google Shape;3231;p47"/>
            <p:cNvSpPr/>
            <p:nvPr/>
          </p:nvSpPr>
          <p:spPr>
            <a:xfrm>
              <a:off x="1548225" y="4900550"/>
              <a:ext cx="682075" cy="432675"/>
            </a:xfrm>
            <a:custGeom>
              <a:avLst/>
              <a:gdLst/>
              <a:ahLst/>
              <a:cxnLst/>
              <a:rect l="l" t="t" r="r" b="b"/>
              <a:pathLst>
                <a:path w="27283" h="17307" extrusionOk="0">
                  <a:moveTo>
                    <a:pt x="7716" y="0"/>
                  </a:moveTo>
                  <a:cubicBezTo>
                    <a:pt x="6763" y="0"/>
                    <a:pt x="5820" y="165"/>
                    <a:pt x="4944" y="512"/>
                  </a:cubicBezTo>
                  <a:cubicBezTo>
                    <a:pt x="2635" y="1425"/>
                    <a:pt x="1094" y="3589"/>
                    <a:pt x="663" y="6086"/>
                  </a:cubicBezTo>
                  <a:cubicBezTo>
                    <a:pt x="0" y="9924"/>
                    <a:pt x="1115" y="15004"/>
                    <a:pt x="5093" y="16664"/>
                  </a:cubicBezTo>
                  <a:cubicBezTo>
                    <a:pt x="6104" y="17088"/>
                    <a:pt x="7292" y="17307"/>
                    <a:pt x="8479" y="17307"/>
                  </a:cubicBezTo>
                  <a:cubicBezTo>
                    <a:pt x="10007" y="17307"/>
                    <a:pt x="11534" y="16944"/>
                    <a:pt x="12688" y="16188"/>
                  </a:cubicBezTo>
                  <a:cubicBezTo>
                    <a:pt x="13705" y="15520"/>
                    <a:pt x="14721" y="14673"/>
                    <a:pt x="16012" y="14673"/>
                  </a:cubicBezTo>
                  <a:cubicBezTo>
                    <a:pt x="16036" y="14673"/>
                    <a:pt x="16060" y="14673"/>
                    <a:pt x="16085" y="14674"/>
                  </a:cubicBezTo>
                  <a:cubicBezTo>
                    <a:pt x="17580" y="14711"/>
                    <a:pt x="18941" y="15717"/>
                    <a:pt x="20423" y="16004"/>
                  </a:cubicBezTo>
                  <a:cubicBezTo>
                    <a:pt x="20736" y="16065"/>
                    <a:pt x="21042" y="16094"/>
                    <a:pt x="21340" y="16094"/>
                  </a:cubicBezTo>
                  <a:cubicBezTo>
                    <a:pt x="24174" y="16094"/>
                    <a:pt x="26253" y="13474"/>
                    <a:pt x="26711" y="10709"/>
                  </a:cubicBezTo>
                  <a:cubicBezTo>
                    <a:pt x="27282" y="7265"/>
                    <a:pt x="25420" y="3194"/>
                    <a:pt x="21855" y="2303"/>
                  </a:cubicBezTo>
                  <a:cubicBezTo>
                    <a:pt x="21390" y="2187"/>
                    <a:pt x="20914" y="2129"/>
                    <a:pt x="20439" y="2129"/>
                  </a:cubicBezTo>
                  <a:cubicBezTo>
                    <a:pt x="19884" y="2129"/>
                    <a:pt x="19329" y="2208"/>
                    <a:pt x="18791" y="2366"/>
                  </a:cubicBezTo>
                  <a:cubicBezTo>
                    <a:pt x="17816" y="2655"/>
                    <a:pt x="16979" y="3211"/>
                    <a:pt x="15911" y="3214"/>
                  </a:cubicBezTo>
                  <a:cubicBezTo>
                    <a:pt x="15908" y="3214"/>
                    <a:pt x="15905" y="3214"/>
                    <a:pt x="15901" y="3214"/>
                  </a:cubicBezTo>
                  <a:cubicBezTo>
                    <a:pt x="14321" y="3214"/>
                    <a:pt x="13146" y="1882"/>
                    <a:pt x="11845" y="1111"/>
                  </a:cubicBezTo>
                  <a:cubicBezTo>
                    <a:pt x="11285" y="779"/>
                    <a:pt x="10694" y="498"/>
                    <a:pt x="10006" y="311"/>
                  </a:cubicBezTo>
                  <a:cubicBezTo>
                    <a:pt x="9256" y="107"/>
                    <a:pt x="8483" y="0"/>
                    <a:pt x="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47"/>
            <p:cNvSpPr/>
            <p:nvPr/>
          </p:nvSpPr>
          <p:spPr>
            <a:xfrm>
              <a:off x="1782700" y="5043100"/>
              <a:ext cx="169125" cy="154125"/>
            </a:xfrm>
            <a:custGeom>
              <a:avLst/>
              <a:gdLst/>
              <a:ahLst/>
              <a:cxnLst/>
              <a:rect l="l" t="t" r="r" b="b"/>
              <a:pathLst>
                <a:path w="6765" h="6165" extrusionOk="0">
                  <a:moveTo>
                    <a:pt x="3383" y="0"/>
                  </a:moveTo>
                  <a:cubicBezTo>
                    <a:pt x="2594" y="0"/>
                    <a:pt x="1805" y="301"/>
                    <a:pt x="1203" y="903"/>
                  </a:cubicBezTo>
                  <a:cubicBezTo>
                    <a:pt x="0" y="2107"/>
                    <a:pt x="0" y="4059"/>
                    <a:pt x="1203" y="5263"/>
                  </a:cubicBezTo>
                  <a:cubicBezTo>
                    <a:pt x="1805" y="5864"/>
                    <a:pt x="2594" y="6165"/>
                    <a:pt x="3383" y="6165"/>
                  </a:cubicBezTo>
                  <a:cubicBezTo>
                    <a:pt x="4172" y="6165"/>
                    <a:pt x="4960" y="5864"/>
                    <a:pt x="5562" y="5263"/>
                  </a:cubicBezTo>
                  <a:cubicBezTo>
                    <a:pt x="6765" y="4059"/>
                    <a:pt x="6765" y="2107"/>
                    <a:pt x="5562" y="903"/>
                  </a:cubicBezTo>
                  <a:cubicBezTo>
                    <a:pt x="4960" y="301"/>
                    <a:pt x="4172" y="0"/>
                    <a:pt x="3383" y="0"/>
                  </a:cubicBez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47"/>
            <p:cNvSpPr/>
            <p:nvPr/>
          </p:nvSpPr>
          <p:spPr>
            <a:xfrm>
              <a:off x="1729200" y="5057750"/>
              <a:ext cx="26375" cy="121975"/>
            </a:xfrm>
            <a:custGeom>
              <a:avLst/>
              <a:gdLst/>
              <a:ahLst/>
              <a:cxnLst/>
              <a:rect l="l" t="t" r="r" b="b"/>
              <a:pathLst>
                <a:path w="1055" h="4879" extrusionOk="0">
                  <a:moveTo>
                    <a:pt x="85" y="0"/>
                  </a:moveTo>
                  <a:cubicBezTo>
                    <a:pt x="58" y="1597"/>
                    <a:pt x="27" y="3072"/>
                    <a:pt x="1" y="4669"/>
                  </a:cubicBezTo>
                  <a:cubicBezTo>
                    <a:pt x="324" y="4748"/>
                    <a:pt x="637" y="4800"/>
                    <a:pt x="959" y="4879"/>
                  </a:cubicBezTo>
                  <a:cubicBezTo>
                    <a:pt x="1001" y="3280"/>
                    <a:pt x="1012" y="1676"/>
                    <a:pt x="1054" y="79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47"/>
            <p:cNvSpPr/>
            <p:nvPr/>
          </p:nvSpPr>
          <p:spPr>
            <a:xfrm>
              <a:off x="2034100" y="4977125"/>
              <a:ext cx="129275" cy="71250"/>
            </a:xfrm>
            <a:custGeom>
              <a:avLst/>
              <a:gdLst/>
              <a:ahLst/>
              <a:cxnLst/>
              <a:rect l="l" t="t" r="r" b="b"/>
              <a:pathLst>
                <a:path w="5171" h="2850" extrusionOk="0">
                  <a:moveTo>
                    <a:pt x="1594" y="0"/>
                  </a:moveTo>
                  <a:cubicBezTo>
                    <a:pt x="1330" y="0"/>
                    <a:pt x="1066" y="24"/>
                    <a:pt x="806" y="72"/>
                  </a:cubicBezTo>
                  <a:cubicBezTo>
                    <a:pt x="1" y="223"/>
                    <a:pt x="47" y="668"/>
                    <a:pt x="690" y="1063"/>
                  </a:cubicBezTo>
                  <a:cubicBezTo>
                    <a:pt x="1437" y="1520"/>
                    <a:pt x="2199" y="1958"/>
                    <a:pt x="2952" y="2404"/>
                  </a:cubicBezTo>
                  <a:cubicBezTo>
                    <a:pt x="3281" y="2598"/>
                    <a:pt x="3621" y="2797"/>
                    <a:pt x="4000" y="2842"/>
                  </a:cubicBezTo>
                  <a:cubicBezTo>
                    <a:pt x="4042" y="2847"/>
                    <a:pt x="4085" y="2849"/>
                    <a:pt x="4128" y="2849"/>
                  </a:cubicBezTo>
                  <a:cubicBezTo>
                    <a:pt x="4471" y="2849"/>
                    <a:pt x="4826" y="2693"/>
                    <a:pt x="4967" y="2384"/>
                  </a:cubicBezTo>
                  <a:cubicBezTo>
                    <a:pt x="5171" y="1936"/>
                    <a:pt x="4850" y="1426"/>
                    <a:pt x="4488" y="1093"/>
                  </a:cubicBezTo>
                  <a:cubicBezTo>
                    <a:pt x="3707" y="379"/>
                    <a:pt x="2649" y="0"/>
                    <a:pt x="1594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47"/>
            <p:cNvSpPr/>
            <p:nvPr/>
          </p:nvSpPr>
          <p:spPr>
            <a:xfrm>
              <a:off x="1587475" y="5151125"/>
              <a:ext cx="143900" cy="142275"/>
            </a:xfrm>
            <a:custGeom>
              <a:avLst/>
              <a:gdLst/>
              <a:ahLst/>
              <a:cxnLst/>
              <a:rect l="l" t="t" r="r" b="b"/>
              <a:pathLst>
                <a:path w="5756" h="5691" extrusionOk="0">
                  <a:moveTo>
                    <a:pt x="817" y="1"/>
                  </a:moveTo>
                  <a:cubicBezTo>
                    <a:pt x="652" y="1"/>
                    <a:pt x="489" y="84"/>
                    <a:pt x="335" y="286"/>
                  </a:cubicBezTo>
                  <a:cubicBezTo>
                    <a:pt x="0" y="724"/>
                    <a:pt x="355" y="1484"/>
                    <a:pt x="523" y="1932"/>
                  </a:cubicBezTo>
                  <a:cubicBezTo>
                    <a:pt x="748" y="2539"/>
                    <a:pt x="1058" y="3111"/>
                    <a:pt x="1441" y="3632"/>
                  </a:cubicBezTo>
                  <a:cubicBezTo>
                    <a:pt x="1863" y="4208"/>
                    <a:pt x="2374" y="4711"/>
                    <a:pt x="2955" y="5125"/>
                  </a:cubicBezTo>
                  <a:cubicBezTo>
                    <a:pt x="3335" y="5393"/>
                    <a:pt x="3757" y="5627"/>
                    <a:pt x="4219" y="5680"/>
                  </a:cubicBezTo>
                  <a:cubicBezTo>
                    <a:pt x="4278" y="5687"/>
                    <a:pt x="4337" y="5690"/>
                    <a:pt x="4397" y="5690"/>
                  </a:cubicBezTo>
                  <a:cubicBezTo>
                    <a:pt x="4807" y="5690"/>
                    <a:pt x="5224" y="5527"/>
                    <a:pt x="5453" y="5192"/>
                  </a:cubicBezTo>
                  <a:cubicBezTo>
                    <a:pt x="5756" y="4753"/>
                    <a:pt x="5658" y="4130"/>
                    <a:pt x="5353" y="3694"/>
                  </a:cubicBezTo>
                  <a:cubicBezTo>
                    <a:pt x="5046" y="3258"/>
                    <a:pt x="4571" y="2974"/>
                    <a:pt x="4096" y="2733"/>
                  </a:cubicBezTo>
                  <a:cubicBezTo>
                    <a:pt x="3619" y="2491"/>
                    <a:pt x="3123" y="2276"/>
                    <a:pt x="2717" y="1930"/>
                  </a:cubicBezTo>
                  <a:cubicBezTo>
                    <a:pt x="2306" y="1580"/>
                    <a:pt x="1536" y="1"/>
                    <a:pt x="817" y="1"/>
                  </a:cubicBezTo>
                  <a:close/>
                </a:path>
              </a:pathLst>
            </a:custGeom>
            <a:solidFill>
              <a:srgbClr val="E6E6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47"/>
            <p:cNvSpPr/>
            <p:nvPr/>
          </p:nvSpPr>
          <p:spPr>
            <a:xfrm>
              <a:off x="1967550" y="5091250"/>
              <a:ext cx="523975" cy="83175"/>
            </a:xfrm>
            <a:custGeom>
              <a:avLst/>
              <a:gdLst/>
              <a:ahLst/>
              <a:cxnLst/>
              <a:rect l="l" t="t" r="r" b="b"/>
              <a:pathLst>
                <a:path w="20959" h="3327" extrusionOk="0">
                  <a:moveTo>
                    <a:pt x="1" y="0"/>
                  </a:moveTo>
                  <a:lnTo>
                    <a:pt x="1" y="0"/>
                  </a:lnTo>
                  <a:cubicBezTo>
                    <a:pt x="24" y="837"/>
                    <a:pt x="48" y="1674"/>
                    <a:pt x="73" y="2510"/>
                  </a:cubicBezTo>
                  <a:cubicBezTo>
                    <a:pt x="7022" y="2572"/>
                    <a:pt x="13920" y="2806"/>
                    <a:pt x="20851" y="3327"/>
                  </a:cubicBezTo>
                  <a:cubicBezTo>
                    <a:pt x="20830" y="2575"/>
                    <a:pt x="20959" y="1635"/>
                    <a:pt x="20937" y="884"/>
                  </a:cubicBezTo>
                  <a:cubicBezTo>
                    <a:pt x="14002" y="323"/>
                    <a:pt x="6959" y="124"/>
                    <a:pt x="1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47"/>
            <p:cNvSpPr/>
            <p:nvPr/>
          </p:nvSpPr>
          <p:spPr>
            <a:xfrm>
              <a:off x="2226575" y="5098100"/>
              <a:ext cx="7450" cy="62025"/>
            </a:xfrm>
            <a:custGeom>
              <a:avLst/>
              <a:gdLst/>
              <a:ahLst/>
              <a:cxnLst/>
              <a:rect l="l" t="t" r="r" b="b"/>
              <a:pathLst>
                <a:path w="298" h="2481" extrusionOk="0">
                  <a:moveTo>
                    <a:pt x="0" y="0"/>
                  </a:moveTo>
                  <a:cubicBezTo>
                    <a:pt x="15" y="823"/>
                    <a:pt x="28" y="1646"/>
                    <a:pt x="42" y="2470"/>
                  </a:cubicBezTo>
                  <a:cubicBezTo>
                    <a:pt x="128" y="2473"/>
                    <a:pt x="213" y="2477"/>
                    <a:pt x="297" y="2480"/>
                  </a:cubicBezTo>
                  <a:cubicBezTo>
                    <a:pt x="282" y="1656"/>
                    <a:pt x="267" y="833"/>
                    <a:pt x="254" y="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47"/>
            <p:cNvSpPr/>
            <p:nvPr/>
          </p:nvSpPr>
          <p:spPr>
            <a:xfrm>
              <a:off x="2181150" y="5096475"/>
              <a:ext cx="7450" cy="62050"/>
            </a:xfrm>
            <a:custGeom>
              <a:avLst/>
              <a:gdLst/>
              <a:ahLst/>
              <a:cxnLst/>
              <a:rect l="l" t="t" r="r" b="b"/>
              <a:pathLst>
                <a:path w="298" h="2482" extrusionOk="0">
                  <a:moveTo>
                    <a:pt x="1" y="1"/>
                  </a:moveTo>
                  <a:cubicBezTo>
                    <a:pt x="14" y="826"/>
                    <a:pt x="28" y="1650"/>
                    <a:pt x="42" y="2473"/>
                  </a:cubicBezTo>
                  <a:cubicBezTo>
                    <a:pt x="128" y="2476"/>
                    <a:pt x="213" y="2479"/>
                    <a:pt x="298" y="2482"/>
                  </a:cubicBezTo>
                  <a:cubicBezTo>
                    <a:pt x="283" y="1658"/>
                    <a:pt x="269" y="835"/>
                    <a:pt x="255" y="11"/>
                  </a:cubicBezTo>
                  <a:cubicBezTo>
                    <a:pt x="170" y="8"/>
                    <a:pt x="85" y="4"/>
                    <a:pt x="1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47"/>
            <p:cNvSpPr/>
            <p:nvPr/>
          </p:nvSpPr>
          <p:spPr>
            <a:xfrm>
              <a:off x="2090325" y="5093825"/>
              <a:ext cx="7450" cy="62175"/>
            </a:xfrm>
            <a:custGeom>
              <a:avLst/>
              <a:gdLst/>
              <a:ahLst/>
              <a:cxnLst/>
              <a:rect l="l" t="t" r="r" b="b"/>
              <a:pathLst>
                <a:path w="298" h="2487" extrusionOk="0">
                  <a:moveTo>
                    <a:pt x="0" y="1"/>
                  </a:moveTo>
                  <a:lnTo>
                    <a:pt x="43" y="2482"/>
                  </a:lnTo>
                  <a:cubicBezTo>
                    <a:pt x="128" y="2483"/>
                    <a:pt x="213" y="2485"/>
                    <a:pt x="297" y="2486"/>
                  </a:cubicBezTo>
                  <a:lnTo>
                    <a:pt x="254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47"/>
            <p:cNvSpPr/>
            <p:nvPr/>
          </p:nvSpPr>
          <p:spPr>
            <a:xfrm>
              <a:off x="2272000" y="5100000"/>
              <a:ext cx="7450" cy="62025"/>
            </a:xfrm>
            <a:custGeom>
              <a:avLst/>
              <a:gdLst/>
              <a:ahLst/>
              <a:cxnLst/>
              <a:rect l="l" t="t" r="r" b="b"/>
              <a:pathLst>
                <a:path w="298" h="2481" extrusionOk="0">
                  <a:moveTo>
                    <a:pt x="0" y="0"/>
                  </a:moveTo>
                  <a:lnTo>
                    <a:pt x="0" y="0"/>
                  </a:lnTo>
                  <a:cubicBezTo>
                    <a:pt x="14" y="824"/>
                    <a:pt x="29" y="1646"/>
                    <a:pt x="43" y="2470"/>
                  </a:cubicBezTo>
                  <a:cubicBezTo>
                    <a:pt x="128" y="2473"/>
                    <a:pt x="212" y="2477"/>
                    <a:pt x="297" y="2480"/>
                  </a:cubicBezTo>
                  <a:cubicBezTo>
                    <a:pt x="283" y="1658"/>
                    <a:pt x="268" y="834"/>
                    <a:pt x="254" y="12"/>
                  </a:cubicBezTo>
                  <a:cubicBezTo>
                    <a:pt x="169" y="8"/>
                    <a:pt x="85" y="5"/>
                    <a:pt x="0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47"/>
            <p:cNvSpPr/>
            <p:nvPr/>
          </p:nvSpPr>
          <p:spPr>
            <a:xfrm>
              <a:off x="2135750" y="5095075"/>
              <a:ext cx="7450" cy="62100"/>
            </a:xfrm>
            <a:custGeom>
              <a:avLst/>
              <a:gdLst/>
              <a:ahLst/>
              <a:cxnLst/>
              <a:rect l="l" t="t" r="r" b="b"/>
              <a:pathLst>
                <a:path w="298" h="2484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826"/>
                    <a:pt x="29" y="1651"/>
                    <a:pt x="43" y="2476"/>
                  </a:cubicBezTo>
                  <a:lnTo>
                    <a:pt x="297" y="2483"/>
                  </a:lnTo>
                  <a:cubicBezTo>
                    <a:pt x="283" y="1658"/>
                    <a:pt x="268" y="833"/>
                    <a:pt x="254" y="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47"/>
            <p:cNvSpPr/>
            <p:nvPr/>
          </p:nvSpPr>
          <p:spPr>
            <a:xfrm>
              <a:off x="2362825" y="5104550"/>
              <a:ext cx="7475" cy="62100"/>
            </a:xfrm>
            <a:custGeom>
              <a:avLst/>
              <a:gdLst/>
              <a:ahLst/>
              <a:cxnLst/>
              <a:rect l="l" t="t" r="r" b="b"/>
              <a:pathLst>
                <a:path w="299" h="2484" extrusionOk="0">
                  <a:moveTo>
                    <a:pt x="0" y="1"/>
                  </a:moveTo>
                  <a:lnTo>
                    <a:pt x="0" y="1"/>
                  </a:lnTo>
                  <a:cubicBezTo>
                    <a:pt x="15" y="824"/>
                    <a:pt x="29" y="1647"/>
                    <a:pt x="44" y="2469"/>
                  </a:cubicBezTo>
                  <a:cubicBezTo>
                    <a:pt x="128" y="2473"/>
                    <a:pt x="213" y="2479"/>
                    <a:pt x="299" y="2483"/>
                  </a:cubicBezTo>
                  <a:cubicBezTo>
                    <a:pt x="285" y="1661"/>
                    <a:pt x="270" y="839"/>
                    <a:pt x="256" y="18"/>
                  </a:cubicBezTo>
                  <a:cubicBezTo>
                    <a:pt x="171" y="12"/>
                    <a:pt x="87" y="6"/>
                    <a:pt x="0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47"/>
            <p:cNvSpPr/>
            <p:nvPr/>
          </p:nvSpPr>
          <p:spPr>
            <a:xfrm>
              <a:off x="2408275" y="5107400"/>
              <a:ext cx="7450" cy="61975"/>
            </a:xfrm>
            <a:custGeom>
              <a:avLst/>
              <a:gdLst/>
              <a:ahLst/>
              <a:cxnLst/>
              <a:rect l="l" t="t" r="r" b="b"/>
              <a:pathLst>
                <a:path w="298" h="2479" extrusionOk="0">
                  <a:moveTo>
                    <a:pt x="1" y="0"/>
                  </a:moveTo>
                  <a:cubicBezTo>
                    <a:pt x="15" y="821"/>
                    <a:pt x="29" y="1642"/>
                    <a:pt x="44" y="2462"/>
                  </a:cubicBezTo>
                  <a:cubicBezTo>
                    <a:pt x="128" y="2468"/>
                    <a:pt x="213" y="2473"/>
                    <a:pt x="298" y="2478"/>
                  </a:cubicBezTo>
                  <a:cubicBezTo>
                    <a:pt x="283" y="1657"/>
                    <a:pt x="269" y="837"/>
                    <a:pt x="255" y="16"/>
                  </a:cubicBezTo>
                  <a:cubicBezTo>
                    <a:pt x="170" y="12"/>
                    <a:pt x="85" y="6"/>
                    <a:pt x="1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47"/>
            <p:cNvSpPr/>
            <p:nvPr/>
          </p:nvSpPr>
          <p:spPr>
            <a:xfrm>
              <a:off x="1999475" y="5091850"/>
              <a:ext cx="7500" cy="62600"/>
            </a:xfrm>
            <a:custGeom>
              <a:avLst/>
              <a:gdLst/>
              <a:ahLst/>
              <a:cxnLst/>
              <a:rect l="l" t="t" r="r" b="b"/>
              <a:pathLst>
                <a:path w="300" h="2504" extrusionOk="0">
                  <a:moveTo>
                    <a:pt x="1" y="1"/>
                  </a:moveTo>
                  <a:cubicBezTo>
                    <a:pt x="15" y="834"/>
                    <a:pt x="30" y="1667"/>
                    <a:pt x="45" y="2500"/>
                  </a:cubicBezTo>
                  <a:lnTo>
                    <a:pt x="299" y="2503"/>
                  </a:lnTo>
                  <a:cubicBezTo>
                    <a:pt x="285" y="1671"/>
                    <a:pt x="271" y="839"/>
                    <a:pt x="256" y="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47"/>
            <p:cNvSpPr/>
            <p:nvPr/>
          </p:nvSpPr>
          <p:spPr>
            <a:xfrm>
              <a:off x="2317400" y="5102150"/>
              <a:ext cx="7450" cy="62050"/>
            </a:xfrm>
            <a:custGeom>
              <a:avLst/>
              <a:gdLst/>
              <a:ahLst/>
              <a:cxnLst/>
              <a:rect l="l" t="t" r="r" b="b"/>
              <a:pathLst>
                <a:path w="298" h="2482" extrusionOk="0">
                  <a:moveTo>
                    <a:pt x="1" y="1"/>
                  </a:moveTo>
                  <a:lnTo>
                    <a:pt x="1" y="1"/>
                  </a:lnTo>
                  <a:cubicBezTo>
                    <a:pt x="15" y="824"/>
                    <a:pt x="30" y="1646"/>
                    <a:pt x="44" y="2469"/>
                  </a:cubicBezTo>
                  <a:lnTo>
                    <a:pt x="298" y="2482"/>
                  </a:lnTo>
                  <a:cubicBezTo>
                    <a:pt x="283" y="1659"/>
                    <a:pt x="269" y="837"/>
                    <a:pt x="255" y="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47"/>
            <p:cNvSpPr/>
            <p:nvPr/>
          </p:nvSpPr>
          <p:spPr>
            <a:xfrm>
              <a:off x="2453850" y="5110575"/>
              <a:ext cx="7450" cy="61925"/>
            </a:xfrm>
            <a:custGeom>
              <a:avLst/>
              <a:gdLst/>
              <a:ahLst/>
              <a:cxnLst/>
              <a:rect l="l" t="t" r="r" b="b"/>
              <a:pathLst>
                <a:path w="298" h="2477" extrusionOk="0">
                  <a:moveTo>
                    <a:pt x="0" y="1"/>
                  </a:moveTo>
                  <a:cubicBezTo>
                    <a:pt x="14" y="820"/>
                    <a:pt x="29" y="1640"/>
                    <a:pt x="43" y="2457"/>
                  </a:cubicBezTo>
                  <a:lnTo>
                    <a:pt x="297" y="2476"/>
                  </a:lnTo>
                  <a:lnTo>
                    <a:pt x="255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47"/>
            <p:cNvSpPr/>
            <p:nvPr/>
          </p:nvSpPr>
          <p:spPr>
            <a:xfrm>
              <a:off x="2044900" y="5092800"/>
              <a:ext cx="7450" cy="62325"/>
            </a:xfrm>
            <a:custGeom>
              <a:avLst/>
              <a:gdLst/>
              <a:ahLst/>
              <a:cxnLst/>
              <a:rect l="l" t="t" r="r" b="b"/>
              <a:pathLst>
                <a:path w="298" h="2493" extrusionOk="0">
                  <a:moveTo>
                    <a:pt x="1" y="0"/>
                  </a:moveTo>
                  <a:lnTo>
                    <a:pt x="1" y="0"/>
                  </a:lnTo>
                  <a:cubicBezTo>
                    <a:pt x="15" y="829"/>
                    <a:pt x="29" y="1659"/>
                    <a:pt x="44" y="2488"/>
                  </a:cubicBezTo>
                  <a:lnTo>
                    <a:pt x="298" y="2493"/>
                  </a:lnTo>
                  <a:cubicBezTo>
                    <a:pt x="283" y="1663"/>
                    <a:pt x="269" y="835"/>
                    <a:pt x="255" y="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47"/>
            <p:cNvSpPr/>
            <p:nvPr/>
          </p:nvSpPr>
          <p:spPr>
            <a:xfrm>
              <a:off x="2480675" y="5089400"/>
              <a:ext cx="134525" cy="107975"/>
            </a:xfrm>
            <a:custGeom>
              <a:avLst/>
              <a:gdLst/>
              <a:ahLst/>
              <a:cxnLst/>
              <a:rect l="l" t="t" r="r" b="b"/>
              <a:pathLst>
                <a:path w="5381" h="4319" extrusionOk="0">
                  <a:moveTo>
                    <a:pt x="1664" y="1"/>
                  </a:moveTo>
                  <a:cubicBezTo>
                    <a:pt x="1461" y="1"/>
                    <a:pt x="1261" y="65"/>
                    <a:pt x="1094" y="189"/>
                  </a:cubicBezTo>
                  <a:lnTo>
                    <a:pt x="97" y="932"/>
                  </a:lnTo>
                  <a:lnTo>
                    <a:pt x="0" y="3376"/>
                  </a:lnTo>
                  <a:lnTo>
                    <a:pt x="883" y="4101"/>
                  </a:lnTo>
                  <a:cubicBezTo>
                    <a:pt x="1055" y="4242"/>
                    <a:pt x="1269" y="4318"/>
                    <a:pt x="1489" y="4318"/>
                  </a:cubicBezTo>
                  <a:cubicBezTo>
                    <a:pt x="1526" y="4318"/>
                    <a:pt x="1563" y="4316"/>
                    <a:pt x="1600" y="4312"/>
                  </a:cubicBezTo>
                  <a:lnTo>
                    <a:pt x="4469" y="3975"/>
                  </a:lnTo>
                  <a:cubicBezTo>
                    <a:pt x="4934" y="3920"/>
                    <a:pt x="5291" y="3534"/>
                    <a:pt x="5311" y="3066"/>
                  </a:cubicBezTo>
                  <a:lnTo>
                    <a:pt x="5363" y="1872"/>
                  </a:lnTo>
                  <a:cubicBezTo>
                    <a:pt x="5380" y="1443"/>
                    <a:pt x="5109" y="1053"/>
                    <a:pt x="4699" y="922"/>
                  </a:cubicBezTo>
                  <a:lnTo>
                    <a:pt x="1955" y="46"/>
                  </a:lnTo>
                  <a:cubicBezTo>
                    <a:pt x="1859" y="15"/>
                    <a:pt x="1761" y="1"/>
                    <a:pt x="1664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47"/>
            <p:cNvSpPr/>
            <p:nvPr/>
          </p:nvSpPr>
          <p:spPr>
            <a:xfrm>
              <a:off x="1741700" y="5121125"/>
              <a:ext cx="835325" cy="27075"/>
            </a:xfrm>
            <a:custGeom>
              <a:avLst/>
              <a:gdLst/>
              <a:ahLst/>
              <a:cxnLst/>
              <a:rect l="l" t="t" r="r" b="b"/>
              <a:pathLst>
                <a:path w="33413" h="1083" extrusionOk="0">
                  <a:moveTo>
                    <a:pt x="2796" y="0"/>
                  </a:moveTo>
                  <a:cubicBezTo>
                    <a:pt x="1822" y="0"/>
                    <a:pt x="896" y="7"/>
                    <a:pt x="32" y="22"/>
                  </a:cubicBezTo>
                  <a:cubicBezTo>
                    <a:pt x="15" y="22"/>
                    <a:pt x="0" y="37"/>
                    <a:pt x="2" y="54"/>
                  </a:cubicBezTo>
                  <a:cubicBezTo>
                    <a:pt x="2" y="71"/>
                    <a:pt x="16" y="85"/>
                    <a:pt x="33" y="85"/>
                  </a:cubicBezTo>
                  <a:cubicBezTo>
                    <a:pt x="897" y="70"/>
                    <a:pt x="1823" y="63"/>
                    <a:pt x="2797" y="63"/>
                  </a:cubicBezTo>
                  <a:cubicBezTo>
                    <a:pt x="14518" y="63"/>
                    <a:pt x="33174" y="1072"/>
                    <a:pt x="33376" y="1083"/>
                  </a:cubicBezTo>
                  <a:cubicBezTo>
                    <a:pt x="33377" y="1083"/>
                    <a:pt x="33378" y="1083"/>
                    <a:pt x="33379" y="1083"/>
                  </a:cubicBezTo>
                  <a:cubicBezTo>
                    <a:pt x="33395" y="1083"/>
                    <a:pt x="33410" y="1069"/>
                    <a:pt x="33411" y="1053"/>
                  </a:cubicBezTo>
                  <a:cubicBezTo>
                    <a:pt x="33412" y="1035"/>
                    <a:pt x="33398" y="1019"/>
                    <a:pt x="33381" y="1019"/>
                  </a:cubicBezTo>
                  <a:cubicBezTo>
                    <a:pt x="33177" y="1009"/>
                    <a:pt x="14520" y="0"/>
                    <a:pt x="27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47"/>
            <p:cNvSpPr/>
            <p:nvPr/>
          </p:nvSpPr>
          <p:spPr>
            <a:xfrm>
              <a:off x="1741225" y="5105225"/>
              <a:ext cx="817000" cy="29775"/>
            </a:xfrm>
            <a:custGeom>
              <a:avLst/>
              <a:gdLst/>
              <a:ahLst/>
              <a:cxnLst/>
              <a:rect l="l" t="t" r="r" b="b"/>
              <a:pathLst>
                <a:path w="32680" h="1191" extrusionOk="0">
                  <a:moveTo>
                    <a:pt x="34" y="1"/>
                  </a:moveTo>
                  <a:cubicBezTo>
                    <a:pt x="16" y="1"/>
                    <a:pt x="2" y="14"/>
                    <a:pt x="1" y="33"/>
                  </a:cubicBezTo>
                  <a:lnTo>
                    <a:pt x="1" y="34"/>
                  </a:lnTo>
                  <a:cubicBezTo>
                    <a:pt x="2" y="51"/>
                    <a:pt x="15" y="64"/>
                    <a:pt x="32" y="64"/>
                  </a:cubicBezTo>
                  <a:cubicBezTo>
                    <a:pt x="14617" y="403"/>
                    <a:pt x="24981" y="760"/>
                    <a:pt x="32645" y="1191"/>
                  </a:cubicBezTo>
                  <a:cubicBezTo>
                    <a:pt x="32646" y="1191"/>
                    <a:pt x="32647" y="1191"/>
                    <a:pt x="32648" y="1191"/>
                  </a:cubicBezTo>
                  <a:cubicBezTo>
                    <a:pt x="32665" y="1191"/>
                    <a:pt x="32678" y="1177"/>
                    <a:pt x="32679" y="1160"/>
                  </a:cubicBezTo>
                  <a:cubicBezTo>
                    <a:pt x="32678" y="1139"/>
                    <a:pt x="32666" y="1127"/>
                    <a:pt x="32649" y="1127"/>
                  </a:cubicBezTo>
                  <a:cubicBezTo>
                    <a:pt x="24984" y="697"/>
                    <a:pt x="14620" y="340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47"/>
            <p:cNvSpPr/>
            <p:nvPr/>
          </p:nvSpPr>
          <p:spPr>
            <a:xfrm>
              <a:off x="1740875" y="5092250"/>
              <a:ext cx="796325" cy="29275"/>
            </a:xfrm>
            <a:custGeom>
              <a:avLst/>
              <a:gdLst/>
              <a:ahLst/>
              <a:cxnLst/>
              <a:rect l="l" t="t" r="r" b="b"/>
              <a:pathLst>
                <a:path w="31853" h="1171" extrusionOk="0">
                  <a:moveTo>
                    <a:pt x="31" y="0"/>
                  </a:moveTo>
                  <a:cubicBezTo>
                    <a:pt x="15" y="0"/>
                    <a:pt x="0" y="14"/>
                    <a:pt x="0" y="31"/>
                  </a:cubicBezTo>
                  <a:lnTo>
                    <a:pt x="0" y="32"/>
                  </a:lnTo>
                  <a:cubicBezTo>
                    <a:pt x="0" y="49"/>
                    <a:pt x="15" y="64"/>
                    <a:pt x="30" y="64"/>
                  </a:cubicBezTo>
                  <a:cubicBezTo>
                    <a:pt x="10194" y="299"/>
                    <a:pt x="22991" y="638"/>
                    <a:pt x="31815" y="1170"/>
                  </a:cubicBezTo>
                  <a:cubicBezTo>
                    <a:pt x="31816" y="1170"/>
                    <a:pt x="31817" y="1170"/>
                    <a:pt x="31818" y="1170"/>
                  </a:cubicBezTo>
                  <a:cubicBezTo>
                    <a:pt x="31835" y="1170"/>
                    <a:pt x="31848" y="1156"/>
                    <a:pt x="31850" y="1140"/>
                  </a:cubicBezTo>
                  <a:cubicBezTo>
                    <a:pt x="31853" y="1126"/>
                    <a:pt x="31837" y="1107"/>
                    <a:pt x="31820" y="1107"/>
                  </a:cubicBezTo>
                  <a:cubicBezTo>
                    <a:pt x="22996" y="574"/>
                    <a:pt x="10197" y="236"/>
                    <a:pt x="33" y="0"/>
                  </a:cubicBezTo>
                  <a:cubicBezTo>
                    <a:pt x="32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47"/>
            <p:cNvSpPr/>
            <p:nvPr/>
          </p:nvSpPr>
          <p:spPr>
            <a:xfrm>
              <a:off x="1742075" y="5132925"/>
              <a:ext cx="816975" cy="29100"/>
            </a:xfrm>
            <a:custGeom>
              <a:avLst/>
              <a:gdLst/>
              <a:ahLst/>
              <a:cxnLst/>
              <a:rect l="l" t="t" r="r" b="b"/>
              <a:pathLst>
                <a:path w="32679" h="1164" extrusionOk="0">
                  <a:moveTo>
                    <a:pt x="5833" y="0"/>
                  </a:moveTo>
                  <a:cubicBezTo>
                    <a:pt x="3900" y="0"/>
                    <a:pt x="1966" y="17"/>
                    <a:pt x="33" y="51"/>
                  </a:cubicBezTo>
                  <a:cubicBezTo>
                    <a:pt x="14" y="52"/>
                    <a:pt x="1" y="67"/>
                    <a:pt x="1" y="84"/>
                  </a:cubicBezTo>
                  <a:cubicBezTo>
                    <a:pt x="1" y="101"/>
                    <a:pt x="15" y="116"/>
                    <a:pt x="33" y="116"/>
                  </a:cubicBezTo>
                  <a:cubicBezTo>
                    <a:pt x="1970" y="82"/>
                    <a:pt x="3908" y="65"/>
                    <a:pt x="5845" y="65"/>
                  </a:cubicBezTo>
                  <a:cubicBezTo>
                    <a:pt x="14852" y="65"/>
                    <a:pt x="23842" y="432"/>
                    <a:pt x="32643" y="1163"/>
                  </a:cubicBezTo>
                  <a:cubicBezTo>
                    <a:pt x="32643" y="1163"/>
                    <a:pt x="32644" y="1163"/>
                    <a:pt x="32645" y="1163"/>
                  </a:cubicBezTo>
                  <a:cubicBezTo>
                    <a:pt x="32661" y="1163"/>
                    <a:pt x="32676" y="1149"/>
                    <a:pt x="32676" y="1133"/>
                  </a:cubicBezTo>
                  <a:cubicBezTo>
                    <a:pt x="32678" y="1116"/>
                    <a:pt x="32666" y="1100"/>
                    <a:pt x="32647" y="1100"/>
                  </a:cubicBezTo>
                  <a:cubicBezTo>
                    <a:pt x="23841" y="369"/>
                    <a:pt x="14846" y="0"/>
                    <a:pt x="5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47"/>
            <p:cNvSpPr/>
            <p:nvPr/>
          </p:nvSpPr>
          <p:spPr>
            <a:xfrm>
              <a:off x="1742400" y="5144475"/>
              <a:ext cx="787200" cy="26350"/>
            </a:xfrm>
            <a:custGeom>
              <a:avLst/>
              <a:gdLst/>
              <a:ahLst/>
              <a:cxnLst/>
              <a:rect l="l" t="t" r="r" b="b"/>
              <a:pathLst>
                <a:path w="31488" h="1054" extrusionOk="0">
                  <a:moveTo>
                    <a:pt x="6898" y="1"/>
                  </a:moveTo>
                  <a:cubicBezTo>
                    <a:pt x="4594" y="1"/>
                    <a:pt x="2285" y="21"/>
                    <a:pt x="32" y="64"/>
                  </a:cubicBezTo>
                  <a:cubicBezTo>
                    <a:pt x="15" y="64"/>
                    <a:pt x="1" y="80"/>
                    <a:pt x="1" y="97"/>
                  </a:cubicBezTo>
                  <a:cubicBezTo>
                    <a:pt x="1" y="114"/>
                    <a:pt x="15" y="129"/>
                    <a:pt x="34" y="129"/>
                  </a:cubicBezTo>
                  <a:cubicBezTo>
                    <a:pt x="2290" y="86"/>
                    <a:pt x="4603" y="65"/>
                    <a:pt x="6911" y="65"/>
                  </a:cubicBezTo>
                  <a:cubicBezTo>
                    <a:pt x="16795" y="65"/>
                    <a:pt x="26590" y="442"/>
                    <a:pt x="31447" y="1053"/>
                  </a:cubicBezTo>
                  <a:cubicBezTo>
                    <a:pt x="31449" y="1053"/>
                    <a:pt x="31451" y="1053"/>
                    <a:pt x="31452" y="1053"/>
                  </a:cubicBezTo>
                  <a:cubicBezTo>
                    <a:pt x="31467" y="1053"/>
                    <a:pt x="31480" y="1042"/>
                    <a:pt x="31483" y="1025"/>
                  </a:cubicBezTo>
                  <a:cubicBezTo>
                    <a:pt x="31487" y="1008"/>
                    <a:pt x="31473" y="991"/>
                    <a:pt x="31456" y="990"/>
                  </a:cubicBezTo>
                  <a:cubicBezTo>
                    <a:pt x="26594" y="379"/>
                    <a:pt x="16790" y="1"/>
                    <a:pt x="6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47"/>
            <p:cNvSpPr/>
            <p:nvPr/>
          </p:nvSpPr>
          <p:spPr>
            <a:xfrm>
              <a:off x="2552850" y="5127000"/>
              <a:ext cx="12975" cy="12300"/>
            </a:xfrm>
            <a:custGeom>
              <a:avLst/>
              <a:gdLst/>
              <a:ahLst/>
              <a:cxnLst/>
              <a:rect l="l" t="t" r="r" b="b"/>
              <a:pathLst>
                <a:path w="519" h="492" extrusionOk="0">
                  <a:moveTo>
                    <a:pt x="261" y="1"/>
                  </a:moveTo>
                  <a:cubicBezTo>
                    <a:pt x="131" y="1"/>
                    <a:pt x="1" y="86"/>
                    <a:pt x="5" y="254"/>
                  </a:cubicBezTo>
                  <a:cubicBezTo>
                    <a:pt x="10" y="414"/>
                    <a:pt x="134" y="492"/>
                    <a:pt x="258" y="492"/>
                  </a:cubicBezTo>
                  <a:cubicBezTo>
                    <a:pt x="388" y="492"/>
                    <a:pt x="518" y="406"/>
                    <a:pt x="513" y="239"/>
                  </a:cubicBezTo>
                  <a:cubicBezTo>
                    <a:pt x="509" y="79"/>
                    <a:pt x="385" y="1"/>
                    <a:pt x="261" y="1"/>
                  </a:cubicBez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47"/>
            <p:cNvSpPr/>
            <p:nvPr/>
          </p:nvSpPr>
          <p:spPr>
            <a:xfrm>
              <a:off x="2551750" y="5156850"/>
              <a:ext cx="12975" cy="12300"/>
            </a:xfrm>
            <a:custGeom>
              <a:avLst/>
              <a:gdLst/>
              <a:ahLst/>
              <a:cxnLst/>
              <a:rect l="l" t="t" r="r" b="b"/>
              <a:pathLst>
                <a:path w="519" h="492" extrusionOk="0">
                  <a:moveTo>
                    <a:pt x="261" y="1"/>
                  </a:moveTo>
                  <a:cubicBezTo>
                    <a:pt x="131" y="1"/>
                    <a:pt x="1" y="86"/>
                    <a:pt x="6" y="253"/>
                  </a:cubicBezTo>
                  <a:cubicBezTo>
                    <a:pt x="10" y="413"/>
                    <a:pt x="134" y="492"/>
                    <a:pt x="258" y="492"/>
                  </a:cubicBezTo>
                  <a:cubicBezTo>
                    <a:pt x="388" y="492"/>
                    <a:pt x="519" y="406"/>
                    <a:pt x="514" y="239"/>
                  </a:cubicBezTo>
                  <a:cubicBezTo>
                    <a:pt x="509" y="79"/>
                    <a:pt x="385" y="1"/>
                    <a:pt x="261" y="1"/>
                  </a:cubicBez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47"/>
            <p:cNvSpPr/>
            <p:nvPr/>
          </p:nvSpPr>
          <p:spPr>
            <a:xfrm>
              <a:off x="2531450" y="5112400"/>
              <a:ext cx="12975" cy="12300"/>
            </a:xfrm>
            <a:custGeom>
              <a:avLst/>
              <a:gdLst/>
              <a:ahLst/>
              <a:cxnLst/>
              <a:rect l="l" t="t" r="r" b="b"/>
              <a:pathLst>
                <a:path w="519" h="492" extrusionOk="0">
                  <a:moveTo>
                    <a:pt x="260" y="1"/>
                  </a:moveTo>
                  <a:cubicBezTo>
                    <a:pt x="131" y="1"/>
                    <a:pt x="1" y="86"/>
                    <a:pt x="6" y="254"/>
                  </a:cubicBezTo>
                  <a:cubicBezTo>
                    <a:pt x="10" y="414"/>
                    <a:pt x="134" y="492"/>
                    <a:pt x="258" y="492"/>
                  </a:cubicBezTo>
                  <a:cubicBezTo>
                    <a:pt x="388" y="492"/>
                    <a:pt x="519" y="406"/>
                    <a:pt x="514" y="239"/>
                  </a:cubicBezTo>
                  <a:cubicBezTo>
                    <a:pt x="509" y="79"/>
                    <a:pt x="385" y="1"/>
                    <a:pt x="260" y="1"/>
                  </a:cubicBez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47"/>
            <p:cNvSpPr/>
            <p:nvPr/>
          </p:nvSpPr>
          <p:spPr>
            <a:xfrm>
              <a:off x="2524950" y="5165825"/>
              <a:ext cx="12975" cy="12325"/>
            </a:xfrm>
            <a:custGeom>
              <a:avLst/>
              <a:gdLst/>
              <a:ahLst/>
              <a:cxnLst/>
              <a:rect l="l" t="t" r="r" b="b"/>
              <a:pathLst>
                <a:path w="519" h="493" extrusionOk="0">
                  <a:moveTo>
                    <a:pt x="261" y="1"/>
                  </a:moveTo>
                  <a:cubicBezTo>
                    <a:pt x="131" y="1"/>
                    <a:pt x="1" y="86"/>
                    <a:pt x="6" y="253"/>
                  </a:cubicBezTo>
                  <a:cubicBezTo>
                    <a:pt x="11" y="413"/>
                    <a:pt x="135" y="492"/>
                    <a:pt x="259" y="492"/>
                  </a:cubicBezTo>
                  <a:cubicBezTo>
                    <a:pt x="388" y="492"/>
                    <a:pt x="518" y="407"/>
                    <a:pt x="514" y="239"/>
                  </a:cubicBezTo>
                  <a:cubicBezTo>
                    <a:pt x="509" y="79"/>
                    <a:pt x="385" y="1"/>
                    <a:pt x="261" y="1"/>
                  </a:cubicBez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8" name="Google Shape;3258;p47"/>
          <p:cNvGrpSpPr/>
          <p:nvPr/>
        </p:nvGrpSpPr>
        <p:grpSpPr>
          <a:xfrm>
            <a:off x="2662816" y="3054986"/>
            <a:ext cx="1084988" cy="1677968"/>
            <a:chOff x="3657150" y="2773125"/>
            <a:chExt cx="514700" cy="796000"/>
          </a:xfrm>
        </p:grpSpPr>
        <p:sp>
          <p:nvSpPr>
            <p:cNvPr id="3259" name="Google Shape;3259;p47"/>
            <p:cNvSpPr/>
            <p:nvPr/>
          </p:nvSpPr>
          <p:spPr>
            <a:xfrm>
              <a:off x="3832750" y="3204625"/>
              <a:ext cx="204725" cy="167125"/>
            </a:xfrm>
            <a:custGeom>
              <a:avLst/>
              <a:gdLst/>
              <a:ahLst/>
              <a:cxnLst/>
              <a:rect l="l" t="t" r="r" b="b"/>
              <a:pathLst>
                <a:path w="8189" h="6685" extrusionOk="0">
                  <a:moveTo>
                    <a:pt x="8079" y="1"/>
                  </a:moveTo>
                  <a:cubicBezTo>
                    <a:pt x="7788" y="879"/>
                    <a:pt x="7061" y="1556"/>
                    <a:pt x="6251" y="2005"/>
                  </a:cubicBezTo>
                  <a:cubicBezTo>
                    <a:pt x="5442" y="2455"/>
                    <a:pt x="4542" y="2708"/>
                    <a:pt x="3664" y="3006"/>
                  </a:cubicBezTo>
                  <a:cubicBezTo>
                    <a:pt x="2787" y="3303"/>
                    <a:pt x="1908" y="3654"/>
                    <a:pt x="1206" y="4258"/>
                  </a:cubicBezTo>
                  <a:cubicBezTo>
                    <a:pt x="504" y="4862"/>
                    <a:pt x="1" y="5762"/>
                    <a:pt x="82" y="6685"/>
                  </a:cubicBezTo>
                  <a:cubicBezTo>
                    <a:pt x="867" y="6196"/>
                    <a:pt x="1894" y="5981"/>
                    <a:pt x="2835" y="5981"/>
                  </a:cubicBezTo>
                  <a:cubicBezTo>
                    <a:pt x="2917" y="5981"/>
                    <a:pt x="2998" y="5983"/>
                    <a:pt x="3079" y="5986"/>
                  </a:cubicBezTo>
                  <a:cubicBezTo>
                    <a:pt x="3386" y="5998"/>
                    <a:pt x="3699" y="6012"/>
                    <a:pt x="4010" y="6012"/>
                  </a:cubicBezTo>
                  <a:cubicBezTo>
                    <a:pt x="4716" y="6012"/>
                    <a:pt x="5415" y="5943"/>
                    <a:pt x="6039" y="5633"/>
                  </a:cubicBezTo>
                  <a:cubicBezTo>
                    <a:pt x="6987" y="5162"/>
                    <a:pt x="7612" y="4192"/>
                    <a:pt x="7900" y="3173"/>
                  </a:cubicBezTo>
                  <a:cubicBezTo>
                    <a:pt x="8189" y="2155"/>
                    <a:pt x="8097" y="1058"/>
                    <a:pt x="8079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47"/>
            <p:cNvSpPr/>
            <p:nvPr/>
          </p:nvSpPr>
          <p:spPr>
            <a:xfrm>
              <a:off x="3834375" y="3204625"/>
              <a:ext cx="200850" cy="167125"/>
            </a:xfrm>
            <a:custGeom>
              <a:avLst/>
              <a:gdLst/>
              <a:ahLst/>
              <a:cxnLst/>
              <a:rect l="l" t="t" r="r" b="b"/>
              <a:pathLst>
                <a:path w="8034" h="6685" extrusionOk="0">
                  <a:moveTo>
                    <a:pt x="8014" y="1"/>
                  </a:moveTo>
                  <a:cubicBezTo>
                    <a:pt x="7956" y="173"/>
                    <a:pt x="7880" y="338"/>
                    <a:pt x="7789" y="496"/>
                  </a:cubicBezTo>
                  <a:cubicBezTo>
                    <a:pt x="7677" y="899"/>
                    <a:pt x="7519" y="1285"/>
                    <a:pt x="7270" y="1627"/>
                  </a:cubicBezTo>
                  <a:cubicBezTo>
                    <a:pt x="6832" y="2225"/>
                    <a:pt x="6175" y="2620"/>
                    <a:pt x="5513" y="2928"/>
                  </a:cubicBezTo>
                  <a:cubicBezTo>
                    <a:pt x="4133" y="3574"/>
                    <a:pt x="2607" y="3921"/>
                    <a:pt x="1342" y="4799"/>
                  </a:cubicBezTo>
                  <a:cubicBezTo>
                    <a:pt x="841" y="5147"/>
                    <a:pt x="389" y="5568"/>
                    <a:pt x="50" y="6069"/>
                  </a:cubicBezTo>
                  <a:cubicBezTo>
                    <a:pt x="12" y="6272"/>
                    <a:pt x="0" y="6478"/>
                    <a:pt x="17" y="6685"/>
                  </a:cubicBezTo>
                  <a:cubicBezTo>
                    <a:pt x="37" y="6672"/>
                    <a:pt x="59" y="6662"/>
                    <a:pt x="79" y="6650"/>
                  </a:cubicBezTo>
                  <a:cubicBezTo>
                    <a:pt x="774" y="5271"/>
                    <a:pt x="2234" y="4557"/>
                    <a:pt x="3616" y="4023"/>
                  </a:cubicBezTo>
                  <a:cubicBezTo>
                    <a:pt x="4954" y="3506"/>
                    <a:pt x="6551" y="3070"/>
                    <a:pt x="7469" y="1886"/>
                  </a:cubicBezTo>
                  <a:cubicBezTo>
                    <a:pt x="7732" y="1548"/>
                    <a:pt x="7905" y="1167"/>
                    <a:pt x="8033" y="768"/>
                  </a:cubicBezTo>
                  <a:cubicBezTo>
                    <a:pt x="8027" y="512"/>
                    <a:pt x="8019" y="255"/>
                    <a:pt x="8014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47"/>
            <p:cNvSpPr/>
            <p:nvPr/>
          </p:nvSpPr>
          <p:spPr>
            <a:xfrm>
              <a:off x="3657150" y="3102850"/>
              <a:ext cx="185675" cy="319625"/>
            </a:xfrm>
            <a:custGeom>
              <a:avLst/>
              <a:gdLst/>
              <a:ahLst/>
              <a:cxnLst/>
              <a:rect l="l" t="t" r="r" b="b"/>
              <a:pathLst>
                <a:path w="7427" h="12785" extrusionOk="0">
                  <a:moveTo>
                    <a:pt x="2710" y="1"/>
                  </a:moveTo>
                  <a:cubicBezTo>
                    <a:pt x="1562" y="1192"/>
                    <a:pt x="646" y="2638"/>
                    <a:pt x="323" y="4260"/>
                  </a:cubicBezTo>
                  <a:cubicBezTo>
                    <a:pt x="0" y="5881"/>
                    <a:pt x="284" y="7653"/>
                    <a:pt x="1262" y="8988"/>
                  </a:cubicBezTo>
                  <a:cubicBezTo>
                    <a:pt x="1955" y="9932"/>
                    <a:pt x="2945" y="10615"/>
                    <a:pt x="3968" y="11186"/>
                  </a:cubicBezTo>
                  <a:cubicBezTo>
                    <a:pt x="4991" y="11757"/>
                    <a:pt x="6166" y="12145"/>
                    <a:pt x="7148" y="12785"/>
                  </a:cubicBezTo>
                  <a:cubicBezTo>
                    <a:pt x="7426" y="11933"/>
                    <a:pt x="7257" y="10981"/>
                    <a:pt x="6864" y="10176"/>
                  </a:cubicBezTo>
                  <a:cubicBezTo>
                    <a:pt x="6469" y="9371"/>
                    <a:pt x="5866" y="8688"/>
                    <a:pt x="5249" y="8037"/>
                  </a:cubicBezTo>
                  <a:cubicBezTo>
                    <a:pt x="4634" y="7387"/>
                    <a:pt x="3990" y="6752"/>
                    <a:pt x="3487" y="6010"/>
                  </a:cubicBezTo>
                  <a:cubicBezTo>
                    <a:pt x="2315" y="4274"/>
                    <a:pt x="2016" y="1978"/>
                    <a:pt x="2710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47"/>
            <p:cNvSpPr/>
            <p:nvPr/>
          </p:nvSpPr>
          <p:spPr>
            <a:xfrm>
              <a:off x="3696925" y="3102825"/>
              <a:ext cx="140325" cy="319625"/>
            </a:xfrm>
            <a:custGeom>
              <a:avLst/>
              <a:gdLst/>
              <a:ahLst/>
              <a:cxnLst/>
              <a:rect l="l" t="t" r="r" b="b"/>
              <a:pathLst>
                <a:path w="5613" h="12785" extrusionOk="0">
                  <a:moveTo>
                    <a:pt x="1119" y="0"/>
                  </a:moveTo>
                  <a:lnTo>
                    <a:pt x="1119" y="0"/>
                  </a:lnTo>
                  <a:cubicBezTo>
                    <a:pt x="1008" y="114"/>
                    <a:pt x="903" y="233"/>
                    <a:pt x="797" y="350"/>
                  </a:cubicBezTo>
                  <a:cubicBezTo>
                    <a:pt x="105" y="1637"/>
                    <a:pt x="1" y="3217"/>
                    <a:pt x="382" y="4634"/>
                  </a:cubicBezTo>
                  <a:cubicBezTo>
                    <a:pt x="641" y="5588"/>
                    <a:pt x="1098" y="6483"/>
                    <a:pt x="1667" y="7290"/>
                  </a:cubicBezTo>
                  <a:cubicBezTo>
                    <a:pt x="2304" y="8193"/>
                    <a:pt x="3106" y="8947"/>
                    <a:pt x="3833" y="9774"/>
                  </a:cubicBezTo>
                  <a:cubicBezTo>
                    <a:pt x="4545" y="10583"/>
                    <a:pt x="5182" y="11535"/>
                    <a:pt x="5299" y="12627"/>
                  </a:cubicBezTo>
                  <a:cubicBezTo>
                    <a:pt x="5385" y="12678"/>
                    <a:pt x="5472" y="12730"/>
                    <a:pt x="5555" y="12784"/>
                  </a:cubicBezTo>
                  <a:cubicBezTo>
                    <a:pt x="5580" y="12713"/>
                    <a:pt x="5596" y="12640"/>
                    <a:pt x="5613" y="12566"/>
                  </a:cubicBezTo>
                  <a:cubicBezTo>
                    <a:pt x="5389" y="10553"/>
                    <a:pt x="3635" y="9224"/>
                    <a:pt x="2420" y="7756"/>
                  </a:cubicBezTo>
                  <a:cubicBezTo>
                    <a:pt x="1182" y="6260"/>
                    <a:pt x="283" y="4340"/>
                    <a:pt x="507" y="2356"/>
                  </a:cubicBezTo>
                  <a:cubicBezTo>
                    <a:pt x="562" y="1876"/>
                    <a:pt x="682" y="1405"/>
                    <a:pt x="867" y="957"/>
                  </a:cubicBezTo>
                  <a:cubicBezTo>
                    <a:pt x="926" y="633"/>
                    <a:pt x="1009" y="312"/>
                    <a:pt x="1119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47"/>
            <p:cNvSpPr/>
            <p:nvPr/>
          </p:nvSpPr>
          <p:spPr>
            <a:xfrm>
              <a:off x="3823075" y="3025200"/>
              <a:ext cx="114550" cy="543925"/>
            </a:xfrm>
            <a:custGeom>
              <a:avLst/>
              <a:gdLst/>
              <a:ahLst/>
              <a:cxnLst/>
              <a:rect l="l" t="t" r="r" b="b"/>
              <a:pathLst>
                <a:path w="4582" h="21757" extrusionOk="0">
                  <a:moveTo>
                    <a:pt x="4153" y="1"/>
                  </a:moveTo>
                  <a:cubicBezTo>
                    <a:pt x="4055" y="1"/>
                    <a:pt x="3960" y="48"/>
                    <a:pt x="3900" y="163"/>
                  </a:cubicBezTo>
                  <a:cubicBezTo>
                    <a:pt x="1277" y="5259"/>
                    <a:pt x="0" y="11019"/>
                    <a:pt x="217" y="16746"/>
                  </a:cubicBezTo>
                  <a:cubicBezTo>
                    <a:pt x="280" y="18351"/>
                    <a:pt x="458" y="19949"/>
                    <a:pt x="751" y="21529"/>
                  </a:cubicBezTo>
                  <a:cubicBezTo>
                    <a:pt x="780" y="21688"/>
                    <a:pt x="893" y="21756"/>
                    <a:pt x="1015" y="21756"/>
                  </a:cubicBezTo>
                  <a:cubicBezTo>
                    <a:pt x="1201" y="21756"/>
                    <a:pt x="1406" y="21597"/>
                    <a:pt x="1360" y="21355"/>
                  </a:cubicBezTo>
                  <a:cubicBezTo>
                    <a:pt x="352" y="15869"/>
                    <a:pt x="792" y="10148"/>
                    <a:pt x="2583" y="4869"/>
                  </a:cubicBezTo>
                  <a:cubicBezTo>
                    <a:pt x="3098" y="3359"/>
                    <a:pt x="3722" y="1890"/>
                    <a:pt x="4454" y="472"/>
                  </a:cubicBezTo>
                  <a:cubicBezTo>
                    <a:pt x="4582" y="225"/>
                    <a:pt x="4364" y="1"/>
                    <a:pt x="4153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47"/>
            <p:cNvSpPr/>
            <p:nvPr/>
          </p:nvSpPr>
          <p:spPr>
            <a:xfrm>
              <a:off x="3974950" y="2784150"/>
              <a:ext cx="112200" cy="136700"/>
            </a:xfrm>
            <a:custGeom>
              <a:avLst/>
              <a:gdLst/>
              <a:ahLst/>
              <a:cxnLst/>
              <a:rect l="l" t="t" r="r" b="b"/>
              <a:pathLst>
                <a:path w="4488" h="5468" extrusionOk="0">
                  <a:moveTo>
                    <a:pt x="2231" y="0"/>
                  </a:moveTo>
                  <a:cubicBezTo>
                    <a:pt x="2076" y="0"/>
                    <a:pt x="1923" y="23"/>
                    <a:pt x="1777" y="72"/>
                  </a:cubicBezTo>
                  <a:cubicBezTo>
                    <a:pt x="1282" y="238"/>
                    <a:pt x="951" y="655"/>
                    <a:pt x="711" y="1089"/>
                  </a:cubicBezTo>
                  <a:cubicBezTo>
                    <a:pt x="206" y="2005"/>
                    <a:pt x="1" y="3084"/>
                    <a:pt x="127" y="4162"/>
                  </a:cubicBezTo>
                  <a:cubicBezTo>
                    <a:pt x="926" y="4615"/>
                    <a:pt x="1764" y="5015"/>
                    <a:pt x="2564" y="5467"/>
                  </a:cubicBezTo>
                  <a:cubicBezTo>
                    <a:pt x="3138" y="4881"/>
                    <a:pt x="3720" y="4281"/>
                    <a:pt x="4065" y="3540"/>
                  </a:cubicBezTo>
                  <a:cubicBezTo>
                    <a:pt x="4410" y="2801"/>
                    <a:pt x="4488" y="1887"/>
                    <a:pt x="4056" y="1112"/>
                  </a:cubicBezTo>
                  <a:cubicBezTo>
                    <a:pt x="3700" y="477"/>
                    <a:pt x="2942" y="0"/>
                    <a:pt x="2231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47"/>
            <p:cNvSpPr/>
            <p:nvPr/>
          </p:nvSpPr>
          <p:spPr>
            <a:xfrm>
              <a:off x="4005475" y="2789700"/>
              <a:ext cx="52875" cy="115175"/>
            </a:xfrm>
            <a:custGeom>
              <a:avLst/>
              <a:gdLst/>
              <a:ahLst/>
              <a:cxnLst/>
              <a:rect l="l" t="t" r="r" b="b"/>
              <a:pathLst>
                <a:path w="2115" h="4607" extrusionOk="0">
                  <a:moveTo>
                    <a:pt x="1879" y="1"/>
                  </a:moveTo>
                  <a:lnTo>
                    <a:pt x="45" y="4402"/>
                  </a:lnTo>
                  <a:cubicBezTo>
                    <a:pt x="1" y="4510"/>
                    <a:pt x="95" y="4606"/>
                    <a:pt x="181" y="4606"/>
                  </a:cubicBezTo>
                  <a:cubicBezTo>
                    <a:pt x="222" y="4606"/>
                    <a:pt x="261" y="4585"/>
                    <a:pt x="282" y="4534"/>
                  </a:cubicBezTo>
                  <a:lnTo>
                    <a:pt x="2115" y="135"/>
                  </a:lnTo>
                  <a:cubicBezTo>
                    <a:pt x="2039" y="87"/>
                    <a:pt x="1960" y="41"/>
                    <a:pt x="18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47"/>
            <p:cNvSpPr/>
            <p:nvPr/>
          </p:nvSpPr>
          <p:spPr>
            <a:xfrm>
              <a:off x="3873750" y="2773125"/>
              <a:ext cx="111625" cy="124900"/>
            </a:xfrm>
            <a:custGeom>
              <a:avLst/>
              <a:gdLst/>
              <a:ahLst/>
              <a:cxnLst/>
              <a:rect l="l" t="t" r="r" b="b"/>
              <a:pathLst>
                <a:path w="4465" h="4996" extrusionOk="0">
                  <a:moveTo>
                    <a:pt x="1928" y="1"/>
                  </a:moveTo>
                  <a:cubicBezTo>
                    <a:pt x="1267" y="1"/>
                    <a:pt x="594" y="278"/>
                    <a:pt x="273" y="803"/>
                  </a:cubicBezTo>
                  <a:cubicBezTo>
                    <a:pt x="1" y="1248"/>
                    <a:pt x="15" y="1780"/>
                    <a:pt x="110" y="2266"/>
                  </a:cubicBezTo>
                  <a:cubicBezTo>
                    <a:pt x="311" y="3292"/>
                    <a:pt x="847" y="4251"/>
                    <a:pt x="1638" y="4996"/>
                  </a:cubicBezTo>
                  <a:cubicBezTo>
                    <a:pt x="2541" y="4829"/>
                    <a:pt x="3440" y="4597"/>
                    <a:pt x="4343" y="4430"/>
                  </a:cubicBezTo>
                  <a:cubicBezTo>
                    <a:pt x="4405" y="3611"/>
                    <a:pt x="4465" y="2777"/>
                    <a:pt x="4254" y="1988"/>
                  </a:cubicBezTo>
                  <a:cubicBezTo>
                    <a:pt x="4043" y="1200"/>
                    <a:pt x="3515" y="450"/>
                    <a:pt x="2687" y="134"/>
                  </a:cubicBezTo>
                  <a:cubicBezTo>
                    <a:pt x="2451" y="45"/>
                    <a:pt x="2190" y="1"/>
                    <a:pt x="1928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47"/>
            <p:cNvSpPr/>
            <p:nvPr/>
          </p:nvSpPr>
          <p:spPr>
            <a:xfrm>
              <a:off x="3908300" y="2773600"/>
              <a:ext cx="43025" cy="117500"/>
            </a:xfrm>
            <a:custGeom>
              <a:avLst/>
              <a:gdLst/>
              <a:ahLst/>
              <a:cxnLst/>
              <a:rect l="l" t="t" r="r" b="b"/>
              <a:pathLst>
                <a:path w="1721" h="4700" extrusionOk="0">
                  <a:moveTo>
                    <a:pt x="267" y="0"/>
                  </a:moveTo>
                  <a:cubicBezTo>
                    <a:pt x="177" y="10"/>
                    <a:pt x="88" y="28"/>
                    <a:pt x="1" y="48"/>
                  </a:cubicBezTo>
                  <a:lnTo>
                    <a:pt x="1424" y="4598"/>
                  </a:lnTo>
                  <a:cubicBezTo>
                    <a:pt x="1446" y="4668"/>
                    <a:pt x="1507" y="4699"/>
                    <a:pt x="1566" y="4699"/>
                  </a:cubicBezTo>
                  <a:cubicBezTo>
                    <a:pt x="1645" y="4699"/>
                    <a:pt x="1720" y="4643"/>
                    <a:pt x="1690" y="4548"/>
                  </a:cubicBezTo>
                  <a:lnTo>
                    <a:pt x="26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47"/>
            <p:cNvSpPr/>
            <p:nvPr/>
          </p:nvSpPr>
          <p:spPr>
            <a:xfrm>
              <a:off x="3775675" y="2833150"/>
              <a:ext cx="139475" cy="113175"/>
            </a:xfrm>
            <a:custGeom>
              <a:avLst/>
              <a:gdLst/>
              <a:ahLst/>
              <a:cxnLst/>
              <a:rect l="l" t="t" r="r" b="b"/>
              <a:pathLst>
                <a:path w="5579" h="4527" extrusionOk="0">
                  <a:moveTo>
                    <a:pt x="2313" y="0"/>
                  </a:moveTo>
                  <a:cubicBezTo>
                    <a:pt x="2059" y="0"/>
                    <a:pt x="1801" y="40"/>
                    <a:pt x="1549" y="128"/>
                  </a:cubicBezTo>
                  <a:cubicBezTo>
                    <a:pt x="711" y="421"/>
                    <a:pt x="0" y="1344"/>
                    <a:pt x="128" y="2192"/>
                  </a:cubicBezTo>
                  <a:cubicBezTo>
                    <a:pt x="207" y="2708"/>
                    <a:pt x="559" y="3106"/>
                    <a:pt x="945" y="3419"/>
                  </a:cubicBezTo>
                  <a:cubicBezTo>
                    <a:pt x="1758" y="4076"/>
                    <a:pt x="2784" y="4465"/>
                    <a:pt x="3869" y="4526"/>
                  </a:cubicBezTo>
                  <a:cubicBezTo>
                    <a:pt x="4453" y="3819"/>
                    <a:pt x="4993" y="3063"/>
                    <a:pt x="5578" y="2355"/>
                  </a:cubicBezTo>
                  <a:cubicBezTo>
                    <a:pt x="5099" y="1688"/>
                    <a:pt x="4610" y="1009"/>
                    <a:pt x="3941" y="541"/>
                  </a:cubicBezTo>
                  <a:cubicBezTo>
                    <a:pt x="3474" y="214"/>
                    <a:pt x="2901" y="0"/>
                    <a:pt x="2313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47"/>
            <p:cNvSpPr/>
            <p:nvPr/>
          </p:nvSpPr>
          <p:spPr>
            <a:xfrm>
              <a:off x="3788300" y="2850800"/>
              <a:ext cx="107700" cy="70075"/>
            </a:xfrm>
            <a:custGeom>
              <a:avLst/>
              <a:gdLst/>
              <a:ahLst/>
              <a:cxnLst/>
              <a:rect l="l" t="t" r="r" b="b"/>
              <a:pathLst>
                <a:path w="4308" h="2803" extrusionOk="0">
                  <a:moveTo>
                    <a:pt x="174" y="0"/>
                  </a:moveTo>
                  <a:cubicBezTo>
                    <a:pt x="111" y="66"/>
                    <a:pt x="54" y="137"/>
                    <a:pt x="1" y="208"/>
                  </a:cubicBezTo>
                  <a:lnTo>
                    <a:pt x="4016" y="2780"/>
                  </a:lnTo>
                  <a:cubicBezTo>
                    <a:pt x="4041" y="2796"/>
                    <a:pt x="4067" y="2803"/>
                    <a:pt x="4092" y="2803"/>
                  </a:cubicBezTo>
                  <a:cubicBezTo>
                    <a:pt x="4211" y="2803"/>
                    <a:pt x="4307" y="2647"/>
                    <a:pt x="4186" y="256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47"/>
            <p:cNvSpPr/>
            <p:nvPr/>
          </p:nvSpPr>
          <p:spPr>
            <a:xfrm>
              <a:off x="3744525" y="2932625"/>
              <a:ext cx="126525" cy="103675"/>
            </a:xfrm>
            <a:custGeom>
              <a:avLst/>
              <a:gdLst/>
              <a:ahLst/>
              <a:cxnLst/>
              <a:rect l="l" t="t" r="r" b="b"/>
              <a:pathLst>
                <a:path w="5061" h="4147" extrusionOk="0">
                  <a:moveTo>
                    <a:pt x="2889" y="1"/>
                  </a:moveTo>
                  <a:cubicBezTo>
                    <a:pt x="2777" y="1"/>
                    <a:pt x="2665" y="5"/>
                    <a:pt x="2554" y="15"/>
                  </a:cubicBezTo>
                  <a:cubicBezTo>
                    <a:pt x="1740" y="87"/>
                    <a:pt x="909" y="476"/>
                    <a:pt x="456" y="1238"/>
                  </a:cubicBezTo>
                  <a:cubicBezTo>
                    <a:pt x="1" y="2000"/>
                    <a:pt x="50" y="3163"/>
                    <a:pt x="694" y="3730"/>
                  </a:cubicBezTo>
                  <a:cubicBezTo>
                    <a:pt x="1067" y="4060"/>
                    <a:pt x="1562" y="4147"/>
                    <a:pt x="2037" y="4147"/>
                  </a:cubicBezTo>
                  <a:cubicBezTo>
                    <a:pt x="2061" y="4147"/>
                    <a:pt x="2084" y="4147"/>
                    <a:pt x="2107" y="4146"/>
                  </a:cubicBezTo>
                  <a:cubicBezTo>
                    <a:pt x="3154" y="4126"/>
                    <a:pt x="4191" y="3765"/>
                    <a:pt x="5061" y="3115"/>
                  </a:cubicBezTo>
                  <a:cubicBezTo>
                    <a:pt x="5053" y="2198"/>
                    <a:pt x="4980" y="1271"/>
                    <a:pt x="4975" y="352"/>
                  </a:cubicBezTo>
                  <a:cubicBezTo>
                    <a:pt x="4287" y="178"/>
                    <a:pt x="3590" y="1"/>
                    <a:pt x="2889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47"/>
            <p:cNvSpPr/>
            <p:nvPr/>
          </p:nvSpPr>
          <p:spPr>
            <a:xfrm>
              <a:off x="3748450" y="2973275"/>
              <a:ext cx="122575" cy="22125"/>
            </a:xfrm>
            <a:custGeom>
              <a:avLst/>
              <a:gdLst/>
              <a:ahLst/>
              <a:cxnLst/>
              <a:rect l="l" t="t" r="r" b="b"/>
              <a:pathLst>
                <a:path w="4903" h="885" extrusionOk="0">
                  <a:moveTo>
                    <a:pt x="4750" y="0"/>
                  </a:moveTo>
                  <a:cubicBezTo>
                    <a:pt x="4744" y="0"/>
                    <a:pt x="4737" y="1"/>
                    <a:pt x="4730" y="2"/>
                  </a:cubicBezTo>
                  <a:lnTo>
                    <a:pt x="5" y="613"/>
                  </a:lnTo>
                  <a:cubicBezTo>
                    <a:pt x="0" y="704"/>
                    <a:pt x="0" y="794"/>
                    <a:pt x="6" y="884"/>
                  </a:cubicBezTo>
                  <a:lnTo>
                    <a:pt x="4734" y="273"/>
                  </a:lnTo>
                  <a:cubicBezTo>
                    <a:pt x="4898" y="251"/>
                    <a:pt x="4902" y="0"/>
                    <a:pt x="47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47"/>
            <p:cNvSpPr/>
            <p:nvPr/>
          </p:nvSpPr>
          <p:spPr>
            <a:xfrm>
              <a:off x="3789350" y="3009050"/>
              <a:ext cx="121925" cy="133475"/>
            </a:xfrm>
            <a:custGeom>
              <a:avLst/>
              <a:gdLst/>
              <a:ahLst/>
              <a:cxnLst/>
              <a:rect l="l" t="t" r="r" b="b"/>
              <a:pathLst>
                <a:path w="4877" h="5339" extrusionOk="0">
                  <a:moveTo>
                    <a:pt x="3034" y="0"/>
                  </a:moveTo>
                  <a:cubicBezTo>
                    <a:pt x="2293" y="356"/>
                    <a:pt x="1541" y="720"/>
                    <a:pt x="964" y="1297"/>
                  </a:cubicBezTo>
                  <a:cubicBezTo>
                    <a:pt x="386" y="1874"/>
                    <a:pt x="0" y="2707"/>
                    <a:pt x="142" y="3582"/>
                  </a:cubicBezTo>
                  <a:cubicBezTo>
                    <a:pt x="284" y="4457"/>
                    <a:pt x="1069" y="5317"/>
                    <a:pt x="1927" y="5338"/>
                  </a:cubicBezTo>
                  <a:cubicBezTo>
                    <a:pt x="1939" y="5339"/>
                    <a:pt x="1951" y="5339"/>
                    <a:pt x="1962" y="5339"/>
                  </a:cubicBezTo>
                  <a:cubicBezTo>
                    <a:pt x="2470" y="5339"/>
                    <a:pt x="2912" y="5067"/>
                    <a:pt x="3278" y="4747"/>
                  </a:cubicBezTo>
                  <a:cubicBezTo>
                    <a:pt x="4065" y="4061"/>
                    <a:pt x="4627" y="3117"/>
                    <a:pt x="4876" y="2059"/>
                  </a:cubicBezTo>
                  <a:cubicBezTo>
                    <a:pt x="4281" y="1362"/>
                    <a:pt x="3629" y="699"/>
                    <a:pt x="3034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47"/>
            <p:cNvSpPr/>
            <p:nvPr/>
          </p:nvSpPr>
          <p:spPr>
            <a:xfrm>
              <a:off x="3803375" y="3033825"/>
              <a:ext cx="87375" cy="93850"/>
            </a:xfrm>
            <a:custGeom>
              <a:avLst/>
              <a:gdLst/>
              <a:ahLst/>
              <a:cxnLst/>
              <a:rect l="l" t="t" r="r" b="b"/>
              <a:pathLst>
                <a:path w="3495" h="3754" extrusionOk="0">
                  <a:moveTo>
                    <a:pt x="3309" y="1"/>
                  </a:moveTo>
                  <a:cubicBezTo>
                    <a:pt x="3281" y="1"/>
                    <a:pt x="3252" y="13"/>
                    <a:pt x="3226" y="41"/>
                  </a:cubicBezTo>
                  <a:lnTo>
                    <a:pt x="0" y="3547"/>
                  </a:lnTo>
                  <a:cubicBezTo>
                    <a:pt x="53" y="3618"/>
                    <a:pt x="112" y="3689"/>
                    <a:pt x="175" y="3753"/>
                  </a:cubicBezTo>
                  <a:lnTo>
                    <a:pt x="3404" y="246"/>
                  </a:lnTo>
                  <a:cubicBezTo>
                    <a:pt x="3495" y="148"/>
                    <a:pt x="3408" y="1"/>
                    <a:pt x="3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47"/>
            <p:cNvSpPr/>
            <p:nvPr/>
          </p:nvSpPr>
          <p:spPr>
            <a:xfrm>
              <a:off x="3885275" y="3063175"/>
              <a:ext cx="105600" cy="128275"/>
            </a:xfrm>
            <a:custGeom>
              <a:avLst/>
              <a:gdLst/>
              <a:ahLst/>
              <a:cxnLst/>
              <a:rect l="l" t="t" r="r" b="b"/>
              <a:pathLst>
                <a:path w="4224" h="5131" extrusionOk="0">
                  <a:moveTo>
                    <a:pt x="824" y="1"/>
                  </a:moveTo>
                  <a:cubicBezTo>
                    <a:pt x="485" y="750"/>
                    <a:pt x="144" y="1513"/>
                    <a:pt x="72" y="2327"/>
                  </a:cubicBezTo>
                  <a:cubicBezTo>
                    <a:pt x="0" y="3139"/>
                    <a:pt x="240" y="4026"/>
                    <a:pt x="912" y="4604"/>
                  </a:cubicBezTo>
                  <a:cubicBezTo>
                    <a:pt x="1299" y="4938"/>
                    <a:pt x="1848" y="5131"/>
                    <a:pt x="2372" y="5131"/>
                  </a:cubicBezTo>
                  <a:cubicBezTo>
                    <a:pt x="2755" y="5131"/>
                    <a:pt x="3124" y="5028"/>
                    <a:pt x="3407" y="4802"/>
                  </a:cubicBezTo>
                  <a:cubicBezTo>
                    <a:pt x="3816" y="4476"/>
                    <a:pt x="3984" y="3971"/>
                    <a:pt x="4061" y="3480"/>
                  </a:cubicBezTo>
                  <a:cubicBezTo>
                    <a:pt x="4223" y="2449"/>
                    <a:pt x="4047" y="1364"/>
                    <a:pt x="3559" y="394"/>
                  </a:cubicBezTo>
                  <a:cubicBezTo>
                    <a:pt x="2654" y="242"/>
                    <a:pt x="1728" y="153"/>
                    <a:pt x="824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47"/>
            <p:cNvSpPr/>
            <p:nvPr/>
          </p:nvSpPr>
          <p:spPr>
            <a:xfrm>
              <a:off x="3931400" y="3068075"/>
              <a:ext cx="12275" cy="122900"/>
            </a:xfrm>
            <a:custGeom>
              <a:avLst/>
              <a:gdLst/>
              <a:ahLst/>
              <a:cxnLst/>
              <a:rect l="l" t="t" r="r" b="b"/>
              <a:pathLst>
                <a:path w="491" h="4916" extrusionOk="0">
                  <a:moveTo>
                    <a:pt x="333" y="1"/>
                  </a:moveTo>
                  <a:cubicBezTo>
                    <a:pt x="275" y="1"/>
                    <a:pt x="222" y="35"/>
                    <a:pt x="219" y="112"/>
                  </a:cubicBezTo>
                  <a:lnTo>
                    <a:pt x="1" y="4870"/>
                  </a:lnTo>
                  <a:cubicBezTo>
                    <a:pt x="88" y="4890"/>
                    <a:pt x="177" y="4906"/>
                    <a:pt x="268" y="4916"/>
                  </a:cubicBezTo>
                  <a:lnTo>
                    <a:pt x="486" y="155"/>
                  </a:lnTo>
                  <a:cubicBezTo>
                    <a:pt x="491" y="58"/>
                    <a:pt x="408" y="1"/>
                    <a:pt x="3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47"/>
            <p:cNvSpPr/>
            <p:nvPr/>
          </p:nvSpPr>
          <p:spPr>
            <a:xfrm>
              <a:off x="3971775" y="3042075"/>
              <a:ext cx="129225" cy="123225"/>
            </a:xfrm>
            <a:custGeom>
              <a:avLst/>
              <a:gdLst/>
              <a:ahLst/>
              <a:cxnLst/>
              <a:rect l="l" t="t" r="r" b="b"/>
              <a:pathLst>
                <a:path w="5169" h="4929" extrusionOk="0">
                  <a:moveTo>
                    <a:pt x="2349" y="1"/>
                  </a:moveTo>
                  <a:cubicBezTo>
                    <a:pt x="1557" y="466"/>
                    <a:pt x="792" y="992"/>
                    <a:pt x="0" y="1457"/>
                  </a:cubicBezTo>
                  <a:cubicBezTo>
                    <a:pt x="222" y="2249"/>
                    <a:pt x="451" y="3053"/>
                    <a:pt x="918" y="3722"/>
                  </a:cubicBezTo>
                  <a:cubicBezTo>
                    <a:pt x="1386" y="4390"/>
                    <a:pt x="2140" y="4916"/>
                    <a:pt x="3026" y="4928"/>
                  </a:cubicBezTo>
                  <a:cubicBezTo>
                    <a:pt x="3034" y="4929"/>
                    <a:pt x="3043" y="4929"/>
                    <a:pt x="3051" y="4929"/>
                  </a:cubicBezTo>
                  <a:cubicBezTo>
                    <a:pt x="3931" y="4929"/>
                    <a:pt x="4898" y="4308"/>
                    <a:pt x="5066" y="3475"/>
                  </a:cubicBezTo>
                  <a:cubicBezTo>
                    <a:pt x="5169" y="2963"/>
                    <a:pt x="4974" y="2467"/>
                    <a:pt x="4718" y="2043"/>
                  </a:cubicBezTo>
                  <a:cubicBezTo>
                    <a:pt x="4179" y="1147"/>
                    <a:pt x="3346" y="430"/>
                    <a:pt x="2349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47"/>
            <p:cNvSpPr/>
            <p:nvPr/>
          </p:nvSpPr>
          <p:spPr>
            <a:xfrm>
              <a:off x="3998575" y="3059550"/>
              <a:ext cx="80050" cy="99575"/>
            </a:xfrm>
            <a:custGeom>
              <a:avLst/>
              <a:gdLst/>
              <a:ahLst/>
              <a:cxnLst/>
              <a:rect l="l" t="t" r="r" b="b"/>
              <a:pathLst>
                <a:path w="3202" h="3983" extrusionOk="0">
                  <a:moveTo>
                    <a:pt x="195" y="1"/>
                  </a:moveTo>
                  <a:cubicBezTo>
                    <a:pt x="96" y="1"/>
                    <a:pt x="1" y="98"/>
                    <a:pt x="75" y="196"/>
                  </a:cubicBezTo>
                  <a:lnTo>
                    <a:pt x="2968" y="3983"/>
                  </a:lnTo>
                  <a:cubicBezTo>
                    <a:pt x="3048" y="3941"/>
                    <a:pt x="3125" y="3897"/>
                    <a:pt x="3201" y="3846"/>
                  </a:cubicBezTo>
                  <a:lnTo>
                    <a:pt x="309" y="58"/>
                  </a:lnTo>
                  <a:cubicBezTo>
                    <a:pt x="278" y="18"/>
                    <a:pt x="236" y="1"/>
                    <a:pt x="1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47"/>
            <p:cNvSpPr/>
            <p:nvPr/>
          </p:nvSpPr>
          <p:spPr>
            <a:xfrm>
              <a:off x="4032175" y="2976625"/>
              <a:ext cx="139675" cy="102550"/>
            </a:xfrm>
            <a:custGeom>
              <a:avLst/>
              <a:gdLst/>
              <a:ahLst/>
              <a:cxnLst/>
              <a:rect l="l" t="t" r="r" b="b"/>
              <a:pathLst>
                <a:path w="5587" h="4102" extrusionOk="0">
                  <a:moveTo>
                    <a:pt x="2377" y="1"/>
                  </a:moveTo>
                  <a:cubicBezTo>
                    <a:pt x="1871" y="1"/>
                    <a:pt x="1359" y="75"/>
                    <a:pt x="862" y="225"/>
                  </a:cubicBezTo>
                  <a:cubicBezTo>
                    <a:pt x="554" y="1090"/>
                    <a:pt x="306" y="1986"/>
                    <a:pt x="1" y="2850"/>
                  </a:cubicBezTo>
                  <a:cubicBezTo>
                    <a:pt x="679" y="3313"/>
                    <a:pt x="1371" y="3783"/>
                    <a:pt x="2159" y="3995"/>
                  </a:cubicBezTo>
                  <a:cubicBezTo>
                    <a:pt x="2416" y="4064"/>
                    <a:pt x="2687" y="4101"/>
                    <a:pt x="2959" y="4101"/>
                  </a:cubicBezTo>
                  <a:cubicBezTo>
                    <a:pt x="3520" y="4101"/>
                    <a:pt x="4086" y="3941"/>
                    <a:pt x="4548" y="3564"/>
                  </a:cubicBezTo>
                  <a:cubicBezTo>
                    <a:pt x="5235" y="3003"/>
                    <a:pt x="5587" y="1894"/>
                    <a:pt x="5177" y="1141"/>
                  </a:cubicBezTo>
                  <a:cubicBezTo>
                    <a:pt x="4927" y="682"/>
                    <a:pt x="4459" y="428"/>
                    <a:pt x="3990" y="267"/>
                  </a:cubicBezTo>
                  <a:cubicBezTo>
                    <a:pt x="3474" y="89"/>
                    <a:pt x="2929" y="1"/>
                    <a:pt x="2377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47"/>
            <p:cNvSpPr/>
            <p:nvPr/>
          </p:nvSpPr>
          <p:spPr>
            <a:xfrm>
              <a:off x="4041100" y="3012175"/>
              <a:ext cx="122500" cy="32550"/>
            </a:xfrm>
            <a:custGeom>
              <a:avLst/>
              <a:gdLst/>
              <a:ahLst/>
              <a:cxnLst/>
              <a:rect l="l" t="t" r="r" b="b"/>
              <a:pathLst>
                <a:path w="4900" h="1302" extrusionOk="0">
                  <a:moveTo>
                    <a:pt x="216" y="1"/>
                  </a:moveTo>
                  <a:cubicBezTo>
                    <a:pt x="70" y="1"/>
                    <a:pt x="1" y="225"/>
                    <a:pt x="159" y="260"/>
                  </a:cubicBezTo>
                  <a:lnTo>
                    <a:pt x="4808" y="1301"/>
                  </a:lnTo>
                  <a:cubicBezTo>
                    <a:pt x="4844" y="1218"/>
                    <a:pt x="4874" y="1134"/>
                    <a:pt x="4900" y="1046"/>
                  </a:cubicBezTo>
                  <a:lnTo>
                    <a:pt x="249" y="4"/>
                  </a:lnTo>
                  <a:cubicBezTo>
                    <a:pt x="238" y="2"/>
                    <a:pt x="227" y="1"/>
                    <a:pt x="2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47"/>
            <p:cNvSpPr/>
            <p:nvPr/>
          </p:nvSpPr>
          <p:spPr>
            <a:xfrm>
              <a:off x="4033050" y="2867125"/>
              <a:ext cx="128375" cy="118525"/>
            </a:xfrm>
            <a:custGeom>
              <a:avLst/>
              <a:gdLst/>
              <a:ahLst/>
              <a:cxnLst/>
              <a:rect l="l" t="t" r="r" b="b"/>
              <a:pathLst>
                <a:path w="5135" h="4741" extrusionOk="0">
                  <a:moveTo>
                    <a:pt x="3336" y="1"/>
                  </a:moveTo>
                  <a:cubicBezTo>
                    <a:pt x="3024" y="1"/>
                    <a:pt x="2711" y="84"/>
                    <a:pt x="2421" y="195"/>
                  </a:cubicBezTo>
                  <a:cubicBezTo>
                    <a:pt x="1446" y="571"/>
                    <a:pt x="596" y="1266"/>
                    <a:pt x="0" y="2174"/>
                  </a:cubicBezTo>
                  <a:cubicBezTo>
                    <a:pt x="321" y="3034"/>
                    <a:pt x="706" y="3879"/>
                    <a:pt x="1026" y="4740"/>
                  </a:cubicBezTo>
                  <a:cubicBezTo>
                    <a:pt x="1844" y="4658"/>
                    <a:pt x="2675" y="4572"/>
                    <a:pt x="3415" y="4228"/>
                  </a:cubicBezTo>
                  <a:cubicBezTo>
                    <a:pt x="4154" y="3883"/>
                    <a:pt x="4801" y="3233"/>
                    <a:pt x="4968" y="2362"/>
                  </a:cubicBezTo>
                  <a:cubicBezTo>
                    <a:pt x="5134" y="1491"/>
                    <a:pt x="4691" y="415"/>
                    <a:pt x="3892" y="102"/>
                  </a:cubicBezTo>
                  <a:cubicBezTo>
                    <a:pt x="3710" y="31"/>
                    <a:pt x="3523" y="1"/>
                    <a:pt x="3336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47"/>
            <p:cNvSpPr/>
            <p:nvPr/>
          </p:nvSpPr>
          <p:spPr>
            <a:xfrm>
              <a:off x="4044125" y="2893775"/>
              <a:ext cx="111525" cy="61550"/>
            </a:xfrm>
            <a:custGeom>
              <a:avLst/>
              <a:gdLst/>
              <a:ahLst/>
              <a:cxnLst/>
              <a:rect l="l" t="t" r="r" b="b"/>
              <a:pathLst>
                <a:path w="4461" h="2462" extrusionOk="0">
                  <a:moveTo>
                    <a:pt x="4366" y="0"/>
                  </a:moveTo>
                  <a:lnTo>
                    <a:pt x="132" y="2193"/>
                  </a:lnTo>
                  <a:cubicBezTo>
                    <a:pt x="1" y="2262"/>
                    <a:pt x="54" y="2461"/>
                    <a:pt x="171" y="2461"/>
                  </a:cubicBezTo>
                  <a:cubicBezTo>
                    <a:pt x="189" y="2461"/>
                    <a:pt x="208" y="2456"/>
                    <a:pt x="229" y="2446"/>
                  </a:cubicBezTo>
                  <a:lnTo>
                    <a:pt x="4460" y="256"/>
                  </a:lnTo>
                  <a:cubicBezTo>
                    <a:pt x="4433" y="168"/>
                    <a:pt x="4402" y="84"/>
                    <a:pt x="4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47"/>
            <p:cNvSpPr/>
            <p:nvPr/>
          </p:nvSpPr>
          <p:spPr>
            <a:xfrm>
              <a:off x="3836725" y="2878075"/>
              <a:ext cx="247950" cy="202675"/>
            </a:xfrm>
            <a:custGeom>
              <a:avLst/>
              <a:gdLst/>
              <a:ahLst/>
              <a:cxnLst/>
              <a:rect l="l" t="t" r="r" b="b"/>
              <a:pathLst>
                <a:path w="9918" h="8107" extrusionOk="0">
                  <a:moveTo>
                    <a:pt x="5081" y="1"/>
                  </a:moveTo>
                  <a:cubicBezTo>
                    <a:pt x="3504" y="1"/>
                    <a:pt x="1903" y="925"/>
                    <a:pt x="1109" y="2350"/>
                  </a:cubicBezTo>
                  <a:cubicBezTo>
                    <a:pt x="1" y="4339"/>
                    <a:pt x="880" y="6552"/>
                    <a:pt x="2869" y="7660"/>
                  </a:cubicBezTo>
                  <a:cubicBezTo>
                    <a:pt x="3419" y="7967"/>
                    <a:pt x="4034" y="8107"/>
                    <a:pt x="4660" y="8107"/>
                  </a:cubicBezTo>
                  <a:cubicBezTo>
                    <a:pt x="6298" y="8107"/>
                    <a:pt x="8009" y="7147"/>
                    <a:pt x="8810" y="5708"/>
                  </a:cubicBezTo>
                  <a:cubicBezTo>
                    <a:pt x="9918" y="3719"/>
                    <a:pt x="8872" y="1567"/>
                    <a:pt x="6883" y="458"/>
                  </a:cubicBezTo>
                  <a:cubicBezTo>
                    <a:pt x="6320" y="144"/>
                    <a:pt x="5702" y="1"/>
                    <a:pt x="5081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47"/>
            <p:cNvSpPr/>
            <p:nvPr/>
          </p:nvSpPr>
          <p:spPr>
            <a:xfrm>
              <a:off x="3883600" y="2893800"/>
              <a:ext cx="119800" cy="60275"/>
            </a:xfrm>
            <a:custGeom>
              <a:avLst/>
              <a:gdLst/>
              <a:ahLst/>
              <a:cxnLst/>
              <a:rect l="l" t="t" r="r" b="b"/>
              <a:pathLst>
                <a:path w="4792" h="2411" extrusionOk="0">
                  <a:moveTo>
                    <a:pt x="3394" y="0"/>
                  </a:moveTo>
                  <a:cubicBezTo>
                    <a:pt x="3305" y="0"/>
                    <a:pt x="3216" y="5"/>
                    <a:pt x="3128" y="12"/>
                  </a:cubicBezTo>
                  <a:cubicBezTo>
                    <a:pt x="2299" y="86"/>
                    <a:pt x="1499" y="434"/>
                    <a:pt x="867" y="972"/>
                  </a:cubicBezTo>
                  <a:cubicBezTo>
                    <a:pt x="621" y="1182"/>
                    <a:pt x="122" y="1588"/>
                    <a:pt x="64" y="1924"/>
                  </a:cubicBezTo>
                  <a:cubicBezTo>
                    <a:pt x="1" y="2295"/>
                    <a:pt x="343" y="2410"/>
                    <a:pt x="657" y="2410"/>
                  </a:cubicBezTo>
                  <a:cubicBezTo>
                    <a:pt x="716" y="2410"/>
                    <a:pt x="775" y="2406"/>
                    <a:pt x="829" y="2399"/>
                  </a:cubicBezTo>
                  <a:cubicBezTo>
                    <a:pt x="1106" y="2363"/>
                    <a:pt x="1372" y="2260"/>
                    <a:pt x="1646" y="2207"/>
                  </a:cubicBezTo>
                  <a:cubicBezTo>
                    <a:pt x="1893" y="2157"/>
                    <a:pt x="2145" y="2149"/>
                    <a:pt x="2397" y="2149"/>
                  </a:cubicBezTo>
                  <a:cubicBezTo>
                    <a:pt x="2534" y="2149"/>
                    <a:pt x="2670" y="2151"/>
                    <a:pt x="2807" y="2151"/>
                  </a:cubicBezTo>
                  <a:cubicBezTo>
                    <a:pt x="2846" y="2151"/>
                    <a:pt x="2884" y="2151"/>
                    <a:pt x="2923" y="2151"/>
                  </a:cubicBezTo>
                  <a:cubicBezTo>
                    <a:pt x="3349" y="2146"/>
                    <a:pt x="3791" y="2100"/>
                    <a:pt x="4157" y="1881"/>
                  </a:cubicBezTo>
                  <a:cubicBezTo>
                    <a:pt x="4523" y="1663"/>
                    <a:pt x="4791" y="1231"/>
                    <a:pt x="4702" y="813"/>
                  </a:cubicBezTo>
                  <a:cubicBezTo>
                    <a:pt x="4636" y="499"/>
                    <a:pt x="4378" y="246"/>
                    <a:pt x="4080" y="121"/>
                  </a:cubicBezTo>
                  <a:cubicBezTo>
                    <a:pt x="3864" y="32"/>
                    <a:pt x="3629" y="0"/>
                    <a:pt x="3394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4" name="Google Shape;3284;p47"/>
          <p:cNvGrpSpPr/>
          <p:nvPr/>
        </p:nvGrpSpPr>
        <p:grpSpPr>
          <a:xfrm>
            <a:off x="6622651" y="2956762"/>
            <a:ext cx="1559584" cy="418962"/>
            <a:chOff x="1574775" y="2476850"/>
            <a:chExt cx="1070775" cy="287650"/>
          </a:xfrm>
        </p:grpSpPr>
        <p:sp>
          <p:nvSpPr>
            <p:cNvPr id="3285" name="Google Shape;3285;p47"/>
            <p:cNvSpPr/>
            <p:nvPr/>
          </p:nvSpPr>
          <p:spPr>
            <a:xfrm>
              <a:off x="2380150" y="2476850"/>
              <a:ext cx="265400" cy="202300"/>
            </a:xfrm>
            <a:custGeom>
              <a:avLst/>
              <a:gdLst/>
              <a:ahLst/>
              <a:cxnLst/>
              <a:rect l="l" t="t" r="r" b="b"/>
              <a:pathLst>
                <a:path w="10616" h="8092" extrusionOk="0">
                  <a:moveTo>
                    <a:pt x="7896" y="0"/>
                  </a:moveTo>
                  <a:lnTo>
                    <a:pt x="7896" y="0"/>
                  </a:lnTo>
                  <a:cubicBezTo>
                    <a:pt x="5634" y="947"/>
                    <a:pt x="2485" y="1847"/>
                    <a:pt x="1" y="2211"/>
                  </a:cubicBezTo>
                  <a:lnTo>
                    <a:pt x="778" y="8092"/>
                  </a:lnTo>
                  <a:cubicBezTo>
                    <a:pt x="3554" y="7508"/>
                    <a:pt x="6792" y="7284"/>
                    <a:pt x="10615" y="5054"/>
                  </a:cubicBezTo>
                  <a:cubicBezTo>
                    <a:pt x="9507" y="4512"/>
                    <a:pt x="8443" y="3906"/>
                    <a:pt x="7398" y="3279"/>
                  </a:cubicBezTo>
                  <a:cubicBezTo>
                    <a:pt x="7564" y="2188"/>
                    <a:pt x="7729" y="1091"/>
                    <a:pt x="7896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47"/>
            <p:cNvSpPr/>
            <p:nvPr/>
          </p:nvSpPr>
          <p:spPr>
            <a:xfrm>
              <a:off x="2380150" y="2532400"/>
              <a:ext cx="67300" cy="60225"/>
            </a:xfrm>
            <a:custGeom>
              <a:avLst/>
              <a:gdLst/>
              <a:ahLst/>
              <a:cxnLst/>
              <a:rect l="l" t="t" r="r" b="b"/>
              <a:pathLst>
                <a:path w="2692" h="2409" extrusionOk="0">
                  <a:moveTo>
                    <a:pt x="1" y="1"/>
                  </a:moveTo>
                  <a:cubicBezTo>
                    <a:pt x="44" y="645"/>
                    <a:pt x="308" y="2409"/>
                    <a:pt x="308" y="2409"/>
                  </a:cubicBezTo>
                  <a:lnTo>
                    <a:pt x="2691" y="1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47"/>
            <p:cNvSpPr/>
            <p:nvPr/>
          </p:nvSpPr>
          <p:spPr>
            <a:xfrm>
              <a:off x="1574775" y="2476850"/>
              <a:ext cx="265425" cy="202300"/>
            </a:xfrm>
            <a:custGeom>
              <a:avLst/>
              <a:gdLst/>
              <a:ahLst/>
              <a:cxnLst/>
              <a:rect l="l" t="t" r="r" b="b"/>
              <a:pathLst>
                <a:path w="10617" h="8092" extrusionOk="0">
                  <a:moveTo>
                    <a:pt x="2721" y="0"/>
                  </a:moveTo>
                  <a:lnTo>
                    <a:pt x="2721" y="0"/>
                  </a:lnTo>
                  <a:cubicBezTo>
                    <a:pt x="2886" y="1091"/>
                    <a:pt x="3052" y="2188"/>
                    <a:pt x="3217" y="3279"/>
                  </a:cubicBezTo>
                  <a:cubicBezTo>
                    <a:pt x="2174" y="3906"/>
                    <a:pt x="1108" y="4512"/>
                    <a:pt x="0" y="5054"/>
                  </a:cubicBezTo>
                  <a:cubicBezTo>
                    <a:pt x="3823" y="7284"/>
                    <a:pt x="7063" y="7508"/>
                    <a:pt x="9838" y="8092"/>
                  </a:cubicBezTo>
                  <a:lnTo>
                    <a:pt x="10616" y="2211"/>
                  </a:lnTo>
                  <a:cubicBezTo>
                    <a:pt x="8131" y="1847"/>
                    <a:pt x="4984" y="947"/>
                    <a:pt x="2721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47"/>
            <p:cNvSpPr/>
            <p:nvPr/>
          </p:nvSpPr>
          <p:spPr>
            <a:xfrm>
              <a:off x="1772900" y="2532400"/>
              <a:ext cx="67300" cy="60225"/>
            </a:xfrm>
            <a:custGeom>
              <a:avLst/>
              <a:gdLst/>
              <a:ahLst/>
              <a:cxnLst/>
              <a:rect l="l" t="t" r="r" b="b"/>
              <a:pathLst>
                <a:path w="2692" h="2409" extrusionOk="0">
                  <a:moveTo>
                    <a:pt x="2691" y="1"/>
                  </a:moveTo>
                  <a:lnTo>
                    <a:pt x="1" y="1292"/>
                  </a:lnTo>
                  <a:lnTo>
                    <a:pt x="2383" y="2409"/>
                  </a:lnTo>
                  <a:cubicBezTo>
                    <a:pt x="2383" y="2409"/>
                    <a:pt x="2648" y="645"/>
                    <a:pt x="2691" y="1"/>
                  </a:cubicBezTo>
                  <a:close/>
                </a:path>
              </a:pathLst>
            </a:custGeom>
            <a:solidFill>
              <a:srgbClr val="232357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47"/>
            <p:cNvSpPr/>
            <p:nvPr/>
          </p:nvSpPr>
          <p:spPr>
            <a:xfrm>
              <a:off x="1723350" y="2564650"/>
              <a:ext cx="773625" cy="199850"/>
            </a:xfrm>
            <a:custGeom>
              <a:avLst/>
              <a:gdLst/>
              <a:ahLst/>
              <a:cxnLst/>
              <a:rect l="l" t="t" r="r" b="b"/>
              <a:pathLst>
                <a:path w="30945" h="7994" extrusionOk="0">
                  <a:moveTo>
                    <a:pt x="1987" y="1"/>
                  </a:moveTo>
                  <a:cubicBezTo>
                    <a:pt x="1655" y="1998"/>
                    <a:pt x="964" y="3916"/>
                    <a:pt x="1" y="5770"/>
                  </a:cubicBezTo>
                  <a:cubicBezTo>
                    <a:pt x="5126" y="7252"/>
                    <a:pt x="10299" y="7993"/>
                    <a:pt x="15472" y="7993"/>
                  </a:cubicBezTo>
                  <a:cubicBezTo>
                    <a:pt x="20646" y="7993"/>
                    <a:pt x="25819" y="7252"/>
                    <a:pt x="30945" y="5770"/>
                  </a:cubicBezTo>
                  <a:cubicBezTo>
                    <a:pt x="29869" y="4075"/>
                    <a:pt x="29178" y="2168"/>
                    <a:pt x="28959" y="1"/>
                  </a:cubicBezTo>
                  <a:cubicBezTo>
                    <a:pt x="24482" y="1288"/>
                    <a:pt x="19977" y="1932"/>
                    <a:pt x="15473" y="1932"/>
                  </a:cubicBezTo>
                  <a:cubicBezTo>
                    <a:pt x="10968" y="1932"/>
                    <a:pt x="6464" y="1288"/>
                    <a:pt x="1987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0" name="Google Shape;3290;p47"/>
          <p:cNvGrpSpPr/>
          <p:nvPr/>
        </p:nvGrpSpPr>
        <p:grpSpPr>
          <a:xfrm>
            <a:off x="6669803" y="3677434"/>
            <a:ext cx="705848" cy="815445"/>
            <a:chOff x="1105700" y="3405425"/>
            <a:chExt cx="626975" cy="724325"/>
          </a:xfrm>
        </p:grpSpPr>
        <p:sp>
          <p:nvSpPr>
            <p:cNvPr id="3291" name="Google Shape;3291;p47"/>
            <p:cNvSpPr/>
            <p:nvPr/>
          </p:nvSpPr>
          <p:spPr>
            <a:xfrm>
              <a:off x="1159275" y="3405425"/>
              <a:ext cx="547750" cy="703150"/>
            </a:xfrm>
            <a:custGeom>
              <a:avLst/>
              <a:gdLst/>
              <a:ahLst/>
              <a:cxnLst/>
              <a:rect l="l" t="t" r="r" b="b"/>
              <a:pathLst>
                <a:path w="21910" h="28126" extrusionOk="0">
                  <a:moveTo>
                    <a:pt x="16297" y="0"/>
                  </a:moveTo>
                  <a:cubicBezTo>
                    <a:pt x="13846" y="0"/>
                    <a:pt x="11322" y="1695"/>
                    <a:pt x="9597" y="3319"/>
                  </a:cubicBezTo>
                  <a:cubicBezTo>
                    <a:pt x="6318" y="6409"/>
                    <a:pt x="3659" y="10057"/>
                    <a:pt x="1861" y="14220"/>
                  </a:cubicBezTo>
                  <a:cubicBezTo>
                    <a:pt x="1013" y="16181"/>
                    <a:pt x="0" y="18563"/>
                    <a:pt x="220" y="20736"/>
                  </a:cubicBezTo>
                  <a:cubicBezTo>
                    <a:pt x="307" y="21613"/>
                    <a:pt x="599" y="22456"/>
                    <a:pt x="1181" y="23224"/>
                  </a:cubicBezTo>
                  <a:cubicBezTo>
                    <a:pt x="3061" y="25695"/>
                    <a:pt x="6807" y="28125"/>
                    <a:pt x="10266" y="28125"/>
                  </a:cubicBezTo>
                  <a:cubicBezTo>
                    <a:pt x="11627" y="28125"/>
                    <a:pt x="12944" y="27749"/>
                    <a:pt x="14086" y="26850"/>
                  </a:cubicBezTo>
                  <a:cubicBezTo>
                    <a:pt x="15224" y="25956"/>
                    <a:pt x="15927" y="24616"/>
                    <a:pt x="16525" y="23289"/>
                  </a:cubicBezTo>
                  <a:cubicBezTo>
                    <a:pt x="18325" y="19304"/>
                    <a:pt x="19503" y="15050"/>
                    <a:pt x="20107" y="10733"/>
                  </a:cubicBezTo>
                  <a:cubicBezTo>
                    <a:pt x="20520" y="7778"/>
                    <a:pt x="21910" y="2559"/>
                    <a:pt x="18770" y="676"/>
                  </a:cubicBezTo>
                  <a:cubicBezTo>
                    <a:pt x="17978" y="201"/>
                    <a:pt x="17142" y="0"/>
                    <a:pt x="16297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47"/>
            <p:cNvSpPr/>
            <p:nvPr/>
          </p:nvSpPr>
          <p:spPr>
            <a:xfrm>
              <a:off x="1164325" y="3405825"/>
              <a:ext cx="514175" cy="702700"/>
            </a:xfrm>
            <a:custGeom>
              <a:avLst/>
              <a:gdLst/>
              <a:ahLst/>
              <a:cxnLst/>
              <a:rect l="l" t="t" r="r" b="b"/>
              <a:pathLst>
                <a:path w="20567" h="28108" extrusionOk="0">
                  <a:moveTo>
                    <a:pt x="13127" y="1707"/>
                  </a:moveTo>
                  <a:lnTo>
                    <a:pt x="13127" y="1707"/>
                  </a:lnTo>
                  <a:cubicBezTo>
                    <a:pt x="13744" y="2011"/>
                    <a:pt x="14361" y="2311"/>
                    <a:pt x="14982" y="2606"/>
                  </a:cubicBezTo>
                  <a:cubicBezTo>
                    <a:pt x="14547" y="3431"/>
                    <a:pt x="14116" y="4261"/>
                    <a:pt x="13690" y="5090"/>
                  </a:cubicBezTo>
                  <a:cubicBezTo>
                    <a:pt x="13068" y="4799"/>
                    <a:pt x="12446" y="4500"/>
                    <a:pt x="11829" y="4197"/>
                  </a:cubicBezTo>
                  <a:cubicBezTo>
                    <a:pt x="12255" y="3364"/>
                    <a:pt x="12688" y="2533"/>
                    <a:pt x="13127" y="1707"/>
                  </a:cubicBezTo>
                  <a:close/>
                  <a:moveTo>
                    <a:pt x="15435" y="2818"/>
                  </a:moveTo>
                  <a:cubicBezTo>
                    <a:pt x="16146" y="3154"/>
                    <a:pt x="16860" y="3481"/>
                    <a:pt x="17578" y="3803"/>
                  </a:cubicBezTo>
                  <a:cubicBezTo>
                    <a:pt x="17146" y="4624"/>
                    <a:pt x="16717" y="5449"/>
                    <a:pt x="16293" y="6275"/>
                  </a:cubicBezTo>
                  <a:cubicBezTo>
                    <a:pt x="15573" y="5955"/>
                    <a:pt x="14857" y="5631"/>
                    <a:pt x="14142" y="5300"/>
                  </a:cubicBezTo>
                  <a:cubicBezTo>
                    <a:pt x="14567" y="4470"/>
                    <a:pt x="14999" y="3644"/>
                    <a:pt x="15435" y="2818"/>
                  </a:cubicBezTo>
                  <a:close/>
                  <a:moveTo>
                    <a:pt x="18035" y="4007"/>
                  </a:moveTo>
                  <a:cubicBezTo>
                    <a:pt x="18744" y="4321"/>
                    <a:pt x="19456" y="4629"/>
                    <a:pt x="20171" y="4932"/>
                  </a:cubicBezTo>
                  <a:cubicBezTo>
                    <a:pt x="19740" y="5752"/>
                    <a:pt x="19314" y="6572"/>
                    <a:pt x="18894" y="7395"/>
                  </a:cubicBezTo>
                  <a:cubicBezTo>
                    <a:pt x="18176" y="7096"/>
                    <a:pt x="17461" y="6789"/>
                    <a:pt x="16750" y="6476"/>
                  </a:cubicBezTo>
                  <a:cubicBezTo>
                    <a:pt x="16760" y="6458"/>
                    <a:pt x="16768" y="6439"/>
                    <a:pt x="16778" y="6420"/>
                  </a:cubicBezTo>
                  <a:cubicBezTo>
                    <a:pt x="17192" y="5612"/>
                    <a:pt x="17614" y="4809"/>
                    <a:pt x="18035" y="4007"/>
                  </a:cubicBezTo>
                  <a:close/>
                  <a:moveTo>
                    <a:pt x="11602" y="4644"/>
                  </a:moveTo>
                  <a:cubicBezTo>
                    <a:pt x="12221" y="4947"/>
                    <a:pt x="12841" y="5245"/>
                    <a:pt x="13464" y="5538"/>
                  </a:cubicBezTo>
                  <a:cubicBezTo>
                    <a:pt x="13039" y="6367"/>
                    <a:pt x="12620" y="7199"/>
                    <a:pt x="12207" y="8035"/>
                  </a:cubicBezTo>
                  <a:cubicBezTo>
                    <a:pt x="11582" y="7745"/>
                    <a:pt x="10960" y="7451"/>
                    <a:pt x="10340" y="7151"/>
                  </a:cubicBezTo>
                  <a:cubicBezTo>
                    <a:pt x="10756" y="6313"/>
                    <a:pt x="11176" y="5477"/>
                    <a:pt x="11602" y="4644"/>
                  </a:cubicBezTo>
                  <a:close/>
                  <a:moveTo>
                    <a:pt x="13916" y="5747"/>
                  </a:moveTo>
                  <a:cubicBezTo>
                    <a:pt x="14629" y="6080"/>
                    <a:pt x="15346" y="6406"/>
                    <a:pt x="16065" y="6724"/>
                  </a:cubicBezTo>
                  <a:cubicBezTo>
                    <a:pt x="15643" y="7551"/>
                    <a:pt x="15227" y="8379"/>
                    <a:pt x="14815" y="9210"/>
                  </a:cubicBezTo>
                  <a:cubicBezTo>
                    <a:pt x="14094" y="8894"/>
                    <a:pt x="13375" y="8571"/>
                    <a:pt x="12660" y="8243"/>
                  </a:cubicBezTo>
                  <a:cubicBezTo>
                    <a:pt x="13073" y="7409"/>
                    <a:pt x="13492" y="6577"/>
                    <a:pt x="13916" y="5747"/>
                  </a:cubicBezTo>
                  <a:close/>
                  <a:moveTo>
                    <a:pt x="7586" y="6343"/>
                  </a:moveTo>
                  <a:cubicBezTo>
                    <a:pt x="8278" y="6696"/>
                    <a:pt x="8972" y="7043"/>
                    <a:pt x="9669" y="7383"/>
                  </a:cubicBezTo>
                  <a:cubicBezTo>
                    <a:pt x="9256" y="8221"/>
                    <a:pt x="8847" y="9062"/>
                    <a:pt x="8443" y="9904"/>
                  </a:cubicBezTo>
                  <a:cubicBezTo>
                    <a:pt x="7742" y="9567"/>
                    <a:pt x="7045" y="9223"/>
                    <a:pt x="6350" y="8874"/>
                  </a:cubicBezTo>
                  <a:cubicBezTo>
                    <a:pt x="6756" y="8027"/>
                    <a:pt x="7168" y="7184"/>
                    <a:pt x="7586" y="6343"/>
                  </a:cubicBezTo>
                  <a:close/>
                  <a:moveTo>
                    <a:pt x="16523" y="6929"/>
                  </a:moveTo>
                  <a:cubicBezTo>
                    <a:pt x="17234" y="7241"/>
                    <a:pt x="17947" y="7547"/>
                    <a:pt x="18663" y="7847"/>
                  </a:cubicBezTo>
                  <a:cubicBezTo>
                    <a:pt x="18245" y="8669"/>
                    <a:pt x="17830" y="9493"/>
                    <a:pt x="17421" y="10319"/>
                  </a:cubicBezTo>
                  <a:cubicBezTo>
                    <a:pt x="16702" y="10023"/>
                    <a:pt x="15986" y="9721"/>
                    <a:pt x="15273" y="9412"/>
                  </a:cubicBezTo>
                  <a:cubicBezTo>
                    <a:pt x="15683" y="8582"/>
                    <a:pt x="16099" y="7754"/>
                    <a:pt x="16523" y="6929"/>
                  </a:cubicBezTo>
                  <a:close/>
                  <a:moveTo>
                    <a:pt x="10120" y="7600"/>
                  </a:moveTo>
                  <a:cubicBezTo>
                    <a:pt x="10740" y="7900"/>
                    <a:pt x="11361" y="8194"/>
                    <a:pt x="11986" y="8484"/>
                  </a:cubicBezTo>
                  <a:cubicBezTo>
                    <a:pt x="11574" y="9319"/>
                    <a:pt x="11166" y="10156"/>
                    <a:pt x="10763" y="10995"/>
                  </a:cubicBezTo>
                  <a:cubicBezTo>
                    <a:pt x="10137" y="10708"/>
                    <a:pt x="9515" y="10417"/>
                    <a:pt x="8893" y="10120"/>
                  </a:cubicBezTo>
                  <a:cubicBezTo>
                    <a:pt x="9298" y="9277"/>
                    <a:pt x="9707" y="8438"/>
                    <a:pt x="10120" y="7600"/>
                  </a:cubicBezTo>
                  <a:close/>
                  <a:moveTo>
                    <a:pt x="12439" y="8696"/>
                  </a:moveTo>
                  <a:cubicBezTo>
                    <a:pt x="13154" y="9025"/>
                    <a:pt x="13871" y="9348"/>
                    <a:pt x="14591" y="9665"/>
                  </a:cubicBezTo>
                  <a:cubicBezTo>
                    <a:pt x="14183" y="10494"/>
                    <a:pt x="13778" y="11328"/>
                    <a:pt x="13377" y="12163"/>
                  </a:cubicBezTo>
                  <a:cubicBezTo>
                    <a:pt x="12654" y="11850"/>
                    <a:pt x="11934" y="11530"/>
                    <a:pt x="11218" y="11204"/>
                  </a:cubicBezTo>
                  <a:cubicBezTo>
                    <a:pt x="11620" y="10365"/>
                    <a:pt x="12026" y="9530"/>
                    <a:pt x="12439" y="8696"/>
                  </a:cubicBezTo>
                  <a:close/>
                  <a:moveTo>
                    <a:pt x="6137" y="9325"/>
                  </a:moveTo>
                  <a:cubicBezTo>
                    <a:pt x="6830" y="9675"/>
                    <a:pt x="7527" y="10018"/>
                    <a:pt x="8227" y="10356"/>
                  </a:cubicBezTo>
                  <a:cubicBezTo>
                    <a:pt x="7824" y="11199"/>
                    <a:pt x="7427" y="12044"/>
                    <a:pt x="7033" y="12892"/>
                  </a:cubicBezTo>
                  <a:cubicBezTo>
                    <a:pt x="6332" y="12558"/>
                    <a:pt x="5631" y="12216"/>
                    <a:pt x="4935" y="11870"/>
                  </a:cubicBezTo>
                  <a:cubicBezTo>
                    <a:pt x="5330" y="11019"/>
                    <a:pt x="5730" y="10170"/>
                    <a:pt x="6137" y="9325"/>
                  </a:cubicBezTo>
                  <a:close/>
                  <a:moveTo>
                    <a:pt x="15052" y="9864"/>
                  </a:moveTo>
                  <a:cubicBezTo>
                    <a:pt x="15764" y="10174"/>
                    <a:pt x="16480" y="10477"/>
                    <a:pt x="17199" y="10773"/>
                  </a:cubicBezTo>
                  <a:cubicBezTo>
                    <a:pt x="16793" y="11598"/>
                    <a:pt x="16391" y="12424"/>
                    <a:pt x="15992" y="13255"/>
                  </a:cubicBezTo>
                  <a:lnTo>
                    <a:pt x="15992" y="13257"/>
                  </a:lnTo>
                  <a:cubicBezTo>
                    <a:pt x="15272" y="12962"/>
                    <a:pt x="14554" y="12664"/>
                    <a:pt x="13838" y="12360"/>
                  </a:cubicBezTo>
                  <a:cubicBezTo>
                    <a:pt x="14237" y="11524"/>
                    <a:pt x="14642" y="10694"/>
                    <a:pt x="15052" y="9864"/>
                  </a:cubicBezTo>
                  <a:close/>
                  <a:moveTo>
                    <a:pt x="8678" y="10575"/>
                  </a:moveTo>
                  <a:cubicBezTo>
                    <a:pt x="9298" y="10872"/>
                    <a:pt x="9921" y="11163"/>
                    <a:pt x="10546" y="11450"/>
                  </a:cubicBezTo>
                  <a:cubicBezTo>
                    <a:pt x="10146" y="12289"/>
                    <a:pt x="9750" y="13130"/>
                    <a:pt x="9358" y="13973"/>
                  </a:cubicBezTo>
                  <a:lnTo>
                    <a:pt x="9358" y="13973"/>
                  </a:lnTo>
                  <a:cubicBezTo>
                    <a:pt x="8732" y="13690"/>
                    <a:pt x="8108" y="13401"/>
                    <a:pt x="7485" y="13109"/>
                  </a:cubicBezTo>
                  <a:cubicBezTo>
                    <a:pt x="7879" y="12261"/>
                    <a:pt x="8276" y="11417"/>
                    <a:pt x="8678" y="10575"/>
                  </a:cubicBezTo>
                  <a:close/>
                  <a:moveTo>
                    <a:pt x="17664" y="10962"/>
                  </a:moveTo>
                  <a:cubicBezTo>
                    <a:pt x="17892" y="11055"/>
                    <a:pt x="18120" y="11151"/>
                    <a:pt x="18348" y="11243"/>
                  </a:cubicBezTo>
                  <a:cubicBezTo>
                    <a:pt x="18760" y="11408"/>
                    <a:pt x="19173" y="11566"/>
                    <a:pt x="19587" y="11728"/>
                  </a:cubicBezTo>
                  <a:cubicBezTo>
                    <a:pt x="19181" y="12549"/>
                    <a:pt x="18779" y="13374"/>
                    <a:pt x="18383" y="14201"/>
                  </a:cubicBezTo>
                  <a:lnTo>
                    <a:pt x="18383" y="14202"/>
                  </a:lnTo>
                  <a:cubicBezTo>
                    <a:pt x="17738" y="13954"/>
                    <a:pt x="17097" y="13703"/>
                    <a:pt x="16457" y="13445"/>
                  </a:cubicBezTo>
                  <a:cubicBezTo>
                    <a:pt x="16854" y="12615"/>
                    <a:pt x="17256" y="11787"/>
                    <a:pt x="17664" y="10962"/>
                  </a:cubicBezTo>
                  <a:close/>
                  <a:moveTo>
                    <a:pt x="11001" y="11659"/>
                  </a:moveTo>
                  <a:cubicBezTo>
                    <a:pt x="11719" y="11985"/>
                    <a:pt x="12438" y="12304"/>
                    <a:pt x="13161" y="12615"/>
                  </a:cubicBezTo>
                  <a:cubicBezTo>
                    <a:pt x="12763" y="13449"/>
                    <a:pt x="12370" y="14285"/>
                    <a:pt x="11983" y="15123"/>
                  </a:cubicBezTo>
                  <a:cubicBezTo>
                    <a:pt x="11258" y="14813"/>
                    <a:pt x="10535" y="14499"/>
                    <a:pt x="9816" y="14178"/>
                  </a:cubicBezTo>
                  <a:cubicBezTo>
                    <a:pt x="10206" y="13337"/>
                    <a:pt x="10601" y="12496"/>
                    <a:pt x="11001" y="11659"/>
                  </a:cubicBezTo>
                  <a:close/>
                  <a:moveTo>
                    <a:pt x="4726" y="12325"/>
                  </a:moveTo>
                  <a:cubicBezTo>
                    <a:pt x="5422" y="12672"/>
                    <a:pt x="6121" y="13014"/>
                    <a:pt x="6821" y="13348"/>
                  </a:cubicBezTo>
                  <a:cubicBezTo>
                    <a:pt x="6412" y="14238"/>
                    <a:pt x="6006" y="15131"/>
                    <a:pt x="5607" y="16026"/>
                  </a:cubicBezTo>
                  <a:lnTo>
                    <a:pt x="5607" y="16025"/>
                  </a:lnTo>
                  <a:cubicBezTo>
                    <a:pt x="4946" y="15705"/>
                    <a:pt x="4287" y="15379"/>
                    <a:pt x="3631" y="15047"/>
                  </a:cubicBezTo>
                  <a:cubicBezTo>
                    <a:pt x="3591" y="15027"/>
                    <a:pt x="3554" y="15007"/>
                    <a:pt x="3515" y="14987"/>
                  </a:cubicBezTo>
                  <a:cubicBezTo>
                    <a:pt x="3912" y="14097"/>
                    <a:pt x="4317" y="13211"/>
                    <a:pt x="4726" y="12325"/>
                  </a:cubicBezTo>
                  <a:close/>
                  <a:moveTo>
                    <a:pt x="13623" y="12813"/>
                  </a:moveTo>
                  <a:cubicBezTo>
                    <a:pt x="14337" y="13119"/>
                    <a:pt x="15055" y="13419"/>
                    <a:pt x="15775" y="13713"/>
                  </a:cubicBezTo>
                  <a:cubicBezTo>
                    <a:pt x="15379" y="14542"/>
                    <a:pt x="14989" y="15373"/>
                    <a:pt x="14603" y="16207"/>
                  </a:cubicBezTo>
                  <a:lnTo>
                    <a:pt x="14603" y="16208"/>
                  </a:lnTo>
                  <a:cubicBezTo>
                    <a:pt x="13881" y="15918"/>
                    <a:pt x="13161" y="15623"/>
                    <a:pt x="12445" y="15320"/>
                  </a:cubicBezTo>
                  <a:cubicBezTo>
                    <a:pt x="12832" y="14482"/>
                    <a:pt x="13225" y="13647"/>
                    <a:pt x="13623" y="12813"/>
                  </a:cubicBezTo>
                  <a:close/>
                  <a:moveTo>
                    <a:pt x="7276" y="13565"/>
                  </a:moveTo>
                  <a:cubicBezTo>
                    <a:pt x="7899" y="13858"/>
                    <a:pt x="8521" y="14146"/>
                    <a:pt x="9149" y="14430"/>
                  </a:cubicBezTo>
                  <a:cubicBezTo>
                    <a:pt x="8735" y="15324"/>
                    <a:pt x="8328" y="16221"/>
                    <a:pt x="7927" y="17120"/>
                  </a:cubicBezTo>
                  <a:cubicBezTo>
                    <a:pt x="7303" y="16833"/>
                    <a:pt x="6682" y="16540"/>
                    <a:pt x="6062" y="16243"/>
                  </a:cubicBezTo>
                  <a:cubicBezTo>
                    <a:pt x="6461" y="15347"/>
                    <a:pt x="6866" y="14455"/>
                    <a:pt x="7276" y="13565"/>
                  </a:cubicBezTo>
                  <a:close/>
                  <a:moveTo>
                    <a:pt x="16240" y="13904"/>
                  </a:moveTo>
                  <a:cubicBezTo>
                    <a:pt x="16273" y="13917"/>
                    <a:pt x="16306" y="13931"/>
                    <a:pt x="16339" y="13944"/>
                  </a:cubicBezTo>
                  <a:cubicBezTo>
                    <a:pt x="16946" y="14188"/>
                    <a:pt x="17555" y="14425"/>
                    <a:pt x="18165" y="14659"/>
                  </a:cubicBezTo>
                  <a:cubicBezTo>
                    <a:pt x="17770" y="15484"/>
                    <a:pt x="17381" y="16312"/>
                    <a:pt x="16997" y="17141"/>
                  </a:cubicBezTo>
                  <a:lnTo>
                    <a:pt x="16997" y="17142"/>
                  </a:lnTo>
                  <a:cubicBezTo>
                    <a:pt x="16352" y="16899"/>
                    <a:pt x="15709" y="16650"/>
                    <a:pt x="15069" y="16396"/>
                  </a:cubicBezTo>
                  <a:cubicBezTo>
                    <a:pt x="15454" y="15563"/>
                    <a:pt x="15844" y="14732"/>
                    <a:pt x="16240" y="13904"/>
                  </a:cubicBezTo>
                  <a:close/>
                  <a:moveTo>
                    <a:pt x="9608" y="14634"/>
                  </a:moveTo>
                  <a:cubicBezTo>
                    <a:pt x="10325" y="14957"/>
                    <a:pt x="11047" y="15271"/>
                    <a:pt x="11770" y="15581"/>
                  </a:cubicBezTo>
                  <a:cubicBezTo>
                    <a:pt x="11356" y="16482"/>
                    <a:pt x="10945" y="17386"/>
                    <a:pt x="10541" y="18291"/>
                  </a:cubicBezTo>
                  <a:lnTo>
                    <a:pt x="10541" y="18291"/>
                  </a:lnTo>
                  <a:cubicBezTo>
                    <a:pt x="9819" y="17979"/>
                    <a:pt x="9101" y="17657"/>
                    <a:pt x="8385" y="17330"/>
                  </a:cubicBezTo>
                  <a:cubicBezTo>
                    <a:pt x="8787" y="16429"/>
                    <a:pt x="9195" y="15531"/>
                    <a:pt x="9608" y="14634"/>
                  </a:cubicBezTo>
                  <a:close/>
                  <a:moveTo>
                    <a:pt x="3311" y="15445"/>
                  </a:moveTo>
                  <a:cubicBezTo>
                    <a:pt x="4004" y="15798"/>
                    <a:pt x="4702" y="16142"/>
                    <a:pt x="5402" y="16482"/>
                  </a:cubicBezTo>
                  <a:cubicBezTo>
                    <a:pt x="5066" y="17239"/>
                    <a:pt x="4735" y="17996"/>
                    <a:pt x="4406" y="18757"/>
                  </a:cubicBezTo>
                  <a:cubicBezTo>
                    <a:pt x="3704" y="18418"/>
                    <a:pt x="3004" y="18074"/>
                    <a:pt x="2308" y="17724"/>
                  </a:cubicBezTo>
                  <a:cubicBezTo>
                    <a:pt x="2638" y="16962"/>
                    <a:pt x="2972" y="16203"/>
                    <a:pt x="3311" y="15445"/>
                  </a:cubicBezTo>
                  <a:close/>
                  <a:moveTo>
                    <a:pt x="12234" y="15779"/>
                  </a:moveTo>
                  <a:cubicBezTo>
                    <a:pt x="12930" y="16073"/>
                    <a:pt x="13629" y="16362"/>
                    <a:pt x="14330" y="16645"/>
                  </a:cubicBezTo>
                  <a:cubicBezTo>
                    <a:pt x="14350" y="16653"/>
                    <a:pt x="14370" y="16660"/>
                    <a:pt x="14391" y="16669"/>
                  </a:cubicBezTo>
                  <a:cubicBezTo>
                    <a:pt x="13973" y="17574"/>
                    <a:pt x="13561" y="18483"/>
                    <a:pt x="13155" y="19394"/>
                  </a:cubicBezTo>
                  <a:cubicBezTo>
                    <a:pt x="12436" y="19100"/>
                    <a:pt x="11719" y="18798"/>
                    <a:pt x="11003" y="18493"/>
                  </a:cubicBezTo>
                  <a:cubicBezTo>
                    <a:pt x="11407" y="17586"/>
                    <a:pt x="11818" y="16682"/>
                    <a:pt x="12234" y="15779"/>
                  </a:cubicBezTo>
                  <a:close/>
                  <a:moveTo>
                    <a:pt x="5858" y="16700"/>
                  </a:moveTo>
                  <a:cubicBezTo>
                    <a:pt x="6477" y="16999"/>
                    <a:pt x="7098" y="17292"/>
                    <a:pt x="7722" y="17579"/>
                  </a:cubicBezTo>
                  <a:cubicBezTo>
                    <a:pt x="7386" y="18334"/>
                    <a:pt x="7055" y="19090"/>
                    <a:pt x="6729" y="19847"/>
                  </a:cubicBezTo>
                  <a:cubicBezTo>
                    <a:pt x="6104" y="19562"/>
                    <a:pt x="5481" y="19271"/>
                    <a:pt x="4861" y="18974"/>
                  </a:cubicBezTo>
                  <a:cubicBezTo>
                    <a:pt x="5189" y="18214"/>
                    <a:pt x="5521" y="17457"/>
                    <a:pt x="5858" y="16700"/>
                  </a:cubicBezTo>
                  <a:close/>
                  <a:moveTo>
                    <a:pt x="14860" y="16853"/>
                  </a:moveTo>
                  <a:cubicBezTo>
                    <a:pt x="15500" y="17107"/>
                    <a:pt x="16141" y="17355"/>
                    <a:pt x="16786" y="17599"/>
                  </a:cubicBezTo>
                  <a:cubicBezTo>
                    <a:pt x="16365" y="18510"/>
                    <a:pt x="15950" y="19426"/>
                    <a:pt x="15541" y="20342"/>
                  </a:cubicBezTo>
                  <a:cubicBezTo>
                    <a:pt x="14900" y="20094"/>
                    <a:pt x="14260" y="19842"/>
                    <a:pt x="13621" y="19583"/>
                  </a:cubicBezTo>
                  <a:cubicBezTo>
                    <a:pt x="14028" y="18671"/>
                    <a:pt x="14441" y="17761"/>
                    <a:pt x="14860" y="16853"/>
                  </a:cubicBezTo>
                  <a:close/>
                  <a:moveTo>
                    <a:pt x="8180" y="17791"/>
                  </a:moveTo>
                  <a:cubicBezTo>
                    <a:pt x="8895" y="18118"/>
                    <a:pt x="9614" y="18438"/>
                    <a:pt x="10335" y="18753"/>
                  </a:cubicBezTo>
                  <a:cubicBezTo>
                    <a:pt x="10001" y="19504"/>
                    <a:pt x="9671" y="20259"/>
                    <a:pt x="9345" y="21017"/>
                  </a:cubicBezTo>
                  <a:cubicBezTo>
                    <a:pt x="8622" y="20704"/>
                    <a:pt x="7903" y="20384"/>
                    <a:pt x="7186" y="20057"/>
                  </a:cubicBezTo>
                  <a:cubicBezTo>
                    <a:pt x="7513" y="19301"/>
                    <a:pt x="7844" y="18546"/>
                    <a:pt x="8180" y="17791"/>
                  </a:cubicBezTo>
                  <a:close/>
                  <a:moveTo>
                    <a:pt x="2111" y="18183"/>
                  </a:moveTo>
                  <a:cubicBezTo>
                    <a:pt x="2806" y="18533"/>
                    <a:pt x="3505" y="18879"/>
                    <a:pt x="4206" y="19216"/>
                  </a:cubicBezTo>
                  <a:cubicBezTo>
                    <a:pt x="4077" y="19517"/>
                    <a:pt x="3945" y="19817"/>
                    <a:pt x="3816" y="20120"/>
                  </a:cubicBezTo>
                  <a:cubicBezTo>
                    <a:pt x="3575" y="20687"/>
                    <a:pt x="3341" y="21257"/>
                    <a:pt x="3104" y="21825"/>
                  </a:cubicBezTo>
                  <a:cubicBezTo>
                    <a:pt x="2401" y="21485"/>
                    <a:pt x="1701" y="21140"/>
                    <a:pt x="1004" y="20789"/>
                  </a:cubicBezTo>
                  <a:cubicBezTo>
                    <a:pt x="1368" y="19918"/>
                    <a:pt x="1737" y="19050"/>
                    <a:pt x="2111" y="18183"/>
                  </a:cubicBezTo>
                  <a:close/>
                  <a:moveTo>
                    <a:pt x="10799" y="18952"/>
                  </a:moveTo>
                  <a:cubicBezTo>
                    <a:pt x="11513" y="19259"/>
                    <a:pt x="12229" y="19559"/>
                    <a:pt x="12950" y="19855"/>
                  </a:cubicBezTo>
                  <a:cubicBezTo>
                    <a:pt x="12617" y="20604"/>
                    <a:pt x="12288" y="21356"/>
                    <a:pt x="11964" y="22110"/>
                  </a:cubicBezTo>
                  <a:cubicBezTo>
                    <a:pt x="11242" y="21818"/>
                    <a:pt x="10525" y="21518"/>
                    <a:pt x="9809" y="21214"/>
                  </a:cubicBezTo>
                  <a:cubicBezTo>
                    <a:pt x="10134" y="20457"/>
                    <a:pt x="10464" y="19704"/>
                    <a:pt x="10799" y="18952"/>
                  </a:cubicBezTo>
                  <a:close/>
                  <a:moveTo>
                    <a:pt x="4661" y="19436"/>
                  </a:moveTo>
                  <a:cubicBezTo>
                    <a:pt x="5281" y="19731"/>
                    <a:pt x="5904" y="20024"/>
                    <a:pt x="6527" y="20309"/>
                  </a:cubicBezTo>
                  <a:cubicBezTo>
                    <a:pt x="6402" y="20602"/>
                    <a:pt x="6273" y="20894"/>
                    <a:pt x="6149" y="21186"/>
                  </a:cubicBezTo>
                  <a:cubicBezTo>
                    <a:pt x="5904" y="21760"/>
                    <a:pt x="5667" y="22339"/>
                    <a:pt x="5428" y="22915"/>
                  </a:cubicBezTo>
                  <a:cubicBezTo>
                    <a:pt x="4802" y="22628"/>
                    <a:pt x="4179" y="22337"/>
                    <a:pt x="3559" y="22042"/>
                  </a:cubicBezTo>
                  <a:cubicBezTo>
                    <a:pt x="3922" y="21170"/>
                    <a:pt x="4290" y="20302"/>
                    <a:pt x="4661" y="19436"/>
                  </a:cubicBezTo>
                  <a:close/>
                  <a:moveTo>
                    <a:pt x="13416" y="20045"/>
                  </a:moveTo>
                  <a:cubicBezTo>
                    <a:pt x="13530" y="20091"/>
                    <a:pt x="13642" y="20139"/>
                    <a:pt x="13753" y="20185"/>
                  </a:cubicBezTo>
                  <a:cubicBezTo>
                    <a:pt x="14279" y="20396"/>
                    <a:pt x="14807" y="20599"/>
                    <a:pt x="15335" y="20803"/>
                  </a:cubicBezTo>
                  <a:cubicBezTo>
                    <a:pt x="15002" y="21551"/>
                    <a:pt x="14673" y="22301"/>
                    <a:pt x="14349" y="23055"/>
                  </a:cubicBezTo>
                  <a:cubicBezTo>
                    <a:pt x="13708" y="22808"/>
                    <a:pt x="13068" y="22557"/>
                    <a:pt x="12430" y="22300"/>
                  </a:cubicBezTo>
                  <a:cubicBezTo>
                    <a:pt x="12755" y="21546"/>
                    <a:pt x="13083" y="20796"/>
                    <a:pt x="13416" y="20045"/>
                  </a:cubicBezTo>
                  <a:close/>
                  <a:moveTo>
                    <a:pt x="6987" y="20520"/>
                  </a:moveTo>
                  <a:cubicBezTo>
                    <a:pt x="7704" y="20846"/>
                    <a:pt x="8424" y="21165"/>
                    <a:pt x="9146" y="21476"/>
                  </a:cubicBezTo>
                  <a:cubicBezTo>
                    <a:pt x="9029" y="21746"/>
                    <a:pt x="8912" y="22013"/>
                    <a:pt x="8797" y="22283"/>
                  </a:cubicBezTo>
                  <a:cubicBezTo>
                    <a:pt x="8542" y="22882"/>
                    <a:pt x="8295" y="23485"/>
                    <a:pt x="8045" y="24086"/>
                  </a:cubicBezTo>
                  <a:cubicBezTo>
                    <a:pt x="7322" y="23774"/>
                    <a:pt x="6601" y="23454"/>
                    <a:pt x="5884" y="23126"/>
                  </a:cubicBezTo>
                  <a:cubicBezTo>
                    <a:pt x="6247" y="22255"/>
                    <a:pt x="6614" y="21387"/>
                    <a:pt x="6987" y="20520"/>
                  </a:cubicBezTo>
                  <a:close/>
                  <a:moveTo>
                    <a:pt x="9611" y="21676"/>
                  </a:moveTo>
                  <a:cubicBezTo>
                    <a:pt x="10325" y="21981"/>
                    <a:pt x="11043" y="22281"/>
                    <a:pt x="11763" y="22574"/>
                  </a:cubicBezTo>
                  <a:cubicBezTo>
                    <a:pt x="11661" y="22811"/>
                    <a:pt x="11556" y="23047"/>
                    <a:pt x="11456" y="23286"/>
                  </a:cubicBezTo>
                  <a:cubicBezTo>
                    <a:pt x="11186" y="23916"/>
                    <a:pt x="10928" y="24550"/>
                    <a:pt x="10664" y="25181"/>
                  </a:cubicBezTo>
                  <a:cubicBezTo>
                    <a:pt x="9942" y="24889"/>
                    <a:pt x="9223" y="24589"/>
                    <a:pt x="8507" y="24283"/>
                  </a:cubicBezTo>
                  <a:cubicBezTo>
                    <a:pt x="8870" y="23412"/>
                    <a:pt x="9238" y="22542"/>
                    <a:pt x="9611" y="21676"/>
                  </a:cubicBezTo>
                  <a:close/>
                  <a:moveTo>
                    <a:pt x="12231" y="22766"/>
                  </a:moveTo>
                  <a:cubicBezTo>
                    <a:pt x="12255" y="22776"/>
                    <a:pt x="12280" y="22786"/>
                    <a:pt x="12306" y="22796"/>
                  </a:cubicBezTo>
                  <a:cubicBezTo>
                    <a:pt x="12918" y="23043"/>
                    <a:pt x="13532" y="23281"/>
                    <a:pt x="14149" y="23518"/>
                  </a:cubicBezTo>
                  <a:cubicBezTo>
                    <a:pt x="14029" y="23797"/>
                    <a:pt x="13907" y="24073"/>
                    <a:pt x="13788" y="24352"/>
                  </a:cubicBezTo>
                  <a:cubicBezTo>
                    <a:pt x="13537" y="24942"/>
                    <a:pt x="13294" y="25534"/>
                    <a:pt x="13049" y="26126"/>
                  </a:cubicBezTo>
                  <a:cubicBezTo>
                    <a:pt x="12407" y="25879"/>
                    <a:pt x="11767" y="25628"/>
                    <a:pt x="11130" y="25371"/>
                  </a:cubicBezTo>
                  <a:cubicBezTo>
                    <a:pt x="11492" y="24501"/>
                    <a:pt x="11859" y="23633"/>
                    <a:pt x="12231" y="22766"/>
                  </a:cubicBezTo>
                  <a:close/>
                  <a:moveTo>
                    <a:pt x="16375" y="0"/>
                  </a:moveTo>
                  <a:cubicBezTo>
                    <a:pt x="15986" y="718"/>
                    <a:pt x="15597" y="1437"/>
                    <a:pt x="15214" y="2158"/>
                  </a:cubicBezTo>
                  <a:cubicBezTo>
                    <a:pt x="14593" y="1863"/>
                    <a:pt x="13974" y="1564"/>
                    <a:pt x="13357" y="1259"/>
                  </a:cubicBezTo>
                  <a:cubicBezTo>
                    <a:pt x="13505" y="982"/>
                    <a:pt x="13657" y="706"/>
                    <a:pt x="13805" y="429"/>
                  </a:cubicBezTo>
                  <a:lnTo>
                    <a:pt x="13805" y="429"/>
                  </a:lnTo>
                  <a:cubicBezTo>
                    <a:pt x="13560" y="520"/>
                    <a:pt x="13316" y="619"/>
                    <a:pt x="13076" y="729"/>
                  </a:cubicBezTo>
                  <a:cubicBezTo>
                    <a:pt x="13023" y="832"/>
                    <a:pt x="12966" y="934"/>
                    <a:pt x="12911" y="1036"/>
                  </a:cubicBezTo>
                  <a:cubicBezTo>
                    <a:pt x="12836" y="1000"/>
                    <a:pt x="12762" y="963"/>
                    <a:pt x="12686" y="926"/>
                  </a:cubicBezTo>
                  <a:cubicBezTo>
                    <a:pt x="12508" y="1018"/>
                    <a:pt x="12333" y="1114"/>
                    <a:pt x="12159" y="1216"/>
                  </a:cubicBezTo>
                  <a:cubicBezTo>
                    <a:pt x="12333" y="1303"/>
                    <a:pt x="12505" y="1393"/>
                    <a:pt x="12679" y="1481"/>
                  </a:cubicBezTo>
                  <a:cubicBezTo>
                    <a:pt x="12242" y="2310"/>
                    <a:pt x="11809" y="3141"/>
                    <a:pt x="11381" y="3975"/>
                  </a:cubicBezTo>
                  <a:cubicBezTo>
                    <a:pt x="10998" y="3786"/>
                    <a:pt x="10614" y="3599"/>
                    <a:pt x="10233" y="3405"/>
                  </a:cubicBezTo>
                  <a:cubicBezTo>
                    <a:pt x="10030" y="3302"/>
                    <a:pt x="9829" y="3197"/>
                    <a:pt x="9628" y="3092"/>
                  </a:cubicBezTo>
                  <a:cubicBezTo>
                    <a:pt x="9550" y="3163"/>
                    <a:pt x="9470" y="3233"/>
                    <a:pt x="9394" y="3303"/>
                  </a:cubicBezTo>
                  <a:cubicBezTo>
                    <a:pt x="9341" y="3352"/>
                    <a:pt x="9292" y="3405"/>
                    <a:pt x="9239" y="3456"/>
                  </a:cubicBezTo>
                  <a:cubicBezTo>
                    <a:pt x="9875" y="3783"/>
                    <a:pt x="10512" y="4106"/>
                    <a:pt x="11152" y="4424"/>
                  </a:cubicBezTo>
                  <a:cubicBezTo>
                    <a:pt x="10727" y="5258"/>
                    <a:pt x="10305" y="6094"/>
                    <a:pt x="9889" y="6934"/>
                  </a:cubicBezTo>
                  <a:cubicBezTo>
                    <a:pt x="9332" y="6661"/>
                    <a:pt x="8777" y="6386"/>
                    <a:pt x="8223" y="6106"/>
                  </a:cubicBezTo>
                  <a:cubicBezTo>
                    <a:pt x="8084" y="6036"/>
                    <a:pt x="7946" y="5962"/>
                    <a:pt x="7807" y="5891"/>
                  </a:cubicBezTo>
                  <a:cubicBezTo>
                    <a:pt x="8144" y="5212"/>
                    <a:pt x="8487" y="4533"/>
                    <a:pt x="8833" y="3857"/>
                  </a:cubicBezTo>
                  <a:lnTo>
                    <a:pt x="8833" y="3857"/>
                  </a:lnTo>
                  <a:cubicBezTo>
                    <a:pt x="8434" y="4249"/>
                    <a:pt x="8045" y="4651"/>
                    <a:pt x="7666" y="5060"/>
                  </a:cubicBezTo>
                  <a:cubicBezTo>
                    <a:pt x="7566" y="5261"/>
                    <a:pt x="7462" y="5460"/>
                    <a:pt x="7362" y="5661"/>
                  </a:cubicBezTo>
                  <a:cubicBezTo>
                    <a:pt x="7305" y="5632"/>
                    <a:pt x="7249" y="5602"/>
                    <a:pt x="7193" y="5574"/>
                  </a:cubicBezTo>
                  <a:cubicBezTo>
                    <a:pt x="7078" y="5701"/>
                    <a:pt x="6967" y="5832"/>
                    <a:pt x="6855" y="5961"/>
                  </a:cubicBezTo>
                  <a:cubicBezTo>
                    <a:pt x="6950" y="6011"/>
                    <a:pt x="7043" y="6063"/>
                    <a:pt x="7140" y="6113"/>
                  </a:cubicBezTo>
                  <a:cubicBezTo>
                    <a:pt x="6722" y="6955"/>
                    <a:pt x="6310" y="7799"/>
                    <a:pt x="5901" y="8647"/>
                  </a:cubicBezTo>
                  <a:cubicBezTo>
                    <a:pt x="5624" y="8505"/>
                    <a:pt x="5347" y="8360"/>
                    <a:pt x="5070" y="8217"/>
                  </a:cubicBezTo>
                  <a:cubicBezTo>
                    <a:pt x="4971" y="8353"/>
                    <a:pt x="4877" y="8492"/>
                    <a:pt x="4780" y="8630"/>
                  </a:cubicBezTo>
                  <a:cubicBezTo>
                    <a:pt x="5082" y="8788"/>
                    <a:pt x="5382" y="8946"/>
                    <a:pt x="5686" y="9101"/>
                  </a:cubicBezTo>
                  <a:cubicBezTo>
                    <a:pt x="5280" y="9947"/>
                    <a:pt x="4880" y="10797"/>
                    <a:pt x="4483" y="11648"/>
                  </a:cubicBezTo>
                  <a:cubicBezTo>
                    <a:pt x="4390" y="11601"/>
                    <a:pt x="4297" y="11556"/>
                    <a:pt x="4205" y="11509"/>
                  </a:cubicBezTo>
                  <a:cubicBezTo>
                    <a:pt x="3888" y="11349"/>
                    <a:pt x="3574" y="11183"/>
                    <a:pt x="3258" y="11021"/>
                  </a:cubicBezTo>
                  <a:cubicBezTo>
                    <a:pt x="3176" y="11164"/>
                    <a:pt x="3097" y="11309"/>
                    <a:pt x="3015" y="11456"/>
                  </a:cubicBezTo>
                  <a:cubicBezTo>
                    <a:pt x="3434" y="11671"/>
                    <a:pt x="3853" y="11889"/>
                    <a:pt x="4274" y="12101"/>
                  </a:cubicBezTo>
                  <a:cubicBezTo>
                    <a:pt x="3865" y="12984"/>
                    <a:pt x="3462" y="13869"/>
                    <a:pt x="3064" y="14756"/>
                  </a:cubicBezTo>
                  <a:cubicBezTo>
                    <a:pt x="2617" y="14526"/>
                    <a:pt x="2169" y="14294"/>
                    <a:pt x="1724" y="14059"/>
                  </a:cubicBezTo>
                  <a:cubicBezTo>
                    <a:pt x="1702" y="14107"/>
                    <a:pt x="1678" y="14155"/>
                    <a:pt x="1657" y="14204"/>
                  </a:cubicBezTo>
                  <a:cubicBezTo>
                    <a:pt x="1612" y="14307"/>
                    <a:pt x="1566" y="14415"/>
                    <a:pt x="1522" y="14519"/>
                  </a:cubicBezTo>
                  <a:cubicBezTo>
                    <a:pt x="1966" y="14755"/>
                    <a:pt x="2411" y="14987"/>
                    <a:pt x="2859" y="15217"/>
                  </a:cubicBezTo>
                  <a:cubicBezTo>
                    <a:pt x="2520" y="15974"/>
                    <a:pt x="2187" y="16734"/>
                    <a:pt x="1857" y="17494"/>
                  </a:cubicBezTo>
                  <a:cubicBezTo>
                    <a:pt x="1440" y="17282"/>
                    <a:pt x="1025" y="17064"/>
                    <a:pt x="610" y="16847"/>
                  </a:cubicBezTo>
                  <a:cubicBezTo>
                    <a:pt x="557" y="17009"/>
                    <a:pt x="501" y="17168"/>
                    <a:pt x="453" y="17330"/>
                  </a:cubicBezTo>
                  <a:cubicBezTo>
                    <a:pt x="853" y="17540"/>
                    <a:pt x="1255" y="17751"/>
                    <a:pt x="1657" y="17956"/>
                  </a:cubicBezTo>
                  <a:cubicBezTo>
                    <a:pt x="1490" y="18344"/>
                    <a:pt x="1319" y="18730"/>
                    <a:pt x="1154" y="19117"/>
                  </a:cubicBezTo>
                  <a:cubicBezTo>
                    <a:pt x="951" y="19596"/>
                    <a:pt x="754" y="20080"/>
                    <a:pt x="553" y="20559"/>
                  </a:cubicBezTo>
                  <a:cubicBezTo>
                    <a:pt x="368" y="20466"/>
                    <a:pt x="186" y="20368"/>
                    <a:pt x="1" y="20272"/>
                  </a:cubicBezTo>
                  <a:lnTo>
                    <a:pt x="1" y="20272"/>
                  </a:lnTo>
                  <a:cubicBezTo>
                    <a:pt x="5" y="20421"/>
                    <a:pt x="1" y="20572"/>
                    <a:pt x="15" y="20720"/>
                  </a:cubicBezTo>
                  <a:cubicBezTo>
                    <a:pt x="19" y="20766"/>
                    <a:pt x="32" y="20812"/>
                    <a:pt x="38" y="20858"/>
                  </a:cubicBezTo>
                  <a:cubicBezTo>
                    <a:pt x="145" y="20914"/>
                    <a:pt x="252" y="20970"/>
                    <a:pt x="359" y="21026"/>
                  </a:cubicBezTo>
                  <a:cubicBezTo>
                    <a:pt x="293" y="21185"/>
                    <a:pt x="227" y="21346"/>
                    <a:pt x="163" y="21506"/>
                  </a:cubicBezTo>
                  <a:cubicBezTo>
                    <a:pt x="226" y="21752"/>
                    <a:pt x="309" y="21991"/>
                    <a:pt x="411" y="22222"/>
                  </a:cubicBezTo>
                  <a:cubicBezTo>
                    <a:pt x="544" y="21899"/>
                    <a:pt x="676" y="21575"/>
                    <a:pt x="811" y="21251"/>
                  </a:cubicBezTo>
                  <a:cubicBezTo>
                    <a:pt x="1507" y="21604"/>
                    <a:pt x="2208" y="21948"/>
                    <a:pt x="2911" y="22288"/>
                  </a:cubicBezTo>
                  <a:cubicBezTo>
                    <a:pt x="2618" y="22994"/>
                    <a:pt x="2337" y="23705"/>
                    <a:pt x="2050" y="24414"/>
                  </a:cubicBezTo>
                  <a:cubicBezTo>
                    <a:pt x="2176" y="24538"/>
                    <a:pt x="2307" y="24662"/>
                    <a:pt x="2441" y="24785"/>
                  </a:cubicBezTo>
                  <a:cubicBezTo>
                    <a:pt x="2749" y="24025"/>
                    <a:pt x="3051" y="23264"/>
                    <a:pt x="3364" y="22506"/>
                  </a:cubicBezTo>
                  <a:cubicBezTo>
                    <a:pt x="3984" y="22804"/>
                    <a:pt x="4607" y="23095"/>
                    <a:pt x="5231" y="23382"/>
                  </a:cubicBezTo>
                  <a:cubicBezTo>
                    <a:pt x="4858" y="24283"/>
                    <a:pt x="4496" y="25188"/>
                    <a:pt x="4133" y="26093"/>
                  </a:cubicBezTo>
                  <a:cubicBezTo>
                    <a:pt x="4275" y="26187"/>
                    <a:pt x="4419" y="26278"/>
                    <a:pt x="4565" y="26368"/>
                  </a:cubicBezTo>
                  <a:cubicBezTo>
                    <a:pt x="4937" y="25441"/>
                    <a:pt x="5307" y="24514"/>
                    <a:pt x="5689" y="23593"/>
                  </a:cubicBezTo>
                  <a:cubicBezTo>
                    <a:pt x="6406" y="23918"/>
                    <a:pt x="7127" y="24237"/>
                    <a:pt x="7850" y="24548"/>
                  </a:cubicBezTo>
                  <a:cubicBezTo>
                    <a:pt x="7455" y="25504"/>
                    <a:pt x="7071" y="26464"/>
                    <a:pt x="6686" y="27423"/>
                  </a:cubicBezTo>
                  <a:cubicBezTo>
                    <a:pt x="6844" y="27484"/>
                    <a:pt x="7002" y="27542"/>
                    <a:pt x="7160" y="27595"/>
                  </a:cubicBezTo>
                  <a:cubicBezTo>
                    <a:pt x="7541" y="26644"/>
                    <a:pt x="7922" y="25694"/>
                    <a:pt x="8313" y="24746"/>
                  </a:cubicBezTo>
                  <a:cubicBezTo>
                    <a:pt x="9028" y="25052"/>
                    <a:pt x="9747" y="25353"/>
                    <a:pt x="10469" y="25646"/>
                  </a:cubicBezTo>
                  <a:cubicBezTo>
                    <a:pt x="10134" y="26457"/>
                    <a:pt x="9810" y="27271"/>
                    <a:pt x="9483" y="28084"/>
                  </a:cubicBezTo>
                  <a:cubicBezTo>
                    <a:pt x="9661" y="28097"/>
                    <a:pt x="9839" y="28106"/>
                    <a:pt x="10017" y="28107"/>
                  </a:cubicBezTo>
                  <a:cubicBezTo>
                    <a:pt x="10321" y="27351"/>
                    <a:pt x="10622" y="26592"/>
                    <a:pt x="10935" y="25839"/>
                  </a:cubicBezTo>
                  <a:cubicBezTo>
                    <a:pt x="10965" y="25850"/>
                    <a:pt x="10997" y="25863"/>
                    <a:pt x="11027" y="25876"/>
                  </a:cubicBezTo>
                  <a:cubicBezTo>
                    <a:pt x="11634" y="26120"/>
                    <a:pt x="12241" y="26358"/>
                    <a:pt x="12852" y="26590"/>
                  </a:cubicBezTo>
                  <a:cubicBezTo>
                    <a:pt x="12703" y="26951"/>
                    <a:pt x="12561" y="27315"/>
                    <a:pt x="12413" y="27677"/>
                  </a:cubicBezTo>
                  <a:cubicBezTo>
                    <a:pt x="12641" y="27588"/>
                    <a:pt x="12865" y="27483"/>
                    <a:pt x="13082" y="27365"/>
                  </a:cubicBezTo>
                  <a:cubicBezTo>
                    <a:pt x="13164" y="27167"/>
                    <a:pt x="13241" y="26968"/>
                    <a:pt x="13323" y="26770"/>
                  </a:cubicBezTo>
                  <a:cubicBezTo>
                    <a:pt x="13465" y="26824"/>
                    <a:pt x="13609" y="26876"/>
                    <a:pt x="13751" y="26929"/>
                  </a:cubicBezTo>
                  <a:cubicBezTo>
                    <a:pt x="13795" y="26898"/>
                    <a:pt x="13841" y="26867"/>
                    <a:pt x="13883" y="26834"/>
                  </a:cubicBezTo>
                  <a:cubicBezTo>
                    <a:pt x="13993" y="26748"/>
                    <a:pt x="14095" y="26655"/>
                    <a:pt x="14197" y="26559"/>
                  </a:cubicBezTo>
                  <a:cubicBezTo>
                    <a:pt x="13970" y="26474"/>
                    <a:pt x="13742" y="26392"/>
                    <a:pt x="13515" y="26306"/>
                  </a:cubicBezTo>
                  <a:cubicBezTo>
                    <a:pt x="13878" y="25435"/>
                    <a:pt x="14246" y="24566"/>
                    <a:pt x="14619" y="23698"/>
                  </a:cubicBezTo>
                  <a:cubicBezTo>
                    <a:pt x="15043" y="23860"/>
                    <a:pt x="15468" y="24015"/>
                    <a:pt x="15893" y="24171"/>
                  </a:cubicBezTo>
                  <a:cubicBezTo>
                    <a:pt x="15969" y="24022"/>
                    <a:pt x="16044" y="23870"/>
                    <a:pt x="16115" y="23718"/>
                  </a:cubicBezTo>
                  <a:cubicBezTo>
                    <a:pt x="15682" y="23558"/>
                    <a:pt x="15249" y="23400"/>
                    <a:pt x="14817" y="23237"/>
                  </a:cubicBezTo>
                  <a:cubicBezTo>
                    <a:pt x="15143" y="22485"/>
                    <a:pt x="15471" y="21734"/>
                    <a:pt x="15804" y="20985"/>
                  </a:cubicBezTo>
                  <a:cubicBezTo>
                    <a:pt x="16229" y="21149"/>
                    <a:pt x="16658" y="21304"/>
                    <a:pt x="17084" y="21463"/>
                  </a:cubicBezTo>
                  <a:cubicBezTo>
                    <a:pt x="17146" y="21307"/>
                    <a:pt x="17205" y="21149"/>
                    <a:pt x="17265" y="20993"/>
                  </a:cubicBezTo>
                  <a:cubicBezTo>
                    <a:pt x="16847" y="20838"/>
                    <a:pt x="16428" y="20684"/>
                    <a:pt x="16011" y="20523"/>
                  </a:cubicBezTo>
                  <a:cubicBezTo>
                    <a:pt x="16421" y="19605"/>
                    <a:pt x="16837" y="18688"/>
                    <a:pt x="17258" y="17774"/>
                  </a:cubicBezTo>
                  <a:cubicBezTo>
                    <a:pt x="17589" y="17897"/>
                    <a:pt x="17921" y="18021"/>
                    <a:pt x="18254" y="18144"/>
                  </a:cubicBezTo>
                  <a:cubicBezTo>
                    <a:pt x="18302" y="17983"/>
                    <a:pt x="18351" y="17823"/>
                    <a:pt x="18398" y="17662"/>
                  </a:cubicBezTo>
                  <a:cubicBezTo>
                    <a:pt x="18087" y="17547"/>
                    <a:pt x="17777" y="17432"/>
                    <a:pt x="17469" y="17316"/>
                  </a:cubicBezTo>
                  <a:cubicBezTo>
                    <a:pt x="17852" y="16488"/>
                    <a:pt x="18241" y="15662"/>
                    <a:pt x="18634" y="14838"/>
                  </a:cubicBezTo>
                  <a:cubicBezTo>
                    <a:pt x="18789" y="14897"/>
                    <a:pt x="18945" y="14953"/>
                    <a:pt x="19100" y="15012"/>
                  </a:cubicBezTo>
                  <a:cubicBezTo>
                    <a:pt x="19139" y="14846"/>
                    <a:pt x="19176" y="14681"/>
                    <a:pt x="19212" y="14518"/>
                  </a:cubicBezTo>
                  <a:cubicBezTo>
                    <a:pt x="19092" y="14472"/>
                    <a:pt x="18971" y="14429"/>
                    <a:pt x="18851" y="14383"/>
                  </a:cubicBezTo>
                  <a:cubicBezTo>
                    <a:pt x="19071" y="13919"/>
                    <a:pt x="19298" y="13459"/>
                    <a:pt x="19525" y="12997"/>
                  </a:cubicBezTo>
                  <a:cubicBezTo>
                    <a:pt x="19634" y="12416"/>
                    <a:pt x="19733" y="11833"/>
                    <a:pt x="19822" y="11249"/>
                  </a:cubicBezTo>
                  <a:lnTo>
                    <a:pt x="19822" y="11249"/>
                  </a:lnTo>
                  <a:cubicBezTo>
                    <a:pt x="19818" y="11258"/>
                    <a:pt x="19813" y="11266"/>
                    <a:pt x="19809" y="11275"/>
                  </a:cubicBezTo>
                  <a:cubicBezTo>
                    <a:pt x="19166" y="11024"/>
                    <a:pt x="18525" y="10767"/>
                    <a:pt x="17885" y="10507"/>
                  </a:cubicBezTo>
                  <a:cubicBezTo>
                    <a:pt x="18294" y="9682"/>
                    <a:pt x="18708" y="8858"/>
                    <a:pt x="19126" y="8036"/>
                  </a:cubicBezTo>
                  <a:cubicBezTo>
                    <a:pt x="19503" y="8192"/>
                    <a:pt x="19879" y="8349"/>
                    <a:pt x="20260" y="8501"/>
                  </a:cubicBezTo>
                  <a:cubicBezTo>
                    <a:pt x="20285" y="8330"/>
                    <a:pt x="20311" y="8158"/>
                    <a:pt x="20337" y="7984"/>
                  </a:cubicBezTo>
                  <a:cubicBezTo>
                    <a:pt x="20010" y="7852"/>
                    <a:pt x="19680" y="7722"/>
                    <a:pt x="19354" y="7587"/>
                  </a:cubicBezTo>
                  <a:cubicBezTo>
                    <a:pt x="19381" y="7532"/>
                    <a:pt x="19409" y="7476"/>
                    <a:pt x="19437" y="7422"/>
                  </a:cubicBezTo>
                  <a:cubicBezTo>
                    <a:pt x="19809" y="6696"/>
                    <a:pt x="20188" y="5974"/>
                    <a:pt x="20567" y="5251"/>
                  </a:cubicBezTo>
                  <a:cubicBezTo>
                    <a:pt x="20567" y="4918"/>
                    <a:pt x="20548" y="4592"/>
                    <a:pt x="20518" y="4272"/>
                  </a:cubicBezTo>
                  <a:cubicBezTo>
                    <a:pt x="20481" y="4342"/>
                    <a:pt x="20442" y="4413"/>
                    <a:pt x="20405" y="4483"/>
                  </a:cubicBezTo>
                  <a:cubicBezTo>
                    <a:pt x="19690" y="4182"/>
                    <a:pt x="18977" y="3873"/>
                    <a:pt x="18268" y="3559"/>
                  </a:cubicBezTo>
                  <a:cubicBezTo>
                    <a:pt x="18651" y="2834"/>
                    <a:pt x="19043" y="2115"/>
                    <a:pt x="19432" y="1395"/>
                  </a:cubicBezTo>
                  <a:cubicBezTo>
                    <a:pt x="19318" y="1261"/>
                    <a:pt x="19196" y="1137"/>
                    <a:pt x="19064" y="1022"/>
                  </a:cubicBezTo>
                  <a:cubicBezTo>
                    <a:pt x="18644" y="1798"/>
                    <a:pt x="18223" y="2576"/>
                    <a:pt x="17810" y="3357"/>
                  </a:cubicBezTo>
                  <a:cubicBezTo>
                    <a:pt x="17093" y="3035"/>
                    <a:pt x="16378" y="2708"/>
                    <a:pt x="15666" y="2374"/>
                  </a:cubicBezTo>
                  <a:cubicBezTo>
                    <a:pt x="16077" y="1599"/>
                    <a:pt x="16494" y="828"/>
                    <a:pt x="16913" y="57"/>
                  </a:cubicBezTo>
                  <a:cubicBezTo>
                    <a:pt x="16734" y="29"/>
                    <a:pt x="16555" y="9"/>
                    <a:pt x="163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47"/>
            <p:cNvSpPr/>
            <p:nvPr/>
          </p:nvSpPr>
          <p:spPr>
            <a:xfrm>
              <a:off x="1318550" y="3445500"/>
              <a:ext cx="261600" cy="180100"/>
            </a:xfrm>
            <a:custGeom>
              <a:avLst/>
              <a:gdLst/>
              <a:ahLst/>
              <a:cxnLst/>
              <a:rect l="l" t="t" r="r" b="b"/>
              <a:pathLst>
                <a:path w="10464" h="7204" extrusionOk="0">
                  <a:moveTo>
                    <a:pt x="8575" y="1"/>
                  </a:moveTo>
                  <a:cubicBezTo>
                    <a:pt x="8463" y="1"/>
                    <a:pt x="8351" y="9"/>
                    <a:pt x="8242" y="25"/>
                  </a:cubicBezTo>
                  <a:cubicBezTo>
                    <a:pt x="7758" y="93"/>
                    <a:pt x="7305" y="297"/>
                    <a:pt x="6874" y="527"/>
                  </a:cubicBezTo>
                  <a:cubicBezTo>
                    <a:pt x="5367" y="1332"/>
                    <a:pt x="4082" y="2481"/>
                    <a:pt x="2931" y="3731"/>
                  </a:cubicBezTo>
                  <a:cubicBezTo>
                    <a:pt x="2347" y="4364"/>
                    <a:pt x="1796" y="5024"/>
                    <a:pt x="1255" y="5691"/>
                  </a:cubicBezTo>
                  <a:cubicBezTo>
                    <a:pt x="942" y="6077"/>
                    <a:pt x="1" y="6974"/>
                    <a:pt x="1042" y="7185"/>
                  </a:cubicBezTo>
                  <a:cubicBezTo>
                    <a:pt x="1106" y="7198"/>
                    <a:pt x="1169" y="7203"/>
                    <a:pt x="1233" y="7203"/>
                  </a:cubicBezTo>
                  <a:cubicBezTo>
                    <a:pt x="1445" y="7203"/>
                    <a:pt x="1659" y="7142"/>
                    <a:pt x="1865" y="7080"/>
                  </a:cubicBezTo>
                  <a:cubicBezTo>
                    <a:pt x="4096" y="6422"/>
                    <a:pt x="6359" y="5749"/>
                    <a:pt x="8323" y="4502"/>
                  </a:cubicBezTo>
                  <a:cubicBezTo>
                    <a:pt x="9055" y="4038"/>
                    <a:pt x="9764" y="3466"/>
                    <a:pt x="10114" y="2672"/>
                  </a:cubicBezTo>
                  <a:cubicBezTo>
                    <a:pt x="10463" y="1880"/>
                    <a:pt x="10341" y="825"/>
                    <a:pt x="9641" y="317"/>
                  </a:cubicBezTo>
                  <a:cubicBezTo>
                    <a:pt x="9334" y="96"/>
                    <a:pt x="8954" y="1"/>
                    <a:pt x="8575" y="1"/>
                  </a:cubicBezTo>
                  <a:close/>
                </a:path>
              </a:pathLst>
            </a:custGeom>
            <a:solidFill>
              <a:srgbClr val="E6E6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47"/>
            <p:cNvSpPr/>
            <p:nvPr/>
          </p:nvSpPr>
          <p:spPr>
            <a:xfrm>
              <a:off x="1105700" y="3647975"/>
              <a:ext cx="226050" cy="450450"/>
            </a:xfrm>
            <a:custGeom>
              <a:avLst/>
              <a:gdLst/>
              <a:ahLst/>
              <a:cxnLst/>
              <a:rect l="l" t="t" r="r" b="b"/>
              <a:pathLst>
                <a:path w="9042" h="18018" extrusionOk="0">
                  <a:moveTo>
                    <a:pt x="2798" y="0"/>
                  </a:moveTo>
                  <a:lnTo>
                    <a:pt x="2798" y="0"/>
                  </a:lnTo>
                  <a:cubicBezTo>
                    <a:pt x="751" y="2844"/>
                    <a:pt x="1" y="6587"/>
                    <a:pt x="794" y="10002"/>
                  </a:cubicBezTo>
                  <a:cubicBezTo>
                    <a:pt x="1586" y="13416"/>
                    <a:pt x="4023" y="16365"/>
                    <a:pt x="7114" y="18018"/>
                  </a:cubicBezTo>
                  <a:cubicBezTo>
                    <a:pt x="8476" y="15937"/>
                    <a:pt x="9041" y="13521"/>
                    <a:pt x="8552" y="11083"/>
                  </a:cubicBezTo>
                  <a:cubicBezTo>
                    <a:pt x="8064" y="8643"/>
                    <a:pt x="6801" y="6409"/>
                    <a:pt x="5205" y="4502"/>
                  </a:cubicBezTo>
                  <a:cubicBezTo>
                    <a:pt x="4627" y="3810"/>
                    <a:pt x="4002" y="3154"/>
                    <a:pt x="3512" y="2400"/>
                  </a:cubicBezTo>
                  <a:cubicBezTo>
                    <a:pt x="3021" y="1643"/>
                    <a:pt x="2755" y="900"/>
                    <a:pt x="2798" y="0"/>
                  </a:cubicBez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47"/>
            <p:cNvSpPr/>
            <p:nvPr/>
          </p:nvSpPr>
          <p:spPr>
            <a:xfrm>
              <a:off x="1140675" y="3647975"/>
              <a:ext cx="148675" cy="450450"/>
            </a:xfrm>
            <a:custGeom>
              <a:avLst/>
              <a:gdLst/>
              <a:ahLst/>
              <a:cxnLst/>
              <a:rect l="l" t="t" r="r" b="b"/>
              <a:pathLst>
                <a:path w="5947" h="18018" extrusionOk="0">
                  <a:moveTo>
                    <a:pt x="1399" y="0"/>
                  </a:moveTo>
                  <a:lnTo>
                    <a:pt x="1399" y="0"/>
                  </a:lnTo>
                  <a:cubicBezTo>
                    <a:pt x="1165" y="326"/>
                    <a:pt x="947" y="665"/>
                    <a:pt x="747" y="1015"/>
                  </a:cubicBezTo>
                  <a:cubicBezTo>
                    <a:pt x="94" y="3120"/>
                    <a:pt x="1" y="5381"/>
                    <a:pt x="364" y="7558"/>
                  </a:cubicBezTo>
                  <a:cubicBezTo>
                    <a:pt x="820" y="10285"/>
                    <a:pt x="1981" y="12839"/>
                    <a:pt x="3482" y="15144"/>
                  </a:cubicBezTo>
                  <a:cubicBezTo>
                    <a:pt x="4106" y="16104"/>
                    <a:pt x="4794" y="17021"/>
                    <a:pt x="5518" y="17906"/>
                  </a:cubicBezTo>
                  <a:cubicBezTo>
                    <a:pt x="5584" y="17943"/>
                    <a:pt x="5649" y="17982"/>
                    <a:pt x="5715" y="18018"/>
                  </a:cubicBezTo>
                  <a:cubicBezTo>
                    <a:pt x="5798" y="17890"/>
                    <a:pt x="5869" y="17758"/>
                    <a:pt x="5946" y="17629"/>
                  </a:cubicBezTo>
                  <a:cubicBezTo>
                    <a:pt x="2809" y="13792"/>
                    <a:pt x="341" y="9163"/>
                    <a:pt x="681" y="4074"/>
                  </a:cubicBezTo>
                  <a:cubicBezTo>
                    <a:pt x="760" y="2883"/>
                    <a:pt x="1008" y="1709"/>
                    <a:pt x="1420" y="589"/>
                  </a:cubicBezTo>
                  <a:cubicBezTo>
                    <a:pt x="1397" y="393"/>
                    <a:pt x="1390" y="197"/>
                    <a:pt x="1399" y="0"/>
                  </a:cubicBezTo>
                  <a:close/>
                </a:path>
              </a:pathLst>
            </a:custGeom>
            <a:solidFill>
              <a:srgbClr val="00A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47"/>
            <p:cNvSpPr/>
            <p:nvPr/>
          </p:nvSpPr>
          <p:spPr>
            <a:xfrm>
              <a:off x="1283550" y="3800375"/>
              <a:ext cx="449125" cy="329375"/>
            </a:xfrm>
            <a:custGeom>
              <a:avLst/>
              <a:gdLst/>
              <a:ahLst/>
              <a:cxnLst/>
              <a:rect l="l" t="t" r="r" b="b"/>
              <a:pathLst>
                <a:path w="17965" h="13175" extrusionOk="0">
                  <a:moveTo>
                    <a:pt x="17965" y="0"/>
                  </a:moveTo>
                  <a:lnTo>
                    <a:pt x="17965" y="0"/>
                  </a:lnTo>
                  <a:cubicBezTo>
                    <a:pt x="16719" y="2117"/>
                    <a:pt x="14529" y="3512"/>
                    <a:pt x="12272" y="4483"/>
                  </a:cubicBezTo>
                  <a:cubicBezTo>
                    <a:pt x="10016" y="5453"/>
                    <a:pt x="7620" y="6083"/>
                    <a:pt x="5394" y="7121"/>
                  </a:cubicBezTo>
                  <a:cubicBezTo>
                    <a:pt x="3168" y="8159"/>
                    <a:pt x="1050" y="9701"/>
                    <a:pt x="0" y="11922"/>
                  </a:cubicBezTo>
                  <a:cubicBezTo>
                    <a:pt x="2140" y="12582"/>
                    <a:pt x="4611" y="13174"/>
                    <a:pt x="6946" y="13174"/>
                  </a:cubicBezTo>
                  <a:cubicBezTo>
                    <a:pt x="7695" y="13174"/>
                    <a:pt x="8431" y="13113"/>
                    <a:pt x="9137" y="12974"/>
                  </a:cubicBezTo>
                  <a:cubicBezTo>
                    <a:pt x="11912" y="12426"/>
                    <a:pt x="14327" y="10544"/>
                    <a:pt x="15829" y="8148"/>
                  </a:cubicBezTo>
                  <a:cubicBezTo>
                    <a:pt x="17333" y="5752"/>
                    <a:pt x="17956" y="2828"/>
                    <a:pt x="17965" y="0"/>
                  </a:cubicBez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47"/>
            <p:cNvSpPr/>
            <p:nvPr/>
          </p:nvSpPr>
          <p:spPr>
            <a:xfrm>
              <a:off x="1283550" y="3800375"/>
              <a:ext cx="449125" cy="301675"/>
            </a:xfrm>
            <a:custGeom>
              <a:avLst/>
              <a:gdLst/>
              <a:ahLst/>
              <a:cxnLst/>
              <a:rect l="l" t="t" r="r" b="b"/>
              <a:pathLst>
                <a:path w="17965" h="12067" extrusionOk="0">
                  <a:moveTo>
                    <a:pt x="17965" y="0"/>
                  </a:moveTo>
                  <a:lnTo>
                    <a:pt x="17965" y="0"/>
                  </a:lnTo>
                  <a:cubicBezTo>
                    <a:pt x="17801" y="274"/>
                    <a:pt x="17623" y="538"/>
                    <a:pt x="17429" y="791"/>
                  </a:cubicBezTo>
                  <a:cubicBezTo>
                    <a:pt x="16745" y="3080"/>
                    <a:pt x="15508" y="5163"/>
                    <a:pt x="13825" y="6858"/>
                  </a:cubicBezTo>
                  <a:cubicBezTo>
                    <a:pt x="11520" y="9180"/>
                    <a:pt x="8515" y="10450"/>
                    <a:pt x="5334" y="11035"/>
                  </a:cubicBezTo>
                  <a:cubicBezTo>
                    <a:pt x="3631" y="11349"/>
                    <a:pt x="1903" y="11489"/>
                    <a:pt x="174" y="11580"/>
                  </a:cubicBezTo>
                  <a:cubicBezTo>
                    <a:pt x="113" y="11692"/>
                    <a:pt x="55" y="11806"/>
                    <a:pt x="0" y="11922"/>
                  </a:cubicBezTo>
                  <a:cubicBezTo>
                    <a:pt x="161" y="11971"/>
                    <a:pt x="329" y="12018"/>
                    <a:pt x="492" y="12067"/>
                  </a:cubicBezTo>
                  <a:cubicBezTo>
                    <a:pt x="3684" y="11888"/>
                    <a:pt x="6932" y="11514"/>
                    <a:pt x="9871" y="10193"/>
                  </a:cubicBezTo>
                  <a:cubicBezTo>
                    <a:pt x="12796" y="8878"/>
                    <a:pt x="15198" y="6595"/>
                    <a:pt x="16733" y="3784"/>
                  </a:cubicBezTo>
                  <a:cubicBezTo>
                    <a:pt x="17240" y="2854"/>
                    <a:pt x="17645" y="1870"/>
                    <a:pt x="17939" y="851"/>
                  </a:cubicBezTo>
                  <a:cubicBezTo>
                    <a:pt x="17952" y="567"/>
                    <a:pt x="17963" y="283"/>
                    <a:pt x="17965" y="0"/>
                  </a:cubicBezTo>
                  <a:close/>
                </a:path>
              </a:pathLst>
            </a:custGeom>
            <a:solidFill>
              <a:srgbClr val="00A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8" name="Google Shape;3298;p47"/>
          <p:cNvGrpSpPr/>
          <p:nvPr/>
        </p:nvGrpSpPr>
        <p:grpSpPr>
          <a:xfrm>
            <a:off x="4090113" y="3543563"/>
            <a:ext cx="1041130" cy="815457"/>
            <a:chOff x="4222575" y="2381425"/>
            <a:chExt cx="472725" cy="370275"/>
          </a:xfrm>
        </p:grpSpPr>
        <p:sp>
          <p:nvSpPr>
            <p:cNvPr id="3299" name="Google Shape;3299;p47"/>
            <p:cNvSpPr/>
            <p:nvPr/>
          </p:nvSpPr>
          <p:spPr>
            <a:xfrm>
              <a:off x="4289625" y="2381425"/>
              <a:ext cx="324075" cy="310900"/>
            </a:xfrm>
            <a:custGeom>
              <a:avLst/>
              <a:gdLst/>
              <a:ahLst/>
              <a:cxnLst/>
              <a:rect l="l" t="t" r="r" b="b"/>
              <a:pathLst>
                <a:path w="12963" h="12436" extrusionOk="0">
                  <a:moveTo>
                    <a:pt x="7440" y="0"/>
                  </a:moveTo>
                  <a:cubicBezTo>
                    <a:pt x="6622" y="0"/>
                    <a:pt x="5829" y="554"/>
                    <a:pt x="5182" y="1114"/>
                  </a:cubicBezTo>
                  <a:cubicBezTo>
                    <a:pt x="4100" y="2045"/>
                    <a:pt x="3091" y="3061"/>
                    <a:pt x="2142" y="4128"/>
                  </a:cubicBezTo>
                  <a:cubicBezTo>
                    <a:pt x="1745" y="4578"/>
                    <a:pt x="1383" y="5078"/>
                    <a:pt x="944" y="5489"/>
                  </a:cubicBezTo>
                  <a:cubicBezTo>
                    <a:pt x="659" y="5754"/>
                    <a:pt x="360" y="5922"/>
                    <a:pt x="231" y="6311"/>
                  </a:cubicBezTo>
                  <a:cubicBezTo>
                    <a:pt x="0" y="7007"/>
                    <a:pt x="779" y="7185"/>
                    <a:pt x="1290" y="7475"/>
                  </a:cubicBezTo>
                  <a:cubicBezTo>
                    <a:pt x="1868" y="7805"/>
                    <a:pt x="2450" y="8131"/>
                    <a:pt x="3034" y="8454"/>
                  </a:cubicBezTo>
                  <a:cubicBezTo>
                    <a:pt x="5337" y="9729"/>
                    <a:pt x="7667" y="10955"/>
                    <a:pt x="10023" y="12129"/>
                  </a:cubicBezTo>
                  <a:cubicBezTo>
                    <a:pt x="10333" y="12282"/>
                    <a:pt x="10685" y="12436"/>
                    <a:pt x="11018" y="12436"/>
                  </a:cubicBezTo>
                  <a:cubicBezTo>
                    <a:pt x="11162" y="12436"/>
                    <a:pt x="11303" y="12407"/>
                    <a:pt x="11435" y="12337"/>
                  </a:cubicBezTo>
                  <a:cubicBezTo>
                    <a:pt x="11827" y="12129"/>
                    <a:pt x="11969" y="11648"/>
                    <a:pt x="12070" y="11216"/>
                  </a:cubicBezTo>
                  <a:cubicBezTo>
                    <a:pt x="12400" y="9802"/>
                    <a:pt x="12690" y="8376"/>
                    <a:pt x="12847" y="6932"/>
                  </a:cubicBezTo>
                  <a:cubicBezTo>
                    <a:pt x="12952" y="5981"/>
                    <a:pt x="12962" y="4915"/>
                    <a:pt x="12331" y="4196"/>
                  </a:cubicBezTo>
                  <a:cubicBezTo>
                    <a:pt x="11863" y="3664"/>
                    <a:pt x="11135" y="3438"/>
                    <a:pt x="10593" y="2982"/>
                  </a:cubicBezTo>
                  <a:cubicBezTo>
                    <a:pt x="10078" y="2547"/>
                    <a:pt x="9761" y="1930"/>
                    <a:pt x="9393" y="1363"/>
                  </a:cubicBezTo>
                  <a:cubicBezTo>
                    <a:pt x="9026" y="798"/>
                    <a:pt x="8554" y="244"/>
                    <a:pt x="7904" y="63"/>
                  </a:cubicBezTo>
                  <a:cubicBezTo>
                    <a:pt x="7749" y="20"/>
                    <a:pt x="7594" y="0"/>
                    <a:pt x="7440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47"/>
            <p:cNvSpPr/>
            <p:nvPr/>
          </p:nvSpPr>
          <p:spPr>
            <a:xfrm>
              <a:off x="4304675" y="2486750"/>
              <a:ext cx="300125" cy="171925"/>
            </a:xfrm>
            <a:custGeom>
              <a:avLst/>
              <a:gdLst/>
              <a:ahLst/>
              <a:cxnLst/>
              <a:rect l="l" t="t" r="r" b="b"/>
              <a:pathLst>
                <a:path w="12005" h="6877" extrusionOk="0">
                  <a:moveTo>
                    <a:pt x="1469" y="0"/>
                  </a:moveTo>
                  <a:cubicBezTo>
                    <a:pt x="1098" y="428"/>
                    <a:pt x="756" y="891"/>
                    <a:pt x="344" y="1276"/>
                  </a:cubicBezTo>
                  <a:cubicBezTo>
                    <a:pt x="227" y="1383"/>
                    <a:pt x="110" y="1475"/>
                    <a:pt x="1" y="1573"/>
                  </a:cubicBezTo>
                  <a:cubicBezTo>
                    <a:pt x="3829" y="3342"/>
                    <a:pt x="7661" y="5110"/>
                    <a:pt x="11496" y="6877"/>
                  </a:cubicBezTo>
                  <a:cubicBezTo>
                    <a:pt x="11687" y="6051"/>
                    <a:pt x="11861" y="5221"/>
                    <a:pt x="12004" y="4385"/>
                  </a:cubicBezTo>
                  <a:lnTo>
                    <a:pt x="1469" y="0"/>
                  </a:ln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47"/>
            <p:cNvSpPr/>
            <p:nvPr/>
          </p:nvSpPr>
          <p:spPr>
            <a:xfrm>
              <a:off x="4222575" y="2473950"/>
              <a:ext cx="472725" cy="277750"/>
            </a:xfrm>
            <a:custGeom>
              <a:avLst/>
              <a:gdLst/>
              <a:ahLst/>
              <a:cxnLst/>
              <a:rect l="l" t="t" r="r" b="b"/>
              <a:pathLst>
                <a:path w="18909" h="11110" extrusionOk="0">
                  <a:moveTo>
                    <a:pt x="782" y="1"/>
                  </a:moveTo>
                  <a:cubicBezTo>
                    <a:pt x="542" y="1"/>
                    <a:pt x="347" y="98"/>
                    <a:pt x="283" y="380"/>
                  </a:cubicBezTo>
                  <a:cubicBezTo>
                    <a:pt x="244" y="555"/>
                    <a:pt x="270" y="742"/>
                    <a:pt x="288" y="924"/>
                  </a:cubicBezTo>
                  <a:cubicBezTo>
                    <a:pt x="349" y="1485"/>
                    <a:pt x="342" y="2052"/>
                    <a:pt x="267" y="2610"/>
                  </a:cubicBezTo>
                  <a:cubicBezTo>
                    <a:pt x="244" y="2772"/>
                    <a:pt x="218" y="2934"/>
                    <a:pt x="194" y="3098"/>
                  </a:cubicBezTo>
                  <a:cubicBezTo>
                    <a:pt x="79" y="3873"/>
                    <a:pt x="0" y="4671"/>
                    <a:pt x="617" y="5393"/>
                  </a:cubicBezTo>
                  <a:cubicBezTo>
                    <a:pt x="1048" y="5895"/>
                    <a:pt x="1715" y="6199"/>
                    <a:pt x="2353" y="6480"/>
                  </a:cubicBezTo>
                  <a:lnTo>
                    <a:pt x="11262" y="10408"/>
                  </a:lnTo>
                  <a:cubicBezTo>
                    <a:pt x="12017" y="10741"/>
                    <a:pt x="12804" y="11081"/>
                    <a:pt x="13615" y="11108"/>
                  </a:cubicBezTo>
                  <a:cubicBezTo>
                    <a:pt x="13650" y="11109"/>
                    <a:pt x="13685" y="11110"/>
                    <a:pt x="13720" y="11110"/>
                  </a:cubicBezTo>
                  <a:cubicBezTo>
                    <a:pt x="14717" y="11110"/>
                    <a:pt x="15579" y="10639"/>
                    <a:pt x="16352" y="10152"/>
                  </a:cubicBezTo>
                  <a:cubicBezTo>
                    <a:pt x="17114" y="9672"/>
                    <a:pt x="17848" y="9162"/>
                    <a:pt x="18556" y="8623"/>
                  </a:cubicBezTo>
                  <a:cubicBezTo>
                    <a:pt x="18717" y="8501"/>
                    <a:pt x="18884" y="8359"/>
                    <a:pt x="18894" y="8163"/>
                  </a:cubicBezTo>
                  <a:cubicBezTo>
                    <a:pt x="18909" y="7839"/>
                    <a:pt x="18493" y="7601"/>
                    <a:pt x="18141" y="7446"/>
                  </a:cubicBezTo>
                  <a:lnTo>
                    <a:pt x="1533" y="198"/>
                  </a:lnTo>
                  <a:cubicBezTo>
                    <a:pt x="1294" y="94"/>
                    <a:pt x="1017" y="1"/>
                    <a:pt x="78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47"/>
            <p:cNvSpPr/>
            <p:nvPr/>
          </p:nvSpPr>
          <p:spPr>
            <a:xfrm>
              <a:off x="4247225" y="2535825"/>
              <a:ext cx="108700" cy="89300"/>
            </a:xfrm>
            <a:custGeom>
              <a:avLst/>
              <a:gdLst/>
              <a:ahLst/>
              <a:cxnLst/>
              <a:rect l="l" t="t" r="r" b="b"/>
              <a:pathLst>
                <a:path w="4348" h="3572" extrusionOk="0">
                  <a:moveTo>
                    <a:pt x="1458" y="1048"/>
                  </a:moveTo>
                  <a:lnTo>
                    <a:pt x="2574" y="1485"/>
                  </a:lnTo>
                  <a:cubicBezTo>
                    <a:pt x="2557" y="1747"/>
                    <a:pt x="2538" y="2009"/>
                    <a:pt x="2521" y="2270"/>
                  </a:cubicBezTo>
                  <a:cubicBezTo>
                    <a:pt x="2151" y="2115"/>
                    <a:pt x="1784" y="1958"/>
                    <a:pt x="1416" y="1797"/>
                  </a:cubicBezTo>
                  <a:cubicBezTo>
                    <a:pt x="1435" y="1547"/>
                    <a:pt x="1448" y="1297"/>
                    <a:pt x="1458" y="1048"/>
                  </a:cubicBezTo>
                  <a:close/>
                  <a:moveTo>
                    <a:pt x="1316" y="0"/>
                  </a:moveTo>
                  <a:cubicBezTo>
                    <a:pt x="1246" y="0"/>
                    <a:pt x="1180" y="43"/>
                    <a:pt x="1181" y="134"/>
                  </a:cubicBezTo>
                  <a:cubicBezTo>
                    <a:pt x="1182" y="296"/>
                    <a:pt x="1179" y="459"/>
                    <a:pt x="1177" y="623"/>
                  </a:cubicBezTo>
                  <a:lnTo>
                    <a:pt x="476" y="349"/>
                  </a:lnTo>
                  <a:cubicBezTo>
                    <a:pt x="457" y="341"/>
                    <a:pt x="439" y="338"/>
                    <a:pt x="422" y="338"/>
                  </a:cubicBezTo>
                  <a:cubicBezTo>
                    <a:pt x="284" y="338"/>
                    <a:pt x="227" y="564"/>
                    <a:pt x="383" y="626"/>
                  </a:cubicBezTo>
                  <a:lnTo>
                    <a:pt x="1168" y="934"/>
                  </a:lnTo>
                  <a:cubicBezTo>
                    <a:pt x="1161" y="1180"/>
                    <a:pt x="1148" y="1425"/>
                    <a:pt x="1132" y="1669"/>
                  </a:cubicBezTo>
                  <a:cubicBezTo>
                    <a:pt x="834" y="1537"/>
                    <a:pt x="537" y="1405"/>
                    <a:pt x="242" y="1269"/>
                  </a:cubicBezTo>
                  <a:cubicBezTo>
                    <a:pt x="222" y="1259"/>
                    <a:pt x="202" y="1255"/>
                    <a:pt x="184" y="1255"/>
                  </a:cubicBezTo>
                  <a:cubicBezTo>
                    <a:pt x="53" y="1255"/>
                    <a:pt x="0" y="1478"/>
                    <a:pt x="149" y="1546"/>
                  </a:cubicBezTo>
                  <a:cubicBezTo>
                    <a:pt x="468" y="1693"/>
                    <a:pt x="789" y="1837"/>
                    <a:pt x="1109" y="1979"/>
                  </a:cubicBezTo>
                  <a:cubicBezTo>
                    <a:pt x="1090" y="2214"/>
                    <a:pt x="1067" y="2450"/>
                    <a:pt x="1040" y="2685"/>
                  </a:cubicBezTo>
                  <a:cubicBezTo>
                    <a:pt x="1029" y="2782"/>
                    <a:pt x="1103" y="2833"/>
                    <a:pt x="1180" y="2833"/>
                  </a:cubicBezTo>
                  <a:cubicBezTo>
                    <a:pt x="1250" y="2833"/>
                    <a:pt x="1323" y="2790"/>
                    <a:pt x="1333" y="2701"/>
                  </a:cubicBezTo>
                  <a:cubicBezTo>
                    <a:pt x="1356" y="2503"/>
                    <a:pt x="1376" y="2303"/>
                    <a:pt x="1393" y="2105"/>
                  </a:cubicBezTo>
                  <a:cubicBezTo>
                    <a:pt x="1761" y="2265"/>
                    <a:pt x="2129" y="2422"/>
                    <a:pt x="2500" y="2579"/>
                  </a:cubicBezTo>
                  <a:cubicBezTo>
                    <a:pt x="2480" y="2860"/>
                    <a:pt x="2461" y="3140"/>
                    <a:pt x="2441" y="3421"/>
                  </a:cubicBezTo>
                  <a:cubicBezTo>
                    <a:pt x="2435" y="3519"/>
                    <a:pt x="2512" y="3571"/>
                    <a:pt x="2588" y="3571"/>
                  </a:cubicBezTo>
                  <a:cubicBezTo>
                    <a:pt x="2658" y="3571"/>
                    <a:pt x="2727" y="3528"/>
                    <a:pt x="2734" y="3438"/>
                  </a:cubicBezTo>
                  <a:cubicBezTo>
                    <a:pt x="2751" y="3190"/>
                    <a:pt x="2768" y="2943"/>
                    <a:pt x="2785" y="2697"/>
                  </a:cubicBezTo>
                  <a:cubicBezTo>
                    <a:pt x="2992" y="2783"/>
                    <a:pt x="3198" y="2873"/>
                    <a:pt x="3408" y="2958"/>
                  </a:cubicBezTo>
                  <a:cubicBezTo>
                    <a:pt x="3427" y="2965"/>
                    <a:pt x="3446" y="2969"/>
                    <a:pt x="3463" y="2969"/>
                  </a:cubicBezTo>
                  <a:cubicBezTo>
                    <a:pt x="3600" y="2969"/>
                    <a:pt x="3656" y="2742"/>
                    <a:pt x="3501" y="2679"/>
                  </a:cubicBezTo>
                  <a:cubicBezTo>
                    <a:pt x="3269" y="2586"/>
                    <a:pt x="3038" y="2486"/>
                    <a:pt x="2805" y="2389"/>
                  </a:cubicBezTo>
                  <a:cubicBezTo>
                    <a:pt x="2824" y="2125"/>
                    <a:pt x="2841" y="1861"/>
                    <a:pt x="2860" y="1597"/>
                  </a:cubicBezTo>
                  <a:lnTo>
                    <a:pt x="4097" y="2082"/>
                  </a:lnTo>
                  <a:cubicBezTo>
                    <a:pt x="4116" y="2090"/>
                    <a:pt x="4135" y="2093"/>
                    <a:pt x="4152" y="2093"/>
                  </a:cubicBezTo>
                  <a:cubicBezTo>
                    <a:pt x="4292" y="2093"/>
                    <a:pt x="4347" y="1867"/>
                    <a:pt x="4191" y="1805"/>
                  </a:cubicBezTo>
                  <a:lnTo>
                    <a:pt x="2881" y="1292"/>
                  </a:lnTo>
                  <a:cubicBezTo>
                    <a:pt x="2897" y="1058"/>
                    <a:pt x="2913" y="822"/>
                    <a:pt x="2929" y="589"/>
                  </a:cubicBezTo>
                  <a:cubicBezTo>
                    <a:pt x="2935" y="490"/>
                    <a:pt x="2859" y="439"/>
                    <a:pt x="2783" y="439"/>
                  </a:cubicBezTo>
                  <a:cubicBezTo>
                    <a:pt x="2713" y="439"/>
                    <a:pt x="2644" y="482"/>
                    <a:pt x="2637" y="571"/>
                  </a:cubicBezTo>
                  <a:lnTo>
                    <a:pt x="2596" y="1180"/>
                  </a:lnTo>
                  <a:lnTo>
                    <a:pt x="1468" y="738"/>
                  </a:lnTo>
                  <a:cubicBezTo>
                    <a:pt x="1472" y="541"/>
                    <a:pt x="1474" y="346"/>
                    <a:pt x="1472" y="149"/>
                  </a:cubicBezTo>
                  <a:cubicBezTo>
                    <a:pt x="1472" y="52"/>
                    <a:pt x="1392" y="0"/>
                    <a:pt x="13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47"/>
            <p:cNvSpPr/>
            <p:nvPr/>
          </p:nvSpPr>
          <p:spPr>
            <a:xfrm>
              <a:off x="4509100" y="2656100"/>
              <a:ext cx="8800" cy="36125"/>
            </a:xfrm>
            <a:custGeom>
              <a:avLst/>
              <a:gdLst/>
              <a:ahLst/>
              <a:cxnLst/>
              <a:rect l="l" t="t" r="r" b="b"/>
              <a:pathLst>
                <a:path w="352" h="1445" extrusionOk="0">
                  <a:moveTo>
                    <a:pt x="151" y="0"/>
                  </a:moveTo>
                  <a:cubicBezTo>
                    <a:pt x="80" y="0"/>
                    <a:pt x="0" y="62"/>
                    <a:pt x="3" y="138"/>
                  </a:cubicBezTo>
                  <a:lnTo>
                    <a:pt x="56" y="1289"/>
                  </a:lnTo>
                  <a:cubicBezTo>
                    <a:pt x="61" y="1368"/>
                    <a:pt x="111" y="1439"/>
                    <a:pt x="194" y="1444"/>
                  </a:cubicBezTo>
                  <a:cubicBezTo>
                    <a:pt x="196" y="1444"/>
                    <a:pt x="199" y="1445"/>
                    <a:pt x="201" y="1445"/>
                  </a:cubicBezTo>
                  <a:cubicBezTo>
                    <a:pt x="273" y="1445"/>
                    <a:pt x="352" y="1383"/>
                    <a:pt x="349" y="1307"/>
                  </a:cubicBezTo>
                  <a:lnTo>
                    <a:pt x="296" y="156"/>
                  </a:lnTo>
                  <a:cubicBezTo>
                    <a:pt x="292" y="77"/>
                    <a:pt x="243" y="6"/>
                    <a:pt x="158" y="1"/>
                  </a:cubicBezTo>
                  <a:cubicBezTo>
                    <a:pt x="156" y="1"/>
                    <a:pt x="153" y="0"/>
                    <a:pt x="151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47"/>
            <p:cNvSpPr/>
            <p:nvPr/>
          </p:nvSpPr>
          <p:spPr>
            <a:xfrm>
              <a:off x="4534300" y="2635075"/>
              <a:ext cx="8925" cy="44725"/>
            </a:xfrm>
            <a:custGeom>
              <a:avLst/>
              <a:gdLst/>
              <a:ahLst/>
              <a:cxnLst/>
              <a:rect l="l" t="t" r="r" b="b"/>
              <a:pathLst>
                <a:path w="357" h="1789" extrusionOk="0">
                  <a:moveTo>
                    <a:pt x="202" y="0"/>
                  </a:moveTo>
                  <a:cubicBezTo>
                    <a:pt x="132" y="0"/>
                    <a:pt x="63" y="44"/>
                    <a:pt x="60" y="134"/>
                  </a:cubicBezTo>
                  <a:cubicBezTo>
                    <a:pt x="41" y="635"/>
                    <a:pt x="23" y="1137"/>
                    <a:pt x="4" y="1638"/>
                  </a:cubicBezTo>
                  <a:cubicBezTo>
                    <a:pt x="0" y="1737"/>
                    <a:pt x="78" y="1789"/>
                    <a:pt x="154" y="1789"/>
                  </a:cubicBezTo>
                  <a:cubicBezTo>
                    <a:pt x="224" y="1789"/>
                    <a:pt x="292" y="1745"/>
                    <a:pt x="295" y="1655"/>
                  </a:cubicBezTo>
                  <a:cubicBezTo>
                    <a:pt x="315" y="1153"/>
                    <a:pt x="334" y="652"/>
                    <a:pt x="353" y="150"/>
                  </a:cubicBezTo>
                  <a:cubicBezTo>
                    <a:pt x="356" y="52"/>
                    <a:pt x="278" y="0"/>
                    <a:pt x="20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47"/>
            <p:cNvSpPr/>
            <p:nvPr/>
          </p:nvSpPr>
          <p:spPr>
            <a:xfrm>
              <a:off x="4563050" y="2635325"/>
              <a:ext cx="8300" cy="31350"/>
            </a:xfrm>
            <a:custGeom>
              <a:avLst/>
              <a:gdLst/>
              <a:ahLst/>
              <a:cxnLst/>
              <a:rect l="l" t="t" r="r" b="b"/>
              <a:pathLst>
                <a:path w="332" h="1254" extrusionOk="0">
                  <a:moveTo>
                    <a:pt x="188" y="1"/>
                  </a:moveTo>
                  <a:cubicBezTo>
                    <a:pt x="109" y="1"/>
                    <a:pt x="39" y="58"/>
                    <a:pt x="36" y="139"/>
                  </a:cubicBezTo>
                  <a:lnTo>
                    <a:pt x="3" y="1100"/>
                  </a:lnTo>
                  <a:cubicBezTo>
                    <a:pt x="0" y="1176"/>
                    <a:pt x="61" y="1252"/>
                    <a:pt x="141" y="1254"/>
                  </a:cubicBezTo>
                  <a:cubicBezTo>
                    <a:pt x="142" y="1254"/>
                    <a:pt x="143" y="1254"/>
                    <a:pt x="144" y="1254"/>
                  </a:cubicBezTo>
                  <a:cubicBezTo>
                    <a:pt x="223" y="1254"/>
                    <a:pt x="292" y="1197"/>
                    <a:pt x="295" y="1116"/>
                  </a:cubicBezTo>
                  <a:lnTo>
                    <a:pt x="329" y="156"/>
                  </a:lnTo>
                  <a:cubicBezTo>
                    <a:pt x="332" y="78"/>
                    <a:pt x="272" y="2"/>
                    <a:pt x="191" y="1"/>
                  </a:cubicBezTo>
                  <a:cubicBezTo>
                    <a:pt x="190" y="1"/>
                    <a:pt x="189" y="1"/>
                    <a:pt x="188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47"/>
            <p:cNvSpPr/>
            <p:nvPr/>
          </p:nvSpPr>
          <p:spPr>
            <a:xfrm>
              <a:off x="4371100" y="2406275"/>
              <a:ext cx="134850" cy="87375"/>
            </a:xfrm>
            <a:custGeom>
              <a:avLst/>
              <a:gdLst/>
              <a:ahLst/>
              <a:cxnLst/>
              <a:rect l="l" t="t" r="r" b="b"/>
              <a:pathLst>
                <a:path w="5394" h="3495" extrusionOk="0">
                  <a:moveTo>
                    <a:pt x="4057" y="0"/>
                  </a:moveTo>
                  <a:cubicBezTo>
                    <a:pt x="3985" y="0"/>
                    <a:pt x="3913" y="6"/>
                    <a:pt x="3843" y="16"/>
                  </a:cubicBezTo>
                  <a:cubicBezTo>
                    <a:pt x="3389" y="84"/>
                    <a:pt x="2983" y="329"/>
                    <a:pt x="2616" y="602"/>
                  </a:cubicBezTo>
                  <a:cubicBezTo>
                    <a:pt x="1969" y="1082"/>
                    <a:pt x="1402" y="1661"/>
                    <a:pt x="867" y="2261"/>
                  </a:cubicBezTo>
                  <a:cubicBezTo>
                    <a:pt x="687" y="2461"/>
                    <a:pt x="201" y="2830"/>
                    <a:pt x="118" y="3071"/>
                  </a:cubicBezTo>
                  <a:cubicBezTo>
                    <a:pt x="1" y="3409"/>
                    <a:pt x="385" y="3494"/>
                    <a:pt x="671" y="3494"/>
                  </a:cubicBezTo>
                  <a:cubicBezTo>
                    <a:pt x="740" y="3494"/>
                    <a:pt x="803" y="3489"/>
                    <a:pt x="852" y="3482"/>
                  </a:cubicBezTo>
                  <a:cubicBezTo>
                    <a:pt x="1650" y="3361"/>
                    <a:pt x="2422" y="3116"/>
                    <a:pt x="3190" y="2872"/>
                  </a:cubicBezTo>
                  <a:cubicBezTo>
                    <a:pt x="3755" y="2692"/>
                    <a:pt x="4342" y="2499"/>
                    <a:pt x="4767" y="2085"/>
                  </a:cubicBezTo>
                  <a:cubicBezTo>
                    <a:pt x="5190" y="1671"/>
                    <a:pt x="5394" y="965"/>
                    <a:pt x="5061" y="475"/>
                  </a:cubicBezTo>
                  <a:cubicBezTo>
                    <a:pt x="4844" y="156"/>
                    <a:pt x="4447" y="0"/>
                    <a:pt x="405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47"/>
            <p:cNvSpPr/>
            <p:nvPr/>
          </p:nvSpPr>
          <p:spPr>
            <a:xfrm>
              <a:off x="4254200" y="2507700"/>
              <a:ext cx="196450" cy="88725"/>
            </a:xfrm>
            <a:custGeom>
              <a:avLst/>
              <a:gdLst/>
              <a:ahLst/>
              <a:cxnLst/>
              <a:rect l="l" t="t" r="r" b="b"/>
              <a:pathLst>
                <a:path w="7858" h="3549" extrusionOk="0">
                  <a:moveTo>
                    <a:pt x="750" y="0"/>
                  </a:moveTo>
                  <a:cubicBezTo>
                    <a:pt x="684" y="0"/>
                    <a:pt x="618" y="8"/>
                    <a:pt x="553" y="27"/>
                  </a:cubicBezTo>
                  <a:cubicBezTo>
                    <a:pt x="199" y="129"/>
                    <a:pt x="1" y="528"/>
                    <a:pt x="8" y="897"/>
                  </a:cubicBezTo>
                  <a:cubicBezTo>
                    <a:pt x="24" y="1747"/>
                    <a:pt x="364" y="2239"/>
                    <a:pt x="1180" y="2463"/>
                  </a:cubicBezTo>
                  <a:cubicBezTo>
                    <a:pt x="3188" y="3011"/>
                    <a:pt x="5243" y="3374"/>
                    <a:pt x="7318" y="3545"/>
                  </a:cubicBezTo>
                  <a:cubicBezTo>
                    <a:pt x="7346" y="3547"/>
                    <a:pt x="7376" y="3548"/>
                    <a:pt x="7407" y="3548"/>
                  </a:cubicBezTo>
                  <a:cubicBezTo>
                    <a:pt x="7587" y="3548"/>
                    <a:pt x="7784" y="3502"/>
                    <a:pt x="7820" y="3335"/>
                  </a:cubicBezTo>
                  <a:cubicBezTo>
                    <a:pt x="7857" y="3159"/>
                    <a:pt x="7669" y="3022"/>
                    <a:pt x="7507" y="2940"/>
                  </a:cubicBezTo>
                  <a:cubicBezTo>
                    <a:pt x="5498" y="1919"/>
                    <a:pt x="3446" y="990"/>
                    <a:pt x="1355" y="155"/>
                  </a:cubicBezTo>
                  <a:cubicBezTo>
                    <a:pt x="1161" y="78"/>
                    <a:pt x="954" y="0"/>
                    <a:pt x="75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8" name="Google Shape;3308;p47"/>
          <p:cNvGrpSpPr/>
          <p:nvPr/>
        </p:nvGrpSpPr>
        <p:grpSpPr>
          <a:xfrm rot="-442028">
            <a:off x="5454047" y="3102901"/>
            <a:ext cx="793780" cy="719600"/>
            <a:chOff x="3507700" y="4748425"/>
            <a:chExt cx="463075" cy="419800"/>
          </a:xfrm>
        </p:grpSpPr>
        <p:sp>
          <p:nvSpPr>
            <p:cNvPr id="3309" name="Google Shape;3309;p47"/>
            <p:cNvSpPr/>
            <p:nvPr/>
          </p:nvSpPr>
          <p:spPr>
            <a:xfrm>
              <a:off x="3507700" y="4748425"/>
              <a:ext cx="463075" cy="419800"/>
            </a:xfrm>
            <a:custGeom>
              <a:avLst/>
              <a:gdLst/>
              <a:ahLst/>
              <a:cxnLst/>
              <a:rect l="l" t="t" r="r" b="b"/>
              <a:pathLst>
                <a:path w="18523" h="16792" extrusionOk="0">
                  <a:moveTo>
                    <a:pt x="9262" y="1"/>
                  </a:moveTo>
                  <a:cubicBezTo>
                    <a:pt x="4146" y="1"/>
                    <a:pt x="0" y="1034"/>
                    <a:pt x="0" y="2308"/>
                  </a:cubicBezTo>
                  <a:cubicBezTo>
                    <a:pt x="0" y="3531"/>
                    <a:pt x="2039" y="8441"/>
                    <a:pt x="8449" y="8829"/>
                  </a:cubicBezTo>
                  <a:cubicBezTo>
                    <a:pt x="8241" y="10698"/>
                    <a:pt x="8195" y="12584"/>
                    <a:pt x="8312" y="14464"/>
                  </a:cubicBezTo>
                  <a:cubicBezTo>
                    <a:pt x="5776" y="14537"/>
                    <a:pt x="3816" y="15028"/>
                    <a:pt x="3816" y="15622"/>
                  </a:cubicBezTo>
                  <a:cubicBezTo>
                    <a:pt x="3816" y="16268"/>
                    <a:pt x="6127" y="16791"/>
                    <a:pt x="8977" y="16791"/>
                  </a:cubicBezTo>
                  <a:cubicBezTo>
                    <a:pt x="11829" y="16791"/>
                    <a:pt x="14139" y="16268"/>
                    <a:pt x="14139" y="15622"/>
                  </a:cubicBezTo>
                  <a:cubicBezTo>
                    <a:pt x="14139" y="15013"/>
                    <a:pt x="12088" y="14514"/>
                    <a:pt x="9467" y="14458"/>
                  </a:cubicBezTo>
                  <a:cubicBezTo>
                    <a:pt x="9345" y="12588"/>
                    <a:pt x="9389" y="10710"/>
                    <a:pt x="9599" y="8847"/>
                  </a:cubicBezTo>
                  <a:cubicBezTo>
                    <a:pt x="16811" y="8689"/>
                    <a:pt x="18523" y="3562"/>
                    <a:pt x="18523" y="2308"/>
                  </a:cubicBezTo>
                  <a:cubicBezTo>
                    <a:pt x="18523" y="1034"/>
                    <a:pt x="14376" y="1"/>
                    <a:pt x="9262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47"/>
            <p:cNvSpPr/>
            <p:nvPr/>
          </p:nvSpPr>
          <p:spPr>
            <a:xfrm>
              <a:off x="3527750" y="4759150"/>
              <a:ext cx="422975" cy="93900"/>
            </a:xfrm>
            <a:custGeom>
              <a:avLst/>
              <a:gdLst/>
              <a:ahLst/>
              <a:cxnLst/>
              <a:rect l="l" t="t" r="r" b="b"/>
              <a:pathLst>
                <a:path w="16919" h="3756" extrusionOk="0">
                  <a:moveTo>
                    <a:pt x="8460" y="1"/>
                  </a:moveTo>
                  <a:cubicBezTo>
                    <a:pt x="3787" y="1"/>
                    <a:pt x="0" y="842"/>
                    <a:pt x="0" y="1879"/>
                  </a:cubicBezTo>
                  <a:cubicBezTo>
                    <a:pt x="0" y="2915"/>
                    <a:pt x="3787" y="3756"/>
                    <a:pt x="8460" y="3756"/>
                  </a:cubicBezTo>
                  <a:cubicBezTo>
                    <a:pt x="13132" y="3756"/>
                    <a:pt x="16919" y="2915"/>
                    <a:pt x="16919" y="1879"/>
                  </a:cubicBezTo>
                  <a:cubicBezTo>
                    <a:pt x="16919" y="842"/>
                    <a:pt x="13130" y="1"/>
                    <a:pt x="8460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47"/>
            <p:cNvSpPr/>
            <p:nvPr/>
          </p:nvSpPr>
          <p:spPr>
            <a:xfrm>
              <a:off x="3557300" y="4855325"/>
              <a:ext cx="162975" cy="95325"/>
            </a:xfrm>
            <a:custGeom>
              <a:avLst/>
              <a:gdLst/>
              <a:ahLst/>
              <a:cxnLst/>
              <a:rect l="l" t="t" r="r" b="b"/>
              <a:pathLst>
                <a:path w="6519" h="3813" extrusionOk="0">
                  <a:moveTo>
                    <a:pt x="944" y="0"/>
                  </a:moveTo>
                  <a:cubicBezTo>
                    <a:pt x="558" y="0"/>
                    <a:pt x="148" y="236"/>
                    <a:pt x="78" y="614"/>
                  </a:cubicBezTo>
                  <a:cubicBezTo>
                    <a:pt x="1" y="1033"/>
                    <a:pt x="344" y="1403"/>
                    <a:pt x="675" y="1671"/>
                  </a:cubicBezTo>
                  <a:cubicBezTo>
                    <a:pt x="2038" y="2770"/>
                    <a:pt x="3666" y="3498"/>
                    <a:pt x="5395" y="3782"/>
                  </a:cubicBezTo>
                  <a:cubicBezTo>
                    <a:pt x="5496" y="3799"/>
                    <a:pt x="5638" y="3812"/>
                    <a:pt x="5778" y="3812"/>
                  </a:cubicBezTo>
                  <a:cubicBezTo>
                    <a:pt x="6155" y="3812"/>
                    <a:pt x="6518" y="3714"/>
                    <a:pt x="6020" y="3316"/>
                  </a:cubicBezTo>
                  <a:cubicBezTo>
                    <a:pt x="4745" y="2295"/>
                    <a:pt x="3463" y="1271"/>
                    <a:pt x="2069" y="420"/>
                  </a:cubicBezTo>
                  <a:cubicBezTo>
                    <a:pt x="1731" y="215"/>
                    <a:pt x="1370" y="14"/>
                    <a:pt x="975" y="1"/>
                  </a:cubicBezTo>
                  <a:cubicBezTo>
                    <a:pt x="965" y="0"/>
                    <a:pt x="955" y="0"/>
                    <a:pt x="944" y="0"/>
                  </a:cubicBezTo>
                  <a:close/>
                </a:path>
              </a:pathLst>
            </a:custGeom>
            <a:solidFill>
              <a:srgbClr val="E6E6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47"/>
            <p:cNvSpPr/>
            <p:nvPr/>
          </p:nvSpPr>
          <p:spPr>
            <a:xfrm>
              <a:off x="3536325" y="4780975"/>
              <a:ext cx="400775" cy="72075"/>
            </a:xfrm>
            <a:custGeom>
              <a:avLst/>
              <a:gdLst/>
              <a:ahLst/>
              <a:cxnLst/>
              <a:rect l="l" t="t" r="r" b="b"/>
              <a:pathLst>
                <a:path w="16031" h="2883" extrusionOk="0">
                  <a:moveTo>
                    <a:pt x="6387" y="0"/>
                  </a:moveTo>
                  <a:cubicBezTo>
                    <a:pt x="2794" y="0"/>
                    <a:pt x="754" y="728"/>
                    <a:pt x="0" y="1534"/>
                  </a:cubicBezTo>
                  <a:cubicBezTo>
                    <a:pt x="1028" y="2313"/>
                    <a:pt x="4272" y="2883"/>
                    <a:pt x="8117" y="2883"/>
                  </a:cubicBezTo>
                  <a:cubicBezTo>
                    <a:pt x="11736" y="2883"/>
                    <a:pt x="14824" y="2378"/>
                    <a:pt x="16030" y="1669"/>
                  </a:cubicBezTo>
                  <a:cubicBezTo>
                    <a:pt x="14528" y="809"/>
                    <a:pt x="10179" y="0"/>
                    <a:pt x="6387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47"/>
            <p:cNvSpPr/>
            <p:nvPr/>
          </p:nvSpPr>
          <p:spPr>
            <a:xfrm>
              <a:off x="3594975" y="4804825"/>
              <a:ext cx="18650" cy="14525"/>
            </a:xfrm>
            <a:custGeom>
              <a:avLst/>
              <a:gdLst/>
              <a:ahLst/>
              <a:cxnLst/>
              <a:rect l="l" t="t" r="r" b="b"/>
              <a:pathLst>
                <a:path w="746" h="581" extrusionOk="0">
                  <a:moveTo>
                    <a:pt x="374" y="0"/>
                  </a:moveTo>
                  <a:cubicBezTo>
                    <a:pt x="0" y="0"/>
                    <a:pt x="0" y="580"/>
                    <a:pt x="374" y="580"/>
                  </a:cubicBezTo>
                  <a:cubicBezTo>
                    <a:pt x="745" y="580"/>
                    <a:pt x="745" y="0"/>
                    <a:pt x="374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47"/>
            <p:cNvSpPr/>
            <p:nvPr/>
          </p:nvSpPr>
          <p:spPr>
            <a:xfrm>
              <a:off x="3617925" y="4817025"/>
              <a:ext cx="28025" cy="21725"/>
            </a:xfrm>
            <a:custGeom>
              <a:avLst/>
              <a:gdLst/>
              <a:ahLst/>
              <a:cxnLst/>
              <a:rect l="l" t="t" r="r" b="b"/>
              <a:pathLst>
                <a:path w="1121" h="869" extrusionOk="0">
                  <a:moveTo>
                    <a:pt x="560" y="0"/>
                  </a:moveTo>
                  <a:cubicBezTo>
                    <a:pt x="2" y="0"/>
                    <a:pt x="1" y="868"/>
                    <a:pt x="560" y="868"/>
                  </a:cubicBezTo>
                  <a:cubicBezTo>
                    <a:pt x="1120" y="868"/>
                    <a:pt x="1120" y="0"/>
                    <a:pt x="560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47"/>
            <p:cNvSpPr/>
            <p:nvPr/>
          </p:nvSpPr>
          <p:spPr>
            <a:xfrm>
              <a:off x="3725200" y="4793875"/>
              <a:ext cx="28000" cy="21725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60" y="1"/>
                  </a:moveTo>
                  <a:cubicBezTo>
                    <a:pt x="0" y="1"/>
                    <a:pt x="0" y="869"/>
                    <a:pt x="560" y="869"/>
                  </a:cubicBezTo>
                  <a:cubicBezTo>
                    <a:pt x="1118" y="869"/>
                    <a:pt x="1120" y="1"/>
                    <a:pt x="560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47"/>
            <p:cNvSpPr/>
            <p:nvPr/>
          </p:nvSpPr>
          <p:spPr>
            <a:xfrm>
              <a:off x="3759925" y="4818050"/>
              <a:ext cx="9350" cy="7275"/>
            </a:xfrm>
            <a:custGeom>
              <a:avLst/>
              <a:gdLst/>
              <a:ahLst/>
              <a:cxnLst/>
              <a:rect l="l" t="t" r="r" b="b"/>
              <a:pathLst>
                <a:path w="374" h="291" extrusionOk="0">
                  <a:moveTo>
                    <a:pt x="187" y="1"/>
                  </a:moveTo>
                  <a:cubicBezTo>
                    <a:pt x="0" y="1"/>
                    <a:pt x="0" y="291"/>
                    <a:pt x="187" y="291"/>
                  </a:cubicBezTo>
                  <a:cubicBezTo>
                    <a:pt x="372" y="291"/>
                    <a:pt x="374" y="1"/>
                    <a:pt x="187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47"/>
            <p:cNvSpPr/>
            <p:nvPr/>
          </p:nvSpPr>
          <p:spPr>
            <a:xfrm>
              <a:off x="3668325" y="4797500"/>
              <a:ext cx="18700" cy="14475"/>
            </a:xfrm>
            <a:custGeom>
              <a:avLst/>
              <a:gdLst/>
              <a:ahLst/>
              <a:cxnLst/>
              <a:rect l="l" t="t" r="r" b="b"/>
              <a:pathLst>
                <a:path w="748" h="579" extrusionOk="0">
                  <a:moveTo>
                    <a:pt x="374" y="1"/>
                  </a:moveTo>
                  <a:cubicBezTo>
                    <a:pt x="1" y="1"/>
                    <a:pt x="1" y="579"/>
                    <a:pt x="374" y="579"/>
                  </a:cubicBezTo>
                  <a:cubicBezTo>
                    <a:pt x="747" y="579"/>
                    <a:pt x="747" y="1"/>
                    <a:pt x="374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47"/>
            <p:cNvSpPr/>
            <p:nvPr/>
          </p:nvSpPr>
          <p:spPr>
            <a:xfrm>
              <a:off x="3843875" y="4811075"/>
              <a:ext cx="18675" cy="14475"/>
            </a:xfrm>
            <a:custGeom>
              <a:avLst/>
              <a:gdLst/>
              <a:ahLst/>
              <a:cxnLst/>
              <a:rect l="l" t="t" r="r" b="b"/>
              <a:pathLst>
                <a:path w="747" h="579" extrusionOk="0">
                  <a:moveTo>
                    <a:pt x="373" y="0"/>
                  </a:moveTo>
                  <a:cubicBezTo>
                    <a:pt x="0" y="0"/>
                    <a:pt x="0" y="578"/>
                    <a:pt x="373" y="578"/>
                  </a:cubicBezTo>
                  <a:cubicBezTo>
                    <a:pt x="747" y="578"/>
                    <a:pt x="747" y="0"/>
                    <a:pt x="373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47"/>
            <p:cNvSpPr/>
            <p:nvPr/>
          </p:nvSpPr>
          <p:spPr>
            <a:xfrm>
              <a:off x="3833300" y="4829900"/>
              <a:ext cx="9350" cy="7275"/>
            </a:xfrm>
            <a:custGeom>
              <a:avLst/>
              <a:gdLst/>
              <a:ahLst/>
              <a:cxnLst/>
              <a:rect l="l" t="t" r="r" b="b"/>
              <a:pathLst>
                <a:path w="374" h="291" extrusionOk="0">
                  <a:moveTo>
                    <a:pt x="187" y="0"/>
                  </a:moveTo>
                  <a:cubicBezTo>
                    <a:pt x="0" y="0"/>
                    <a:pt x="0" y="290"/>
                    <a:pt x="187" y="290"/>
                  </a:cubicBezTo>
                  <a:cubicBezTo>
                    <a:pt x="373" y="290"/>
                    <a:pt x="373" y="0"/>
                    <a:pt x="187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47"/>
            <p:cNvSpPr/>
            <p:nvPr/>
          </p:nvSpPr>
          <p:spPr>
            <a:xfrm>
              <a:off x="3650975" y="4831050"/>
              <a:ext cx="9350" cy="7225"/>
            </a:xfrm>
            <a:custGeom>
              <a:avLst/>
              <a:gdLst/>
              <a:ahLst/>
              <a:cxnLst/>
              <a:rect l="l" t="t" r="r" b="b"/>
              <a:pathLst>
                <a:path w="374" h="289" extrusionOk="0">
                  <a:moveTo>
                    <a:pt x="187" y="0"/>
                  </a:moveTo>
                  <a:cubicBezTo>
                    <a:pt x="0" y="0"/>
                    <a:pt x="0" y="289"/>
                    <a:pt x="187" y="289"/>
                  </a:cubicBezTo>
                  <a:cubicBezTo>
                    <a:pt x="374" y="289"/>
                    <a:pt x="374" y="0"/>
                    <a:pt x="187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27"/>
          <p:cNvSpPr txBox="1">
            <a:spLocks noGrp="1"/>
          </p:cNvSpPr>
          <p:nvPr>
            <p:ph type="title"/>
          </p:nvPr>
        </p:nvSpPr>
        <p:spPr>
          <a:xfrm>
            <a:off x="720000" y="34365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 err="1"/>
              <a:t>Check</a:t>
            </a:r>
            <a:r>
              <a:rPr lang="pt-BR" sz="3600" dirty="0"/>
              <a:t> </a:t>
            </a:r>
            <a:r>
              <a:rPr lang="pt-BR" sz="3600" dirty="0" err="1"/>
              <a:t>your</a:t>
            </a:r>
            <a:r>
              <a:rPr lang="pt-BR" sz="3600" dirty="0"/>
              <a:t> </a:t>
            </a:r>
            <a:r>
              <a:rPr lang="pt-BR" sz="3600" dirty="0" err="1"/>
              <a:t>answer</a:t>
            </a:r>
            <a:endParaRPr sz="3600" dirty="0"/>
          </a:p>
        </p:txBody>
      </p:sp>
      <p:grpSp>
        <p:nvGrpSpPr>
          <p:cNvPr id="1184" name="Google Shape;1184;p27"/>
          <p:cNvGrpSpPr/>
          <p:nvPr/>
        </p:nvGrpSpPr>
        <p:grpSpPr>
          <a:xfrm>
            <a:off x="8019454" y="413548"/>
            <a:ext cx="654195" cy="635660"/>
            <a:chOff x="1860550" y="3536650"/>
            <a:chExt cx="477375" cy="463850"/>
          </a:xfrm>
        </p:grpSpPr>
        <p:sp>
          <p:nvSpPr>
            <p:cNvPr id="1185" name="Google Shape;1185;p27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27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7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7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7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93" name="Google Shape;1193;p27"/>
          <p:cNvSpPr/>
          <p:nvPr/>
        </p:nvSpPr>
        <p:spPr>
          <a:xfrm>
            <a:off x="8105610" y="5038674"/>
            <a:ext cx="139384" cy="47113"/>
          </a:xfrm>
          <a:custGeom>
            <a:avLst/>
            <a:gdLst/>
            <a:ahLst/>
            <a:cxnLst/>
            <a:rect l="l" t="t" r="r" b="b"/>
            <a:pathLst>
              <a:path w="1426" h="482" extrusionOk="0">
                <a:moveTo>
                  <a:pt x="714" y="1"/>
                </a:moveTo>
                <a:cubicBezTo>
                  <a:pt x="321" y="1"/>
                  <a:pt x="1" y="109"/>
                  <a:pt x="1" y="241"/>
                </a:cubicBezTo>
                <a:cubicBezTo>
                  <a:pt x="1" y="374"/>
                  <a:pt x="321" y="482"/>
                  <a:pt x="714" y="482"/>
                </a:cubicBezTo>
                <a:cubicBezTo>
                  <a:pt x="1107" y="482"/>
                  <a:pt x="1426" y="374"/>
                  <a:pt x="1426" y="241"/>
                </a:cubicBezTo>
                <a:cubicBezTo>
                  <a:pt x="1426" y="109"/>
                  <a:pt x="1107" y="1"/>
                  <a:pt x="714" y="1"/>
                </a:cubicBezTo>
                <a:close/>
              </a:path>
            </a:pathLst>
          </a:custGeom>
          <a:solidFill>
            <a:srgbClr val="E3E9ED">
              <a:alpha val="43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4" name="Google Shape;1194;p27"/>
          <p:cNvSpPr/>
          <p:nvPr/>
        </p:nvSpPr>
        <p:spPr>
          <a:xfrm>
            <a:off x="1099029" y="5049468"/>
            <a:ext cx="225889" cy="171347"/>
          </a:xfrm>
          <a:custGeom>
            <a:avLst/>
            <a:gdLst/>
            <a:ahLst/>
            <a:cxnLst/>
            <a:rect l="l" t="t" r="r" b="b"/>
            <a:pathLst>
              <a:path w="2311" h="1753" extrusionOk="0">
                <a:moveTo>
                  <a:pt x="1939" y="1"/>
                </a:moveTo>
                <a:cubicBezTo>
                  <a:pt x="1775" y="1"/>
                  <a:pt x="1619" y="130"/>
                  <a:pt x="1539" y="282"/>
                </a:cubicBezTo>
                <a:cubicBezTo>
                  <a:pt x="1447" y="460"/>
                  <a:pt x="1428" y="664"/>
                  <a:pt x="1371" y="856"/>
                </a:cubicBezTo>
                <a:cubicBezTo>
                  <a:pt x="1255" y="492"/>
                  <a:pt x="979" y="202"/>
                  <a:pt x="620" y="68"/>
                </a:cubicBezTo>
                <a:cubicBezTo>
                  <a:pt x="546" y="42"/>
                  <a:pt x="465" y="22"/>
                  <a:pt x="386" y="22"/>
                </a:cubicBezTo>
                <a:cubicBezTo>
                  <a:pt x="325" y="22"/>
                  <a:pt x="264" y="34"/>
                  <a:pt x="210" y="64"/>
                </a:cubicBezTo>
                <a:cubicBezTo>
                  <a:pt x="64" y="143"/>
                  <a:pt x="0" y="329"/>
                  <a:pt x="23" y="495"/>
                </a:cubicBezTo>
                <a:cubicBezTo>
                  <a:pt x="45" y="660"/>
                  <a:pt x="134" y="807"/>
                  <a:pt x="230" y="945"/>
                </a:cubicBezTo>
                <a:cubicBezTo>
                  <a:pt x="422" y="1223"/>
                  <a:pt x="655" y="1489"/>
                  <a:pt x="960" y="1637"/>
                </a:cubicBezTo>
                <a:cubicBezTo>
                  <a:pt x="1099" y="1705"/>
                  <a:pt x="1286" y="1753"/>
                  <a:pt x="1468" y="1753"/>
                </a:cubicBezTo>
                <a:cubicBezTo>
                  <a:pt x="1628" y="1753"/>
                  <a:pt x="1783" y="1716"/>
                  <a:pt x="1898" y="1622"/>
                </a:cubicBezTo>
                <a:cubicBezTo>
                  <a:pt x="2141" y="1423"/>
                  <a:pt x="2252" y="949"/>
                  <a:pt x="2291" y="652"/>
                </a:cubicBezTo>
                <a:cubicBezTo>
                  <a:pt x="2306" y="528"/>
                  <a:pt x="2311" y="397"/>
                  <a:pt x="2272" y="278"/>
                </a:cubicBezTo>
                <a:cubicBezTo>
                  <a:pt x="2233" y="157"/>
                  <a:pt x="2144" y="48"/>
                  <a:pt x="2022" y="12"/>
                </a:cubicBezTo>
                <a:cubicBezTo>
                  <a:pt x="1995" y="4"/>
                  <a:pt x="1967" y="1"/>
                  <a:pt x="1939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5" name="Google Shape;1195;p27"/>
          <p:cNvSpPr/>
          <p:nvPr/>
        </p:nvSpPr>
        <p:spPr>
          <a:xfrm>
            <a:off x="1086816" y="4644958"/>
            <a:ext cx="250325" cy="208001"/>
          </a:xfrm>
          <a:custGeom>
            <a:avLst/>
            <a:gdLst/>
            <a:ahLst/>
            <a:cxnLst/>
            <a:rect l="l" t="t" r="r" b="b"/>
            <a:pathLst>
              <a:path w="2561" h="2128" extrusionOk="0">
                <a:moveTo>
                  <a:pt x="2042" y="1"/>
                </a:moveTo>
                <a:cubicBezTo>
                  <a:pt x="2031" y="1"/>
                  <a:pt x="2020" y="2"/>
                  <a:pt x="2009" y="3"/>
                </a:cubicBezTo>
                <a:cubicBezTo>
                  <a:pt x="1922" y="18"/>
                  <a:pt x="1853" y="85"/>
                  <a:pt x="1798" y="156"/>
                </a:cubicBezTo>
                <a:cubicBezTo>
                  <a:pt x="1629" y="378"/>
                  <a:pt x="1548" y="655"/>
                  <a:pt x="1571" y="935"/>
                </a:cubicBezTo>
                <a:cubicBezTo>
                  <a:pt x="1405" y="794"/>
                  <a:pt x="1236" y="653"/>
                  <a:pt x="1039" y="557"/>
                </a:cubicBezTo>
                <a:cubicBezTo>
                  <a:pt x="906" y="493"/>
                  <a:pt x="758" y="452"/>
                  <a:pt x="611" y="452"/>
                </a:cubicBezTo>
                <a:cubicBezTo>
                  <a:pt x="542" y="452"/>
                  <a:pt x="473" y="461"/>
                  <a:pt x="406" y="481"/>
                </a:cubicBezTo>
                <a:cubicBezTo>
                  <a:pt x="198" y="543"/>
                  <a:pt x="20" y="731"/>
                  <a:pt x="12" y="948"/>
                </a:cubicBezTo>
                <a:cubicBezTo>
                  <a:pt x="0" y="1209"/>
                  <a:pt x="215" y="1421"/>
                  <a:pt x="431" y="1569"/>
                </a:cubicBezTo>
                <a:cubicBezTo>
                  <a:pt x="704" y="1755"/>
                  <a:pt x="1327" y="2128"/>
                  <a:pt x="1780" y="2128"/>
                </a:cubicBezTo>
                <a:cubicBezTo>
                  <a:pt x="1899" y="2128"/>
                  <a:pt x="2006" y="2102"/>
                  <a:pt x="2092" y="2041"/>
                </a:cubicBezTo>
                <a:cubicBezTo>
                  <a:pt x="2560" y="1711"/>
                  <a:pt x="2537" y="768"/>
                  <a:pt x="2359" y="306"/>
                </a:cubicBezTo>
                <a:cubicBezTo>
                  <a:pt x="2303" y="160"/>
                  <a:pt x="2191" y="1"/>
                  <a:pt x="20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1197;p27">
            <a:extLst>
              <a:ext uri="{FF2B5EF4-FFF2-40B4-BE49-F238E27FC236}">
                <a16:creationId xmlns:a16="http://schemas.microsoft.com/office/drawing/2014/main" id="{1ED28470-E6CA-6F2A-6A99-87AC1B8E8605}"/>
              </a:ext>
            </a:extLst>
          </p:cNvPr>
          <p:cNvSpPr txBox="1"/>
          <p:nvPr/>
        </p:nvSpPr>
        <p:spPr>
          <a:xfrm>
            <a:off x="5116751" y="1944273"/>
            <a:ext cx="3653694" cy="98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44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Easter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D27169-8D12-9230-CEC7-D00FEBEFE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26" y="1245747"/>
            <a:ext cx="4391126" cy="2927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0BFB031-D34A-BC1A-9A2C-8895BD62CF5D}"/>
              </a:ext>
            </a:extLst>
          </p:cNvPr>
          <p:cNvSpPr txBox="1"/>
          <p:nvPr/>
        </p:nvSpPr>
        <p:spPr>
          <a:xfrm>
            <a:off x="6089037" y="2723694"/>
            <a:ext cx="1709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iːstə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(r)/</a:t>
            </a:r>
            <a:endParaRPr lang="en-VN" sz="3200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2" name="easter.mp3">
            <a:hlinkClick r:id="" action="ppaction://media"/>
            <a:extLst>
              <a:ext uri="{FF2B5EF4-FFF2-40B4-BE49-F238E27FC236}">
                <a16:creationId xmlns:a16="http://schemas.microsoft.com/office/drawing/2014/main" id="{BDECC22F-08DB-3ADD-439C-203FD189C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9454" y="2156143"/>
            <a:ext cx="572700" cy="57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3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4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8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27"/>
          <p:cNvSpPr txBox="1">
            <a:spLocks noGrp="1"/>
          </p:cNvSpPr>
          <p:nvPr>
            <p:ph type="title"/>
          </p:nvPr>
        </p:nvSpPr>
        <p:spPr>
          <a:xfrm>
            <a:off x="720000" y="34365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 err="1"/>
              <a:t>Check</a:t>
            </a:r>
            <a:r>
              <a:rPr lang="pt-BR" sz="3600" dirty="0"/>
              <a:t> </a:t>
            </a:r>
            <a:r>
              <a:rPr lang="pt-BR" sz="3600" dirty="0" err="1"/>
              <a:t>your</a:t>
            </a:r>
            <a:r>
              <a:rPr lang="pt-BR" sz="3600" dirty="0"/>
              <a:t> </a:t>
            </a:r>
            <a:r>
              <a:rPr lang="pt-BR" sz="3600" dirty="0" err="1"/>
              <a:t>answer</a:t>
            </a:r>
            <a:endParaRPr sz="3600" dirty="0"/>
          </a:p>
        </p:txBody>
      </p:sp>
      <p:grpSp>
        <p:nvGrpSpPr>
          <p:cNvPr id="1184" name="Google Shape;1184;p27"/>
          <p:cNvGrpSpPr/>
          <p:nvPr/>
        </p:nvGrpSpPr>
        <p:grpSpPr>
          <a:xfrm>
            <a:off x="8019454" y="413548"/>
            <a:ext cx="654195" cy="635660"/>
            <a:chOff x="1860550" y="3536650"/>
            <a:chExt cx="477375" cy="463850"/>
          </a:xfrm>
        </p:grpSpPr>
        <p:sp>
          <p:nvSpPr>
            <p:cNvPr id="1185" name="Google Shape;1185;p27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27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7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7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7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93" name="Google Shape;1193;p27"/>
          <p:cNvSpPr/>
          <p:nvPr/>
        </p:nvSpPr>
        <p:spPr>
          <a:xfrm>
            <a:off x="8105610" y="5038674"/>
            <a:ext cx="139384" cy="47113"/>
          </a:xfrm>
          <a:custGeom>
            <a:avLst/>
            <a:gdLst/>
            <a:ahLst/>
            <a:cxnLst/>
            <a:rect l="l" t="t" r="r" b="b"/>
            <a:pathLst>
              <a:path w="1426" h="482" extrusionOk="0">
                <a:moveTo>
                  <a:pt x="714" y="1"/>
                </a:moveTo>
                <a:cubicBezTo>
                  <a:pt x="321" y="1"/>
                  <a:pt x="1" y="109"/>
                  <a:pt x="1" y="241"/>
                </a:cubicBezTo>
                <a:cubicBezTo>
                  <a:pt x="1" y="374"/>
                  <a:pt x="321" y="482"/>
                  <a:pt x="714" y="482"/>
                </a:cubicBezTo>
                <a:cubicBezTo>
                  <a:pt x="1107" y="482"/>
                  <a:pt x="1426" y="374"/>
                  <a:pt x="1426" y="241"/>
                </a:cubicBezTo>
                <a:cubicBezTo>
                  <a:pt x="1426" y="109"/>
                  <a:pt x="1107" y="1"/>
                  <a:pt x="714" y="1"/>
                </a:cubicBezTo>
                <a:close/>
              </a:path>
            </a:pathLst>
          </a:custGeom>
          <a:solidFill>
            <a:srgbClr val="E3E9ED">
              <a:alpha val="43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4" name="Google Shape;1194;p27"/>
          <p:cNvSpPr/>
          <p:nvPr/>
        </p:nvSpPr>
        <p:spPr>
          <a:xfrm>
            <a:off x="1099029" y="5049468"/>
            <a:ext cx="225889" cy="171347"/>
          </a:xfrm>
          <a:custGeom>
            <a:avLst/>
            <a:gdLst/>
            <a:ahLst/>
            <a:cxnLst/>
            <a:rect l="l" t="t" r="r" b="b"/>
            <a:pathLst>
              <a:path w="2311" h="1753" extrusionOk="0">
                <a:moveTo>
                  <a:pt x="1939" y="1"/>
                </a:moveTo>
                <a:cubicBezTo>
                  <a:pt x="1775" y="1"/>
                  <a:pt x="1619" y="130"/>
                  <a:pt x="1539" y="282"/>
                </a:cubicBezTo>
                <a:cubicBezTo>
                  <a:pt x="1447" y="460"/>
                  <a:pt x="1428" y="664"/>
                  <a:pt x="1371" y="856"/>
                </a:cubicBezTo>
                <a:cubicBezTo>
                  <a:pt x="1255" y="492"/>
                  <a:pt x="979" y="202"/>
                  <a:pt x="620" y="68"/>
                </a:cubicBezTo>
                <a:cubicBezTo>
                  <a:pt x="546" y="42"/>
                  <a:pt x="465" y="22"/>
                  <a:pt x="386" y="22"/>
                </a:cubicBezTo>
                <a:cubicBezTo>
                  <a:pt x="325" y="22"/>
                  <a:pt x="264" y="34"/>
                  <a:pt x="210" y="64"/>
                </a:cubicBezTo>
                <a:cubicBezTo>
                  <a:pt x="64" y="143"/>
                  <a:pt x="0" y="329"/>
                  <a:pt x="23" y="495"/>
                </a:cubicBezTo>
                <a:cubicBezTo>
                  <a:pt x="45" y="660"/>
                  <a:pt x="134" y="807"/>
                  <a:pt x="230" y="945"/>
                </a:cubicBezTo>
                <a:cubicBezTo>
                  <a:pt x="422" y="1223"/>
                  <a:pt x="655" y="1489"/>
                  <a:pt x="960" y="1637"/>
                </a:cubicBezTo>
                <a:cubicBezTo>
                  <a:pt x="1099" y="1705"/>
                  <a:pt x="1286" y="1753"/>
                  <a:pt x="1468" y="1753"/>
                </a:cubicBezTo>
                <a:cubicBezTo>
                  <a:pt x="1628" y="1753"/>
                  <a:pt x="1783" y="1716"/>
                  <a:pt x="1898" y="1622"/>
                </a:cubicBezTo>
                <a:cubicBezTo>
                  <a:pt x="2141" y="1423"/>
                  <a:pt x="2252" y="949"/>
                  <a:pt x="2291" y="652"/>
                </a:cubicBezTo>
                <a:cubicBezTo>
                  <a:pt x="2306" y="528"/>
                  <a:pt x="2311" y="397"/>
                  <a:pt x="2272" y="278"/>
                </a:cubicBezTo>
                <a:cubicBezTo>
                  <a:pt x="2233" y="157"/>
                  <a:pt x="2144" y="48"/>
                  <a:pt x="2022" y="12"/>
                </a:cubicBezTo>
                <a:cubicBezTo>
                  <a:pt x="1995" y="4"/>
                  <a:pt x="1967" y="1"/>
                  <a:pt x="1939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5" name="Google Shape;1195;p27"/>
          <p:cNvSpPr/>
          <p:nvPr/>
        </p:nvSpPr>
        <p:spPr>
          <a:xfrm>
            <a:off x="1086816" y="4644958"/>
            <a:ext cx="250325" cy="208001"/>
          </a:xfrm>
          <a:custGeom>
            <a:avLst/>
            <a:gdLst/>
            <a:ahLst/>
            <a:cxnLst/>
            <a:rect l="l" t="t" r="r" b="b"/>
            <a:pathLst>
              <a:path w="2561" h="2128" extrusionOk="0">
                <a:moveTo>
                  <a:pt x="2042" y="1"/>
                </a:moveTo>
                <a:cubicBezTo>
                  <a:pt x="2031" y="1"/>
                  <a:pt x="2020" y="2"/>
                  <a:pt x="2009" y="3"/>
                </a:cubicBezTo>
                <a:cubicBezTo>
                  <a:pt x="1922" y="18"/>
                  <a:pt x="1853" y="85"/>
                  <a:pt x="1798" y="156"/>
                </a:cubicBezTo>
                <a:cubicBezTo>
                  <a:pt x="1629" y="378"/>
                  <a:pt x="1548" y="655"/>
                  <a:pt x="1571" y="935"/>
                </a:cubicBezTo>
                <a:cubicBezTo>
                  <a:pt x="1405" y="794"/>
                  <a:pt x="1236" y="653"/>
                  <a:pt x="1039" y="557"/>
                </a:cubicBezTo>
                <a:cubicBezTo>
                  <a:pt x="906" y="493"/>
                  <a:pt x="758" y="452"/>
                  <a:pt x="611" y="452"/>
                </a:cubicBezTo>
                <a:cubicBezTo>
                  <a:pt x="542" y="452"/>
                  <a:pt x="473" y="461"/>
                  <a:pt x="406" y="481"/>
                </a:cubicBezTo>
                <a:cubicBezTo>
                  <a:pt x="198" y="543"/>
                  <a:pt x="20" y="731"/>
                  <a:pt x="12" y="948"/>
                </a:cubicBezTo>
                <a:cubicBezTo>
                  <a:pt x="0" y="1209"/>
                  <a:pt x="215" y="1421"/>
                  <a:pt x="431" y="1569"/>
                </a:cubicBezTo>
                <a:cubicBezTo>
                  <a:pt x="704" y="1755"/>
                  <a:pt x="1327" y="2128"/>
                  <a:pt x="1780" y="2128"/>
                </a:cubicBezTo>
                <a:cubicBezTo>
                  <a:pt x="1899" y="2128"/>
                  <a:pt x="2006" y="2102"/>
                  <a:pt x="2092" y="2041"/>
                </a:cubicBezTo>
                <a:cubicBezTo>
                  <a:pt x="2560" y="1711"/>
                  <a:pt x="2537" y="768"/>
                  <a:pt x="2359" y="306"/>
                </a:cubicBezTo>
                <a:cubicBezTo>
                  <a:pt x="2303" y="160"/>
                  <a:pt x="2191" y="1"/>
                  <a:pt x="20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1197;p27">
            <a:extLst>
              <a:ext uri="{FF2B5EF4-FFF2-40B4-BE49-F238E27FC236}">
                <a16:creationId xmlns:a16="http://schemas.microsoft.com/office/drawing/2014/main" id="{1ED28470-E6CA-6F2A-6A99-87AC1B8E8605}"/>
              </a:ext>
            </a:extLst>
          </p:cNvPr>
          <p:cNvSpPr txBox="1"/>
          <p:nvPr/>
        </p:nvSpPr>
        <p:spPr>
          <a:xfrm>
            <a:off x="5116750" y="1582387"/>
            <a:ext cx="3653694" cy="1568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44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Mid-autumn</a:t>
            </a:r>
          </a:p>
          <a:p>
            <a:pPr algn="ctr"/>
            <a:r>
              <a:rPr lang="en-US" sz="44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festival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12B129-546E-31EA-9B9B-C947078B1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46" y="1416179"/>
            <a:ext cx="3932374" cy="2615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DE1B72F-06B1-22EC-BCA4-A945405CC018}"/>
              </a:ext>
            </a:extLst>
          </p:cNvPr>
          <p:cNvSpPr txBox="1"/>
          <p:nvPr/>
        </p:nvSpPr>
        <p:spPr>
          <a:xfrm>
            <a:off x="5009413" y="3219793"/>
            <a:ext cx="3868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cs typeface="Calibri" panose="020F0502020204030204" pitchFamily="34" charset="0"/>
              </a:rPr>
              <a:t>mɪd</a:t>
            </a:r>
            <a:r>
              <a:rPr lang="en-US" sz="3200" dirty="0">
                <a:solidFill>
                  <a:srgbClr val="FF0000"/>
                </a:solidFill>
                <a:cs typeface="Calibri" panose="020F0502020204030204" pitchFamily="34" charset="0"/>
              </a:rPr>
              <a:t>- ˈ</a:t>
            </a:r>
            <a:r>
              <a:rPr lang="en-US" sz="3200" dirty="0" err="1">
                <a:solidFill>
                  <a:srgbClr val="FF0000"/>
                </a:solidFill>
                <a:cs typeface="Calibri" panose="020F0502020204030204" pitchFamily="34" charset="0"/>
              </a:rPr>
              <a:t>ɔːtəm</a:t>
            </a:r>
            <a:r>
              <a:rPr lang="en-US" sz="3200" dirty="0">
                <a:solidFill>
                  <a:srgbClr val="FF0000"/>
                </a:solidFill>
                <a:cs typeface="Calibri" panose="020F0502020204030204" pitchFamily="34" charset="0"/>
              </a:rPr>
              <a:t> ˈ</a:t>
            </a:r>
            <a:r>
              <a:rPr lang="en-US" sz="3200" dirty="0" err="1">
                <a:solidFill>
                  <a:srgbClr val="FF0000"/>
                </a:solidFill>
                <a:cs typeface="Calibri" panose="020F0502020204030204" pitchFamily="34" charset="0"/>
              </a:rPr>
              <a:t>festɪvl</a:t>
            </a:r>
            <a:r>
              <a:rPr lang="en-US" sz="3200" dirty="0">
                <a:solidFill>
                  <a:srgbClr val="FF0000"/>
                </a:solidFill>
                <a:cs typeface="Calibri" panose="020F0502020204030204" pitchFamily="34" charset="0"/>
              </a:rPr>
              <a:t>/</a:t>
            </a:r>
            <a:endParaRPr lang="en-VN" sz="3200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pic>
        <p:nvPicPr>
          <p:cNvPr id="5" name="mp3-output-ttsfree(dot)com" descr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7AB8FF37-FDAF-18F7-4A50-1F95AD687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1938" y="22833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45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8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27"/>
          <p:cNvSpPr txBox="1">
            <a:spLocks noGrp="1"/>
          </p:cNvSpPr>
          <p:nvPr>
            <p:ph type="title"/>
          </p:nvPr>
        </p:nvSpPr>
        <p:spPr>
          <a:xfrm>
            <a:off x="720000" y="34365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 err="1"/>
              <a:t>Check</a:t>
            </a:r>
            <a:r>
              <a:rPr lang="pt-BR" sz="3600" dirty="0"/>
              <a:t> </a:t>
            </a:r>
            <a:r>
              <a:rPr lang="pt-BR" sz="3600" dirty="0" err="1"/>
              <a:t>your</a:t>
            </a:r>
            <a:r>
              <a:rPr lang="pt-BR" sz="3600" dirty="0"/>
              <a:t> </a:t>
            </a:r>
            <a:r>
              <a:rPr lang="pt-BR" sz="3600" dirty="0" err="1"/>
              <a:t>answer</a:t>
            </a:r>
            <a:endParaRPr sz="3600" dirty="0"/>
          </a:p>
        </p:txBody>
      </p:sp>
      <p:grpSp>
        <p:nvGrpSpPr>
          <p:cNvPr id="1184" name="Google Shape;1184;p27"/>
          <p:cNvGrpSpPr/>
          <p:nvPr/>
        </p:nvGrpSpPr>
        <p:grpSpPr>
          <a:xfrm>
            <a:off x="8019454" y="413548"/>
            <a:ext cx="654195" cy="635660"/>
            <a:chOff x="1860550" y="3536650"/>
            <a:chExt cx="477375" cy="463850"/>
          </a:xfrm>
        </p:grpSpPr>
        <p:sp>
          <p:nvSpPr>
            <p:cNvPr id="1185" name="Google Shape;1185;p27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27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7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7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7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93" name="Google Shape;1193;p27"/>
          <p:cNvSpPr/>
          <p:nvPr/>
        </p:nvSpPr>
        <p:spPr>
          <a:xfrm>
            <a:off x="8105610" y="5038674"/>
            <a:ext cx="139384" cy="47113"/>
          </a:xfrm>
          <a:custGeom>
            <a:avLst/>
            <a:gdLst/>
            <a:ahLst/>
            <a:cxnLst/>
            <a:rect l="l" t="t" r="r" b="b"/>
            <a:pathLst>
              <a:path w="1426" h="482" extrusionOk="0">
                <a:moveTo>
                  <a:pt x="714" y="1"/>
                </a:moveTo>
                <a:cubicBezTo>
                  <a:pt x="321" y="1"/>
                  <a:pt x="1" y="109"/>
                  <a:pt x="1" y="241"/>
                </a:cubicBezTo>
                <a:cubicBezTo>
                  <a:pt x="1" y="374"/>
                  <a:pt x="321" y="482"/>
                  <a:pt x="714" y="482"/>
                </a:cubicBezTo>
                <a:cubicBezTo>
                  <a:pt x="1107" y="482"/>
                  <a:pt x="1426" y="374"/>
                  <a:pt x="1426" y="241"/>
                </a:cubicBezTo>
                <a:cubicBezTo>
                  <a:pt x="1426" y="109"/>
                  <a:pt x="1107" y="1"/>
                  <a:pt x="714" y="1"/>
                </a:cubicBezTo>
                <a:close/>
              </a:path>
            </a:pathLst>
          </a:custGeom>
          <a:solidFill>
            <a:srgbClr val="E3E9ED">
              <a:alpha val="43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4" name="Google Shape;1194;p27"/>
          <p:cNvSpPr/>
          <p:nvPr/>
        </p:nvSpPr>
        <p:spPr>
          <a:xfrm>
            <a:off x="1099029" y="5049468"/>
            <a:ext cx="225889" cy="171347"/>
          </a:xfrm>
          <a:custGeom>
            <a:avLst/>
            <a:gdLst/>
            <a:ahLst/>
            <a:cxnLst/>
            <a:rect l="l" t="t" r="r" b="b"/>
            <a:pathLst>
              <a:path w="2311" h="1753" extrusionOk="0">
                <a:moveTo>
                  <a:pt x="1939" y="1"/>
                </a:moveTo>
                <a:cubicBezTo>
                  <a:pt x="1775" y="1"/>
                  <a:pt x="1619" y="130"/>
                  <a:pt x="1539" y="282"/>
                </a:cubicBezTo>
                <a:cubicBezTo>
                  <a:pt x="1447" y="460"/>
                  <a:pt x="1428" y="664"/>
                  <a:pt x="1371" y="856"/>
                </a:cubicBezTo>
                <a:cubicBezTo>
                  <a:pt x="1255" y="492"/>
                  <a:pt x="979" y="202"/>
                  <a:pt x="620" y="68"/>
                </a:cubicBezTo>
                <a:cubicBezTo>
                  <a:pt x="546" y="42"/>
                  <a:pt x="465" y="22"/>
                  <a:pt x="386" y="22"/>
                </a:cubicBezTo>
                <a:cubicBezTo>
                  <a:pt x="325" y="22"/>
                  <a:pt x="264" y="34"/>
                  <a:pt x="210" y="64"/>
                </a:cubicBezTo>
                <a:cubicBezTo>
                  <a:pt x="64" y="143"/>
                  <a:pt x="0" y="329"/>
                  <a:pt x="23" y="495"/>
                </a:cubicBezTo>
                <a:cubicBezTo>
                  <a:pt x="45" y="660"/>
                  <a:pt x="134" y="807"/>
                  <a:pt x="230" y="945"/>
                </a:cubicBezTo>
                <a:cubicBezTo>
                  <a:pt x="422" y="1223"/>
                  <a:pt x="655" y="1489"/>
                  <a:pt x="960" y="1637"/>
                </a:cubicBezTo>
                <a:cubicBezTo>
                  <a:pt x="1099" y="1705"/>
                  <a:pt x="1286" y="1753"/>
                  <a:pt x="1468" y="1753"/>
                </a:cubicBezTo>
                <a:cubicBezTo>
                  <a:pt x="1628" y="1753"/>
                  <a:pt x="1783" y="1716"/>
                  <a:pt x="1898" y="1622"/>
                </a:cubicBezTo>
                <a:cubicBezTo>
                  <a:pt x="2141" y="1423"/>
                  <a:pt x="2252" y="949"/>
                  <a:pt x="2291" y="652"/>
                </a:cubicBezTo>
                <a:cubicBezTo>
                  <a:pt x="2306" y="528"/>
                  <a:pt x="2311" y="397"/>
                  <a:pt x="2272" y="278"/>
                </a:cubicBezTo>
                <a:cubicBezTo>
                  <a:pt x="2233" y="157"/>
                  <a:pt x="2144" y="48"/>
                  <a:pt x="2022" y="12"/>
                </a:cubicBezTo>
                <a:cubicBezTo>
                  <a:pt x="1995" y="4"/>
                  <a:pt x="1967" y="1"/>
                  <a:pt x="1939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5" name="Google Shape;1195;p27"/>
          <p:cNvSpPr/>
          <p:nvPr/>
        </p:nvSpPr>
        <p:spPr>
          <a:xfrm>
            <a:off x="1086816" y="4644958"/>
            <a:ext cx="250325" cy="208001"/>
          </a:xfrm>
          <a:custGeom>
            <a:avLst/>
            <a:gdLst/>
            <a:ahLst/>
            <a:cxnLst/>
            <a:rect l="l" t="t" r="r" b="b"/>
            <a:pathLst>
              <a:path w="2561" h="2128" extrusionOk="0">
                <a:moveTo>
                  <a:pt x="2042" y="1"/>
                </a:moveTo>
                <a:cubicBezTo>
                  <a:pt x="2031" y="1"/>
                  <a:pt x="2020" y="2"/>
                  <a:pt x="2009" y="3"/>
                </a:cubicBezTo>
                <a:cubicBezTo>
                  <a:pt x="1922" y="18"/>
                  <a:pt x="1853" y="85"/>
                  <a:pt x="1798" y="156"/>
                </a:cubicBezTo>
                <a:cubicBezTo>
                  <a:pt x="1629" y="378"/>
                  <a:pt x="1548" y="655"/>
                  <a:pt x="1571" y="935"/>
                </a:cubicBezTo>
                <a:cubicBezTo>
                  <a:pt x="1405" y="794"/>
                  <a:pt x="1236" y="653"/>
                  <a:pt x="1039" y="557"/>
                </a:cubicBezTo>
                <a:cubicBezTo>
                  <a:pt x="906" y="493"/>
                  <a:pt x="758" y="452"/>
                  <a:pt x="611" y="452"/>
                </a:cubicBezTo>
                <a:cubicBezTo>
                  <a:pt x="542" y="452"/>
                  <a:pt x="473" y="461"/>
                  <a:pt x="406" y="481"/>
                </a:cubicBezTo>
                <a:cubicBezTo>
                  <a:pt x="198" y="543"/>
                  <a:pt x="20" y="731"/>
                  <a:pt x="12" y="948"/>
                </a:cubicBezTo>
                <a:cubicBezTo>
                  <a:pt x="0" y="1209"/>
                  <a:pt x="215" y="1421"/>
                  <a:pt x="431" y="1569"/>
                </a:cubicBezTo>
                <a:cubicBezTo>
                  <a:pt x="704" y="1755"/>
                  <a:pt x="1327" y="2128"/>
                  <a:pt x="1780" y="2128"/>
                </a:cubicBezTo>
                <a:cubicBezTo>
                  <a:pt x="1899" y="2128"/>
                  <a:pt x="2006" y="2102"/>
                  <a:pt x="2092" y="2041"/>
                </a:cubicBezTo>
                <a:cubicBezTo>
                  <a:pt x="2560" y="1711"/>
                  <a:pt x="2537" y="768"/>
                  <a:pt x="2359" y="306"/>
                </a:cubicBezTo>
                <a:cubicBezTo>
                  <a:pt x="2303" y="160"/>
                  <a:pt x="2191" y="1"/>
                  <a:pt x="20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2A2A901-EDA5-9503-2DCD-6BB6D08C771C}"/>
              </a:ext>
            </a:extLst>
          </p:cNvPr>
          <p:cNvSpPr txBox="1"/>
          <p:nvPr/>
        </p:nvSpPr>
        <p:spPr>
          <a:xfrm>
            <a:off x="5882791" y="2860809"/>
            <a:ext cx="1790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/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ˈ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krɪsməs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+mj-lt"/>
                <a:cs typeface="Calibri" panose="020F0502020204030204" pitchFamily="34" charset="0"/>
              </a:rPr>
              <a:t>/</a:t>
            </a:r>
            <a:endParaRPr lang="en-VN" sz="2800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38" name="christmas.mp3">
            <a:hlinkClick r:id="" action="ppaction://media"/>
            <a:extLst>
              <a:ext uri="{FF2B5EF4-FFF2-40B4-BE49-F238E27FC236}">
                <a16:creationId xmlns:a16="http://schemas.microsoft.com/office/drawing/2014/main" id="{2EF7F1C5-2ABF-1CA3-DC92-10AA7EFC1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7236" y="2290548"/>
            <a:ext cx="595677" cy="595677"/>
          </a:xfrm>
          <a:prstGeom prst="rect">
            <a:avLst/>
          </a:prstGeom>
        </p:spPr>
      </p:pic>
      <p:sp>
        <p:nvSpPr>
          <p:cNvPr id="48" name="Google Shape;1197;p27">
            <a:extLst>
              <a:ext uri="{FF2B5EF4-FFF2-40B4-BE49-F238E27FC236}">
                <a16:creationId xmlns:a16="http://schemas.microsoft.com/office/drawing/2014/main" id="{1ED28470-E6CA-6F2A-6A99-87AC1B8E8605}"/>
              </a:ext>
            </a:extLst>
          </p:cNvPr>
          <p:cNvSpPr txBox="1"/>
          <p:nvPr/>
        </p:nvSpPr>
        <p:spPr>
          <a:xfrm>
            <a:off x="4951381" y="2078678"/>
            <a:ext cx="3653694" cy="98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44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Christmas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46859E-FEBD-5D10-F76E-579DD780F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97" y="1112863"/>
            <a:ext cx="4669063" cy="3147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292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7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27"/>
          <p:cNvSpPr txBox="1">
            <a:spLocks noGrp="1"/>
          </p:cNvSpPr>
          <p:nvPr>
            <p:ph type="title"/>
          </p:nvPr>
        </p:nvSpPr>
        <p:spPr>
          <a:xfrm>
            <a:off x="720000" y="34365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 err="1"/>
              <a:t>Check</a:t>
            </a:r>
            <a:r>
              <a:rPr lang="pt-BR" sz="3600" dirty="0"/>
              <a:t> </a:t>
            </a:r>
            <a:r>
              <a:rPr lang="pt-BR" sz="3600" dirty="0" err="1"/>
              <a:t>your</a:t>
            </a:r>
            <a:r>
              <a:rPr lang="pt-BR" sz="3600" dirty="0"/>
              <a:t> </a:t>
            </a:r>
            <a:r>
              <a:rPr lang="pt-BR" sz="3600" dirty="0" err="1"/>
              <a:t>answer</a:t>
            </a:r>
            <a:endParaRPr sz="3600" dirty="0"/>
          </a:p>
        </p:txBody>
      </p:sp>
      <p:grpSp>
        <p:nvGrpSpPr>
          <p:cNvPr id="1184" name="Google Shape;1184;p27"/>
          <p:cNvGrpSpPr/>
          <p:nvPr/>
        </p:nvGrpSpPr>
        <p:grpSpPr>
          <a:xfrm>
            <a:off x="8019454" y="413548"/>
            <a:ext cx="654195" cy="635660"/>
            <a:chOff x="1860550" y="3536650"/>
            <a:chExt cx="477375" cy="463850"/>
          </a:xfrm>
        </p:grpSpPr>
        <p:sp>
          <p:nvSpPr>
            <p:cNvPr id="1185" name="Google Shape;1185;p27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27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7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7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7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93" name="Google Shape;1193;p27"/>
          <p:cNvSpPr/>
          <p:nvPr/>
        </p:nvSpPr>
        <p:spPr>
          <a:xfrm>
            <a:off x="8105610" y="5038674"/>
            <a:ext cx="139384" cy="47113"/>
          </a:xfrm>
          <a:custGeom>
            <a:avLst/>
            <a:gdLst/>
            <a:ahLst/>
            <a:cxnLst/>
            <a:rect l="l" t="t" r="r" b="b"/>
            <a:pathLst>
              <a:path w="1426" h="482" extrusionOk="0">
                <a:moveTo>
                  <a:pt x="714" y="1"/>
                </a:moveTo>
                <a:cubicBezTo>
                  <a:pt x="321" y="1"/>
                  <a:pt x="1" y="109"/>
                  <a:pt x="1" y="241"/>
                </a:cubicBezTo>
                <a:cubicBezTo>
                  <a:pt x="1" y="374"/>
                  <a:pt x="321" y="482"/>
                  <a:pt x="714" y="482"/>
                </a:cubicBezTo>
                <a:cubicBezTo>
                  <a:pt x="1107" y="482"/>
                  <a:pt x="1426" y="374"/>
                  <a:pt x="1426" y="241"/>
                </a:cubicBezTo>
                <a:cubicBezTo>
                  <a:pt x="1426" y="109"/>
                  <a:pt x="1107" y="1"/>
                  <a:pt x="714" y="1"/>
                </a:cubicBezTo>
                <a:close/>
              </a:path>
            </a:pathLst>
          </a:custGeom>
          <a:solidFill>
            <a:srgbClr val="E3E9ED">
              <a:alpha val="43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4" name="Google Shape;1194;p27"/>
          <p:cNvSpPr/>
          <p:nvPr/>
        </p:nvSpPr>
        <p:spPr>
          <a:xfrm>
            <a:off x="1099029" y="5049468"/>
            <a:ext cx="225889" cy="171347"/>
          </a:xfrm>
          <a:custGeom>
            <a:avLst/>
            <a:gdLst/>
            <a:ahLst/>
            <a:cxnLst/>
            <a:rect l="l" t="t" r="r" b="b"/>
            <a:pathLst>
              <a:path w="2311" h="1753" extrusionOk="0">
                <a:moveTo>
                  <a:pt x="1939" y="1"/>
                </a:moveTo>
                <a:cubicBezTo>
                  <a:pt x="1775" y="1"/>
                  <a:pt x="1619" y="130"/>
                  <a:pt x="1539" y="282"/>
                </a:cubicBezTo>
                <a:cubicBezTo>
                  <a:pt x="1447" y="460"/>
                  <a:pt x="1428" y="664"/>
                  <a:pt x="1371" y="856"/>
                </a:cubicBezTo>
                <a:cubicBezTo>
                  <a:pt x="1255" y="492"/>
                  <a:pt x="979" y="202"/>
                  <a:pt x="620" y="68"/>
                </a:cubicBezTo>
                <a:cubicBezTo>
                  <a:pt x="546" y="42"/>
                  <a:pt x="465" y="22"/>
                  <a:pt x="386" y="22"/>
                </a:cubicBezTo>
                <a:cubicBezTo>
                  <a:pt x="325" y="22"/>
                  <a:pt x="264" y="34"/>
                  <a:pt x="210" y="64"/>
                </a:cubicBezTo>
                <a:cubicBezTo>
                  <a:pt x="64" y="143"/>
                  <a:pt x="0" y="329"/>
                  <a:pt x="23" y="495"/>
                </a:cubicBezTo>
                <a:cubicBezTo>
                  <a:pt x="45" y="660"/>
                  <a:pt x="134" y="807"/>
                  <a:pt x="230" y="945"/>
                </a:cubicBezTo>
                <a:cubicBezTo>
                  <a:pt x="422" y="1223"/>
                  <a:pt x="655" y="1489"/>
                  <a:pt x="960" y="1637"/>
                </a:cubicBezTo>
                <a:cubicBezTo>
                  <a:pt x="1099" y="1705"/>
                  <a:pt x="1286" y="1753"/>
                  <a:pt x="1468" y="1753"/>
                </a:cubicBezTo>
                <a:cubicBezTo>
                  <a:pt x="1628" y="1753"/>
                  <a:pt x="1783" y="1716"/>
                  <a:pt x="1898" y="1622"/>
                </a:cubicBezTo>
                <a:cubicBezTo>
                  <a:pt x="2141" y="1423"/>
                  <a:pt x="2252" y="949"/>
                  <a:pt x="2291" y="652"/>
                </a:cubicBezTo>
                <a:cubicBezTo>
                  <a:pt x="2306" y="528"/>
                  <a:pt x="2311" y="397"/>
                  <a:pt x="2272" y="278"/>
                </a:cubicBezTo>
                <a:cubicBezTo>
                  <a:pt x="2233" y="157"/>
                  <a:pt x="2144" y="48"/>
                  <a:pt x="2022" y="12"/>
                </a:cubicBezTo>
                <a:cubicBezTo>
                  <a:pt x="1995" y="4"/>
                  <a:pt x="1967" y="1"/>
                  <a:pt x="1939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5" name="Google Shape;1195;p27"/>
          <p:cNvSpPr/>
          <p:nvPr/>
        </p:nvSpPr>
        <p:spPr>
          <a:xfrm>
            <a:off x="1086816" y="4644958"/>
            <a:ext cx="250325" cy="208001"/>
          </a:xfrm>
          <a:custGeom>
            <a:avLst/>
            <a:gdLst/>
            <a:ahLst/>
            <a:cxnLst/>
            <a:rect l="l" t="t" r="r" b="b"/>
            <a:pathLst>
              <a:path w="2561" h="2128" extrusionOk="0">
                <a:moveTo>
                  <a:pt x="2042" y="1"/>
                </a:moveTo>
                <a:cubicBezTo>
                  <a:pt x="2031" y="1"/>
                  <a:pt x="2020" y="2"/>
                  <a:pt x="2009" y="3"/>
                </a:cubicBezTo>
                <a:cubicBezTo>
                  <a:pt x="1922" y="18"/>
                  <a:pt x="1853" y="85"/>
                  <a:pt x="1798" y="156"/>
                </a:cubicBezTo>
                <a:cubicBezTo>
                  <a:pt x="1629" y="378"/>
                  <a:pt x="1548" y="655"/>
                  <a:pt x="1571" y="935"/>
                </a:cubicBezTo>
                <a:cubicBezTo>
                  <a:pt x="1405" y="794"/>
                  <a:pt x="1236" y="653"/>
                  <a:pt x="1039" y="557"/>
                </a:cubicBezTo>
                <a:cubicBezTo>
                  <a:pt x="906" y="493"/>
                  <a:pt x="758" y="452"/>
                  <a:pt x="611" y="452"/>
                </a:cubicBezTo>
                <a:cubicBezTo>
                  <a:pt x="542" y="452"/>
                  <a:pt x="473" y="461"/>
                  <a:pt x="406" y="481"/>
                </a:cubicBezTo>
                <a:cubicBezTo>
                  <a:pt x="198" y="543"/>
                  <a:pt x="20" y="731"/>
                  <a:pt x="12" y="948"/>
                </a:cubicBezTo>
                <a:cubicBezTo>
                  <a:pt x="0" y="1209"/>
                  <a:pt x="215" y="1421"/>
                  <a:pt x="431" y="1569"/>
                </a:cubicBezTo>
                <a:cubicBezTo>
                  <a:pt x="704" y="1755"/>
                  <a:pt x="1327" y="2128"/>
                  <a:pt x="1780" y="2128"/>
                </a:cubicBezTo>
                <a:cubicBezTo>
                  <a:pt x="1899" y="2128"/>
                  <a:pt x="2006" y="2102"/>
                  <a:pt x="2092" y="2041"/>
                </a:cubicBezTo>
                <a:cubicBezTo>
                  <a:pt x="2560" y="1711"/>
                  <a:pt x="2537" y="768"/>
                  <a:pt x="2359" y="306"/>
                </a:cubicBezTo>
                <a:cubicBezTo>
                  <a:pt x="2303" y="160"/>
                  <a:pt x="2191" y="1"/>
                  <a:pt x="20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1197;p27">
            <a:extLst>
              <a:ext uri="{FF2B5EF4-FFF2-40B4-BE49-F238E27FC236}">
                <a16:creationId xmlns:a16="http://schemas.microsoft.com/office/drawing/2014/main" id="{1ED28470-E6CA-6F2A-6A99-87AC1B8E8605}"/>
              </a:ext>
            </a:extLst>
          </p:cNvPr>
          <p:cNvSpPr txBox="1"/>
          <p:nvPr/>
        </p:nvSpPr>
        <p:spPr>
          <a:xfrm>
            <a:off x="5116749" y="1754108"/>
            <a:ext cx="3653694" cy="8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44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Thanksgiving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2C38D-4B49-90EE-A871-329898258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68" y="1261857"/>
            <a:ext cx="4039691" cy="3037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4E78A91-D1D1-7C9A-8A49-8AC2448B3CBD}"/>
              </a:ext>
            </a:extLst>
          </p:cNvPr>
          <p:cNvSpPr txBox="1"/>
          <p:nvPr/>
        </p:nvSpPr>
        <p:spPr>
          <a:xfrm>
            <a:off x="5734922" y="3263507"/>
            <a:ext cx="2539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solidFill>
                  <a:srgbClr val="FF0000"/>
                </a:solidFill>
                <a:cs typeface="Calibri" panose="020F0502020204030204" pitchFamily="34" charset="0"/>
              </a:rPr>
              <a:t>/ˌθ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æŋksˈɡɪvɪŋ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/</a:t>
            </a:r>
            <a:endParaRPr lang="en-VN" sz="2800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pic>
        <p:nvPicPr>
          <p:cNvPr id="23" name="thanksgiving.mp3">
            <a:hlinkClick r:id="" action="ppaction://media"/>
            <a:extLst>
              <a:ext uri="{FF2B5EF4-FFF2-40B4-BE49-F238E27FC236}">
                <a16:creationId xmlns:a16="http://schemas.microsoft.com/office/drawing/2014/main" id="{B1130689-1C9D-7F4A-ACBE-B7EF266B1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99423" y="2616166"/>
            <a:ext cx="572700" cy="57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33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1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8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27"/>
          <p:cNvSpPr txBox="1">
            <a:spLocks noGrp="1"/>
          </p:cNvSpPr>
          <p:nvPr>
            <p:ph type="title"/>
          </p:nvPr>
        </p:nvSpPr>
        <p:spPr>
          <a:xfrm>
            <a:off x="720000" y="34365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 err="1"/>
              <a:t>Check</a:t>
            </a:r>
            <a:r>
              <a:rPr lang="pt-BR" sz="3600" dirty="0"/>
              <a:t> </a:t>
            </a:r>
            <a:r>
              <a:rPr lang="pt-BR" sz="3600" dirty="0" err="1"/>
              <a:t>your</a:t>
            </a:r>
            <a:r>
              <a:rPr lang="pt-BR" sz="3600" dirty="0"/>
              <a:t> </a:t>
            </a:r>
            <a:r>
              <a:rPr lang="pt-BR" sz="3600" dirty="0" err="1"/>
              <a:t>answer</a:t>
            </a:r>
            <a:endParaRPr sz="3600" dirty="0"/>
          </a:p>
        </p:txBody>
      </p:sp>
      <p:grpSp>
        <p:nvGrpSpPr>
          <p:cNvPr id="1184" name="Google Shape;1184;p27"/>
          <p:cNvGrpSpPr/>
          <p:nvPr/>
        </p:nvGrpSpPr>
        <p:grpSpPr>
          <a:xfrm>
            <a:off x="8019454" y="413548"/>
            <a:ext cx="654195" cy="635660"/>
            <a:chOff x="1860550" y="3536650"/>
            <a:chExt cx="477375" cy="463850"/>
          </a:xfrm>
        </p:grpSpPr>
        <p:sp>
          <p:nvSpPr>
            <p:cNvPr id="1185" name="Google Shape;1185;p27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27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7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7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7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93" name="Google Shape;1193;p27"/>
          <p:cNvSpPr/>
          <p:nvPr/>
        </p:nvSpPr>
        <p:spPr>
          <a:xfrm>
            <a:off x="8105610" y="5038674"/>
            <a:ext cx="139384" cy="47113"/>
          </a:xfrm>
          <a:custGeom>
            <a:avLst/>
            <a:gdLst/>
            <a:ahLst/>
            <a:cxnLst/>
            <a:rect l="l" t="t" r="r" b="b"/>
            <a:pathLst>
              <a:path w="1426" h="482" extrusionOk="0">
                <a:moveTo>
                  <a:pt x="714" y="1"/>
                </a:moveTo>
                <a:cubicBezTo>
                  <a:pt x="321" y="1"/>
                  <a:pt x="1" y="109"/>
                  <a:pt x="1" y="241"/>
                </a:cubicBezTo>
                <a:cubicBezTo>
                  <a:pt x="1" y="374"/>
                  <a:pt x="321" y="482"/>
                  <a:pt x="714" y="482"/>
                </a:cubicBezTo>
                <a:cubicBezTo>
                  <a:pt x="1107" y="482"/>
                  <a:pt x="1426" y="374"/>
                  <a:pt x="1426" y="241"/>
                </a:cubicBezTo>
                <a:cubicBezTo>
                  <a:pt x="1426" y="109"/>
                  <a:pt x="1107" y="1"/>
                  <a:pt x="714" y="1"/>
                </a:cubicBezTo>
                <a:close/>
              </a:path>
            </a:pathLst>
          </a:custGeom>
          <a:solidFill>
            <a:srgbClr val="E3E9ED">
              <a:alpha val="43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4" name="Google Shape;1194;p27"/>
          <p:cNvSpPr/>
          <p:nvPr/>
        </p:nvSpPr>
        <p:spPr>
          <a:xfrm>
            <a:off x="1099029" y="5049468"/>
            <a:ext cx="225889" cy="171347"/>
          </a:xfrm>
          <a:custGeom>
            <a:avLst/>
            <a:gdLst/>
            <a:ahLst/>
            <a:cxnLst/>
            <a:rect l="l" t="t" r="r" b="b"/>
            <a:pathLst>
              <a:path w="2311" h="1753" extrusionOk="0">
                <a:moveTo>
                  <a:pt x="1939" y="1"/>
                </a:moveTo>
                <a:cubicBezTo>
                  <a:pt x="1775" y="1"/>
                  <a:pt x="1619" y="130"/>
                  <a:pt x="1539" y="282"/>
                </a:cubicBezTo>
                <a:cubicBezTo>
                  <a:pt x="1447" y="460"/>
                  <a:pt x="1428" y="664"/>
                  <a:pt x="1371" y="856"/>
                </a:cubicBezTo>
                <a:cubicBezTo>
                  <a:pt x="1255" y="492"/>
                  <a:pt x="979" y="202"/>
                  <a:pt x="620" y="68"/>
                </a:cubicBezTo>
                <a:cubicBezTo>
                  <a:pt x="546" y="42"/>
                  <a:pt x="465" y="22"/>
                  <a:pt x="386" y="22"/>
                </a:cubicBezTo>
                <a:cubicBezTo>
                  <a:pt x="325" y="22"/>
                  <a:pt x="264" y="34"/>
                  <a:pt x="210" y="64"/>
                </a:cubicBezTo>
                <a:cubicBezTo>
                  <a:pt x="64" y="143"/>
                  <a:pt x="0" y="329"/>
                  <a:pt x="23" y="495"/>
                </a:cubicBezTo>
                <a:cubicBezTo>
                  <a:pt x="45" y="660"/>
                  <a:pt x="134" y="807"/>
                  <a:pt x="230" y="945"/>
                </a:cubicBezTo>
                <a:cubicBezTo>
                  <a:pt x="422" y="1223"/>
                  <a:pt x="655" y="1489"/>
                  <a:pt x="960" y="1637"/>
                </a:cubicBezTo>
                <a:cubicBezTo>
                  <a:pt x="1099" y="1705"/>
                  <a:pt x="1286" y="1753"/>
                  <a:pt x="1468" y="1753"/>
                </a:cubicBezTo>
                <a:cubicBezTo>
                  <a:pt x="1628" y="1753"/>
                  <a:pt x="1783" y="1716"/>
                  <a:pt x="1898" y="1622"/>
                </a:cubicBezTo>
                <a:cubicBezTo>
                  <a:pt x="2141" y="1423"/>
                  <a:pt x="2252" y="949"/>
                  <a:pt x="2291" y="652"/>
                </a:cubicBezTo>
                <a:cubicBezTo>
                  <a:pt x="2306" y="528"/>
                  <a:pt x="2311" y="397"/>
                  <a:pt x="2272" y="278"/>
                </a:cubicBezTo>
                <a:cubicBezTo>
                  <a:pt x="2233" y="157"/>
                  <a:pt x="2144" y="48"/>
                  <a:pt x="2022" y="12"/>
                </a:cubicBezTo>
                <a:cubicBezTo>
                  <a:pt x="1995" y="4"/>
                  <a:pt x="1967" y="1"/>
                  <a:pt x="1939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5" name="Google Shape;1195;p27"/>
          <p:cNvSpPr/>
          <p:nvPr/>
        </p:nvSpPr>
        <p:spPr>
          <a:xfrm>
            <a:off x="1086816" y="4644958"/>
            <a:ext cx="250325" cy="208001"/>
          </a:xfrm>
          <a:custGeom>
            <a:avLst/>
            <a:gdLst/>
            <a:ahLst/>
            <a:cxnLst/>
            <a:rect l="l" t="t" r="r" b="b"/>
            <a:pathLst>
              <a:path w="2561" h="2128" extrusionOk="0">
                <a:moveTo>
                  <a:pt x="2042" y="1"/>
                </a:moveTo>
                <a:cubicBezTo>
                  <a:pt x="2031" y="1"/>
                  <a:pt x="2020" y="2"/>
                  <a:pt x="2009" y="3"/>
                </a:cubicBezTo>
                <a:cubicBezTo>
                  <a:pt x="1922" y="18"/>
                  <a:pt x="1853" y="85"/>
                  <a:pt x="1798" y="156"/>
                </a:cubicBezTo>
                <a:cubicBezTo>
                  <a:pt x="1629" y="378"/>
                  <a:pt x="1548" y="655"/>
                  <a:pt x="1571" y="935"/>
                </a:cubicBezTo>
                <a:cubicBezTo>
                  <a:pt x="1405" y="794"/>
                  <a:pt x="1236" y="653"/>
                  <a:pt x="1039" y="557"/>
                </a:cubicBezTo>
                <a:cubicBezTo>
                  <a:pt x="906" y="493"/>
                  <a:pt x="758" y="452"/>
                  <a:pt x="611" y="452"/>
                </a:cubicBezTo>
                <a:cubicBezTo>
                  <a:pt x="542" y="452"/>
                  <a:pt x="473" y="461"/>
                  <a:pt x="406" y="481"/>
                </a:cubicBezTo>
                <a:cubicBezTo>
                  <a:pt x="198" y="543"/>
                  <a:pt x="20" y="731"/>
                  <a:pt x="12" y="948"/>
                </a:cubicBezTo>
                <a:cubicBezTo>
                  <a:pt x="0" y="1209"/>
                  <a:pt x="215" y="1421"/>
                  <a:pt x="431" y="1569"/>
                </a:cubicBezTo>
                <a:cubicBezTo>
                  <a:pt x="704" y="1755"/>
                  <a:pt x="1327" y="2128"/>
                  <a:pt x="1780" y="2128"/>
                </a:cubicBezTo>
                <a:cubicBezTo>
                  <a:pt x="1899" y="2128"/>
                  <a:pt x="2006" y="2102"/>
                  <a:pt x="2092" y="2041"/>
                </a:cubicBezTo>
                <a:cubicBezTo>
                  <a:pt x="2560" y="1711"/>
                  <a:pt x="2537" y="768"/>
                  <a:pt x="2359" y="306"/>
                </a:cubicBezTo>
                <a:cubicBezTo>
                  <a:pt x="2303" y="160"/>
                  <a:pt x="2191" y="1"/>
                  <a:pt x="20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1197;p27">
            <a:extLst>
              <a:ext uri="{FF2B5EF4-FFF2-40B4-BE49-F238E27FC236}">
                <a16:creationId xmlns:a16="http://schemas.microsoft.com/office/drawing/2014/main" id="{1ED28470-E6CA-6F2A-6A99-87AC1B8E8605}"/>
              </a:ext>
            </a:extLst>
          </p:cNvPr>
          <p:cNvSpPr txBox="1"/>
          <p:nvPr/>
        </p:nvSpPr>
        <p:spPr>
          <a:xfrm>
            <a:off x="5116749" y="1754108"/>
            <a:ext cx="3653694" cy="8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44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Halloween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9AD0C8-1D8F-FDBC-84D1-115F8A5B8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29" y="1408592"/>
            <a:ext cx="4280171" cy="2568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3D9EAAD-A128-133A-307D-8357AACD9DC0}"/>
              </a:ext>
            </a:extLst>
          </p:cNvPr>
          <p:cNvSpPr txBox="1"/>
          <p:nvPr/>
        </p:nvSpPr>
        <p:spPr>
          <a:xfrm>
            <a:off x="6012173" y="3171075"/>
            <a:ext cx="2007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/ˌ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hæləʊˈiːn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/</a:t>
            </a:r>
            <a:endParaRPr lang="en-VN" sz="2800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4" name="halloween.mp3">
            <a:hlinkClick r:id="" action="ppaction://media"/>
            <a:extLst>
              <a:ext uri="{FF2B5EF4-FFF2-40B4-BE49-F238E27FC236}">
                <a16:creationId xmlns:a16="http://schemas.microsoft.com/office/drawing/2014/main" id="{684685DC-0CAB-FFF3-86FE-3E7CE371A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26029" y="2592708"/>
            <a:ext cx="579567" cy="57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6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9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48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27"/>
          <p:cNvSpPr txBox="1">
            <a:spLocks noGrp="1"/>
          </p:cNvSpPr>
          <p:nvPr>
            <p:ph type="title"/>
          </p:nvPr>
        </p:nvSpPr>
        <p:spPr>
          <a:xfrm>
            <a:off x="720000" y="34365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 err="1"/>
              <a:t>Check</a:t>
            </a:r>
            <a:r>
              <a:rPr lang="pt-BR" sz="3600" dirty="0"/>
              <a:t> </a:t>
            </a:r>
            <a:r>
              <a:rPr lang="pt-BR" sz="3600" dirty="0" err="1"/>
              <a:t>your</a:t>
            </a:r>
            <a:r>
              <a:rPr lang="pt-BR" sz="3600" dirty="0"/>
              <a:t> </a:t>
            </a:r>
            <a:r>
              <a:rPr lang="pt-BR" sz="3600" dirty="0" err="1"/>
              <a:t>answer</a:t>
            </a:r>
            <a:endParaRPr sz="3600" dirty="0"/>
          </a:p>
        </p:txBody>
      </p:sp>
      <p:grpSp>
        <p:nvGrpSpPr>
          <p:cNvPr id="1184" name="Google Shape;1184;p27"/>
          <p:cNvGrpSpPr/>
          <p:nvPr/>
        </p:nvGrpSpPr>
        <p:grpSpPr>
          <a:xfrm>
            <a:off x="8019454" y="413548"/>
            <a:ext cx="654195" cy="635660"/>
            <a:chOff x="1860550" y="3536650"/>
            <a:chExt cx="477375" cy="463850"/>
          </a:xfrm>
        </p:grpSpPr>
        <p:sp>
          <p:nvSpPr>
            <p:cNvPr id="1185" name="Google Shape;1185;p27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27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7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7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7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93" name="Google Shape;1193;p27"/>
          <p:cNvSpPr/>
          <p:nvPr/>
        </p:nvSpPr>
        <p:spPr>
          <a:xfrm>
            <a:off x="8105610" y="5038674"/>
            <a:ext cx="139384" cy="47113"/>
          </a:xfrm>
          <a:custGeom>
            <a:avLst/>
            <a:gdLst/>
            <a:ahLst/>
            <a:cxnLst/>
            <a:rect l="l" t="t" r="r" b="b"/>
            <a:pathLst>
              <a:path w="1426" h="482" extrusionOk="0">
                <a:moveTo>
                  <a:pt x="714" y="1"/>
                </a:moveTo>
                <a:cubicBezTo>
                  <a:pt x="321" y="1"/>
                  <a:pt x="1" y="109"/>
                  <a:pt x="1" y="241"/>
                </a:cubicBezTo>
                <a:cubicBezTo>
                  <a:pt x="1" y="374"/>
                  <a:pt x="321" y="482"/>
                  <a:pt x="714" y="482"/>
                </a:cubicBezTo>
                <a:cubicBezTo>
                  <a:pt x="1107" y="482"/>
                  <a:pt x="1426" y="374"/>
                  <a:pt x="1426" y="241"/>
                </a:cubicBezTo>
                <a:cubicBezTo>
                  <a:pt x="1426" y="109"/>
                  <a:pt x="1107" y="1"/>
                  <a:pt x="714" y="1"/>
                </a:cubicBezTo>
                <a:close/>
              </a:path>
            </a:pathLst>
          </a:custGeom>
          <a:solidFill>
            <a:srgbClr val="E3E9ED">
              <a:alpha val="43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4" name="Google Shape;1194;p27"/>
          <p:cNvSpPr/>
          <p:nvPr/>
        </p:nvSpPr>
        <p:spPr>
          <a:xfrm>
            <a:off x="1099029" y="5049468"/>
            <a:ext cx="225889" cy="171347"/>
          </a:xfrm>
          <a:custGeom>
            <a:avLst/>
            <a:gdLst/>
            <a:ahLst/>
            <a:cxnLst/>
            <a:rect l="l" t="t" r="r" b="b"/>
            <a:pathLst>
              <a:path w="2311" h="1753" extrusionOk="0">
                <a:moveTo>
                  <a:pt x="1939" y="1"/>
                </a:moveTo>
                <a:cubicBezTo>
                  <a:pt x="1775" y="1"/>
                  <a:pt x="1619" y="130"/>
                  <a:pt x="1539" y="282"/>
                </a:cubicBezTo>
                <a:cubicBezTo>
                  <a:pt x="1447" y="460"/>
                  <a:pt x="1428" y="664"/>
                  <a:pt x="1371" y="856"/>
                </a:cubicBezTo>
                <a:cubicBezTo>
                  <a:pt x="1255" y="492"/>
                  <a:pt x="979" y="202"/>
                  <a:pt x="620" y="68"/>
                </a:cubicBezTo>
                <a:cubicBezTo>
                  <a:pt x="546" y="42"/>
                  <a:pt x="465" y="22"/>
                  <a:pt x="386" y="22"/>
                </a:cubicBezTo>
                <a:cubicBezTo>
                  <a:pt x="325" y="22"/>
                  <a:pt x="264" y="34"/>
                  <a:pt x="210" y="64"/>
                </a:cubicBezTo>
                <a:cubicBezTo>
                  <a:pt x="64" y="143"/>
                  <a:pt x="0" y="329"/>
                  <a:pt x="23" y="495"/>
                </a:cubicBezTo>
                <a:cubicBezTo>
                  <a:pt x="45" y="660"/>
                  <a:pt x="134" y="807"/>
                  <a:pt x="230" y="945"/>
                </a:cubicBezTo>
                <a:cubicBezTo>
                  <a:pt x="422" y="1223"/>
                  <a:pt x="655" y="1489"/>
                  <a:pt x="960" y="1637"/>
                </a:cubicBezTo>
                <a:cubicBezTo>
                  <a:pt x="1099" y="1705"/>
                  <a:pt x="1286" y="1753"/>
                  <a:pt x="1468" y="1753"/>
                </a:cubicBezTo>
                <a:cubicBezTo>
                  <a:pt x="1628" y="1753"/>
                  <a:pt x="1783" y="1716"/>
                  <a:pt x="1898" y="1622"/>
                </a:cubicBezTo>
                <a:cubicBezTo>
                  <a:pt x="2141" y="1423"/>
                  <a:pt x="2252" y="949"/>
                  <a:pt x="2291" y="652"/>
                </a:cubicBezTo>
                <a:cubicBezTo>
                  <a:pt x="2306" y="528"/>
                  <a:pt x="2311" y="397"/>
                  <a:pt x="2272" y="278"/>
                </a:cubicBezTo>
                <a:cubicBezTo>
                  <a:pt x="2233" y="157"/>
                  <a:pt x="2144" y="48"/>
                  <a:pt x="2022" y="12"/>
                </a:cubicBezTo>
                <a:cubicBezTo>
                  <a:pt x="1995" y="4"/>
                  <a:pt x="1967" y="1"/>
                  <a:pt x="1939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5" name="Google Shape;1195;p27"/>
          <p:cNvSpPr/>
          <p:nvPr/>
        </p:nvSpPr>
        <p:spPr>
          <a:xfrm>
            <a:off x="1086816" y="4644958"/>
            <a:ext cx="250325" cy="208001"/>
          </a:xfrm>
          <a:custGeom>
            <a:avLst/>
            <a:gdLst/>
            <a:ahLst/>
            <a:cxnLst/>
            <a:rect l="l" t="t" r="r" b="b"/>
            <a:pathLst>
              <a:path w="2561" h="2128" extrusionOk="0">
                <a:moveTo>
                  <a:pt x="2042" y="1"/>
                </a:moveTo>
                <a:cubicBezTo>
                  <a:pt x="2031" y="1"/>
                  <a:pt x="2020" y="2"/>
                  <a:pt x="2009" y="3"/>
                </a:cubicBezTo>
                <a:cubicBezTo>
                  <a:pt x="1922" y="18"/>
                  <a:pt x="1853" y="85"/>
                  <a:pt x="1798" y="156"/>
                </a:cubicBezTo>
                <a:cubicBezTo>
                  <a:pt x="1629" y="378"/>
                  <a:pt x="1548" y="655"/>
                  <a:pt x="1571" y="935"/>
                </a:cubicBezTo>
                <a:cubicBezTo>
                  <a:pt x="1405" y="794"/>
                  <a:pt x="1236" y="653"/>
                  <a:pt x="1039" y="557"/>
                </a:cubicBezTo>
                <a:cubicBezTo>
                  <a:pt x="906" y="493"/>
                  <a:pt x="758" y="452"/>
                  <a:pt x="611" y="452"/>
                </a:cubicBezTo>
                <a:cubicBezTo>
                  <a:pt x="542" y="452"/>
                  <a:pt x="473" y="461"/>
                  <a:pt x="406" y="481"/>
                </a:cubicBezTo>
                <a:cubicBezTo>
                  <a:pt x="198" y="543"/>
                  <a:pt x="20" y="731"/>
                  <a:pt x="12" y="948"/>
                </a:cubicBezTo>
                <a:cubicBezTo>
                  <a:pt x="0" y="1209"/>
                  <a:pt x="215" y="1421"/>
                  <a:pt x="431" y="1569"/>
                </a:cubicBezTo>
                <a:cubicBezTo>
                  <a:pt x="704" y="1755"/>
                  <a:pt x="1327" y="2128"/>
                  <a:pt x="1780" y="2128"/>
                </a:cubicBezTo>
                <a:cubicBezTo>
                  <a:pt x="1899" y="2128"/>
                  <a:pt x="2006" y="2102"/>
                  <a:pt x="2092" y="2041"/>
                </a:cubicBezTo>
                <a:cubicBezTo>
                  <a:pt x="2560" y="1711"/>
                  <a:pt x="2537" y="768"/>
                  <a:pt x="2359" y="306"/>
                </a:cubicBezTo>
                <a:cubicBezTo>
                  <a:pt x="2303" y="160"/>
                  <a:pt x="2191" y="1"/>
                  <a:pt x="20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1197;p27">
            <a:extLst>
              <a:ext uri="{FF2B5EF4-FFF2-40B4-BE49-F238E27FC236}">
                <a16:creationId xmlns:a16="http://schemas.microsoft.com/office/drawing/2014/main" id="{1ED28470-E6CA-6F2A-6A99-87AC1B8E8605}"/>
              </a:ext>
            </a:extLst>
          </p:cNvPr>
          <p:cNvSpPr txBox="1"/>
          <p:nvPr/>
        </p:nvSpPr>
        <p:spPr>
          <a:xfrm>
            <a:off x="4697465" y="1062230"/>
            <a:ext cx="3653694" cy="8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44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Cannes film festival</a:t>
            </a:r>
          </a:p>
        </p:txBody>
      </p:sp>
      <p:pic>
        <p:nvPicPr>
          <p:cNvPr id="19" name="Image 4">
            <a:extLst>
              <a:ext uri="{FF2B5EF4-FFF2-40B4-BE49-F238E27FC236}">
                <a16:creationId xmlns:a16="http://schemas.microsoft.com/office/drawing/2014/main" id="{0FA47D65-F98F-1058-CD35-89DF283F4AD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68746" y="1159122"/>
            <a:ext cx="3181551" cy="2659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0FB8E97-3B0C-0FAB-97BE-B645EE5D9CC4}"/>
              </a:ext>
            </a:extLst>
          </p:cNvPr>
          <p:cNvSpPr txBox="1"/>
          <p:nvPr/>
        </p:nvSpPr>
        <p:spPr>
          <a:xfrm>
            <a:off x="4868861" y="3290466"/>
            <a:ext cx="31550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kæns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fɪlm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ˈ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festɪvl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/</a:t>
            </a:r>
            <a:endParaRPr lang="en-VN" sz="2800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pic>
        <p:nvPicPr>
          <p:cNvPr id="2" name="mp3-output-ttsfree(dot)com" descr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894D4856-3E6C-128E-0265-E2501FD1A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40164" y="25135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184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8" grpId="0"/>
      <p:bldP spid="22" grpId="0"/>
    </p:bldLst>
  </p:timing>
</p:sld>
</file>

<file path=ppt/theme/theme1.xml><?xml version="1.0" encoding="utf-8"?>
<a:theme xmlns:a="http://schemas.openxmlformats.org/drawingml/2006/main" name="São João Day Minitheme by Slidesgo">
  <a:themeElements>
    <a:clrScheme name="Simple Light">
      <a:dk1>
        <a:srgbClr val="232357"/>
      </a:dk1>
      <a:lt1>
        <a:srgbClr val="7979D4"/>
      </a:lt1>
      <a:dk2>
        <a:srgbClr val="E6E6FF"/>
      </a:dk2>
      <a:lt2>
        <a:srgbClr val="007D69"/>
      </a:lt2>
      <a:accent1>
        <a:srgbClr val="61AEA2"/>
      </a:accent1>
      <a:accent2>
        <a:srgbClr val="F93775"/>
      </a:accent2>
      <a:accent3>
        <a:srgbClr val="FF7FB0"/>
      </a:accent3>
      <a:accent4>
        <a:srgbClr val="FF8300"/>
      </a:accent4>
      <a:accent5>
        <a:srgbClr val="FFB205"/>
      </a:accent5>
      <a:accent6>
        <a:srgbClr val="FFFFFF"/>
      </a:accent6>
      <a:hlink>
        <a:srgbClr val="2323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ão João Day Minitheme by Slidesgo">
  <a:themeElements>
    <a:clrScheme name="Simple Light">
      <a:dk1>
        <a:srgbClr val="232357"/>
      </a:dk1>
      <a:lt1>
        <a:srgbClr val="7979D4"/>
      </a:lt1>
      <a:dk2>
        <a:srgbClr val="E6E6FF"/>
      </a:dk2>
      <a:lt2>
        <a:srgbClr val="007D69"/>
      </a:lt2>
      <a:accent1>
        <a:srgbClr val="61AEA2"/>
      </a:accent1>
      <a:accent2>
        <a:srgbClr val="F93775"/>
      </a:accent2>
      <a:accent3>
        <a:srgbClr val="FF7FB0"/>
      </a:accent3>
      <a:accent4>
        <a:srgbClr val="FF8300"/>
      </a:accent4>
      <a:accent5>
        <a:srgbClr val="FFB205"/>
      </a:accent5>
      <a:accent6>
        <a:srgbClr val="FFFFFF"/>
      </a:accent6>
      <a:hlink>
        <a:srgbClr val="2323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1190</Words>
  <Application>Microsoft Office PowerPoint</Application>
  <PresentationFormat>On-screen Show (16:9)</PresentationFormat>
  <Paragraphs>267</Paragraphs>
  <Slides>30</Slides>
  <Notes>27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Anaheim</vt:lpstr>
      <vt:lpstr>Century Gothic</vt:lpstr>
      <vt:lpstr>Darker Grotesque SemiBold</vt:lpstr>
      <vt:lpstr>Londrina Solid</vt:lpstr>
      <vt:lpstr>Barlow</vt:lpstr>
      <vt:lpstr>Calibri</vt:lpstr>
      <vt:lpstr>Myriad Pro</vt:lpstr>
      <vt:lpstr>Bebas Neue</vt:lpstr>
      <vt:lpstr>Open Sans</vt:lpstr>
      <vt:lpstr>São João Day Minitheme by Slidesgo</vt:lpstr>
      <vt:lpstr>1_São João Day Minitheme by Slidesgo</vt:lpstr>
      <vt:lpstr>UNIT 9  Festivals around the world</vt:lpstr>
      <vt:lpstr>Objectives</vt:lpstr>
      <vt:lpstr>Vocabulary</vt:lpstr>
      <vt:lpstr>Check your answer</vt:lpstr>
      <vt:lpstr>Check your answer</vt:lpstr>
      <vt:lpstr>Check your answer</vt:lpstr>
      <vt:lpstr>Check your answer</vt:lpstr>
      <vt:lpstr>Check your answer</vt:lpstr>
      <vt:lpstr>Check your answer</vt:lpstr>
      <vt:lpstr>PowerPoint Presentation</vt:lpstr>
      <vt:lpstr>PowerPoint Presentation</vt:lpstr>
      <vt:lpstr>Ex 2 (pg.94) Complete the table below with the phrases from the box. </vt:lpstr>
      <vt:lpstr>Ex 3 (pg.94) Fill in each blank with a word or frase from the box. </vt:lpstr>
      <vt:lpstr>Ex 3 (pg.94) Fill in each blank with a word or frase from the box. </vt:lpstr>
      <vt:lpstr>Ex 3 (pg.94) Fill in each blank with a word or frase from the box. </vt:lpstr>
      <vt:lpstr>Ex 3 (pg.94) Fill in each blank with a word or frase from the box. </vt:lpstr>
      <vt:lpstr>Ex 3 (pg.94) Fill in each blank with a word or frase from the box. </vt:lpstr>
      <vt:lpstr>Ex 3 (pg.94) Fill in each blank with a word or frase from the box. </vt:lpstr>
      <vt:lpstr>Ex 3 (pg.94) Fill in each blank with a word or frase from the box. </vt:lpstr>
      <vt:lpstr>Pronunciation</vt:lpstr>
      <vt:lpstr>PowerPoint Presentation</vt:lpstr>
      <vt:lpstr>PowerPoint Presentation</vt:lpstr>
      <vt:lpstr>Stress in two-syllable words</vt:lpstr>
      <vt:lpstr>Stress in two-syllable words</vt:lpstr>
      <vt:lpstr>PowerPoint Presentation</vt:lpstr>
      <vt:lpstr>RECAP</vt:lpstr>
      <vt:lpstr>Photo flash</vt:lpstr>
      <vt:lpstr>PowerPoint Presentation</vt:lpstr>
      <vt:lpstr>FESTA JUNINA: PACOTE DE ÍCONES</vt:lpstr>
      <vt:lpstr>RECURSOS ALTERNATIVOS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PALAVRAS INCRÍVEIS</dc:title>
  <cp:lastModifiedBy>Administrator</cp:lastModifiedBy>
  <cp:revision>19</cp:revision>
  <dcterms:modified xsi:type="dcterms:W3CDTF">2025-02-20T03:55:39Z</dcterms:modified>
</cp:coreProperties>
</file>