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4" r:id="rId29"/>
    <p:sldId id="283"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660033"/>
    <a:srgbClr val="800000"/>
    <a:srgbClr val="FF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5A9D364-F606-4B11-B518-0BB2F11F176F}"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448514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9D364-F606-4B11-B518-0BB2F11F176F}"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057974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9D364-F606-4B11-B518-0BB2F11F176F}"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426692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9D364-F606-4B11-B518-0BB2F11F176F}"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3195962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A9D364-F606-4B11-B518-0BB2F11F176F}"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26494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9D364-F606-4B11-B518-0BB2F11F176F}"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035409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9D364-F606-4B11-B518-0BB2F11F176F}" type="datetimeFigureOut">
              <a:rPr lang="en-US" smtClean="0"/>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961154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9D364-F606-4B11-B518-0BB2F11F176F}" type="datetimeFigureOut">
              <a:rPr lang="en-US" smtClean="0"/>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391893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9D364-F606-4B11-B518-0BB2F11F176F}" type="datetimeFigureOut">
              <a:rPr lang="en-US" smtClean="0"/>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7327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A9D364-F606-4B11-B518-0BB2F11F176F}"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302228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A9D364-F606-4B11-B518-0BB2F11F176F}"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D85AAB-E0A8-4CF6-8678-4796E6BBEF11}" type="slidenum">
              <a:rPr lang="en-US" smtClean="0"/>
              <a:t>‹#›</a:t>
            </a:fld>
            <a:endParaRPr lang="en-US"/>
          </a:p>
        </p:txBody>
      </p:sp>
    </p:spTree>
    <p:extLst>
      <p:ext uri="{BB962C8B-B14F-4D97-AF65-F5344CB8AC3E}">
        <p14:creationId xmlns:p14="http://schemas.microsoft.com/office/powerpoint/2010/main" val="252310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A9D364-F606-4B11-B518-0BB2F11F176F}" type="datetimeFigureOut">
              <a:rPr lang="en-US" smtClean="0"/>
              <a:t>1/12/2025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85AAB-E0A8-4CF6-8678-4796E6BBEF11}" type="slidenum">
              <a:rPr lang="en-US" smtClean="0"/>
              <a:t>‹#›</a:t>
            </a:fld>
            <a:endParaRPr lang="en-US"/>
          </a:p>
        </p:txBody>
      </p:sp>
    </p:spTree>
    <p:extLst>
      <p:ext uri="{BB962C8B-B14F-4D97-AF65-F5344CB8AC3E}">
        <p14:creationId xmlns:p14="http://schemas.microsoft.com/office/powerpoint/2010/main" val="545646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audio" Target="file:///E:\thao%20thao%20giang\ef6b88a869e75502e560a9634a389f39.mp3" TargetMode="Externa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00400" y="1346200"/>
            <a:ext cx="5105400" cy="1371600"/>
          </a:xfrm>
          <a:noFill/>
        </p:spPr>
        <p:txBody>
          <a:bodyPr/>
          <a:lstStyle/>
          <a:p>
            <a:pPr algn="l" eaLnBrk="1" hangingPunct="1"/>
            <a:r>
              <a:rPr lang="en-US" altLang="en-US" sz="4000" b="1" dirty="0" err="1">
                <a:solidFill>
                  <a:schemeClr val="bg1"/>
                </a:solidFill>
              </a:rPr>
              <a:t>Bài</a:t>
            </a:r>
            <a:r>
              <a:rPr lang="en-US" altLang="en-US" sz="4000" b="1">
                <a:solidFill>
                  <a:schemeClr val="bg1"/>
                </a:solidFill>
              </a:rPr>
              <a:t> hát: Quê hương</a:t>
            </a:r>
          </a:p>
        </p:txBody>
      </p:sp>
      <p:pic>
        <p:nvPicPr>
          <p:cNvPr id="180227" name="imgb" descr="U6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304800"/>
            <a:ext cx="8686800" cy="6096000"/>
          </a:xfrm>
          <a:prstGeom prst="rect">
            <a:avLst/>
          </a:prstGeom>
          <a:noFill/>
          <a:ln w="28575">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180229" name="imgb" descr="DuongLam-co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52400"/>
            <a:ext cx="8686800" cy="62484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180230" name="ncode_imageresizer_container_2" descr="vkcc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152400"/>
            <a:ext cx="8686800" cy="6248400"/>
          </a:xfrm>
          <a:prstGeom prst="rect">
            <a:avLst/>
          </a:prstGeom>
          <a:noFill/>
          <a:ln w="12700">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180231" name="imgb" descr="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152400"/>
            <a:ext cx="8686800" cy="622935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180232" name="ncode_imageresizer_container_6" descr="hata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152401"/>
            <a:ext cx="8686800" cy="6196013"/>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pic>
        <p:nvPicPr>
          <p:cNvPr id="180233" name="imgb" descr="lang-que-viet-1nam"/>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152400"/>
            <a:ext cx="86868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0234" name="imgb" descr="Dilamsom"/>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119065"/>
            <a:ext cx="12192000" cy="670560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4106" name="Text Box 13"/>
          <p:cNvSpPr txBox="1">
            <a:spLocks noChangeArrowheads="1"/>
          </p:cNvSpPr>
          <p:nvPr/>
        </p:nvSpPr>
        <p:spPr bwMode="auto">
          <a:xfrm>
            <a:off x="8382000" y="6477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2400">
              <a:latin typeface="Times New Roman" panose="02020603050405020304" pitchFamily="18" charset="0"/>
            </a:endParaRPr>
          </a:p>
        </p:txBody>
      </p:sp>
      <p:sp>
        <p:nvSpPr>
          <p:cNvPr id="4107" name="AutoShape 14"/>
          <p:cNvSpPr>
            <a:spLocks noChangeArrowheads="1"/>
          </p:cNvSpPr>
          <p:nvPr/>
        </p:nvSpPr>
        <p:spPr bwMode="auto">
          <a:xfrm>
            <a:off x="10077450" y="6400800"/>
            <a:ext cx="590550" cy="6858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80241" name="ef6b88a869e75502e560a9634a389f39.mp3">
            <a:hlinkClick r:id="" action="ppaction://media"/>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0210800" y="6553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5704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80227"/>
                                        </p:tgtEl>
                                        <p:attrNameLst>
                                          <p:attrName>style.visibility</p:attrName>
                                        </p:attrNameLst>
                                      </p:cBhvr>
                                      <p:to>
                                        <p:strVal val="visible"/>
                                      </p:to>
                                    </p:set>
                                    <p:animEffect transition="in" filter="box(out)">
                                      <p:cBhvr>
                                        <p:cTn id="7" dur="5000"/>
                                        <p:tgtEl>
                                          <p:spTgt spid="180227"/>
                                        </p:tgtEl>
                                      </p:cBhvr>
                                    </p:animEffect>
                                  </p:childTnLst>
                                </p:cTn>
                              </p:par>
                            </p:childTnLst>
                          </p:cTn>
                        </p:par>
                        <p:par>
                          <p:cTn id="8" fill="hold" nodeType="afterGroup">
                            <p:stCondLst>
                              <p:cond delay="5000"/>
                            </p:stCondLst>
                            <p:childTnLst>
                              <p:par>
                                <p:cTn id="9" presetID="22" presetClass="entr" presetSubtype="4" fill="hold" nodeType="afterEffect">
                                  <p:stCondLst>
                                    <p:cond delay="0"/>
                                  </p:stCondLst>
                                  <p:childTnLst>
                                    <p:set>
                                      <p:cBhvr>
                                        <p:cTn id="10" dur="1" fill="hold">
                                          <p:stCondLst>
                                            <p:cond delay="0"/>
                                          </p:stCondLst>
                                        </p:cTn>
                                        <p:tgtEl>
                                          <p:spTgt spid="180229"/>
                                        </p:tgtEl>
                                        <p:attrNameLst>
                                          <p:attrName>style.visibility</p:attrName>
                                        </p:attrNameLst>
                                      </p:cBhvr>
                                      <p:to>
                                        <p:strVal val="visible"/>
                                      </p:to>
                                    </p:set>
                                    <p:animEffect transition="in" filter="wipe(down)">
                                      <p:cBhvr>
                                        <p:cTn id="11" dur="5000"/>
                                        <p:tgtEl>
                                          <p:spTgt spid="180229"/>
                                        </p:tgtEl>
                                      </p:cBhvr>
                                    </p:animEffect>
                                  </p:childTnLst>
                                </p:cTn>
                              </p:par>
                            </p:childTnLst>
                          </p:cTn>
                        </p:par>
                        <p:par>
                          <p:cTn id="12" fill="hold" nodeType="afterGroup">
                            <p:stCondLst>
                              <p:cond delay="10000"/>
                            </p:stCondLst>
                            <p:childTnLst>
                              <p:par>
                                <p:cTn id="13" presetID="21" presetClass="entr" presetSubtype="1" fill="hold" nodeType="afterEffect">
                                  <p:stCondLst>
                                    <p:cond delay="0"/>
                                  </p:stCondLst>
                                  <p:childTnLst>
                                    <p:set>
                                      <p:cBhvr>
                                        <p:cTn id="14" dur="1" fill="hold">
                                          <p:stCondLst>
                                            <p:cond delay="0"/>
                                          </p:stCondLst>
                                        </p:cTn>
                                        <p:tgtEl>
                                          <p:spTgt spid="180230"/>
                                        </p:tgtEl>
                                        <p:attrNameLst>
                                          <p:attrName>style.visibility</p:attrName>
                                        </p:attrNameLst>
                                      </p:cBhvr>
                                      <p:to>
                                        <p:strVal val="visible"/>
                                      </p:to>
                                    </p:set>
                                    <p:animEffect transition="in" filter="wheel(1)">
                                      <p:cBhvr>
                                        <p:cTn id="15" dur="5000"/>
                                        <p:tgtEl>
                                          <p:spTgt spid="180230"/>
                                        </p:tgtEl>
                                      </p:cBhvr>
                                    </p:animEffect>
                                  </p:childTnLst>
                                </p:cTn>
                              </p:par>
                            </p:childTnLst>
                          </p:cTn>
                        </p:par>
                        <p:par>
                          <p:cTn id="16" fill="hold" nodeType="afterGroup">
                            <p:stCondLst>
                              <p:cond delay="15000"/>
                            </p:stCondLst>
                            <p:childTnLst>
                              <p:par>
                                <p:cTn id="17" presetID="5" presetClass="entr" presetSubtype="10" fill="hold" nodeType="afterEffect">
                                  <p:stCondLst>
                                    <p:cond delay="0"/>
                                  </p:stCondLst>
                                  <p:childTnLst>
                                    <p:set>
                                      <p:cBhvr>
                                        <p:cTn id="18" dur="1" fill="hold">
                                          <p:stCondLst>
                                            <p:cond delay="0"/>
                                          </p:stCondLst>
                                        </p:cTn>
                                        <p:tgtEl>
                                          <p:spTgt spid="180231"/>
                                        </p:tgtEl>
                                        <p:attrNameLst>
                                          <p:attrName>style.visibility</p:attrName>
                                        </p:attrNameLst>
                                      </p:cBhvr>
                                      <p:to>
                                        <p:strVal val="visible"/>
                                      </p:to>
                                    </p:set>
                                    <p:animEffect transition="in" filter="checkerboard(across)">
                                      <p:cBhvr>
                                        <p:cTn id="19" dur="5000"/>
                                        <p:tgtEl>
                                          <p:spTgt spid="180231"/>
                                        </p:tgtEl>
                                      </p:cBhvr>
                                    </p:animEffect>
                                  </p:childTnLst>
                                </p:cTn>
                              </p:par>
                            </p:childTnLst>
                          </p:cTn>
                        </p:par>
                        <p:par>
                          <p:cTn id="20" fill="hold" nodeType="afterGroup">
                            <p:stCondLst>
                              <p:cond delay="20000"/>
                            </p:stCondLst>
                            <p:childTnLst>
                              <p:par>
                                <p:cTn id="21" presetID="3" presetClass="entr" presetSubtype="5" fill="hold" nodeType="afterEffect">
                                  <p:stCondLst>
                                    <p:cond delay="0"/>
                                  </p:stCondLst>
                                  <p:childTnLst>
                                    <p:set>
                                      <p:cBhvr>
                                        <p:cTn id="22" dur="1" fill="hold">
                                          <p:stCondLst>
                                            <p:cond delay="0"/>
                                          </p:stCondLst>
                                        </p:cTn>
                                        <p:tgtEl>
                                          <p:spTgt spid="180232"/>
                                        </p:tgtEl>
                                        <p:attrNameLst>
                                          <p:attrName>style.visibility</p:attrName>
                                        </p:attrNameLst>
                                      </p:cBhvr>
                                      <p:to>
                                        <p:strVal val="visible"/>
                                      </p:to>
                                    </p:set>
                                    <p:animEffect transition="in" filter="blinds(vertical)">
                                      <p:cBhvr>
                                        <p:cTn id="23" dur="5000"/>
                                        <p:tgtEl>
                                          <p:spTgt spid="180232"/>
                                        </p:tgtEl>
                                      </p:cBhvr>
                                    </p:animEffect>
                                  </p:childTnLst>
                                </p:cTn>
                              </p:par>
                            </p:childTnLst>
                          </p:cTn>
                        </p:par>
                        <p:par>
                          <p:cTn id="24" fill="hold" nodeType="afterGroup">
                            <p:stCondLst>
                              <p:cond delay="25000"/>
                            </p:stCondLst>
                            <p:childTnLst>
                              <p:par>
                                <p:cTn id="25" presetID="21" presetClass="entr" presetSubtype="3" fill="hold" nodeType="afterEffect">
                                  <p:stCondLst>
                                    <p:cond delay="0"/>
                                  </p:stCondLst>
                                  <p:childTnLst>
                                    <p:set>
                                      <p:cBhvr>
                                        <p:cTn id="26" dur="1" fill="hold">
                                          <p:stCondLst>
                                            <p:cond delay="0"/>
                                          </p:stCondLst>
                                        </p:cTn>
                                        <p:tgtEl>
                                          <p:spTgt spid="180233"/>
                                        </p:tgtEl>
                                        <p:attrNameLst>
                                          <p:attrName>style.visibility</p:attrName>
                                        </p:attrNameLst>
                                      </p:cBhvr>
                                      <p:to>
                                        <p:strVal val="visible"/>
                                      </p:to>
                                    </p:set>
                                    <p:animEffect transition="in" filter="wheel(3)">
                                      <p:cBhvr>
                                        <p:cTn id="27" dur="5000"/>
                                        <p:tgtEl>
                                          <p:spTgt spid="180233"/>
                                        </p:tgtEl>
                                      </p:cBhvr>
                                    </p:animEffect>
                                  </p:childTnLst>
                                </p:cTn>
                              </p:par>
                            </p:childTnLst>
                          </p:cTn>
                        </p:par>
                        <p:par>
                          <p:cTn id="28" fill="hold" nodeType="afterGroup">
                            <p:stCondLst>
                              <p:cond delay="30000"/>
                            </p:stCondLst>
                            <p:childTnLst>
                              <p:par>
                                <p:cTn id="29" presetID="22" presetClass="entr" presetSubtype="1" fill="hold" nodeType="afterEffect">
                                  <p:stCondLst>
                                    <p:cond delay="0"/>
                                  </p:stCondLst>
                                  <p:childTnLst>
                                    <p:set>
                                      <p:cBhvr>
                                        <p:cTn id="30" dur="1" fill="hold">
                                          <p:stCondLst>
                                            <p:cond delay="0"/>
                                          </p:stCondLst>
                                        </p:cTn>
                                        <p:tgtEl>
                                          <p:spTgt spid="180234"/>
                                        </p:tgtEl>
                                        <p:attrNameLst>
                                          <p:attrName>style.visibility</p:attrName>
                                        </p:attrNameLst>
                                      </p:cBhvr>
                                      <p:to>
                                        <p:strVal val="visible"/>
                                      </p:to>
                                    </p:set>
                                    <p:animEffect transition="in" filter="wipe(up)">
                                      <p:cBhvr>
                                        <p:cTn id="31" dur="5000"/>
                                        <p:tgtEl>
                                          <p:spTgt spid="180234"/>
                                        </p:tgtEl>
                                      </p:cBhvr>
                                    </p:animEffect>
                                  </p:childTnLst>
                                </p:cTn>
                              </p:par>
                            </p:childTnLst>
                          </p:cTn>
                        </p:par>
                        <p:par>
                          <p:cTn id="32" fill="hold" nodeType="afterGroup">
                            <p:stCondLst>
                              <p:cond delay="35000"/>
                            </p:stCondLst>
                            <p:childTnLst>
                              <p:par>
                                <p:cTn id="33" presetID="1" presetClass="mediacall" presetSubtype="0" fill="hold" nodeType="afterEffect">
                                  <p:stCondLst>
                                    <p:cond delay="0"/>
                                  </p:stCondLst>
                                  <p:childTnLst>
                                    <p:cmd type="call" cmd="playFrom(0.0)">
                                      <p:cBhvr>
                                        <p:cTn id="34" dur="320662" fill="hold"/>
                                        <p:tgtEl>
                                          <p:spTgt spid="1802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35" fill="hold" display="0">
                  <p:stCondLst>
                    <p:cond delay="indefinite"/>
                  </p:stCondLst>
                  <p:endCondLst>
                    <p:cond evt="onNext" delay="0">
                      <p:tgtEl>
                        <p:sldTgt/>
                      </p:tgtEl>
                    </p:cond>
                    <p:cond evt="onPrev" delay="0">
                      <p:tgtEl>
                        <p:sldTgt/>
                      </p:tgtEl>
                    </p:cond>
                    <p:cond evt="onStopAudio" delay="0">
                      <p:tgtEl>
                        <p:sldTgt/>
                      </p:tgtEl>
                    </p:cond>
                  </p:endCondLst>
                </p:cTn>
                <p:tgtEl>
                  <p:spTgt spid="180241"/>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20535"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II. ĐỌC – HIỂU CHI TIẾT </a:t>
            </a:r>
          </a:p>
        </p:txBody>
      </p:sp>
      <p:sp>
        <p:nvSpPr>
          <p:cNvPr id="16" name="TextBox 12"/>
          <p:cNvSpPr txBox="1">
            <a:spLocks noChangeArrowheads="1"/>
          </p:cNvSpPr>
          <p:nvPr/>
        </p:nvSpPr>
        <p:spPr bwMode="auto">
          <a:xfrm>
            <a:off x="291352" y="2206787"/>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a.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trước</a:t>
            </a:r>
            <a:r>
              <a:rPr lang="en-US" altLang="en-US" sz="3000" i="1" dirty="0">
                <a:solidFill>
                  <a:srgbClr val="640000"/>
                </a:solidFill>
              </a:rPr>
              <a:t>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18" name="TextBox 12"/>
          <p:cNvSpPr txBox="1">
            <a:spLocks noChangeArrowheads="1"/>
          </p:cNvSpPr>
          <p:nvPr/>
        </p:nvSpPr>
        <p:spPr bwMode="auto">
          <a:xfrm>
            <a:off x="291352" y="2843913"/>
            <a:ext cx="1177514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lgn="just" eaLnBrk="1" hangingPunct="1">
              <a:spcBef>
                <a:spcPct val="0"/>
              </a:spcBef>
              <a:buFontTx/>
              <a:buChar char="-"/>
            </a:pPr>
            <a:r>
              <a:rPr lang="en-US" altLang="en-US" sz="3000" dirty="0" err="1">
                <a:solidFill>
                  <a:srgbClr val="002060"/>
                </a:solidFill>
              </a:rPr>
              <a:t>Nhớ</a:t>
            </a:r>
            <a:r>
              <a:rPr lang="en-US" altLang="en-US" sz="3000" dirty="0">
                <a:solidFill>
                  <a:srgbClr val="002060"/>
                </a:solidFill>
              </a:rPr>
              <a:t> </a:t>
            </a:r>
            <a:r>
              <a:rPr lang="en-US" altLang="en-US" sz="3000" dirty="0" err="1">
                <a:solidFill>
                  <a:srgbClr val="002060"/>
                </a:solidFill>
              </a:rPr>
              <a:t>làng</a:t>
            </a:r>
            <a:r>
              <a:rPr lang="en-US" altLang="en-US" sz="3000" dirty="0">
                <a:solidFill>
                  <a:srgbClr val="002060"/>
                </a:solidFill>
              </a:rPr>
              <a:t>.</a:t>
            </a:r>
          </a:p>
          <a:p>
            <a:pPr marL="457200" indent="-457200" algn="just" eaLnBrk="1" hangingPunct="1">
              <a:spcBef>
                <a:spcPct val="0"/>
              </a:spcBef>
              <a:buFontTx/>
              <a:buChar char="-"/>
            </a:pPr>
            <a:r>
              <a:rPr lang="en-US" altLang="en-US" sz="3000" dirty="0" err="1">
                <a:solidFill>
                  <a:srgbClr val="002060"/>
                </a:solidFill>
              </a:rPr>
              <a:t>Thường</a:t>
            </a:r>
            <a:r>
              <a:rPr lang="en-US" altLang="en-US" sz="3000" dirty="0">
                <a:solidFill>
                  <a:srgbClr val="002060"/>
                </a:solidFill>
              </a:rPr>
              <a:t> </a:t>
            </a:r>
            <a:r>
              <a:rPr lang="en-US" altLang="en-US" sz="3000" dirty="0" err="1">
                <a:solidFill>
                  <a:srgbClr val="002060"/>
                </a:solidFill>
              </a:rPr>
              <a:t>xuyên</a:t>
            </a:r>
            <a:r>
              <a:rPr lang="en-US" altLang="en-US" sz="3000" dirty="0">
                <a:solidFill>
                  <a:srgbClr val="002060"/>
                </a:solidFill>
              </a:rPr>
              <a:t> </a:t>
            </a:r>
            <a:r>
              <a:rPr lang="en-US" altLang="en-US" sz="3000" dirty="0" err="1">
                <a:solidFill>
                  <a:srgbClr val="002060"/>
                </a:solidFill>
              </a:rPr>
              <a:t>xuống</a:t>
            </a:r>
            <a:r>
              <a:rPr lang="en-US" altLang="en-US" sz="3000" dirty="0">
                <a:solidFill>
                  <a:srgbClr val="002060"/>
                </a:solidFill>
              </a:rPr>
              <a:t> </a:t>
            </a:r>
            <a:r>
              <a:rPr lang="en-US" altLang="en-US" sz="3000" dirty="0" err="1">
                <a:solidFill>
                  <a:srgbClr val="002060"/>
                </a:solidFill>
              </a:rPr>
              <a:t>phòng</a:t>
            </a:r>
            <a:r>
              <a:rPr lang="en-US" altLang="en-US" sz="3000" dirty="0">
                <a:solidFill>
                  <a:srgbClr val="002060"/>
                </a:solidFill>
              </a:rPr>
              <a:t> </a:t>
            </a:r>
            <a:r>
              <a:rPr lang="en-US" altLang="en-US" sz="3000" dirty="0" err="1">
                <a:solidFill>
                  <a:srgbClr val="002060"/>
                </a:solidFill>
              </a:rPr>
              <a:t>thông</a:t>
            </a:r>
            <a:r>
              <a:rPr lang="en-US" altLang="en-US" sz="3000" dirty="0">
                <a:solidFill>
                  <a:srgbClr val="002060"/>
                </a:solidFill>
              </a:rPr>
              <a:t> tin </a:t>
            </a:r>
            <a:r>
              <a:rPr lang="en-US" altLang="en-US" sz="3000" dirty="0" err="1">
                <a:solidFill>
                  <a:srgbClr val="002060"/>
                </a:solidFill>
              </a:rPr>
              <a:t>nghe</a:t>
            </a:r>
            <a:r>
              <a:rPr lang="en-US" altLang="en-US" sz="3000" dirty="0">
                <a:solidFill>
                  <a:srgbClr val="002060"/>
                </a:solidFill>
              </a:rPr>
              <a:t> tin </a:t>
            </a:r>
            <a:r>
              <a:rPr lang="en-US" altLang="en-US" sz="3000" dirty="0" err="1">
                <a:solidFill>
                  <a:srgbClr val="002060"/>
                </a:solidFill>
              </a:rPr>
              <a:t>về</a:t>
            </a:r>
            <a:r>
              <a:rPr lang="en-US" altLang="en-US" sz="3000" dirty="0">
                <a:solidFill>
                  <a:srgbClr val="002060"/>
                </a:solidFill>
              </a:rPr>
              <a:t> </a:t>
            </a:r>
            <a:r>
              <a:rPr lang="en-US" altLang="en-US" sz="3000" dirty="0" err="1">
                <a:solidFill>
                  <a:srgbClr val="002060"/>
                </a:solidFill>
              </a:rPr>
              <a:t>cuộc</a:t>
            </a:r>
            <a:r>
              <a:rPr lang="en-US" altLang="en-US" sz="3000" dirty="0">
                <a:solidFill>
                  <a:srgbClr val="002060"/>
                </a:solidFill>
              </a:rPr>
              <a:t> </a:t>
            </a:r>
            <a:r>
              <a:rPr lang="en-US" altLang="en-US" sz="3000" dirty="0" err="1">
                <a:solidFill>
                  <a:srgbClr val="002060"/>
                </a:solidFill>
              </a:rPr>
              <a:t>kháng</a:t>
            </a:r>
            <a:r>
              <a:rPr lang="en-US" altLang="en-US" sz="3000" dirty="0">
                <a:solidFill>
                  <a:srgbClr val="002060"/>
                </a:solidFill>
              </a:rPr>
              <a:t> </a:t>
            </a:r>
            <a:r>
              <a:rPr lang="en-US" altLang="en-US" sz="3000" dirty="0" err="1">
                <a:solidFill>
                  <a:srgbClr val="002060"/>
                </a:solidFill>
              </a:rPr>
              <a:t>chiến</a:t>
            </a:r>
            <a:r>
              <a:rPr lang="en-US" altLang="en-US" sz="3000" dirty="0">
                <a:solidFill>
                  <a:srgbClr val="002060"/>
                </a:solidFill>
              </a:rPr>
              <a:t> </a:t>
            </a:r>
            <a:r>
              <a:rPr lang="en-US" altLang="en-US" sz="3000" dirty="0" err="1">
                <a:solidFill>
                  <a:srgbClr val="002060"/>
                </a:solidFill>
              </a:rPr>
              <a:t>về</a:t>
            </a:r>
            <a:r>
              <a:rPr lang="en-US" altLang="en-US" sz="3000" dirty="0">
                <a:solidFill>
                  <a:srgbClr val="002060"/>
                </a:solidFill>
              </a:rPr>
              <a:t> </a:t>
            </a:r>
            <a:r>
              <a:rPr lang="en-US" altLang="en-US" sz="3000" dirty="0" err="1">
                <a:solidFill>
                  <a:srgbClr val="002060"/>
                </a:solidFill>
              </a:rPr>
              <a:t>làng</a:t>
            </a:r>
            <a:r>
              <a:rPr lang="en-US" altLang="en-US" sz="3000" dirty="0">
                <a:solidFill>
                  <a:srgbClr val="002060"/>
                </a:solidFill>
              </a:rPr>
              <a:t> </a:t>
            </a:r>
            <a:r>
              <a:rPr lang="en-US" altLang="en-US" sz="3000" dirty="0" err="1">
                <a:solidFill>
                  <a:srgbClr val="002060"/>
                </a:solidFill>
              </a:rPr>
              <a:t>chợ</a:t>
            </a:r>
            <a:r>
              <a:rPr lang="en-US" altLang="en-US" sz="3000" dirty="0">
                <a:solidFill>
                  <a:srgbClr val="002060"/>
                </a:solidFill>
              </a:rPr>
              <a:t> </a:t>
            </a:r>
            <a:r>
              <a:rPr lang="en-US" altLang="en-US" sz="3000" dirty="0" err="1">
                <a:solidFill>
                  <a:srgbClr val="002060"/>
                </a:solidFill>
              </a:rPr>
              <a:t>Dầu</a:t>
            </a:r>
            <a:endParaRPr lang="en-US" altLang="en-US" sz="3000" dirty="0">
              <a:solidFill>
                <a:srgbClr val="002060"/>
              </a:solidFill>
            </a:endParaRPr>
          </a:p>
        </p:txBody>
      </p:sp>
    </p:spTree>
    <p:extLst>
      <p:ext uri="{BB962C8B-B14F-4D97-AF65-F5344CB8AC3E}">
        <p14:creationId xmlns:p14="http://schemas.microsoft.com/office/powerpoint/2010/main" val="101853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heel(1)">
                                      <p:cBhvr>
                                        <p:cTn id="12" dur="2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heel(1)">
                                      <p:cBhvr>
                                        <p:cTn id="1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2"/>
          <p:cNvSpPr txBox="1">
            <a:spLocks noChangeArrowheads="1"/>
          </p:cNvSpPr>
          <p:nvPr/>
        </p:nvSpPr>
        <p:spPr bwMode="auto">
          <a:xfrm>
            <a:off x="103093" y="144902"/>
            <a:ext cx="1177514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i="1" dirty="0">
                <a:solidFill>
                  <a:srgbClr val="640000"/>
                </a:solidFill>
              </a:rPr>
              <a:t>* </a:t>
            </a:r>
            <a:r>
              <a:rPr lang="en-US" altLang="en-US" i="1" dirty="0" err="1">
                <a:solidFill>
                  <a:srgbClr val="640000"/>
                </a:solidFill>
              </a:rPr>
              <a:t>Nỗi</a:t>
            </a:r>
            <a:r>
              <a:rPr lang="en-US" altLang="en-US" i="1" dirty="0">
                <a:solidFill>
                  <a:srgbClr val="640000"/>
                </a:solidFill>
              </a:rPr>
              <a:t> </a:t>
            </a:r>
            <a:r>
              <a:rPr lang="en-US" altLang="en-US" i="1" dirty="0" err="1">
                <a:solidFill>
                  <a:srgbClr val="640000"/>
                </a:solidFill>
              </a:rPr>
              <a:t>nhớ</a:t>
            </a:r>
            <a:r>
              <a:rPr lang="en-US" altLang="en-US" i="1" dirty="0">
                <a:solidFill>
                  <a:srgbClr val="640000"/>
                </a:solidFill>
              </a:rPr>
              <a:t> </a:t>
            </a:r>
            <a:r>
              <a:rPr lang="en-US" altLang="en-US" i="1" dirty="0" err="1">
                <a:solidFill>
                  <a:srgbClr val="640000"/>
                </a:solidFill>
              </a:rPr>
              <a:t>làng</a:t>
            </a:r>
            <a:r>
              <a:rPr lang="en-US" altLang="en-US" i="1" dirty="0">
                <a:solidFill>
                  <a:srgbClr val="640000"/>
                </a:solidFill>
              </a:rPr>
              <a:t> </a:t>
            </a:r>
            <a:r>
              <a:rPr lang="en-US" altLang="en-US" i="1" dirty="0" err="1">
                <a:solidFill>
                  <a:srgbClr val="640000"/>
                </a:solidFill>
              </a:rPr>
              <a:t>của</a:t>
            </a:r>
            <a:r>
              <a:rPr lang="en-US" altLang="en-US" i="1" dirty="0">
                <a:solidFill>
                  <a:srgbClr val="640000"/>
                </a:solidFill>
              </a:rPr>
              <a:t> </a:t>
            </a:r>
            <a:r>
              <a:rPr lang="en-US" altLang="en-US" i="1" dirty="0" err="1">
                <a:solidFill>
                  <a:srgbClr val="640000"/>
                </a:solidFill>
              </a:rPr>
              <a:t>ông</a:t>
            </a:r>
            <a:r>
              <a:rPr lang="en-US" altLang="en-US" i="1" dirty="0">
                <a:solidFill>
                  <a:srgbClr val="640000"/>
                </a:solidFill>
              </a:rPr>
              <a:t> Hai.</a:t>
            </a:r>
          </a:p>
        </p:txBody>
      </p:sp>
      <p:sp>
        <p:nvSpPr>
          <p:cNvPr id="17" name="TextBox 12"/>
          <p:cNvSpPr txBox="1">
            <a:spLocks noChangeArrowheads="1"/>
          </p:cNvSpPr>
          <p:nvPr/>
        </p:nvSpPr>
        <p:spPr bwMode="auto">
          <a:xfrm>
            <a:off x="103093" y="755872"/>
            <a:ext cx="120239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buFontTx/>
              <a:buChar char="-"/>
            </a:pPr>
            <a:r>
              <a:rPr lang="pt-BR" dirty="0"/>
              <a:t>Sau những lúc lao động, ông lại nằm vắt tay lên trán nhớ làng. </a:t>
            </a:r>
          </a:p>
        </p:txBody>
      </p:sp>
      <p:sp>
        <p:nvSpPr>
          <p:cNvPr id="15" name="TextBox 12"/>
          <p:cNvSpPr txBox="1">
            <a:spLocks noChangeArrowheads="1"/>
          </p:cNvSpPr>
          <p:nvPr/>
        </p:nvSpPr>
        <p:spPr bwMode="auto">
          <a:xfrm>
            <a:off x="168088" y="1327884"/>
            <a:ext cx="11784106" cy="4918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buFontTx/>
              <a:buChar char="-"/>
            </a:pPr>
            <a:r>
              <a:rPr lang="pt-BR" dirty="0"/>
              <a:t>Nhớ làng:</a:t>
            </a:r>
          </a:p>
          <a:p>
            <a:pPr algn="just">
              <a:buNone/>
            </a:pPr>
            <a:r>
              <a:rPr lang="nl-NL" i="1" dirty="0"/>
              <a:t>+ Ông nghĩ tới những ngày cùng làm việc với anh em. Ồ sao mà độ ấy vui thế. Ông thấy mình như trẻ ra...</a:t>
            </a:r>
            <a:endParaRPr lang="en-US" i="1" dirty="0"/>
          </a:p>
          <a:p>
            <a:pPr algn="just">
              <a:buNone/>
            </a:pPr>
            <a:r>
              <a:rPr lang="nl-NL" i="1" dirty="0"/>
              <a:t>+ Ông lại muốn về làng, lại muốn được cùng anh em đào đường đắp ụ, xẻ hào, khuân đá... </a:t>
            </a:r>
          </a:p>
          <a:p>
            <a:pPr algn="just">
              <a:buNone/>
            </a:pPr>
            <a:r>
              <a:rPr lang="nl-NL" dirty="0"/>
              <a:t>+ Ông băn khoăn trăn trở “</a:t>
            </a:r>
            <a:r>
              <a:rPr lang="nl-NL" i="1" dirty="0"/>
              <a:t>Không biết cái chòi gác đầu làng đã dựng xong chưa? Những đường hầm bí mật chắc còn khướt lắm..</a:t>
            </a:r>
            <a:r>
              <a:rPr lang="nl-NL" dirty="0"/>
              <a:t>.”.</a:t>
            </a:r>
          </a:p>
          <a:p>
            <a:pPr algn="just">
              <a:buNone/>
            </a:pPr>
            <a:r>
              <a:rPr lang="nl-NL" dirty="0"/>
              <a:t>+ Chao ôi! Ông lão nhớ làng nhớ cái làng quá. </a:t>
            </a:r>
            <a:endParaRPr lang="en-US" dirty="0"/>
          </a:p>
        </p:txBody>
      </p:sp>
      <p:cxnSp>
        <p:nvCxnSpPr>
          <p:cNvPr id="4" name="Straight Connector 3"/>
          <p:cNvCxnSpPr/>
          <p:nvPr/>
        </p:nvCxnSpPr>
        <p:spPr>
          <a:xfrm>
            <a:off x="295835" y="3944471"/>
            <a:ext cx="428064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968753" y="3496235"/>
            <a:ext cx="1909482"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8086165" y="4536141"/>
            <a:ext cx="1470211" cy="1793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5244353" y="5019728"/>
            <a:ext cx="3442447" cy="448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6200214" y="2380728"/>
            <a:ext cx="1464610"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97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circle(in)">
                                      <p:cBhvr>
                                        <p:cTn id="13" dur="20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randombar(horizont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anim calcmode="lin" valueType="num">
                                      <p:cBhvr>
                                        <p:cTn id="24" dur="1000" fill="hold"/>
                                        <p:tgtEl>
                                          <p:spTgt spid="20"/>
                                        </p:tgtEl>
                                        <p:attrNameLst>
                                          <p:attrName>ppt_x</p:attrName>
                                        </p:attrNameLst>
                                      </p:cBhvr>
                                      <p:tavLst>
                                        <p:tav tm="0">
                                          <p:val>
                                            <p:strVal val="#ppt_x"/>
                                          </p:val>
                                        </p:tav>
                                        <p:tav tm="100000">
                                          <p:val>
                                            <p:strVal val="#ppt_x"/>
                                          </p:val>
                                        </p:tav>
                                      </p:tavLst>
                                    </p:anim>
                                    <p:anim calcmode="lin" valueType="num">
                                      <p:cBhvr>
                                        <p:cTn id="25" dur="1000" fill="hold"/>
                                        <p:tgtEl>
                                          <p:spTgt spid="20"/>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1000"/>
                                        <p:tgtEl>
                                          <p:spTgt spid="4"/>
                                        </p:tgtEl>
                                      </p:cBhvr>
                                    </p:animEffect>
                                    <p:anim calcmode="lin" valueType="num">
                                      <p:cBhvr>
                                        <p:cTn id="34" dur="1000" fill="hold"/>
                                        <p:tgtEl>
                                          <p:spTgt spid="4"/>
                                        </p:tgtEl>
                                        <p:attrNameLst>
                                          <p:attrName>ppt_x</p:attrName>
                                        </p:attrNameLst>
                                      </p:cBhvr>
                                      <p:tavLst>
                                        <p:tav tm="0">
                                          <p:val>
                                            <p:strVal val="#ppt_x"/>
                                          </p:val>
                                        </p:tav>
                                        <p:tav tm="100000">
                                          <p:val>
                                            <p:strVal val="#ppt_x"/>
                                          </p:val>
                                        </p:tav>
                                      </p:tavLst>
                                    </p:anim>
                                    <p:anim calcmode="lin" valueType="num">
                                      <p:cBhvr>
                                        <p:cTn id="35" dur="1000" fill="hold"/>
                                        <p:tgtEl>
                                          <p:spTgt spid="4"/>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1000"/>
                                        <p:tgtEl>
                                          <p:spTgt spid="18"/>
                                        </p:tgtEl>
                                      </p:cBhvr>
                                    </p:animEffect>
                                    <p:anim calcmode="lin" valueType="num">
                                      <p:cBhvr>
                                        <p:cTn id="39" dur="1000" fill="hold"/>
                                        <p:tgtEl>
                                          <p:spTgt spid="18"/>
                                        </p:tgtEl>
                                        <p:attrNameLst>
                                          <p:attrName>ppt_x</p:attrName>
                                        </p:attrNameLst>
                                      </p:cBhvr>
                                      <p:tavLst>
                                        <p:tav tm="0">
                                          <p:val>
                                            <p:strVal val="#ppt_x"/>
                                          </p:val>
                                        </p:tav>
                                        <p:tav tm="100000">
                                          <p:val>
                                            <p:strVal val="#ppt_x"/>
                                          </p:val>
                                        </p:tav>
                                      </p:tavLst>
                                    </p:anim>
                                    <p:anim calcmode="lin" valueType="num">
                                      <p:cBhvr>
                                        <p:cTn id="40" dur="1000" fill="hold"/>
                                        <p:tgtEl>
                                          <p:spTgt spid="18"/>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2"/>
          <p:cNvSpPr txBox="1">
            <a:spLocks noChangeArrowheads="1"/>
          </p:cNvSpPr>
          <p:nvPr/>
        </p:nvSpPr>
        <p:spPr bwMode="auto">
          <a:xfrm>
            <a:off x="298075" y="789858"/>
            <a:ext cx="11631706" cy="3342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pt-BR" dirty="0">
                <a:solidFill>
                  <a:srgbClr val="002060"/>
                </a:solidFill>
              </a:rPr>
              <a:t>NT: - Kết hợp kể với tả và biểu cảm</a:t>
            </a:r>
          </a:p>
          <a:p>
            <a:pPr algn="just">
              <a:buNone/>
            </a:pPr>
            <a:r>
              <a:rPr lang="pt-BR" dirty="0">
                <a:solidFill>
                  <a:srgbClr val="002060"/>
                </a:solidFill>
              </a:rPr>
              <a:t>      - Miêu tả nội tâm nhân vật tinh tế qua ngôn ngữ độc thoại nội tâm</a:t>
            </a:r>
          </a:p>
          <a:p>
            <a:pPr algn="just">
              <a:buNone/>
            </a:pPr>
            <a:r>
              <a:rPr lang="pt-BR" dirty="0">
                <a:solidFill>
                  <a:srgbClr val="002060"/>
                </a:solidFill>
              </a:rPr>
              <a:t>      - Sử dụng kiểu câu: khẳng định, trần thuật, câu hỏi tu từ, cảm thán.</a:t>
            </a:r>
          </a:p>
          <a:p>
            <a:pPr>
              <a:buNone/>
            </a:pPr>
            <a:r>
              <a:rPr lang="pt-BR" dirty="0">
                <a:solidFill>
                  <a:srgbClr val="002060"/>
                </a:solidFill>
              </a:rPr>
              <a:t>Giá trị: khắc hoạ sâu sắc nỗi nhớ làng da diết của ông Hai. </a:t>
            </a:r>
          </a:p>
        </p:txBody>
      </p:sp>
    </p:spTree>
    <p:extLst>
      <p:ext uri="{BB962C8B-B14F-4D97-AF65-F5344CB8AC3E}">
        <p14:creationId xmlns:p14="http://schemas.microsoft.com/office/powerpoint/2010/main" val="134908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2"/>
          <p:cNvSpPr txBox="1">
            <a:spLocks noChangeArrowheads="1"/>
          </p:cNvSpPr>
          <p:nvPr/>
        </p:nvSpPr>
        <p:spPr bwMode="auto">
          <a:xfrm>
            <a:off x="219635" y="171798"/>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xuống</a:t>
            </a:r>
            <a:r>
              <a:rPr lang="en-US" altLang="en-US" sz="3000" i="1" dirty="0">
                <a:solidFill>
                  <a:srgbClr val="640000"/>
                </a:solidFill>
              </a:rPr>
              <a:t> </a:t>
            </a:r>
            <a:r>
              <a:rPr lang="en-US" altLang="en-US" sz="3000" i="1" dirty="0" err="1">
                <a:solidFill>
                  <a:srgbClr val="640000"/>
                </a:solidFill>
              </a:rPr>
              <a:t>phòng</a:t>
            </a:r>
            <a:r>
              <a:rPr lang="en-US" altLang="en-US" sz="3000" i="1" dirty="0">
                <a:solidFill>
                  <a:srgbClr val="640000"/>
                </a:solidFill>
              </a:rPr>
              <a:t> </a:t>
            </a:r>
            <a:r>
              <a:rPr lang="en-US" altLang="en-US" sz="3000" i="1" dirty="0" err="1">
                <a:solidFill>
                  <a:srgbClr val="640000"/>
                </a:solidFill>
              </a:rPr>
              <a:t>thông</a:t>
            </a:r>
            <a:r>
              <a:rPr lang="en-US" altLang="en-US" sz="3000" i="1" dirty="0">
                <a:solidFill>
                  <a:srgbClr val="640000"/>
                </a:solidFill>
              </a:rPr>
              <a:t> tin </a:t>
            </a:r>
            <a:r>
              <a:rPr lang="en-US" altLang="en-US" sz="3000" i="1" dirty="0" err="1">
                <a:solidFill>
                  <a:srgbClr val="640000"/>
                </a:solidFill>
              </a:rPr>
              <a:t>huyện</a:t>
            </a:r>
            <a:r>
              <a:rPr lang="en-US" altLang="en-US" sz="3000" i="1" dirty="0">
                <a:solidFill>
                  <a:srgbClr val="640000"/>
                </a:solidFill>
              </a:rPr>
              <a:t> </a:t>
            </a:r>
            <a:r>
              <a:rPr lang="en-US" altLang="en-US" sz="3000" i="1" dirty="0" err="1">
                <a:solidFill>
                  <a:srgbClr val="640000"/>
                </a:solidFill>
              </a:rPr>
              <a:t>để</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a:t>
            </a:r>
          </a:p>
        </p:txBody>
      </p:sp>
      <p:graphicFrame>
        <p:nvGraphicFramePr>
          <p:cNvPr id="3" name="Table 2"/>
          <p:cNvGraphicFramePr>
            <a:graphicFrameLocks noGrp="1"/>
          </p:cNvGraphicFramePr>
          <p:nvPr>
            <p:extLst>
              <p:ext uri="{D42A27DB-BD31-4B8C-83A1-F6EECF244321}">
                <p14:modId xmlns:p14="http://schemas.microsoft.com/office/powerpoint/2010/main" val="2804679554"/>
              </p:ext>
            </p:extLst>
          </p:nvPr>
        </p:nvGraphicFramePr>
        <p:xfrm>
          <a:off x="219633" y="725796"/>
          <a:ext cx="11775144" cy="5821680"/>
        </p:xfrm>
        <a:graphic>
          <a:graphicData uri="http://schemas.openxmlformats.org/drawingml/2006/table">
            <a:tbl>
              <a:tblPr firstRow="1" bandRow="1">
                <a:tableStyleId>{5C22544A-7EE6-4342-B048-85BDC9FD1C3A}</a:tableStyleId>
              </a:tblPr>
              <a:tblGrid>
                <a:gridCol w="6432180">
                  <a:extLst>
                    <a:ext uri="{9D8B030D-6E8A-4147-A177-3AD203B41FA5}">
                      <a16:colId xmlns:a16="http://schemas.microsoft.com/office/drawing/2014/main" val="403679762"/>
                    </a:ext>
                  </a:extLst>
                </a:gridCol>
                <a:gridCol w="5342964">
                  <a:extLst>
                    <a:ext uri="{9D8B030D-6E8A-4147-A177-3AD203B41FA5}">
                      <a16:colId xmlns:a16="http://schemas.microsoft.com/office/drawing/2014/main" val="3873270059"/>
                    </a:ext>
                  </a:extLst>
                </a:gridCol>
              </a:tblGrid>
              <a:tr h="370840">
                <a:tc>
                  <a:txBody>
                    <a:bodyPr/>
                    <a:lstStyle/>
                    <a:p>
                      <a:pPr algn="ctr"/>
                      <a:r>
                        <a:rPr lang="en-US" sz="2800" dirty="0">
                          <a:latin typeface="Arial" panose="020B0604020202020204" pitchFamily="34" charset="0"/>
                          <a:cs typeface="Arial" panose="020B0604020202020204" pitchFamily="34" charset="0"/>
                        </a:rPr>
                        <a:t>Chi </a:t>
                      </a:r>
                      <a:r>
                        <a:rPr lang="en-US" sz="2800" dirty="0" err="1">
                          <a:latin typeface="Arial" panose="020B0604020202020204" pitchFamily="34" charset="0"/>
                          <a:cs typeface="Arial" panose="020B0604020202020204" pitchFamily="34" charset="0"/>
                        </a:rPr>
                        <a:t>tiết</a:t>
                      </a:r>
                      <a:r>
                        <a:rPr lang="en-US" sz="2800" baseline="0" dirty="0">
                          <a:latin typeface="Arial" panose="020B0604020202020204" pitchFamily="34" charset="0"/>
                          <a:cs typeface="Arial" panose="020B0604020202020204" pitchFamily="34" charset="0"/>
                        </a:rPr>
                        <a:t> </a:t>
                      </a:r>
                      <a:r>
                        <a:rPr lang="en-US" sz="2800" baseline="0" dirty="0" err="1">
                          <a:latin typeface="Arial" panose="020B0604020202020204" pitchFamily="34" charset="0"/>
                          <a:cs typeface="Arial" panose="020B0604020202020204" pitchFamily="34" charset="0"/>
                        </a:rPr>
                        <a:t>truyện</a:t>
                      </a:r>
                      <a:endParaRPr lang="en-US" sz="2800" dirty="0">
                        <a:latin typeface="Arial" panose="020B0604020202020204" pitchFamily="34" charset="0"/>
                        <a:cs typeface="Arial" panose="020B0604020202020204" pitchFamily="34" charset="0"/>
                      </a:endParaRPr>
                    </a:p>
                  </a:txBody>
                  <a:tcPr/>
                </a:tc>
                <a:tc>
                  <a:txBody>
                    <a:bodyPr/>
                    <a:lstStyle/>
                    <a:p>
                      <a:pPr algn="ctr"/>
                      <a:r>
                        <a:rPr lang="en-US" sz="2800" dirty="0" err="1">
                          <a:latin typeface="Arial" panose="020B0604020202020204" pitchFamily="34" charset="0"/>
                          <a:cs typeface="Arial" panose="020B0604020202020204" pitchFamily="34" charset="0"/>
                        </a:rPr>
                        <a:t>Thái</a:t>
                      </a:r>
                      <a:r>
                        <a:rPr lang="en-US" sz="2800" baseline="0" dirty="0">
                          <a:latin typeface="Arial" panose="020B0604020202020204" pitchFamily="34" charset="0"/>
                          <a:cs typeface="Arial" panose="020B0604020202020204" pitchFamily="34" charset="0"/>
                        </a:rPr>
                        <a:t> </a:t>
                      </a:r>
                      <a:r>
                        <a:rPr lang="en-US" sz="2800" baseline="0" dirty="0" err="1">
                          <a:latin typeface="Arial" panose="020B0604020202020204" pitchFamily="34" charset="0"/>
                          <a:cs typeface="Arial" panose="020B0604020202020204" pitchFamily="34" charset="0"/>
                        </a:rPr>
                        <a:t>độ</a:t>
                      </a:r>
                      <a:r>
                        <a:rPr lang="en-US" sz="2800" baseline="0" dirty="0">
                          <a:latin typeface="Arial" panose="020B0604020202020204" pitchFamily="34" charset="0"/>
                          <a:cs typeface="Arial" panose="020B0604020202020204" pitchFamily="34" charset="0"/>
                        </a:rPr>
                        <a:t>, </a:t>
                      </a:r>
                      <a:r>
                        <a:rPr lang="en-US" sz="2800" baseline="0" dirty="0" err="1">
                          <a:latin typeface="Arial" panose="020B0604020202020204" pitchFamily="34" charset="0"/>
                          <a:cs typeface="Arial" panose="020B0604020202020204" pitchFamily="34" charset="0"/>
                        </a:rPr>
                        <a:t>tâm</a:t>
                      </a:r>
                      <a:r>
                        <a:rPr lang="en-US" sz="2800" baseline="0" dirty="0">
                          <a:latin typeface="Arial" panose="020B0604020202020204" pitchFamily="34" charset="0"/>
                          <a:cs typeface="Arial" panose="020B0604020202020204" pitchFamily="34" charset="0"/>
                        </a:rPr>
                        <a:t> </a:t>
                      </a:r>
                      <a:r>
                        <a:rPr lang="en-US" sz="2800" baseline="0" dirty="0" err="1">
                          <a:latin typeface="Arial" panose="020B0604020202020204" pitchFamily="34" charset="0"/>
                          <a:cs typeface="Arial" panose="020B0604020202020204" pitchFamily="34" charset="0"/>
                        </a:rPr>
                        <a:t>trạng</a:t>
                      </a:r>
                      <a:r>
                        <a:rPr lang="en-US" sz="2800" baseline="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82279366"/>
                  </a:ext>
                </a:extLst>
              </a:tr>
              <a:tr h="370840">
                <a:tc>
                  <a:txBody>
                    <a:bodyPr/>
                    <a:lstStyle/>
                    <a:p>
                      <a:pPr marL="285750" marR="0" indent="-285750" algn="just" defTabSz="914400" rtl="0" eaLnBrk="1" fontAlgn="auto" latinLnBrk="0" hangingPunct="1">
                        <a:lnSpc>
                          <a:spcPct val="100000"/>
                        </a:lnSpc>
                        <a:spcBef>
                          <a:spcPts val="0"/>
                        </a:spcBef>
                        <a:spcAft>
                          <a:spcPts val="0"/>
                        </a:spcAft>
                        <a:buClrTx/>
                        <a:buSzTx/>
                        <a:buFontTx/>
                        <a:buChar char="-"/>
                        <a:tabLst/>
                        <a:defRPr/>
                      </a:pPr>
                      <a:r>
                        <a:rPr lang="nl-NL" sz="2800" dirty="0">
                          <a:solidFill>
                            <a:srgbClr val="C00000"/>
                          </a:solidFill>
                          <a:latin typeface="Arial" panose="020B0604020202020204" pitchFamily="34" charset="0"/>
                          <a:ea typeface="Times New Roman" panose="02020603050405020304" pitchFamily="18" charset="0"/>
                          <a:cs typeface="Arial" panose="020B0604020202020204" pitchFamily="34" charset="0"/>
                        </a:rPr>
                        <a:t>Trên</a:t>
                      </a:r>
                      <a:r>
                        <a:rPr lang="nl-NL" sz="2800" baseline="0" dirty="0">
                          <a:solidFill>
                            <a:srgbClr val="C00000"/>
                          </a:solidFill>
                          <a:latin typeface="Arial" panose="020B0604020202020204" pitchFamily="34" charset="0"/>
                          <a:ea typeface="Times New Roman" panose="02020603050405020304" pitchFamily="18" charset="0"/>
                          <a:cs typeface="Arial" panose="020B0604020202020204" pitchFamily="34" charset="0"/>
                        </a:rPr>
                        <a:t> đường đi:</a:t>
                      </a:r>
                    </a:p>
                    <a:p>
                      <a:pPr marL="0" marR="0" indent="0" algn="just" defTabSz="914400" rtl="0" eaLnBrk="1" fontAlgn="auto" latinLnBrk="0" hangingPunct="1">
                        <a:lnSpc>
                          <a:spcPct val="100000"/>
                        </a:lnSpc>
                        <a:spcBef>
                          <a:spcPts val="0"/>
                        </a:spcBef>
                        <a:spcAft>
                          <a:spcPts val="0"/>
                        </a:spcAft>
                        <a:buClrTx/>
                        <a:buSzTx/>
                        <a:buFontTx/>
                        <a:buNone/>
                        <a:tabLst/>
                        <a:defRPr/>
                      </a:pPr>
                      <a:r>
                        <a:rPr lang="nl-NL" sz="2800" dirty="0">
                          <a:latin typeface="Arial" panose="020B0604020202020204" pitchFamily="34" charset="0"/>
                          <a:ea typeface="Times New Roman" panose="02020603050405020304" pitchFamily="18" charset="0"/>
                          <a:cs typeface="Arial" panose="020B0604020202020204" pitchFamily="34" charset="0"/>
                        </a:rPr>
                        <a:t>Ông Hai nghênh ngang giữa đường vắng. Cái đầu cung cúc lao về phía trước. Hai tay vung vẩy, nhấp nhổm. Gặp ai ông cũng níu lại cười cười: “</a:t>
                      </a:r>
                      <a:r>
                        <a:rPr lang="nl-NL" sz="2800" i="1" dirty="0">
                          <a:latin typeface="Arial" panose="020B0604020202020204" pitchFamily="34" charset="0"/>
                          <a:ea typeface="Times New Roman" panose="02020603050405020304" pitchFamily="18" charset="0"/>
                          <a:cs typeface="Arial" panose="020B0604020202020204" pitchFamily="34" charset="0"/>
                        </a:rPr>
                        <a:t>Nắng này chết bỏ mẹ chúng nó</a:t>
                      </a:r>
                      <a:r>
                        <a:rPr lang="nl-NL" sz="2800" dirty="0">
                          <a:latin typeface="Arial" panose="020B0604020202020204" pitchFamily="34" charset="0"/>
                          <a:ea typeface="Times New Roman" panose="02020603050405020304" pitchFamily="18" charset="0"/>
                          <a:cs typeface="Arial" panose="020B0604020202020204" pitchFamily="34" charset="0"/>
                        </a:rPr>
                        <a:t>”...</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nl-NL" sz="2800" dirty="0">
                        <a:solidFill>
                          <a:srgbClr val="660033"/>
                        </a:solidFill>
                        <a:latin typeface="Arial" panose="020B0604020202020204" pitchFamily="34" charset="0"/>
                        <a:ea typeface="Times New Roman" panose="02020603050405020304" pitchFamily="18" charset="0"/>
                        <a:cs typeface="Arial" panose="020B060402020202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nl-NL" sz="2800" dirty="0">
                          <a:solidFill>
                            <a:srgbClr val="660033"/>
                          </a:solidFill>
                          <a:latin typeface="Arial" panose="020B0604020202020204" pitchFamily="34" charset="0"/>
                          <a:ea typeface="Times New Roman" panose="02020603050405020304" pitchFamily="18" charset="0"/>
                          <a:cs typeface="Arial" panose="020B0604020202020204" pitchFamily="34" charset="0"/>
                        </a:rPr>
                        <a:t>Ông rất vui khi thấy thời tiết nắng nóng bất lợi cho “Tây”.</a:t>
                      </a:r>
                    </a:p>
                    <a:p>
                      <a:endParaRPr lang="en-US" sz="2800" dirty="0">
                        <a:solidFill>
                          <a:srgbClr val="66003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57572475"/>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nl-NL" sz="2800" dirty="0">
                          <a:solidFill>
                            <a:srgbClr val="C00000"/>
                          </a:solidFill>
                          <a:latin typeface="Arial" panose="020B0604020202020204" pitchFamily="34" charset="0"/>
                          <a:ea typeface="Times New Roman" panose="02020603050405020304" pitchFamily="18" charset="0"/>
                          <a:cs typeface="Arial" panose="020B0604020202020204" pitchFamily="34" charset="0"/>
                        </a:rPr>
                        <a:t>-Trong phòng</a:t>
                      </a:r>
                      <a:r>
                        <a:rPr lang="nl-NL" sz="2800" baseline="0" dirty="0">
                          <a:solidFill>
                            <a:srgbClr val="C00000"/>
                          </a:solidFill>
                          <a:latin typeface="Arial" panose="020B0604020202020204" pitchFamily="34" charset="0"/>
                          <a:ea typeface="Times New Roman" panose="02020603050405020304" pitchFamily="18" charset="0"/>
                          <a:cs typeface="Arial" panose="020B0604020202020204" pitchFamily="34" charset="0"/>
                        </a:rPr>
                        <a:t> thông tin:</a:t>
                      </a:r>
                    </a:p>
                    <a:p>
                      <a:pPr marL="0" marR="0" indent="0" algn="just" defTabSz="914400" rtl="0" eaLnBrk="1" fontAlgn="auto" latinLnBrk="0" hangingPunct="1">
                        <a:lnSpc>
                          <a:spcPct val="100000"/>
                        </a:lnSpc>
                        <a:spcBef>
                          <a:spcPts val="0"/>
                        </a:spcBef>
                        <a:spcAft>
                          <a:spcPts val="0"/>
                        </a:spcAft>
                        <a:buClrTx/>
                        <a:buSzTx/>
                        <a:buFontTx/>
                        <a:buNone/>
                        <a:tabLst/>
                        <a:defRPr/>
                      </a:pPr>
                      <a:r>
                        <a:rPr lang="nl-NL" sz="2800" baseline="0" dirty="0">
                          <a:latin typeface="Arial" panose="020B0604020202020204" pitchFamily="34" charset="0"/>
                          <a:ea typeface="Times New Roman" panose="02020603050405020304" pitchFamily="18" charset="0"/>
                          <a:cs typeface="Arial" panose="020B0604020202020204" pitchFamily="34" charset="0"/>
                        </a:rPr>
                        <a:t> Nghe đọc báo, ông </a:t>
                      </a:r>
                      <a:r>
                        <a:rPr lang="pt-BR" sz="2800" kern="1200" dirty="0">
                          <a:solidFill>
                            <a:schemeClr val="dk1"/>
                          </a:solidFill>
                          <a:effectLst/>
                          <a:latin typeface="Arial" panose="020B0604020202020204" pitchFamily="34" charset="0"/>
                          <a:ea typeface="+mn-ea"/>
                          <a:cs typeface="Arial" panose="020B0604020202020204" pitchFamily="34" charset="0"/>
                        </a:rPr>
                        <a:t>bình luận</a:t>
                      </a:r>
                      <a:r>
                        <a:rPr lang="pt-BR" sz="2800" kern="1200" baseline="0" dirty="0">
                          <a:solidFill>
                            <a:schemeClr val="dk1"/>
                          </a:solidFill>
                          <a:effectLst/>
                          <a:latin typeface="Arial" panose="020B0604020202020204" pitchFamily="34" charset="0"/>
                          <a:ea typeface="+mn-ea"/>
                          <a:cs typeface="Arial" panose="020B0604020202020204" pitchFamily="34" charset="0"/>
                        </a:rPr>
                        <a:t> “</a:t>
                      </a:r>
                      <a:r>
                        <a:rPr lang="pt-BR" sz="2800" i="1" kern="1200" baseline="0" dirty="0">
                          <a:solidFill>
                            <a:schemeClr val="dk1"/>
                          </a:solidFill>
                          <a:effectLst/>
                          <a:latin typeface="Arial" panose="020B0604020202020204" pitchFamily="34" charset="0"/>
                          <a:ea typeface="+mn-ea"/>
                          <a:cs typeface="Arial" panose="020B0604020202020204" pitchFamily="34" charset="0"/>
                        </a:rPr>
                        <a:t>Đấy cứ kêu chúng trẻ con mãi đi...bằng chúng nó chưa?”; “Khiếp thật, tinh những người tài giỏi cả.”; “Cứ thế chỗ này giết một tí...bước sớm”.</a:t>
                      </a:r>
                      <a:endParaRPr lang="nl-NL" sz="2800" i="1" dirty="0">
                        <a:latin typeface="Arial" panose="020B0604020202020204" pitchFamily="34" charset="0"/>
                        <a:ea typeface="Times New Roman" panose="02020603050405020304" pitchFamily="18" charset="0"/>
                        <a:cs typeface="Arial" panose="020B0604020202020204" pitchFamily="34" charset="0"/>
                      </a:endParaRPr>
                    </a:p>
                  </a:txBody>
                  <a:tcPr/>
                </a:tc>
                <a:tc>
                  <a:txBody>
                    <a:bodyPr/>
                    <a:lstStyle/>
                    <a:p>
                      <a:pPr algn="just"/>
                      <a:endParaRPr lang="pt-BR" sz="2800" kern="1200" dirty="0">
                        <a:solidFill>
                          <a:srgbClr val="660033"/>
                        </a:solidFill>
                        <a:effectLst/>
                        <a:latin typeface="Arial" panose="020B0604020202020204" pitchFamily="34" charset="0"/>
                        <a:ea typeface="+mn-ea"/>
                        <a:cs typeface="Arial" panose="020B0604020202020204" pitchFamily="34" charset="0"/>
                      </a:endParaRPr>
                    </a:p>
                    <a:p>
                      <a:pPr algn="just"/>
                      <a:r>
                        <a:rPr lang="pt-BR" sz="2800" kern="1200" baseline="0" dirty="0">
                          <a:solidFill>
                            <a:srgbClr val="660033"/>
                          </a:solidFill>
                          <a:effectLst/>
                          <a:latin typeface="Arial" panose="020B0604020202020204" pitchFamily="34" charset="0"/>
                          <a:ea typeface="+mn-ea"/>
                          <a:cs typeface="Arial" panose="020B0604020202020204" pitchFamily="34" charset="0"/>
                        </a:rPr>
                        <a:t>Ông </a:t>
                      </a:r>
                      <a:r>
                        <a:rPr lang="pt-BR" sz="2800" kern="1200" dirty="0">
                          <a:solidFill>
                            <a:srgbClr val="660033"/>
                          </a:solidFill>
                          <a:effectLst/>
                          <a:latin typeface="Arial" panose="020B0604020202020204" pitchFamily="34" charset="0"/>
                          <a:ea typeface="+mn-ea"/>
                          <a:cs typeface="Arial" panose="020B0604020202020204" pitchFamily="34" charset="0"/>
                        </a:rPr>
                        <a:t>Hai</a:t>
                      </a:r>
                      <a:r>
                        <a:rPr lang="pt-BR" sz="2800" kern="1200" baseline="0" dirty="0">
                          <a:solidFill>
                            <a:srgbClr val="660033"/>
                          </a:solidFill>
                          <a:effectLst/>
                          <a:latin typeface="Arial" panose="020B0604020202020204" pitchFamily="34" charset="0"/>
                          <a:ea typeface="+mn-ea"/>
                          <a:cs typeface="Arial" panose="020B0604020202020204" pitchFamily="34" charset="0"/>
                        </a:rPr>
                        <a:t> </a:t>
                      </a:r>
                      <a:r>
                        <a:rPr lang="pt-BR" sz="2800" kern="1200" dirty="0">
                          <a:solidFill>
                            <a:srgbClr val="660033"/>
                          </a:solidFill>
                          <a:effectLst/>
                          <a:latin typeface="Arial" panose="020B0604020202020204" pitchFamily="34" charset="0"/>
                          <a:ea typeface="+mn-ea"/>
                          <a:cs typeface="Arial" panose="020B0604020202020204" pitchFamily="34" charset="0"/>
                        </a:rPr>
                        <a:t>thán phục, vui mừng trước những hành động dũng cảm của nhân dân cả nước và tin tưởng</a:t>
                      </a:r>
                      <a:r>
                        <a:rPr lang="pt-BR" sz="2800" kern="1200" baseline="0" dirty="0">
                          <a:solidFill>
                            <a:srgbClr val="660033"/>
                          </a:solidFill>
                          <a:effectLst/>
                          <a:latin typeface="Arial" panose="020B0604020202020204" pitchFamily="34" charset="0"/>
                          <a:ea typeface="+mn-ea"/>
                          <a:cs typeface="Arial" panose="020B0604020202020204" pitchFamily="34" charset="0"/>
                        </a:rPr>
                        <a:t> </a:t>
                      </a:r>
                      <a:r>
                        <a:rPr lang="pt-BR" sz="2800" kern="1200" dirty="0">
                          <a:solidFill>
                            <a:srgbClr val="660033"/>
                          </a:solidFill>
                          <a:effectLst/>
                          <a:latin typeface="Arial" panose="020B0604020202020204" pitchFamily="34" charset="0"/>
                          <a:ea typeface="+mn-ea"/>
                          <a:cs typeface="Arial" panose="020B0604020202020204" pitchFamily="34" charset="0"/>
                        </a:rPr>
                        <a:t>vào sự thành công của kháng chiến.</a:t>
                      </a:r>
                      <a:endParaRPr lang="en-US" sz="2800" dirty="0">
                        <a:solidFill>
                          <a:srgbClr val="660033"/>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21979377"/>
                  </a:ext>
                </a:extLst>
              </a:tr>
            </a:tbl>
          </a:graphicData>
        </a:graphic>
      </p:graphicFrame>
    </p:spTree>
    <p:extLst>
      <p:ext uri="{BB962C8B-B14F-4D97-AF65-F5344CB8AC3E}">
        <p14:creationId xmlns:p14="http://schemas.microsoft.com/office/powerpoint/2010/main" val="359759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heel(1)">
                                      <p:cBhvr>
                                        <p:cTn id="7" dur="2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2"/>
          <p:cNvSpPr txBox="1">
            <a:spLocks noChangeArrowheads="1"/>
          </p:cNvSpPr>
          <p:nvPr/>
        </p:nvSpPr>
        <p:spPr bwMode="auto">
          <a:xfrm>
            <a:off x="215153" y="502987"/>
            <a:ext cx="11631706" cy="3834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pt-BR" dirty="0">
                <a:solidFill>
                  <a:srgbClr val="002060"/>
                </a:solidFill>
              </a:rPr>
              <a:t>NT: - Kết hợp kể với tả và biểu cảm</a:t>
            </a:r>
          </a:p>
          <a:p>
            <a:pPr algn="just">
              <a:buNone/>
            </a:pPr>
            <a:r>
              <a:rPr lang="pt-BR" dirty="0">
                <a:solidFill>
                  <a:srgbClr val="002060"/>
                </a:solidFill>
              </a:rPr>
              <a:t>      - Miêu tả nội tâm nhân vật tinh tế qua ngôn ngữ độc thoại nội tâm </a:t>
            </a:r>
            <a:r>
              <a:rPr lang="pt-BR" i="1" dirty="0"/>
              <a:t>“Ruột gan … múa cả lên. Vui quá”</a:t>
            </a:r>
            <a:r>
              <a:rPr lang="pt-BR" dirty="0"/>
              <a:t>.</a:t>
            </a:r>
            <a:endParaRPr lang="pt-BR" dirty="0">
              <a:solidFill>
                <a:srgbClr val="002060"/>
              </a:solidFill>
            </a:endParaRPr>
          </a:p>
          <a:p>
            <a:pPr algn="just">
              <a:buNone/>
            </a:pPr>
            <a:r>
              <a:rPr lang="pt-BR" dirty="0">
                <a:solidFill>
                  <a:srgbClr val="002060"/>
                </a:solidFill>
              </a:rPr>
              <a:t>      - Sử dụng kiểu câu: khẳng định, trần thuật, câu hỏi tu từ, cảm thán.</a:t>
            </a:r>
          </a:p>
          <a:p>
            <a:pPr algn="just">
              <a:buNone/>
            </a:pPr>
            <a:r>
              <a:rPr lang="pt-BR" dirty="0">
                <a:solidFill>
                  <a:srgbClr val="002060"/>
                </a:solidFill>
              </a:rPr>
              <a:t>Giá trị: thể hiện chân thực sự quan tâm của ông Hai đến cuộc kháng chiến của dân tộc.</a:t>
            </a:r>
          </a:p>
        </p:txBody>
      </p:sp>
      <p:sp>
        <p:nvSpPr>
          <p:cNvPr id="5" name="Rectangle 4"/>
          <p:cNvSpPr/>
          <p:nvPr/>
        </p:nvSpPr>
        <p:spPr>
          <a:xfrm>
            <a:off x="215153" y="4463389"/>
            <a:ext cx="11779624" cy="1569660"/>
          </a:xfrm>
          <a:prstGeom prst="rect">
            <a:avLst/>
          </a:prstGeom>
        </p:spPr>
        <p:txBody>
          <a:bodyPr wrap="square">
            <a:spAutoFit/>
          </a:bodyPr>
          <a:lstStyle/>
          <a:p>
            <a:pPr algn="just"/>
            <a:r>
              <a:rPr lang="nl-NL" sz="3200" i="1" dirty="0">
                <a:solidFill>
                  <a:srgbClr val="C00000"/>
                </a:solidFill>
                <a:latin typeface="Arial" panose="020B0604020202020204" pitchFamily="34" charset="0"/>
                <a:ea typeface="Times New Roman" panose="02020603050405020304" pitchFamily="18" charset="0"/>
                <a:cs typeface="Arial" panose="020B0604020202020204" pitchFamily="34" charset="0"/>
              </a:rPr>
              <a:t>=&gt; Trong đoạn truyện, tác giả đã diễn tả cảm động tình yêu làng quê hòa quyện thống nhất trong tình yêu nước và biểu hiện qua tinh thần ủng hộ kháng chiến của dân tộc ở nhân vật ông Hai.</a:t>
            </a:r>
            <a:endParaRPr lang="en-US" sz="3200" i="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232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80">
                                          <p:stCondLst>
                                            <p:cond delay="0"/>
                                          </p:stCondLst>
                                        </p:cTn>
                                        <p:tgtEl>
                                          <p:spTgt spid="5"/>
                                        </p:tgtEl>
                                      </p:cBhvr>
                                    </p:animEffect>
                                    <p:anim calcmode="lin" valueType="num">
                                      <p:cBhvr>
                                        <p:cTn id="15"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0" dur="26">
                                          <p:stCondLst>
                                            <p:cond delay="650"/>
                                          </p:stCondLst>
                                        </p:cTn>
                                        <p:tgtEl>
                                          <p:spTgt spid="5"/>
                                        </p:tgtEl>
                                      </p:cBhvr>
                                      <p:to x="100000" y="60000"/>
                                    </p:animScale>
                                    <p:animScale>
                                      <p:cBhvr>
                                        <p:cTn id="21" dur="166" decel="50000">
                                          <p:stCondLst>
                                            <p:cond delay="676"/>
                                          </p:stCondLst>
                                        </p:cTn>
                                        <p:tgtEl>
                                          <p:spTgt spid="5"/>
                                        </p:tgtEl>
                                      </p:cBhvr>
                                      <p:to x="100000" y="100000"/>
                                    </p:animScale>
                                    <p:animScale>
                                      <p:cBhvr>
                                        <p:cTn id="22" dur="26">
                                          <p:stCondLst>
                                            <p:cond delay="1312"/>
                                          </p:stCondLst>
                                        </p:cTn>
                                        <p:tgtEl>
                                          <p:spTgt spid="5"/>
                                        </p:tgtEl>
                                      </p:cBhvr>
                                      <p:to x="100000" y="80000"/>
                                    </p:animScale>
                                    <p:animScale>
                                      <p:cBhvr>
                                        <p:cTn id="23" dur="166" decel="50000">
                                          <p:stCondLst>
                                            <p:cond delay="1338"/>
                                          </p:stCondLst>
                                        </p:cTn>
                                        <p:tgtEl>
                                          <p:spTgt spid="5"/>
                                        </p:tgtEl>
                                      </p:cBhvr>
                                      <p:to x="100000" y="100000"/>
                                    </p:animScale>
                                    <p:animScale>
                                      <p:cBhvr>
                                        <p:cTn id="24" dur="26">
                                          <p:stCondLst>
                                            <p:cond delay="1642"/>
                                          </p:stCondLst>
                                        </p:cTn>
                                        <p:tgtEl>
                                          <p:spTgt spid="5"/>
                                        </p:tgtEl>
                                      </p:cBhvr>
                                      <p:to x="100000" y="90000"/>
                                    </p:animScale>
                                    <p:animScale>
                                      <p:cBhvr>
                                        <p:cTn id="25" dur="166" decel="50000">
                                          <p:stCondLst>
                                            <p:cond delay="1668"/>
                                          </p:stCondLst>
                                        </p:cTn>
                                        <p:tgtEl>
                                          <p:spTgt spid="5"/>
                                        </p:tgtEl>
                                      </p:cBhvr>
                                      <p:to x="100000" y="100000"/>
                                    </p:animScale>
                                    <p:animScale>
                                      <p:cBhvr>
                                        <p:cTn id="26" dur="26">
                                          <p:stCondLst>
                                            <p:cond delay="1808"/>
                                          </p:stCondLst>
                                        </p:cTn>
                                        <p:tgtEl>
                                          <p:spTgt spid="5"/>
                                        </p:tgtEl>
                                      </p:cBhvr>
                                      <p:to x="100000" y="95000"/>
                                    </p:animScale>
                                    <p:animScale>
                                      <p:cBhvr>
                                        <p:cTn id="27"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 y="118171"/>
            <a:ext cx="11878887" cy="1384995"/>
          </a:xfrm>
          <a:prstGeom prst="rect">
            <a:avLst/>
          </a:prstGeom>
          <a:noFill/>
        </p:spPr>
        <p:txBody>
          <a:bodyPr wrap="square" rtlCol="0">
            <a:spAutoFit/>
          </a:bodyPr>
          <a:lstStyle/>
          <a:p>
            <a:r>
              <a:rPr lang="en-US" sz="2800" dirty="0">
                <a:solidFill>
                  <a:srgbClr val="002060"/>
                </a:solidFill>
                <a:latin typeface="Arial" panose="020B0604020202020204" pitchFamily="34" charset="0"/>
                <a:cs typeface="Arial" panose="020B0604020202020204" pitchFamily="34" charset="0"/>
              </a:rPr>
              <a:t>1. </a:t>
            </a:r>
            <a:r>
              <a:rPr lang="en-US" sz="2800" dirty="0" err="1">
                <a:solidFill>
                  <a:srgbClr val="002060"/>
                </a:solidFill>
                <a:latin typeface="Arial" panose="020B0604020202020204" pitchFamily="34" charset="0"/>
                <a:cs typeface="Arial" panose="020B0604020202020204" pitchFamily="34" charset="0"/>
              </a:rPr>
              <a:t>Kể</a:t>
            </a:r>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tóm</a:t>
            </a:r>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tắt</a:t>
            </a:r>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phần</a:t>
            </a:r>
            <a:r>
              <a:rPr lang="en-US" sz="2800" dirty="0">
                <a:solidFill>
                  <a:srgbClr val="002060"/>
                </a:solidFill>
                <a:latin typeface="Arial" panose="020B0604020202020204" pitchFamily="34" charset="0"/>
                <a:cs typeface="Arial" panose="020B0604020202020204" pitchFamily="34" charset="0"/>
              </a:rPr>
              <a:t> 1 </a:t>
            </a:r>
            <a:r>
              <a:rPr lang="en-US" sz="2800" dirty="0" err="1">
                <a:solidFill>
                  <a:srgbClr val="002060"/>
                </a:solidFill>
                <a:latin typeface="Arial" panose="020B0604020202020204" pitchFamily="34" charset="0"/>
                <a:cs typeface="Arial" panose="020B0604020202020204" pitchFamily="34" charset="0"/>
              </a:rPr>
              <a:t>của</a:t>
            </a:r>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văn</a:t>
            </a:r>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bản</a:t>
            </a:r>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Làng</a:t>
            </a:r>
            <a:r>
              <a:rPr lang="en-US" sz="2800" dirty="0">
                <a:solidFill>
                  <a:srgbClr val="002060"/>
                </a:solidFill>
                <a:latin typeface="Arial" panose="020B0604020202020204" pitchFamily="34" charset="0"/>
                <a:cs typeface="Arial" panose="020B0604020202020204" pitchFamily="34" charset="0"/>
              </a:rPr>
              <a:t>”</a:t>
            </a:r>
          </a:p>
          <a:p>
            <a:pPr algn="just"/>
            <a:r>
              <a:rPr lang="en-US" sz="2800" dirty="0">
                <a:solidFill>
                  <a:srgbClr val="002060"/>
                </a:solidFill>
                <a:latin typeface="Arial" panose="020B0604020202020204" pitchFamily="34" charset="0"/>
                <a:cs typeface="Arial" panose="020B0604020202020204" pitchFamily="34" charset="0"/>
              </a:rPr>
              <a:t>2. </a:t>
            </a:r>
            <a:r>
              <a:rPr lang="en-US" sz="2800" dirty="0" err="1">
                <a:solidFill>
                  <a:srgbClr val="002060"/>
                </a:solidFill>
                <a:latin typeface="Arial" panose="020B0604020202020204" pitchFamily="34" charset="0"/>
                <a:cs typeface="Arial" panose="020B0604020202020204" pitchFamily="34" charset="0"/>
              </a:rPr>
              <a:t>Khái</a:t>
            </a:r>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quát</a:t>
            </a:r>
            <a:r>
              <a:rPr 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diễn</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biến</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tâm</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trạng</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nhân</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vật</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ông</a:t>
            </a:r>
            <a:r>
              <a:rPr lang="en-US" altLang="en-US" sz="2800" dirty="0">
                <a:solidFill>
                  <a:srgbClr val="002060"/>
                </a:solidFill>
                <a:latin typeface="Arial" panose="020B0604020202020204" pitchFamily="34" charset="0"/>
                <a:cs typeface="Arial" panose="020B0604020202020204" pitchFamily="34" charset="0"/>
              </a:rPr>
              <a:t> Hai </a:t>
            </a:r>
            <a:r>
              <a:rPr lang="en-US" altLang="en-US" sz="2800" dirty="0" err="1">
                <a:solidFill>
                  <a:srgbClr val="002060"/>
                </a:solidFill>
                <a:latin typeface="Arial" panose="020B0604020202020204" pitchFamily="34" charset="0"/>
                <a:cs typeface="Arial" panose="020B0604020202020204" pitchFamily="34" charset="0"/>
              </a:rPr>
              <a:t>trước</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khi</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ông</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nghe</a:t>
            </a:r>
            <a:r>
              <a:rPr lang="en-US" altLang="en-US" sz="2800" dirty="0">
                <a:solidFill>
                  <a:srgbClr val="002060"/>
                </a:solidFill>
                <a:latin typeface="Arial" panose="020B0604020202020204" pitchFamily="34" charset="0"/>
                <a:cs typeface="Arial" panose="020B0604020202020204" pitchFamily="34" charset="0"/>
              </a:rPr>
              <a:t> tin </a:t>
            </a:r>
            <a:r>
              <a:rPr lang="en-US" altLang="en-US" sz="2800" dirty="0" err="1">
                <a:solidFill>
                  <a:srgbClr val="002060"/>
                </a:solidFill>
                <a:latin typeface="Arial" panose="020B0604020202020204" pitchFamily="34" charset="0"/>
                <a:cs typeface="Arial" panose="020B0604020202020204" pitchFamily="34" charset="0"/>
              </a:rPr>
              <a:t>làng</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chợ</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Dầu</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theo</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Tây</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làm</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Việt</a:t>
            </a:r>
            <a:r>
              <a:rPr lang="en-US" altLang="en-US" sz="2800" dirty="0">
                <a:solidFill>
                  <a:srgbClr val="002060"/>
                </a:solidFill>
                <a:latin typeface="Arial" panose="020B0604020202020204" pitchFamily="34" charset="0"/>
                <a:cs typeface="Arial" panose="020B0604020202020204" pitchFamily="34" charset="0"/>
              </a:rPr>
              <a:t> </a:t>
            </a:r>
            <a:r>
              <a:rPr lang="en-US" altLang="en-US" sz="2800" dirty="0" err="1">
                <a:solidFill>
                  <a:srgbClr val="002060"/>
                </a:solidFill>
                <a:latin typeface="Arial" panose="020B0604020202020204" pitchFamily="34" charset="0"/>
                <a:cs typeface="Arial" panose="020B0604020202020204" pitchFamily="34" charset="0"/>
              </a:rPr>
              <a:t>gian</a:t>
            </a:r>
            <a:r>
              <a:rPr lang="en-US" altLang="en-US" sz="2800" dirty="0">
                <a:solidFill>
                  <a:srgbClr val="002060"/>
                </a:solidFill>
                <a:latin typeface="Arial" panose="020B0604020202020204" pitchFamily="34" charset="0"/>
                <a:cs typeface="Arial" panose="020B0604020202020204" pitchFamily="34" charset="0"/>
              </a:rPr>
              <a:t>.</a:t>
            </a:r>
          </a:p>
        </p:txBody>
      </p:sp>
      <p:sp>
        <p:nvSpPr>
          <p:cNvPr id="5" name="Rectangle 4"/>
          <p:cNvSpPr/>
          <p:nvPr/>
        </p:nvSpPr>
        <p:spPr>
          <a:xfrm>
            <a:off x="232511" y="1607149"/>
            <a:ext cx="11829256" cy="4832092"/>
          </a:xfrm>
          <a:prstGeom prst="rect">
            <a:avLst/>
          </a:prstGeom>
        </p:spPr>
        <p:txBody>
          <a:bodyPr wrap="square">
            <a:spAutoFit/>
          </a:bodyPr>
          <a:lstStyle/>
          <a:p>
            <a:pPr algn="just">
              <a:defRPr/>
            </a:pPr>
            <a:r>
              <a:rPr lang="en-US" altLang="en-US" sz="2800" dirty="0" err="1">
                <a:solidFill>
                  <a:srgbClr val="800000"/>
                </a:solidFill>
                <a:latin typeface="Arial" panose="020B0604020202020204" pitchFamily="34" charset="0"/>
                <a:cs typeface="Arial" panose="020B0604020202020204" pitchFamily="34" charset="0"/>
              </a:rPr>
              <a:t>Diễn</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biến</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tâm</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trạng</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nhân</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vật</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ông</a:t>
            </a:r>
            <a:r>
              <a:rPr lang="en-US" altLang="en-US" sz="2800" dirty="0">
                <a:solidFill>
                  <a:srgbClr val="800000"/>
                </a:solidFill>
                <a:latin typeface="Arial" panose="020B0604020202020204" pitchFamily="34" charset="0"/>
                <a:cs typeface="Arial" panose="020B0604020202020204" pitchFamily="34" charset="0"/>
              </a:rPr>
              <a:t> Hai </a:t>
            </a:r>
            <a:r>
              <a:rPr lang="en-US" altLang="en-US" sz="2800" dirty="0" err="1">
                <a:solidFill>
                  <a:srgbClr val="800000"/>
                </a:solidFill>
                <a:latin typeface="Arial" panose="020B0604020202020204" pitchFamily="34" charset="0"/>
                <a:cs typeface="Arial" panose="020B0604020202020204" pitchFamily="34" charset="0"/>
              </a:rPr>
              <a:t>trước</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khi</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ông</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nghe</a:t>
            </a:r>
            <a:r>
              <a:rPr lang="en-US" altLang="en-US" sz="2800" dirty="0">
                <a:solidFill>
                  <a:srgbClr val="800000"/>
                </a:solidFill>
                <a:latin typeface="Arial" panose="020B0604020202020204" pitchFamily="34" charset="0"/>
                <a:cs typeface="Arial" panose="020B0604020202020204" pitchFamily="34" charset="0"/>
              </a:rPr>
              <a:t> tin </a:t>
            </a:r>
            <a:r>
              <a:rPr lang="en-US" altLang="en-US" sz="2800" dirty="0" err="1">
                <a:solidFill>
                  <a:srgbClr val="800000"/>
                </a:solidFill>
                <a:latin typeface="Arial" panose="020B0604020202020204" pitchFamily="34" charset="0"/>
                <a:cs typeface="Arial" panose="020B0604020202020204" pitchFamily="34" charset="0"/>
              </a:rPr>
              <a:t>làng</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chợ</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Dầu</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theo</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Tây</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làm</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Việt</a:t>
            </a:r>
            <a:r>
              <a:rPr lang="en-US" altLang="en-US" sz="2800" dirty="0">
                <a:solidFill>
                  <a:srgbClr val="800000"/>
                </a:solidFill>
                <a:latin typeface="Arial" panose="020B0604020202020204" pitchFamily="34" charset="0"/>
                <a:cs typeface="Arial" panose="020B0604020202020204" pitchFamily="34" charset="0"/>
              </a:rPr>
              <a:t> </a:t>
            </a:r>
            <a:r>
              <a:rPr lang="en-US" altLang="en-US" sz="2800" dirty="0" err="1">
                <a:solidFill>
                  <a:srgbClr val="800000"/>
                </a:solidFill>
                <a:latin typeface="Arial" panose="020B0604020202020204" pitchFamily="34" charset="0"/>
                <a:cs typeface="Arial" panose="020B0604020202020204" pitchFamily="34" charset="0"/>
              </a:rPr>
              <a:t>gian</a:t>
            </a:r>
            <a:r>
              <a:rPr lang="en-US" altLang="en-US" sz="2800" dirty="0">
                <a:solidFill>
                  <a:srgbClr val="800000"/>
                </a:solidFill>
                <a:latin typeface="Arial" panose="020B0604020202020204" pitchFamily="34" charset="0"/>
                <a:cs typeface="Arial" panose="020B0604020202020204" pitchFamily="34" charset="0"/>
              </a:rPr>
              <a:t>:</a:t>
            </a:r>
          </a:p>
          <a:p>
            <a:pPr algn="just">
              <a:defRPr/>
            </a:pP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Luôn</a:t>
            </a: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nhớ</a:t>
            </a: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về</a:t>
            </a: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làng</a:t>
            </a:r>
            <a:r>
              <a:rPr lang="en-US" sz="2800" dirty="0">
                <a:solidFill>
                  <a:srgbClr val="800000"/>
                </a:solidFill>
                <a:latin typeface="Arial" panose="020B0604020202020204" pitchFamily="34" charset="0"/>
                <a:cs typeface="Arial" panose="020B0604020202020204" pitchFamily="34" charset="0"/>
              </a:rPr>
              <a:t>:</a:t>
            </a:r>
          </a:p>
          <a:p>
            <a:pPr algn="just">
              <a:defRPr/>
            </a:pPr>
            <a:r>
              <a:rPr lang="en-US" sz="2800" dirty="0">
                <a:solidFill>
                  <a:srgbClr val="800000"/>
                </a:solidFill>
                <a:latin typeface="Arial" panose="020B0604020202020204" pitchFamily="34" charset="0"/>
                <a:cs typeface="Arial" panose="020B0604020202020204" pitchFamily="34" charset="0"/>
              </a:rPr>
              <a:t> </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Ông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nhớ</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những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ngày</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cùng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anh</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em</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kháng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chiến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bảo</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vệ</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làng</a:t>
            </a:r>
            <a:r>
              <a:rPr lang="en-US" sz="2800" i="1" dirty="0">
                <a:solidFill>
                  <a:srgbClr val="002060"/>
                </a:solidFill>
                <a:latin typeface="Arial" panose="020B0604020202020204" pitchFamily="34" charset="0"/>
                <a:cs typeface="Arial" panose="020B0604020202020204" pitchFamily="34" charset="0"/>
              </a:rPr>
              <a:t>.</a:t>
            </a:r>
          </a:p>
          <a:p>
            <a:pPr algn="just">
              <a:defRPr/>
            </a:pPr>
            <a:r>
              <a:rPr lang="en-US" sz="2800" i="1" dirty="0">
                <a:solidFill>
                  <a:srgbClr val="002060"/>
                </a:solidFill>
                <a:latin typeface="Arial" panose="020B0604020202020204" pitchFamily="34" charset="0"/>
                <a:cs typeface="Arial" panose="020B0604020202020204" pitchFamily="34" charset="0"/>
              </a:rPr>
              <a:t> + </a:t>
            </a:r>
            <a:r>
              <a:rPr lang="en-US" sz="2800" i="1" dirty="0" err="1">
                <a:solidFill>
                  <a:srgbClr val="002060"/>
                </a:solidFill>
                <a:latin typeface="Arial" panose="020B0604020202020204" pitchFamily="34" charset="0"/>
                <a:cs typeface="Arial" panose="020B0604020202020204" pitchFamily="34" charset="0"/>
              </a:rPr>
              <a:t>Ông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băn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khoăn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trăn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trở</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trước</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những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công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trình</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kháng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chiến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còn</a:t>
            </a:r>
            <a:r>
              <a:rPr lang="en-US" sz="2800" i="1" dirty="0">
                <a:solidFill>
                  <a:srgbClr val="002060"/>
                </a:solidFill>
                <a:latin typeface="Arial" panose="020B0604020202020204" pitchFamily="34" charset="0"/>
                <a:cs typeface="Arial" panose="020B0604020202020204" pitchFamily="34" charset="0"/>
              </a:rPr>
              <a:t> dang </a:t>
            </a:r>
            <a:r>
              <a:rPr lang="en-US" sz="2800" i="1" dirty="0" err="1">
                <a:solidFill>
                  <a:srgbClr val="002060"/>
                </a:solidFill>
                <a:latin typeface="Arial" panose="020B0604020202020204" pitchFamily="34" charset="0"/>
                <a:cs typeface="Arial" panose="020B0604020202020204" pitchFamily="34" charset="0"/>
              </a:rPr>
              <a:t>dở</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của</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làng</a:t>
            </a:r>
            <a:r>
              <a:rPr lang="en-US" sz="2800" i="1" dirty="0">
                <a:solidFill>
                  <a:srgbClr val="002060"/>
                </a:solidFill>
                <a:latin typeface="Arial" panose="020B0604020202020204" pitchFamily="34" charset="0"/>
                <a:cs typeface="Arial" panose="020B0604020202020204" pitchFamily="34" charset="0"/>
              </a:rPr>
              <a:t>.</a:t>
            </a:r>
          </a:p>
          <a:p>
            <a:pPr algn="just">
              <a:defRPr/>
            </a:pPr>
            <a:r>
              <a:rPr lang="en-US" sz="2800" dirty="0">
                <a:solidFill>
                  <a:srgbClr val="800000"/>
                </a:solidFill>
                <a:latin typeface="Arial" panose="020B0604020202020204" pitchFamily="34" charset="0"/>
                <a:cs typeface="Arial" panose="020B0604020202020204" pitchFamily="34" charset="0"/>
              </a:rPr>
              <a:t> </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Ông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mong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muốn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được</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trở</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lại</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làng</a:t>
            </a:r>
            <a:r>
              <a:rPr lang="en-US" sz="2800" i="1" dirty="0">
                <a:solidFill>
                  <a:srgbClr val="002060"/>
                </a:solidFill>
                <a:latin typeface="Arial" panose="020B0604020202020204" pitchFamily="34" charset="0"/>
                <a:cs typeface="Arial" panose="020B0604020202020204" pitchFamily="34" charset="0"/>
              </a:rPr>
              <a:t>.</a:t>
            </a:r>
          </a:p>
          <a:p>
            <a:pPr algn="just">
              <a:defRPr/>
            </a:pP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Ông</a:t>
            </a: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mừng</a:t>
            </a: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vui</a:t>
            </a:r>
            <a:r>
              <a:rPr lang="en-US" sz="2800" dirty="0">
                <a:solidFill>
                  <a:srgbClr val="800000"/>
                </a:solidFill>
                <a:latin typeface="Arial" panose="020B0604020202020204" pitchFamily="34" charset="0"/>
                <a:cs typeface="Arial" panose="020B0604020202020204" pitchFamily="34" charset="0"/>
              </a:rPr>
              <a:t> </a:t>
            </a:r>
            <a:r>
              <a:rPr lang="en-US" sz="2800" dirty="0" err="1">
                <a:solidFill>
                  <a:srgbClr val="800000"/>
                </a:solidFill>
                <a:latin typeface="Arial" panose="020B0604020202020204" pitchFamily="34" charset="0"/>
                <a:cs typeface="Arial" panose="020B0604020202020204" pitchFamily="34" charset="0"/>
              </a:rPr>
              <a:t>khi</a:t>
            </a:r>
            <a:r>
              <a:rPr lang="en-US" sz="2800" dirty="0">
                <a:solidFill>
                  <a:srgbClr val="800000"/>
                </a:solidFill>
                <a:latin typeface="Arial" panose="020B0604020202020204" pitchFamily="34" charset="0"/>
                <a:cs typeface="Arial" panose="020B0604020202020204" pitchFamily="34" charset="0"/>
              </a:rPr>
              <a:t>:</a:t>
            </a:r>
          </a:p>
          <a:p>
            <a:pPr algn="just">
              <a:defRPr/>
            </a:pPr>
            <a:r>
              <a:rPr lang="en-US" sz="2800" dirty="0">
                <a:solidFill>
                  <a:srgbClr val="800000"/>
                </a:solidFill>
                <a:latin typeface="Arial" panose="020B0604020202020204" pitchFamily="34" charset="0"/>
                <a:cs typeface="Arial" panose="020B0604020202020204" pitchFamily="34" charset="0"/>
              </a:rPr>
              <a:t>  </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Thời</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tiết</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nắng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nóng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bất</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lợi</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cho</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Tây</a:t>
            </a:r>
            <a:r>
              <a:rPr lang="en-US" sz="2800" i="1" dirty="0">
                <a:solidFill>
                  <a:srgbClr val="002060"/>
                </a:solidFill>
                <a:latin typeface="Arial" panose="020B0604020202020204" pitchFamily="34" charset="0"/>
                <a:cs typeface="Arial" panose="020B0604020202020204" pitchFamily="34" charset="0"/>
              </a:rPr>
              <a:t>.</a:t>
            </a:r>
          </a:p>
          <a:p>
            <a:pPr algn="just">
              <a:defRPr/>
            </a:pPr>
            <a:r>
              <a:rPr lang="en-US" sz="2800" i="1" dirty="0">
                <a:solidFill>
                  <a:srgbClr val="002060"/>
                </a:solidFill>
                <a:latin typeface="Arial" panose="020B0604020202020204" pitchFamily="34" charset="0"/>
                <a:cs typeface="Arial" panose="020B0604020202020204" pitchFamily="34" charset="0"/>
              </a:rPr>
              <a:t>  + </a:t>
            </a:r>
            <a:r>
              <a:rPr lang="en-US" sz="2800" i="1" dirty="0" err="1">
                <a:solidFill>
                  <a:srgbClr val="002060"/>
                </a:solidFill>
                <a:latin typeface="Arial" panose="020B0604020202020204" pitchFamily="34" charset="0"/>
                <a:cs typeface="Arial" panose="020B0604020202020204" pitchFamily="34" charset="0"/>
              </a:rPr>
              <a:t>Khi</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nghe</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được</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bao</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nhiêu</a:t>
            </a:r>
            <a:r>
              <a:rPr lang="en-US" sz="2800" i="1" dirty="0">
                <a:solidFill>
                  <a:srgbClr val="002060"/>
                </a:solidFill>
                <a:latin typeface="Arial" panose="020B0604020202020204" pitchFamily="34" charset="0"/>
                <a:cs typeface="Arial" panose="020B0604020202020204" pitchFamily="34" charset="0"/>
              </a:rPr>
              <a:t> tin hay </a:t>
            </a:r>
            <a:r>
              <a:rPr lang="en-US" sz="2800" i="1" dirty="0" err="1">
                <a:solidFill>
                  <a:srgbClr val="002060"/>
                </a:solidFill>
                <a:latin typeface="Arial" panose="020B0604020202020204" pitchFamily="34" charset="0"/>
                <a:cs typeface="Arial" panose="020B0604020202020204" pitchFamily="34" charset="0"/>
              </a:rPr>
              <a:t>về</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cuộc</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kháng</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chiến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của</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dân</a:t>
            </a:r>
            <a:r>
              <a:rPr lang="en-US" sz="2800" i="1" dirty="0">
                <a:solidFill>
                  <a:srgbClr val="002060"/>
                </a:solidFill>
                <a:latin typeface="Arial" panose="020B0604020202020204" pitchFamily="34" charset="0"/>
                <a:cs typeface="Arial" panose="020B0604020202020204" pitchFamily="34" charset="0"/>
              </a:rPr>
              <a:t> </a:t>
            </a:r>
            <a:r>
              <a:rPr lang="en-US" sz="2800" i="1" dirty="0" err="1">
                <a:solidFill>
                  <a:srgbClr val="002060"/>
                </a:solidFill>
                <a:latin typeface="Arial" panose="020B0604020202020204" pitchFamily="34" charset="0"/>
                <a:cs typeface="Arial" panose="020B0604020202020204" pitchFamily="34" charset="0"/>
              </a:rPr>
              <a:t>tộc</a:t>
            </a:r>
            <a:r>
              <a:rPr lang="en-US" sz="2800" i="1" dirty="0">
                <a:solidFill>
                  <a:srgbClr val="002060"/>
                </a:solidFill>
                <a:latin typeface="Arial" panose="020B0604020202020204" pitchFamily="34" charset="0"/>
                <a:cs typeface="Arial" panose="020B0604020202020204" pitchFamily="34" charset="0"/>
              </a:rPr>
              <a:t>.</a:t>
            </a:r>
          </a:p>
          <a:p>
            <a:pPr algn="just">
              <a:defRPr/>
            </a:pPr>
            <a:r>
              <a:rPr lang="en-US" sz="2800" i="1" dirty="0">
                <a:solidFill>
                  <a:srgbClr val="800000"/>
                </a:solidFill>
                <a:latin typeface="Arial" panose="020B0604020202020204" pitchFamily="34" charset="0"/>
                <a:cs typeface="Arial" panose="020B0604020202020204" pitchFamily="34" charset="0"/>
              </a:rPr>
              <a:t>=&gt; </a:t>
            </a:r>
            <a:r>
              <a:rPr lang="en-US" sz="2800" i="1" dirty="0" err="1">
                <a:solidFill>
                  <a:srgbClr val="800000"/>
                </a:solidFill>
                <a:latin typeface="Arial" panose="020B0604020202020204" pitchFamily="34" charset="0"/>
                <a:cs typeface="Arial" panose="020B0604020202020204" pitchFamily="34" charset="0"/>
              </a:rPr>
              <a:t>Tình</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làng</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nghĩa</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nước</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hòa</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quyện</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thống</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nhất</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trong</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trái</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tim</a:t>
            </a:r>
            <a:r>
              <a:rPr lang="en-US" sz="2800" i="1" dirty="0">
                <a:solidFill>
                  <a:srgbClr val="800000"/>
                </a:solidFill>
                <a:latin typeface="Arial" panose="020B0604020202020204" pitchFamily="34" charset="0"/>
                <a:cs typeface="Arial" panose="020B0604020202020204" pitchFamily="34" charset="0"/>
              </a:rPr>
              <a:t> </a:t>
            </a:r>
            <a:r>
              <a:rPr lang="en-US" sz="2800" i="1" dirty="0" err="1">
                <a:solidFill>
                  <a:srgbClr val="800000"/>
                </a:solidFill>
                <a:latin typeface="Arial" panose="020B0604020202020204" pitchFamily="34" charset="0"/>
                <a:cs typeface="Arial" panose="020B0604020202020204" pitchFamily="34" charset="0"/>
              </a:rPr>
              <a:t>ông</a:t>
            </a:r>
            <a:r>
              <a:rPr lang="en-US" sz="2800" i="1" dirty="0">
                <a:solidFill>
                  <a:srgbClr val="8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4957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20535"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II. ĐỌC – HIỂU CHI TIẾT </a:t>
            </a:r>
          </a:p>
        </p:txBody>
      </p:sp>
      <p:sp>
        <p:nvSpPr>
          <p:cNvPr id="16" name="TextBox 12"/>
          <p:cNvSpPr txBox="1">
            <a:spLocks noChangeArrowheads="1"/>
          </p:cNvSpPr>
          <p:nvPr/>
        </p:nvSpPr>
        <p:spPr bwMode="auto">
          <a:xfrm>
            <a:off x="291352" y="2206787"/>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a.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trước</a:t>
            </a:r>
            <a:r>
              <a:rPr lang="en-US" altLang="en-US" sz="3000" i="1" dirty="0">
                <a:solidFill>
                  <a:srgbClr val="640000"/>
                </a:solidFill>
              </a:rPr>
              <a:t>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12" name="TextBox 12"/>
          <p:cNvSpPr txBox="1">
            <a:spLocks noChangeArrowheads="1"/>
          </p:cNvSpPr>
          <p:nvPr/>
        </p:nvSpPr>
        <p:spPr bwMode="auto">
          <a:xfrm>
            <a:off x="291352" y="2743053"/>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b.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15" name="TextBox 13"/>
          <p:cNvSpPr txBox="1">
            <a:spLocks noChangeArrowheads="1"/>
          </p:cNvSpPr>
          <p:nvPr/>
        </p:nvSpPr>
        <p:spPr bwMode="auto">
          <a:xfrm>
            <a:off x="425823" y="3314783"/>
            <a:ext cx="4495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dirty="0">
                <a:solidFill>
                  <a:srgbClr val="640000"/>
                </a:solidFill>
              </a:rPr>
              <a:t>* </a:t>
            </a:r>
            <a:r>
              <a:rPr lang="en-US" altLang="en-US" sz="3000" dirty="0" err="1">
                <a:solidFill>
                  <a:srgbClr val="640000"/>
                </a:solidFill>
              </a:rPr>
              <a:t>Hoàn</a:t>
            </a:r>
            <a:r>
              <a:rPr lang="en-US" altLang="en-US" sz="3000" dirty="0">
                <a:solidFill>
                  <a:srgbClr val="640000"/>
                </a:solidFill>
              </a:rPr>
              <a:t> </a:t>
            </a:r>
            <a:r>
              <a:rPr lang="en-US" altLang="en-US" sz="3000" dirty="0" err="1">
                <a:solidFill>
                  <a:srgbClr val="640000"/>
                </a:solidFill>
              </a:rPr>
              <a:t>cảnh</a:t>
            </a:r>
            <a:r>
              <a:rPr lang="en-US" altLang="en-US" sz="3000" dirty="0">
                <a:solidFill>
                  <a:srgbClr val="640000"/>
                </a:solidFill>
              </a:rPr>
              <a:t> </a:t>
            </a:r>
            <a:r>
              <a:rPr lang="en-US" altLang="en-US" sz="3000" dirty="0" err="1">
                <a:solidFill>
                  <a:srgbClr val="640000"/>
                </a:solidFill>
              </a:rPr>
              <a:t>nghe</a:t>
            </a:r>
            <a:r>
              <a:rPr lang="en-US" altLang="en-US" sz="3000" dirty="0">
                <a:solidFill>
                  <a:srgbClr val="640000"/>
                </a:solidFill>
              </a:rPr>
              <a:t> tin.</a:t>
            </a:r>
          </a:p>
        </p:txBody>
      </p:sp>
      <p:sp>
        <p:nvSpPr>
          <p:cNvPr id="17" name="TextBox 13"/>
          <p:cNvSpPr txBox="1">
            <a:spLocks noChangeArrowheads="1"/>
          </p:cNvSpPr>
          <p:nvPr/>
        </p:nvSpPr>
        <p:spPr bwMode="auto">
          <a:xfrm>
            <a:off x="582706" y="3859618"/>
            <a:ext cx="113851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None/>
            </a:pPr>
            <a:r>
              <a:rPr lang="en-US" altLang="en-US" sz="3000" i="1" dirty="0">
                <a:solidFill>
                  <a:srgbClr val="002060"/>
                </a:solidFill>
              </a:rPr>
              <a:t>Tin </a:t>
            </a:r>
            <a:r>
              <a:rPr lang="en-US" altLang="en-US" sz="3000" i="1" dirty="0" err="1">
                <a:solidFill>
                  <a:srgbClr val="002060"/>
                </a:solidFill>
              </a:rPr>
              <a:t>đến</a:t>
            </a:r>
            <a:r>
              <a:rPr lang="en-US" altLang="en-US" sz="3000" i="1" dirty="0">
                <a:solidFill>
                  <a:srgbClr val="002060"/>
                </a:solidFill>
              </a:rPr>
              <a:t> </a:t>
            </a:r>
            <a:r>
              <a:rPr lang="en-US" altLang="en-US" sz="3000" i="1" dirty="0" err="1">
                <a:solidFill>
                  <a:srgbClr val="002060"/>
                </a:solidFill>
              </a:rPr>
              <a:t>bất</a:t>
            </a:r>
            <a:r>
              <a:rPr lang="en-US" altLang="en-US" sz="3000" i="1" dirty="0">
                <a:solidFill>
                  <a:srgbClr val="002060"/>
                </a:solidFill>
              </a:rPr>
              <a:t> </a:t>
            </a:r>
            <a:r>
              <a:rPr lang="en-US" altLang="en-US" sz="3000" i="1" dirty="0" err="1">
                <a:solidFill>
                  <a:srgbClr val="002060"/>
                </a:solidFill>
              </a:rPr>
              <a:t>ngờ</a:t>
            </a:r>
            <a:r>
              <a:rPr lang="en-US" altLang="en-US" sz="3000" i="1" dirty="0">
                <a:solidFill>
                  <a:srgbClr val="002060"/>
                </a:solidFill>
              </a:rPr>
              <a:t> </a:t>
            </a:r>
            <a:r>
              <a:rPr lang="en-US" altLang="en-US" sz="3000" i="1" dirty="0" err="1">
                <a:solidFill>
                  <a:srgbClr val="002060"/>
                </a:solidFill>
              </a:rPr>
              <a:t>từ</a:t>
            </a:r>
            <a:r>
              <a:rPr lang="en-US" altLang="en-US" sz="3000" i="1" dirty="0">
                <a:solidFill>
                  <a:srgbClr val="002060"/>
                </a:solidFill>
              </a:rPr>
              <a:t> </a:t>
            </a:r>
            <a:r>
              <a:rPr lang="en-US" altLang="en-US" sz="3000" i="1" dirty="0" err="1">
                <a:solidFill>
                  <a:srgbClr val="002060"/>
                </a:solidFill>
              </a:rPr>
              <a:t>những</a:t>
            </a:r>
            <a:r>
              <a:rPr lang="en-US" altLang="en-US" sz="3000" i="1" dirty="0">
                <a:solidFill>
                  <a:srgbClr val="002060"/>
                </a:solidFill>
              </a:rPr>
              <a:t> </a:t>
            </a:r>
            <a:r>
              <a:rPr lang="en-US" altLang="en-US" sz="3000" i="1" dirty="0" err="1">
                <a:solidFill>
                  <a:srgbClr val="002060"/>
                </a:solidFill>
              </a:rPr>
              <a:t>người</a:t>
            </a:r>
            <a:r>
              <a:rPr lang="en-US" altLang="en-US" sz="3000" i="1" dirty="0">
                <a:solidFill>
                  <a:srgbClr val="002060"/>
                </a:solidFill>
              </a:rPr>
              <a:t> </a:t>
            </a:r>
            <a:r>
              <a:rPr lang="en-US" altLang="en-US" sz="3000" i="1" dirty="0" err="1">
                <a:solidFill>
                  <a:srgbClr val="002060"/>
                </a:solidFill>
              </a:rPr>
              <a:t>tản</a:t>
            </a:r>
            <a:r>
              <a:rPr lang="en-US" altLang="en-US" sz="3000" i="1" dirty="0">
                <a:solidFill>
                  <a:srgbClr val="002060"/>
                </a:solidFill>
              </a:rPr>
              <a:t> </a:t>
            </a:r>
            <a:r>
              <a:rPr lang="en-US" altLang="en-US" sz="3000" i="1" dirty="0" err="1">
                <a:solidFill>
                  <a:srgbClr val="002060"/>
                </a:solidFill>
              </a:rPr>
              <a:t>cư</a:t>
            </a:r>
            <a:r>
              <a:rPr lang="en-US" altLang="en-US" sz="3000" i="1" dirty="0">
                <a:solidFill>
                  <a:srgbClr val="002060"/>
                </a:solidFill>
              </a:rPr>
              <a:t> </a:t>
            </a:r>
            <a:r>
              <a:rPr lang="en-US" altLang="en-US" sz="3000" i="1" dirty="0" err="1">
                <a:solidFill>
                  <a:srgbClr val="002060"/>
                </a:solidFill>
              </a:rPr>
              <a:t>mới</a:t>
            </a:r>
            <a:r>
              <a:rPr lang="en-US" altLang="en-US" sz="3000" i="1" dirty="0">
                <a:solidFill>
                  <a:srgbClr val="002060"/>
                </a:solidFill>
              </a:rPr>
              <a:t> </a:t>
            </a:r>
            <a:r>
              <a:rPr lang="en-US" altLang="en-US" sz="3000" i="1" dirty="0" err="1">
                <a:solidFill>
                  <a:srgbClr val="002060"/>
                </a:solidFill>
              </a:rPr>
              <a:t>lên</a:t>
            </a:r>
            <a:r>
              <a:rPr lang="en-US" altLang="en-US" sz="3000" i="1" dirty="0">
                <a:solidFill>
                  <a:srgbClr val="002060"/>
                </a:solidFill>
              </a:rPr>
              <a:t>, </a:t>
            </a:r>
            <a:r>
              <a:rPr lang="en-US" altLang="en-US" sz="3000" i="1" dirty="0" err="1">
                <a:solidFill>
                  <a:srgbClr val="002060"/>
                </a:solidFill>
              </a:rPr>
              <a:t>khi</a:t>
            </a:r>
            <a:r>
              <a:rPr lang="en-US" altLang="en-US" sz="3000" i="1" dirty="0">
                <a:solidFill>
                  <a:srgbClr val="002060"/>
                </a:solidFill>
              </a:rPr>
              <a:t> </a:t>
            </a:r>
            <a:r>
              <a:rPr lang="en-US" altLang="en-US" sz="3000" i="1" dirty="0" err="1">
                <a:solidFill>
                  <a:srgbClr val="002060"/>
                </a:solidFill>
              </a:rPr>
              <a:t>ông</a:t>
            </a:r>
            <a:r>
              <a:rPr lang="en-US" altLang="en-US" sz="3000" i="1" dirty="0">
                <a:solidFill>
                  <a:srgbClr val="002060"/>
                </a:solidFill>
              </a:rPr>
              <a:t> </a:t>
            </a:r>
            <a:r>
              <a:rPr lang="en-US" altLang="en-US" sz="3000" i="1" dirty="0" err="1">
                <a:solidFill>
                  <a:srgbClr val="002060"/>
                </a:solidFill>
              </a:rPr>
              <a:t>đang</a:t>
            </a:r>
            <a:r>
              <a:rPr lang="en-US" altLang="en-US" sz="3000" i="1" dirty="0">
                <a:solidFill>
                  <a:srgbClr val="002060"/>
                </a:solidFill>
              </a:rPr>
              <a:t> </a:t>
            </a:r>
            <a:r>
              <a:rPr lang="en-US" altLang="en-US" sz="3000" i="1" dirty="0" err="1">
                <a:solidFill>
                  <a:srgbClr val="002060"/>
                </a:solidFill>
              </a:rPr>
              <a:t>hào</a:t>
            </a:r>
            <a:r>
              <a:rPr lang="en-US" altLang="en-US" sz="3000" i="1" dirty="0">
                <a:solidFill>
                  <a:srgbClr val="002060"/>
                </a:solidFill>
              </a:rPr>
              <a:t> </a:t>
            </a:r>
            <a:r>
              <a:rPr lang="en-US" altLang="en-US" sz="3000" i="1" dirty="0" err="1">
                <a:solidFill>
                  <a:srgbClr val="002060"/>
                </a:solidFill>
              </a:rPr>
              <a:t>hứng</a:t>
            </a:r>
            <a:r>
              <a:rPr lang="en-US" altLang="en-US" sz="3000" i="1" dirty="0">
                <a:solidFill>
                  <a:srgbClr val="002060"/>
                </a:solidFill>
              </a:rPr>
              <a:t>, </a:t>
            </a:r>
            <a:r>
              <a:rPr lang="en-US" altLang="en-US" sz="3000" i="1" dirty="0" err="1">
                <a:solidFill>
                  <a:srgbClr val="002060"/>
                </a:solidFill>
              </a:rPr>
              <a:t>phấn</a:t>
            </a:r>
            <a:r>
              <a:rPr lang="en-US" altLang="en-US" sz="3000" i="1" dirty="0">
                <a:solidFill>
                  <a:srgbClr val="002060"/>
                </a:solidFill>
              </a:rPr>
              <a:t> </a:t>
            </a:r>
            <a:r>
              <a:rPr lang="en-US" altLang="en-US" sz="3000" i="1" dirty="0" err="1">
                <a:solidFill>
                  <a:srgbClr val="002060"/>
                </a:solidFill>
              </a:rPr>
              <a:t>chấn</a:t>
            </a:r>
            <a:r>
              <a:rPr lang="en-US" altLang="en-US" sz="3000" i="1" dirty="0">
                <a:solidFill>
                  <a:srgbClr val="002060"/>
                </a:solidFill>
              </a:rPr>
              <a:t>.</a:t>
            </a:r>
            <a:endParaRPr lang="en-US" altLang="en-US" sz="3000" dirty="0">
              <a:solidFill>
                <a:srgbClr val="002060"/>
              </a:solidFill>
            </a:endParaRPr>
          </a:p>
        </p:txBody>
      </p:sp>
      <p:sp>
        <p:nvSpPr>
          <p:cNvPr id="19" name="TextBox 13"/>
          <p:cNvSpPr txBox="1">
            <a:spLocks noChangeArrowheads="1"/>
          </p:cNvSpPr>
          <p:nvPr/>
        </p:nvSpPr>
        <p:spPr bwMode="auto">
          <a:xfrm>
            <a:off x="488575" y="4942915"/>
            <a:ext cx="800996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dirty="0">
                <a:solidFill>
                  <a:srgbClr val="640000"/>
                </a:solidFill>
              </a:rPr>
              <a:t>* </a:t>
            </a:r>
            <a:r>
              <a:rPr lang="en-US" altLang="en-US" sz="3000" dirty="0" err="1">
                <a:solidFill>
                  <a:srgbClr val="640000"/>
                </a:solidFill>
              </a:rPr>
              <a:t>Diễn</a:t>
            </a:r>
            <a:r>
              <a:rPr lang="en-US" altLang="en-US" sz="3000" dirty="0">
                <a:solidFill>
                  <a:srgbClr val="640000"/>
                </a:solidFill>
              </a:rPr>
              <a:t> </a:t>
            </a:r>
            <a:r>
              <a:rPr lang="en-US" altLang="en-US" sz="3000" dirty="0" err="1">
                <a:solidFill>
                  <a:srgbClr val="640000"/>
                </a:solidFill>
              </a:rPr>
              <a:t>biến</a:t>
            </a:r>
            <a:r>
              <a:rPr lang="en-US" altLang="en-US" sz="3000" dirty="0">
                <a:solidFill>
                  <a:srgbClr val="640000"/>
                </a:solidFill>
              </a:rPr>
              <a:t> </a:t>
            </a:r>
            <a:r>
              <a:rPr lang="en-US" altLang="en-US" sz="3000" dirty="0" err="1">
                <a:solidFill>
                  <a:srgbClr val="640000"/>
                </a:solidFill>
              </a:rPr>
              <a:t>tâm</a:t>
            </a:r>
            <a:r>
              <a:rPr lang="en-US" altLang="en-US" sz="3000" dirty="0">
                <a:solidFill>
                  <a:srgbClr val="640000"/>
                </a:solidFill>
              </a:rPr>
              <a:t> </a:t>
            </a:r>
            <a:r>
              <a:rPr lang="en-US" altLang="en-US" sz="3000" dirty="0" err="1">
                <a:solidFill>
                  <a:srgbClr val="640000"/>
                </a:solidFill>
              </a:rPr>
              <a:t>lí</a:t>
            </a:r>
            <a:r>
              <a:rPr lang="en-US" altLang="en-US" sz="3000" dirty="0">
                <a:solidFill>
                  <a:srgbClr val="640000"/>
                </a:solidFill>
              </a:rPr>
              <a:t> </a:t>
            </a:r>
            <a:r>
              <a:rPr lang="en-US" altLang="en-US" sz="3000" dirty="0" err="1">
                <a:solidFill>
                  <a:srgbClr val="640000"/>
                </a:solidFill>
              </a:rPr>
              <a:t>tâm</a:t>
            </a:r>
            <a:r>
              <a:rPr lang="en-US" altLang="en-US" sz="3000" dirty="0">
                <a:solidFill>
                  <a:srgbClr val="640000"/>
                </a:solidFill>
              </a:rPr>
              <a:t> </a:t>
            </a:r>
            <a:r>
              <a:rPr lang="en-US" altLang="en-US" sz="3000" dirty="0" err="1">
                <a:solidFill>
                  <a:srgbClr val="640000"/>
                </a:solidFill>
              </a:rPr>
              <a:t>trạng</a:t>
            </a:r>
            <a:r>
              <a:rPr lang="en-US" altLang="en-US" sz="3000" dirty="0">
                <a:solidFill>
                  <a:srgbClr val="640000"/>
                </a:solidFill>
              </a:rPr>
              <a:t> </a:t>
            </a:r>
            <a:r>
              <a:rPr lang="en-US" altLang="en-US" sz="3000" dirty="0" err="1">
                <a:solidFill>
                  <a:srgbClr val="640000"/>
                </a:solidFill>
              </a:rPr>
              <a:t>ông</a:t>
            </a:r>
            <a:r>
              <a:rPr lang="en-US" altLang="en-US" sz="3000" dirty="0">
                <a:solidFill>
                  <a:srgbClr val="640000"/>
                </a:solidFill>
              </a:rPr>
              <a:t> Hai.</a:t>
            </a:r>
          </a:p>
        </p:txBody>
      </p:sp>
    </p:spTree>
    <p:extLst>
      <p:ext uri="{BB962C8B-B14F-4D97-AF65-F5344CB8AC3E}">
        <p14:creationId xmlns:p14="http://schemas.microsoft.com/office/powerpoint/2010/main" val="186704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1000" fill="hold"/>
                                        <p:tgtEl>
                                          <p:spTgt spid="19"/>
                                        </p:tgtEl>
                                        <p:attrNameLst>
                                          <p:attrName>ppt_w</p:attrName>
                                        </p:attrNameLst>
                                      </p:cBhvr>
                                      <p:tavLst>
                                        <p:tav tm="0">
                                          <p:val>
                                            <p:fltVal val="0"/>
                                          </p:val>
                                        </p:tav>
                                        <p:tav tm="100000">
                                          <p:val>
                                            <p:strVal val="#ppt_w"/>
                                          </p:val>
                                        </p:tav>
                                      </p:tavLst>
                                    </p:anim>
                                    <p:anim calcmode="lin" valueType="num">
                                      <p:cBhvr>
                                        <p:cTn id="25" dur="1000" fill="hold"/>
                                        <p:tgtEl>
                                          <p:spTgt spid="19"/>
                                        </p:tgtEl>
                                        <p:attrNameLst>
                                          <p:attrName>ppt_h</p:attrName>
                                        </p:attrNameLst>
                                      </p:cBhvr>
                                      <p:tavLst>
                                        <p:tav tm="0">
                                          <p:val>
                                            <p:fltVal val="0"/>
                                          </p:val>
                                        </p:tav>
                                        <p:tav tm="100000">
                                          <p:val>
                                            <p:strVal val="#ppt_h"/>
                                          </p:val>
                                        </p:tav>
                                      </p:tavLst>
                                    </p:anim>
                                    <p:anim calcmode="lin" valueType="num">
                                      <p:cBhvr>
                                        <p:cTn id="26" dur="1000" fill="hold"/>
                                        <p:tgtEl>
                                          <p:spTgt spid="19"/>
                                        </p:tgtEl>
                                        <p:attrNameLst>
                                          <p:attrName>style.rotation</p:attrName>
                                        </p:attrNameLst>
                                      </p:cBhvr>
                                      <p:tavLst>
                                        <p:tav tm="0">
                                          <p:val>
                                            <p:fltVal val="90"/>
                                          </p:val>
                                        </p:tav>
                                        <p:tav tm="100000">
                                          <p:val>
                                            <p:fltVal val="0"/>
                                          </p:val>
                                        </p:tav>
                                      </p:tavLst>
                                    </p:anim>
                                    <p:animEffect transition="in" filter="fade">
                                      <p:cBhvr>
                                        <p:cTn id="2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7"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12"/>
          <p:cNvSpPr txBox="1">
            <a:spLocks noChangeArrowheads="1"/>
          </p:cNvSpPr>
          <p:nvPr/>
        </p:nvSpPr>
        <p:spPr bwMode="auto">
          <a:xfrm>
            <a:off x="181535" y="2495988"/>
            <a:ext cx="3700183" cy="1477328"/>
          </a:xfrm>
          <a:prstGeom prst="rect">
            <a:avLst/>
          </a:prstGeom>
          <a:solidFill>
            <a:schemeClr val="accent5">
              <a:lumMod val="20000"/>
              <a:lumOff val="80000"/>
            </a:schemeClr>
          </a:solidFill>
          <a:ln>
            <a:solidFill>
              <a:srgbClr val="660033"/>
            </a:solid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3" name="Rectangle 2"/>
          <p:cNvSpPr/>
          <p:nvPr/>
        </p:nvSpPr>
        <p:spPr>
          <a:xfrm>
            <a:off x="5236699" y="567555"/>
            <a:ext cx="6354665" cy="586314"/>
          </a:xfrm>
          <a:prstGeom prst="rect">
            <a:avLst/>
          </a:prstGeom>
          <a:solidFill>
            <a:schemeClr val="accent2">
              <a:lumMod val="20000"/>
              <a:lumOff val="80000"/>
            </a:schemeClr>
          </a:solidFill>
          <a:ln>
            <a:solidFill>
              <a:srgbClr val="FF0000"/>
            </a:solidFill>
          </a:ln>
        </p:spPr>
        <p:txBody>
          <a:bodyPr wrap="square">
            <a:spAutoFit/>
          </a:bodyPr>
          <a:lstStyle/>
          <a:p>
            <a:pPr>
              <a:lnSpc>
                <a:spcPct val="107000"/>
              </a:lnSpc>
              <a:spcAft>
                <a:spcPts val="0"/>
              </a:spcAft>
            </a:pPr>
            <a:r>
              <a:rPr lang="en-US" sz="3000" dirty="0">
                <a:solidFill>
                  <a:srgbClr val="002060"/>
                </a:solidFill>
                <a:latin typeface="Arial" panose="020B0604020202020204" pitchFamily="34" charset="0"/>
                <a:cs typeface="Arial" panose="020B0604020202020204" pitchFamily="34" charset="0"/>
              </a:rPr>
              <a:t>1. </a:t>
            </a:r>
            <a:r>
              <a:rPr lang="en-US" sz="3000" dirty="0" err="1">
                <a:solidFill>
                  <a:srgbClr val="002060"/>
                </a:solidFill>
                <a:latin typeface="Arial" panose="020B0604020202020204" pitchFamily="34" charset="0"/>
                <a:cs typeface="Arial" panose="020B0604020202020204" pitchFamily="34" charset="0"/>
              </a:rPr>
              <a:t>Khi</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ông</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vừa</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nghe</a:t>
            </a:r>
            <a:r>
              <a:rPr lang="en-US" sz="3000" dirty="0">
                <a:solidFill>
                  <a:srgbClr val="002060"/>
                </a:solidFill>
                <a:latin typeface="Arial" panose="020B0604020202020204" pitchFamily="34" charset="0"/>
                <a:cs typeface="Arial" panose="020B0604020202020204" pitchFamily="34" charset="0"/>
              </a:rPr>
              <a:t> tin</a:t>
            </a:r>
            <a:endParaRPr lang="en-US" sz="3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9" name="Rectangle 8"/>
          <p:cNvSpPr/>
          <p:nvPr/>
        </p:nvSpPr>
        <p:spPr>
          <a:xfrm>
            <a:off x="5271903" y="1641728"/>
            <a:ext cx="6319462" cy="1080296"/>
          </a:xfrm>
          <a:prstGeom prst="rect">
            <a:avLst/>
          </a:prstGeom>
          <a:solidFill>
            <a:schemeClr val="accent4">
              <a:lumMod val="20000"/>
              <a:lumOff val="80000"/>
            </a:schemeClr>
          </a:solidFill>
          <a:ln>
            <a:solidFill>
              <a:srgbClr val="FF0000"/>
            </a:solidFill>
          </a:ln>
        </p:spPr>
        <p:txBody>
          <a:bodyPr wrap="square">
            <a:spAutoFit/>
          </a:bodyPr>
          <a:lstStyle/>
          <a:p>
            <a:pPr algn="just">
              <a:lnSpc>
                <a:spcPct val="107000"/>
              </a:lnSpc>
              <a:spcAft>
                <a:spcPts val="0"/>
              </a:spcAft>
            </a:pPr>
            <a:r>
              <a:rPr lang="en-US" sz="3000" dirty="0">
                <a:solidFill>
                  <a:srgbClr val="002060"/>
                </a:solidFill>
                <a:latin typeface="Arial" panose="020B0604020202020204" pitchFamily="34" charset="0"/>
                <a:cs typeface="Arial" panose="020B0604020202020204" pitchFamily="34" charset="0"/>
              </a:rPr>
              <a:t>2. </a:t>
            </a:r>
            <a:r>
              <a:rPr lang="en-US" sz="3000" dirty="0" err="1">
                <a:solidFill>
                  <a:srgbClr val="002060"/>
                </a:solidFill>
                <a:latin typeface="Arial" panose="020B0604020202020204" pitchFamily="34" charset="0"/>
                <a:cs typeface="Arial" panose="020B0604020202020204" pitchFamily="34" charset="0"/>
              </a:rPr>
              <a:t>Khi</a:t>
            </a:r>
            <a:r>
              <a:rPr lang="en-US" sz="3000" dirty="0">
                <a:solidFill>
                  <a:srgbClr val="002060"/>
                </a:solidFill>
                <a:latin typeface="Arial" panose="020B0604020202020204" pitchFamily="34" charset="0"/>
                <a:cs typeface="Arial" panose="020B0604020202020204" pitchFamily="34" charset="0"/>
              </a:rPr>
              <a:t> tin </a:t>
            </a:r>
            <a:r>
              <a:rPr lang="en-US" sz="3000" dirty="0" err="1">
                <a:solidFill>
                  <a:srgbClr val="002060"/>
                </a:solidFill>
                <a:latin typeface="Arial" panose="020B0604020202020204" pitchFamily="34" charset="0"/>
                <a:cs typeface="Arial" panose="020B0604020202020204" pitchFamily="34" charset="0"/>
              </a:rPr>
              <a:t>được</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xác</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nhận</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ông</a:t>
            </a:r>
            <a:r>
              <a:rPr lang="en-US" sz="3000" dirty="0">
                <a:solidFill>
                  <a:srgbClr val="002060"/>
                </a:solidFill>
                <a:latin typeface="Arial" panose="020B0604020202020204" pitchFamily="34" charset="0"/>
                <a:cs typeface="Arial" panose="020B0604020202020204" pitchFamily="34" charset="0"/>
              </a:rPr>
              <a:t> Hai </a:t>
            </a:r>
            <a:r>
              <a:rPr lang="en-US" sz="3000" dirty="0" err="1">
                <a:solidFill>
                  <a:srgbClr val="002060"/>
                </a:solidFill>
                <a:latin typeface="Arial" panose="020B0604020202020204" pitchFamily="34" charset="0"/>
                <a:cs typeface="Arial" panose="020B0604020202020204" pitchFamily="34" charset="0"/>
              </a:rPr>
              <a:t>buộc</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phải</a:t>
            </a:r>
            <a:r>
              <a:rPr lang="en-US" sz="3000" dirty="0">
                <a:solidFill>
                  <a:srgbClr val="002060"/>
                </a:solidFill>
                <a:latin typeface="Arial" panose="020B0604020202020204" pitchFamily="34" charset="0"/>
                <a:cs typeface="Arial" panose="020B0604020202020204" pitchFamily="34" charset="0"/>
              </a:rPr>
              <a:t> tin</a:t>
            </a:r>
            <a:endParaRPr lang="en-US" sz="3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10" name="Rectangle 9"/>
          <p:cNvSpPr/>
          <p:nvPr/>
        </p:nvSpPr>
        <p:spPr>
          <a:xfrm>
            <a:off x="5289832" y="3200810"/>
            <a:ext cx="6382215" cy="1080296"/>
          </a:xfrm>
          <a:prstGeom prst="rect">
            <a:avLst/>
          </a:prstGeom>
          <a:solidFill>
            <a:schemeClr val="accent3">
              <a:lumMod val="20000"/>
              <a:lumOff val="80000"/>
            </a:schemeClr>
          </a:solidFill>
          <a:ln>
            <a:solidFill>
              <a:srgbClr val="FF0000"/>
            </a:solidFill>
          </a:ln>
        </p:spPr>
        <p:txBody>
          <a:bodyPr wrap="square">
            <a:spAutoFit/>
          </a:bodyPr>
          <a:lstStyle/>
          <a:p>
            <a:pPr algn="just">
              <a:lnSpc>
                <a:spcPct val="107000"/>
              </a:lnSpc>
              <a:spcAft>
                <a:spcPts val="0"/>
              </a:spcAft>
            </a:pPr>
            <a:r>
              <a:rPr lang="en-US" sz="3000" dirty="0">
                <a:solidFill>
                  <a:srgbClr val="002060"/>
                </a:solidFill>
                <a:latin typeface="Arial" panose="020B0604020202020204" pitchFamily="34" charset="0"/>
                <a:cs typeface="Arial" panose="020B0604020202020204" pitchFamily="34" charset="0"/>
              </a:rPr>
              <a:t>3. </a:t>
            </a:r>
            <a:r>
              <a:rPr lang="en-US" sz="3000" dirty="0" err="1">
                <a:solidFill>
                  <a:srgbClr val="002060"/>
                </a:solidFill>
                <a:latin typeface="Arial" panose="020B0604020202020204" pitchFamily="34" charset="0"/>
                <a:cs typeface="Arial" panose="020B0604020202020204" pitchFamily="34" charset="0"/>
              </a:rPr>
              <a:t>Khi</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bà</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chủ</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nhà</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biết</a:t>
            </a:r>
            <a:r>
              <a:rPr lang="en-US" sz="3000" dirty="0">
                <a:solidFill>
                  <a:srgbClr val="002060"/>
                </a:solidFill>
                <a:latin typeface="Arial" panose="020B0604020202020204" pitchFamily="34" charset="0"/>
                <a:cs typeface="Arial" panose="020B0604020202020204" pitchFamily="34" charset="0"/>
              </a:rPr>
              <a:t> tin, </a:t>
            </a:r>
            <a:r>
              <a:rPr lang="en-US" sz="3000" dirty="0" err="1">
                <a:solidFill>
                  <a:srgbClr val="002060"/>
                </a:solidFill>
                <a:latin typeface="Arial" panose="020B0604020202020204" pitchFamily="34" charset="0"/>
                <a:cs typeface="Arial" panose="020B0604020202020204" pitchFamily="34" charset="0"/>
              </a:rPr>
              <a:t>đánh</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tiếng</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không</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cho</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gia</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đình</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ông</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trọ</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nữa</a:t>
            </a:r>
            <a:r>
              <a:rPr lang="en-US" sz="3000"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11" name="Rectangle 10"/>
          <p:cNvSpPr/>
          <p:nvPr/>
        </p:nvSpPr>
        <p:spPr>
          <a:xfrm>
            <a:off x="5321209" y="4759892"/>
            <a:ext cx="6350838" cy="586314"/>
          </a:xfrm>
          <a:prstGeom prst="rect">
            <a:avLst/>
          </a:prstGeom>
          <a:solidFill>
            <a:schemeClr val="tx2">
              <a:lumMod val="20000"/>
              <a:lumOff val="80000"/>
            </a:schemeClr>
          </a:solidFill>
          <a:ln>
            <a:solidFill>
              <a:srgbClr val="FF0000"/>
            </a:solidFill>
          </a:ln>
        </p:spPr>
        <p:txBody>
          <a:bodyPr wrap="square">
            <a:spAutoFit/>
          </a:bodyPr>
          <a:lstStyle/>
          <a:p>
            <a:pPr>
              <a:lnSpc>
                <a:spcPct val="107000"/>
              </a:lnSpc>
              <a:spcAft>
                <a:spcPts val="0"/>
              </a:spcAft>
            </a:pPr>
            <a:r>
              <a:rPr lang="en-US" sz="3000" dirty="0">
                <a:solidFill>
                  <a:srgbClr val="002060"/>
                </a:solidFill>
                <a:latin typeface="Arial" panose="020B0604020202020204" pitchFamily="34" charset="0"/>
                <a:cs typeface="Arial" panose="020B0604020202020204" pitchFamily="34" charset="0"/>
              </a:rPr>
              <a:t>4. </a:t>
            </a:r>
            <a:r>
              <a:rPr lang="en-US" sz="3000" dirty="0" err="1">
                <a:solidFill>
                  <a:srgbClr val="002060"/>
                </a:solidFill>
                <a:latin typeface="Arial" panose="020B0604020202020204" pitchFamily="34" charset="0"/>
                <a:cs typeface="Arial" panose="020B0604020202020204" pitchFamily="34" charset="0"/>
              </a:rPr>
              <a:t>Khi</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ông</a:t>
            </a:r>
            <a:r>
              <a:rPr lang="en-US" sz="3000" dirty="0">
                <a:solidFill>
                  <a:srgbClr val="002060"/>
                </a:solidFill>
                <a:latin typeface="Arial" panose="020B0604020202020204" pitchFamily="34" charset="0"/>
                <a:cs typeface="Arial" panose="020B0604020202020204" pitchFamily="34" charset="0"/>
              </a:rPr>
              <a:t> Hai </a:t>
            </a:r>
            <a:r>
              <a:rPr lang="en-US" sz="3000" dirty="0" err="1">
                <a:solidFill>
                  <a:srgbClr val="002060"/>
                </a:solidFill>
                <a:latin typeface="Arial" panose="020B0604020202020204" pitchFamily="34" charset="0"/>
                <a:cs typeface="Arial" panose="020B0604020202020204" pitchFamily="34" charset="0"/>
              </a:rPr>
              <a:t>tâm</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sự</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với</a:t>
            </a:r>
            <a:r>
              <a:rPr lang="en-US" sz="3000" dirty="0">
                <a:solidFill>
                  <a:srgbClr val="002060"/>
                </a:solidFill>
                <a:latin typeface="Arial" panose="020B0604020202020204" pitchFamily="34" charset="0"/>
                <a:cs typeface="Arial" panose="020B0604020202020204" pitchFamily="34" charset="0"/>
              </a:rPr>
              <a:t> con.</a:t>
            </a:r>
            <a:endParaRPr lang="en-US" sz="3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cxnSp>
        <p:nvCxnSpPr>
          <p:cNvPr id="13" name="Straight Arrow Connector 12"/>
          <p:cNvCxnSpPr>
            <a:stCxn id="8" idx="3"/>
            <a:endCxn id="3" idx="1"/>
          </p:cNvCxnSpPr>
          <p:nvPr/>
        </p:nvCxnSpPr>
        <p:spPr>
          <a:xfrm flipV="1">
            <a:off x="3881718" y="860712"/>
            <a:ext cx="1354981" cy="237394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 idx="3"/>
            <a:endCxn id="9" idx="1"/>
          </p:cNvCxnSpPr>
          <p:nvPr/>
        </p:nvCxnSpPr>
        <p:spPr>
          <a:xfrm flipV="1">
            <a:off x="3881718" y="2181876"/>
            <a:ext cx="1390185" cy="1052776"/>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3"/>
            <a:endCxn id="10" idx="1"/>
          </p:cNvCxnSpPr>
          <p:nvPr/>
        </p:nvCxnSpPr>
        <p:spPr>
          <a:xfrm>
            <a:off x="3881718" y="3234652"/>
            <a:ext cx="1408114" cy="506306"/>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3"/>
            <a:endCxn id="11" idx="1"/>
          </p:cNvCxnSpPr>
          <p:nvPr/>
        </p:nvCxnSpPr>
        <p:spPr>
          <a:xfrm>
            <a:off x="3881718" y="3234652"/>
            <a:ext cx="1439491" cy="1818397"/>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589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circle(in)">
                                      <p:cBhvr>
                                        <p:cTn id="14" dur="2000"/>
                                        <p:tgtEl>
                                          <p:spTgt spid="13"/>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par>
                                <p:cTn id="18" presetID="6" presetClass="entr" presetSubtype="16"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circle(in)">
                                      <p:cBhvr>
                                        <p:cTn id="20" dur="2000"/>
                                        <p:tgtEl>
                                          <p:spTgt spid="15"/>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circle(in)">
                                      <p:cBhvr>
                                        <p:cTn id="23" dur="2000"/>
                                        <p:tgtEl>
                                          <p:spTgt spid="9"/>
                                        </p:tgtEl>
                                      </p:cBhvr>
                                    </p:animEffect>
                                  </p:childTnLst>
                                </p:cTn>
                              </p:par>
                              <p:par>
                                <p:cTn id="24" presetID="6" presetClass="entr" presetSubtype="16"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circle(in)">
                                      <p:cBhvr>
                                        <p:cTn id="26" dur="2000"/>
                                        <p:tgtEl>
                                          <p:spTgt spid="17"/>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circle(in)">
                                      <p:cBhvr>
                                        <p:cTn id="29" dur="2000"/>
                                        <p:tgtEl>
                                          <p:spTgt spid="10"/>
                                        </p:tgtEl>
                                      </p:cBhvr>
                                    </p:animEffect>
                                  </p:childTnLst>
                                </p:cTn>
                              </p:par>
                              <p:par>
                                <p:cTn id="30" presetID="6" presetClass="entr" presetSubtype="16"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circle(in)">
                                      <p:cBhvr>
                                        <p:cTn id="32" dur="2000"/>
                                        <p:tgtEl>
                                          <p:spTgt spid="19"/>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circle(in)">
                                      <p:cBhvr>
                                        <p:cTn id="35"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P spid="9" grpId="0" animBg="1"/>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5482" y="853648"/>
            <a:ext cx="11806518" cy="1938992"/>
          </a:xfrm>
          <a:prstGeom prst="rect">
            <a:avLst/>
          </a:prstGeom>
        </p:spPr>
        <p:txBody>
          <a:bodyPr wrap="square">
            <a:spAutoFit/>
          </a:bodyPr>
          <a:lstStyle/>
          <a:p>
            <a:pPr algn="just">
              <a:defRPr/>
            </a:pP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Cổ</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ông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lão</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nghẹn</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ắng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hẳn</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lại</a:t>
            </a:r>
            <a:r>
              <a:rPr lang="en-US" altLang="en-US" sz="3000" dirty="0">
                <a:solidFill>
                  <a:srgbClr val="000000"/>
                </a:solidFill>
                <a:latin typeface="Arial" panose="020B0604020202020204" pitchFamily="34" charset="0"/>
                <a:cs typeface="Arial" panose="020B0604020202020204" pitchFamily="34" charset="0"/>
              </a:rPr>
              <a:t>, da </a:t>
            </a:r>
            <a:r>
              <a:rPr lang="en-US" altLang="en-US" sz="3000" dirty="0" err="1">
                <a:solidFill>
                  <a:srgbClr val="000000"/>
                </a:solidFill>
                <a:latin typeface="Arial" panose="020B0604020202020204" pitchFamily="34" charset="0"/>
                <a:cs typeface="Arial" panose="020B0604020202020204" pitchFamily="34" charset="0"/>
              </a:rPr>
              <a:t>mặt</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tê</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rân</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rân</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Ông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lão</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lặng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đi</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tưởng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như</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đến</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không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thở</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được</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Một</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lúc</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lâu</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ông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mới</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rặn</a:t>
            </a:r>
            <a:r>
              <a:rPr lang="en-US" altLang="en-US" sz="3000" dirty="0">
                <a:solidFill>
                  <a:srgbClr val="000000"/>
                </a:solidFill>
                <a:latin typeface="Arial" panose="020B0604020202020204" pitchFamily="34" charset="0"/>
                <a:cs typeface="Arial" panose="020B0604020202020204" pitchFamily="34" charset="0"/>
              </a:rPr>
              <a:t> è </a:t>
            </a:r>
            <a:r>
              <a:rPr lang="en-US" altLang="en-US" sz="3000" dirty="0" err="1">
                <a:solidFill>
                  <a:srgbClr val="000000"/>
                </a:solidFill>
                <a:latin typeface="Arial" panose="020B0604020202020204" pitchFamily="34" charset="0"/>
                <a:cs typeface="Arial" panose="020B0604020202020204" pitchFamily="34" charset="0"/>
              </a:rPr>
              <a:t>è</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nuốt</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một</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cái</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gì</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vướng</a:t>
            </a:r>
            <a:r>
              <a:rPr lang="en-US" altLang="en-US" sz="3000" dirty="0">
                <a:solidFill>
                  <a:srgbClr val="000000"/>
                </a:solidFill>
                <a:latin typeface="Arial" panose="020B0604020202020204" pitchFamily="34" charset="0"/>
                <a:cs typeface="Arial" panose="020B0604020202020204" pitchFamily="34" charset="0"/>
              </a:rPr>
              <a:t> ở </a:t>
            </a:r>
            <a:r>
              <a:rPr lang="en-US" altLang="en-US" sz="3000" dirty="0" err="1">
                <a:solidFill>
                  <a:srgbClr val="000000"/>
                </a:solidFill>
                <a:latin typeface="Arial" panose="020B0604020202020204" pitchFamily="34" charset="0"/>
                <a:cs typeface="Arial" panose="020B0604020202020204" pitchFamily="34" charset="0"/>
              </a:rPr>
              <a:t>cổ</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ông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cất</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tiếng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hỏi</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giọng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lạc</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hẳn</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đi</a:t>
            </a:r>
            <a:r>
              <a:rPr lang="en-US" altLang="en-US" sz="3000" dirty="0">
                <a:solidFill>
                  <a:srgbClr val="000000"/>
                </a:solidFill>
                <a:latin typeface="Arial" panose="020B0604020202020204" pitchFamily="34" charset="0"/>
                <a:cs typeface="Arial" panose="020B0604020202020204" pitchFamily="34" charset="0"/>
              </a:rPr>
              <a:t>:</a:t>
            </a:r>
            <a:endParaRPr lang="en-US" altLang="en-US" sz="3000" dirty="0">
              <a:latin typeface="Arial" panose="020B0604020202020204" pitchFamily="34" charset="0"/>
              <a:cs typeface="Arial" panose="020B0604020202020204" pitchFamily="34" charset="0"/>
            </a:endParaRPr>
          </a:p>
          <a:p>
            <a:pPr algn="just">
              <a:defRPr/>
            </a:pPr>
            <a:r>
              <a:rPr lang="en-US" altLang="en-US" sz="3000" dirty="0">
                <a:solidFill>
                  <a:srgbClr val="000000"/>
                </a:solidFill>
                <a:latin typeface="Arial" panose="020B0604020202020204" pitchFamily="34" charset="0"/>
                <a:cs typeface="Arial" panose="020B0604020202020204" pitchFamily="34" charset="0"/>
              </a:rPr>
              <a:t>      – </a:t>
            </a:r>
            <a:r>
              <a:rPr lang="en-US" altLang="en-US" sz="3000" dirty="0" err="1">
                <a:solidFill>
                  <a:srgbClr val="000000"/>
                </a:solidFill>
                <a:latin typeface="Arial" panose="020B0604020202020204" pitchFamily="34" charset="0"/>
                <a:cs typeface="Arial" panose="020B0604020202020204" pitchFamily="34" charset="0"/>
              </a:rPr>
              <a:t>Liệu</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có</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thật</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không</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hở</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bác</a:t>
            </a:r>
            <a:r>
              <a:rPr lang="en-US" altLang="en-US" sz="3000" dirty="0">
                <a:solidFill>
                  <a:srgbClr val="000000"/>
                </a:solidFill>
                <a:latin typeface="Arial" panose="020B0604020202020204" pitchFamily="34" charset="0"/>
                <a:cs typeface="Arial" panose="020B0604020202020204" pitchFamily="34" charset="0"/>
              </a:rPr>
              <a:t>? Hay </a:t>
            </a:r>
            <a:r>
              <a:rPr lang="en-US" altLang="en-US" sz="3000" dirty="0" err="1">
                <a:solidFill>
                  <a:srgbClr val="000000"/>
                </a:solidFill>
                <a:latin typeface="Arial" panose="020B0604020202020204" pitchFamily="34" charset="0"/>
                <a:cs typeface="Arial" panose="020B0604020202020204" pitchFamily="34" charset="0"/>
              </a:rPr>
              <a:t>là</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chỉ</a:t>
            </a:r>
            <a:r>
              <a:rPr lang="en-US" altLang="en-US" sz="3000" dirty="0">
                <a:solidFill>
                  <a:srgbClr val="000000"/>
                </a:solidFill>
                <a:latin typeface="Arial" panose="020B0604020202020204" pitchFamily="34" charset="0"/>
                <a:cs typeface="Arial" panose="020B0604020202020204" pitchFamily="34" charset="0"/>
              </a:rPr>
              <a:t> </a:t>
            </a:r>
            <a:r>
              <a:rPr lang="en-US" altLang="en-US" sz="3000" dirty="0" err="1">
                <a:solidFill>
                  <a:srgbClr val="000000"/>
                </a:solidFill>
                <a:latin typeface="Arial" panose="020B0604020202020204" pitchFamily="34" charset="0"/>
                <a:cs typeface="Arial" panose="020B0604020202020204" pitchFamily="34" charset="0"/>
              </a:rPr>
              <a:t>lại</a:t>
            </a:r>
            <a:r>
              <a:rPr lang="en-US" altLang="en-US" sz="3000" dirty="0">
                <a:solidFill>
                  <a:srgbClr val="000000"/>
                </a:solidFill>
                <a:latin typeface="Arial" panose="020B0604020202020204" pitchFamily="34" charset="0"/>
                <a:cs typeface="Arial" panose="020B0604020202020204" pitchFamily="34" charset="0"/>
              </a:rPr>
              <a:t>…</a:t>
            </a:r>
            <a:endParaRPr lang="en-US" altLang="en-US" sz="3000" dirty="0">
              <a:latin typeface="Arial" panose="020B0604020202020204" pitchFamily="34" charset="0"/>
              <a:cs typeface="Arial" panose="020B0604020202020204" pitchFamily="34" charset="0"/>
            </a:endParaRPr>
          </a:p>
        </p:txBody>
      </p:sp>
      <p:sp>
        <p:nvSpPr>
          <p:cNvPr id="4" name="Rectangle 3"/>
          <p:cNvSpPr/>
          <p:nvPr/>
        </p:nvSpPr>
        <p:spPr>
          <a:xfrm>
            <a:off x="161365" y="267334"/>
            <a:ext cx="11546541" cy="586314"/>
          </a:xfrm>
          <a:prstGeom prst="rect">
            <a:avLst/>
          </a:prstGeom>
        </p:spPr>
        <p:txBody>
          <a:bodyPr wrap="square">
            <a:spAutoFit/>
          </a:bodyPr>
          <a:lstStyle/>
          <a:p>
            <a:pPr>
              <a:lnSpc>
                <a:spcPct val="107000"/>
              </a:lnSpc>
              <a:spcAft>
                <a:spcPts val="0"/>
              </a:spcAft>
            </a:pPr>
            <a:r>
              <a:rPr lang="en-US" sz="3000" dirty="0">
                <a:solidFill>
                  <a:srgbClr val="002060"/>
                </a:solidFill>
                <a:latin typeface="Arial" panose="020B0604020202020204" pitchFamily="34" charset="0"/>
                <a:cs typeface="Arial" panose="020B0604020202020204" pitchFamily="34" charset="0"/>
              </a:rPr>
              <a:t>1. </a:t>
            </a:r>
            <a:r>
              <a:rPr lang="en-US" sz="3000" dirty="0" err="1">
                <a:solidFill>
                  <a:srgbClr val="002060"/>
                </a:solidFill>
                <a:latin typeface="Arial" panose="020B0604020202020204" pitchFamily="34" charset="0"/>
                <a:cs typeface="Arial" panose="020B0604020202020204" pitchFamily="34" charset="0"/>
              </a:rPr>
              <a:t>Khi</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vừa</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nghe</a:t>
            </a:r>
            <a:r>
              <a:rPr lang="en-US" sz="3000" dirty="0">
                <a:solidFill>
                  <a:srgbClr val="002060"/>
                </a:solidFill>
                <a:latin typeface="Arial" panose="020B0604020202020204" pitchFamily="34" charset="0"/>
                <a:cs typeface="Arial" panose="020B0604020202020204" pitchFamily="34" charset="0"/>
              </a:rPr>
              <a:t> tin </a:t>
            </a:r>
            <a:r>
              <a:rPr lang="en-US" sz="3000" dirty="0" err="1">
                <a:solidFill>
                  <a:srgbClr val="002060"/>
                </a:solidFill>
                <a:latin typeface="Arial" panose="020B0604020202020204" pitchFamily="34" charset="0"/>
                <a:cs typeface="Arial" panose="020B0604020202020204" pitchFamily="34" charset="0"/>
              </a:rPr>
              <a:t>làng</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theo</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Tây</a:t>
            </a:r>
            <a:r>
              <a:rPr lang="en-US" sz="3000"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cxnSp>
        <p:nvCxnSpPr>
          <p:cNvPr id="5" name="Straight Connector 4"/>
          <p:cNvCxnSpPr/>
          <p:nvPr/>
        </p:nvCxnSpPr>
        <p:spPr>
          <a:xfrm>
            <a:off x="3052482" y="1314450"/>
            <a:ext cx="1779494"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8967" y="1314450"/>
            <a:ext cx="1649506"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883153" y="1314450"/>
            <a:ext cx="1120588"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7490011" y="2241176"/>
            <a:ext cx="2568389" cy="32497"/>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385482" y="2815186"/>
            <a:ext cx="11618259" cy="1477328"/>
          </a:xfrm>
          <a:prstGeom prst="rect">
            <a:avLst/>
          </a:prstGeom>
          <a:solidFill>
            <a:schemeClr val="accent5">
              <a:lumMod val="20000"/>
              <a:lumOff val="80000"/>
            </a:schemeClr>
          </a:solidFill>
          <a:ln>
            <a:solidFill>
              <a:srgbClr val="660033"/>
            </a:solid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None/>
            </a:pPr>
            <a:r>
              <a:rPr lang="en-US" altLang="en-US" sz="3000" i="1" dirty="0">
                <a:solidFill>
                  <a:srgbClr val="660033"/>
                </a:solidFill>
              </a:rPr>
              <a:t> </a:t>
            </a:r>
            <a:r>
              <a:rPr lang="en-US" sz="3000" dirty="0" err="1">
                <a:solidFill>
                  <a:srgbClr val="660033"/>
                </a:solidFill>
                <a:cs typeface="Arial" panose="020B0604020202020204" pitchFamily="34" charset="0"/>
              </a:rPr>
              <a:t>Tâm</a:t>
            </a:r>
            <a:r>
              <a:rPr lang="en-US" sz="3000" dirty="0">
                <a:solidFill>
                  <a:srgbClr val="660033"/>
                </a:solidFill>
                <a:cs typeface="Arial" panose="020B0604020202020204" pitchFamily="34" charset="0"/>
              </a:rPr>
              <a:t> </a:t>
            </a:r>
            <a:r>
              <a:rPr lang="en-US" sz="3000" dirty="0" err="1">
                <a:solidFill>
                  <a:srgbClr val="660033"/>
                </a:solidFill>
                <a:cs typeface="Arial" panose="020B0604020202020204" pitchFamily="34" charset="0"/>
              </a:rPr>
              <a:t>trạng</a:t>
            </a:r>
            <a:r>
              <a:rPr lang="en-US" sz="3000" dirty="0">
                <a:solidFill>
                  <a:srgbClr val="660033"/>
                </a:solidFill>
                <a:cs typeface="Arial" panose="020B0604020202020204" pitchFamily="34" charset="0"/>
              </a:rPr>
              <a:t> </a:t>
            </a:r>
            <a:r>
              <a:rPr lang="en-US" sz="3000" dirty="0" err="1">
                <a:solidFill>
                  <a:srgbClr val="660033"/>
                </a:solidFill>
                <a:cs typeface="Arial" panose="020B0604020202020204" pitchFamily="34" charset="0"/>
              </a:rPr>
              <a:t>ông</a:t>
            </a:r>
            <a:r>
              <a:rPr lang="en-US" sz="3000" dirty="0">
                <a:solidFill>
                  <a:srgbClr val="660033"/>
                </a:solidFill>
                <a:cs typeface="Arial" panose="020B0604020202020204" pitchFamily="34" charset="0"/>
              </a:rPr>
              <a:t> Hai: </a:t>
            </a:r>
          </a:p>
          <a:p>
            <a:pPr algn="just">
              <a:spcBef>
                <a:spcPct val="0"/>
              </a:spcBef>
              <a:buNone/>
            </a:pPr>
            <a:r>
              <a:rPr lang="en-US" altLang="en-US" sz="3000" i="1" dirty="0">
                <a:solidFill>
                  <a:srgbClr val="C00000"/>
                </a:solidFill>
              </a:rPr>
              <a:t>+ </a:t>
            </a:r>
            <a:r>
              <a:rPr lang="en-US" altLang="en-US" sz="3000" i="1" dirty="0" err="1">
                <a:solidFill>
                  <a:srgbClr val="C00000"/>
                </a:solidFill>
              </a:rPr>
              <a:t>Bàng</a:t>
            </a:r>
            <a:r>
              <a:rPr lang="en-US" altLang="en-US" sz="3000" i="1" dirty="0">
                <a:solidFill>
                  <a:srgbClr val="C00000"/>
                </a:solidFill>
              </a:rPr>
              <a:t> </a:t>
            </a:r>
            <a:r>
              <a:rPr lang="en-US" altLang="en-US" sz="3000" i="1" dirty="0" err="1">
                <a:solidFill>
                  <a:srgbClr val="C00000"/>
                </a:solidFill>
              </a:rPr>
              <a:t>hoàng</a:t>
            </a:r>
            <a:r>
              <a:rPr lang="en-US" altLang="en-US" sz="3000" i="1" dirty="0">
                <a:solidFill>
                  <a:srgbClr val="C00000"/>
                </a:solidFill>
              </a:rPr>
              <a:t>, </a:t>
            </a:r>
            <a:r>
              <a:rPr lang="en-US" altLang="en-US" sz="3000" i="1" dirty="0" err="1">
                <a:solidFill>
                  <a:srgbClr val="C00000"/>
                </a:solidFill>
              </a:rPr>
              <a:t>sửng</a:t>
            </a:r>
            <a:r>
              <a:rPr lang="en-US" altLang="en-US" sz="3000" i="1" dirty="0">
                <a:solidFill>
                  <a:srgbClr val="C00000"/>
                </a:solidFill>
              </a:rPr>
              <a:t> </a:t>
            </a:r>
            <a:r>
              <a:rPr lang="en-US" altLang="en-US" sz="3000" i="1" dirty="0" err="1">
                <a:solidFill>
                  <a:srgbClr val="C00000"/>
                </a:solidFill>
              </a:rPr>
              <a:t>sốt</a:t>
            </a:r>
            <a:r>
              <a:rPr lang="en-US" altLang="en-US" sz="3000" i="1" dirty="0">
                <a:solidFill>
                  <a:srgbClr val="C00000"/>
                </a:solidFill>
              </a:rPr>
              <a:t>, </a:t>
            </a:r>
            <a:r>
              <a:rPr lang="en-US" altLang="en-US" sz="3000" i="1" dirty="0" err="1">
                <a:solidFill>
                  <a:srgbClr val="C00000"/>
                </a:solidFill>
              </a:rPr>
              <a:t>sững</a:t>
            </a:r>
            <a:r>
              <a:rPr lang="en-US" altLang="en-US" sz="3000" i="1" dirty="0">
                <a:solidFill>
                  <a:srgbClr val="C00000"/>
                </a:solidFill>
              </a:rPr>
              <a:t> </a:t>
            </a:r>
            <a:r>
              <a:rPr lang="en-US" altLang="en-US" sz="3000" i="1" dirty="0" err="1">
                <a:solidFill>
                  <a:srgbClr val="C00000"/>
                </a:solidFill>
              </a:rPr>
              <a:t>sờ</a:t>
            </a:r>
            <a:r>
              <a:rPr lang="en-US" altLang="en-US" sz="3000" i="1" dirty="0">
                <a:solidFill>
                  <a:srgbClr val="C00000"/>
                </a:solidFill>
              </a:rPr>
              <a:t>, </a:t>
            </a:r>
            <a:r>
              <a:rPr lang="en-US" altLang="en-US" sz="3000" i="1" dirty="0" err="1">
                <a:solidFill>
                  <a:srgbClr val="C00000"/>
                </a:solidFill>
              </a:rPr>
              <a:t>đau</a:t>
            </a:r>
            <a:r>
              <a:rPr lang="en-US" altLang="en-US" sz="3000" i="1" dirty="0">
                <a:solidFill>
                  <a:srgbClr val="C00000"/>
                </a:solidFill>
              </a:rPr>
              <a:t> </a:t>
            </a:r>
            <a:r>
              <a:rPr lang="en-US" altLang="en-US" sz="3000" i="1" dirty="0" err="1">
                <a:solidFill>
                  <a:srgbClr val="C00000"/>
                </a:solidFill>
              </a:rPr>
              <a:t>đớn</a:t>
            </a:r>
            <a:r>
              <a:rPr lang="en-US" altLang="en-US" sz="3000" i="1" dirty="0">
                <a:solidFill>
                  <a:srgbClr val="C00000"/>
                </a:solidFill>
              </a:rPr>
              <a:t> </a:t>
            </a:r>
            <a:r>
              <a:rPr lang="en-US" altLang="en-US" sz="3000" i="1" dirty="0" err="1">
                <a:solidFill>
                  <a:srgbClr val="C00000"/>
                </a:solidFill>
              </a:rPr>
              <a:t>đến</a:t>
            </a:r>
            <a:r>
              <a:rPr lang="en-US" altLang="en-US" sz="3000" i="1" dirty="0">
                <a:solidFill>
                  <a:srgbClr val="C00000"/>
                </a:solidFill>
              </a:rPr>
              <a:t> </a:t>
            </a:r>
            <a:r>
              <a:rPr lang="en-US" altLang="en-US" sz="3000" i="1" dirty="0" err="1">
                <a:solidFill>
                  <a:srgbClr val="C00000"/>
                </a:solidFill>
              </a:rPr>
              <a:t>tê</a:t>
            </a:r>
            <a:r>
              <a:rPr lang="en-US" altLang="en-US" sz="3000" i="1" dirty="0">
                <a:solidFill>
                  <a:srgbClr val="C00000"/>
                </a:solidFill>
              </a:rPr>
              <a:t> </a:t>
            </a:r>
            <a:r>
              <a:rPr lang="en-US" altLang="en-US" sz="3000" i="1" dirty="0" err="1">
                <a:solidFill>
                  <a:srgbClr val="C00000"/>
                </a:solidFill>
              </a:rPr>
              <a:t>dại</a:t>
            </a:r>
            <a:r>
              <a:rPr lang="en-US" altLang="en-US" sz="3000" i="1" dirty="0">
                <a:solidFill>
                  <a:srgbClr val="C00000"/>
                </a:solidFill>
              </a:rPr>
              <a:t>.</a:t>
            </a:r>
          </a:p>
          <a:p>
            <a:pPr algn="just" eaLnBrk="1" hangingPunct="1">
              <a:spcBef>
                <a:spcPct val="0"/>
              </a:spcBef>
              <a:buFontTx/>
              <a:buNone/>
            </a:pPr>
            <a:r>
              <a:rPr lang="en-US" altLang="en-US" sz="3000" i="1" dirty="0">
                <a:solidFill>
                  <a:srgbClr val="C00000"/>
                </a:solidFill>
              </a:rPr>
              <a:t>+ </a:t>
            </a:r>
            <a:r>
              <a:rPr lang="en-US" altLang="en-US" sz="3000" i="1" dirty="0" err="1">
                <a:solidFill>
                  <a:srgbClr val="C00000"/>
                </a:solidFill>
              </a:rPr>
              <a:t>Ông</a:t>
            </a:r>
            <a:r>
              <a:rPr lang="en-US" altLang="en-US" sz="3000" i="1" dirty="0">
                <a:solidFill>
                  <a:srgbClr val="C00000"/>
                </a:solidFill>
              </a:rPr>
              <a:t> </a:t>
            </a:r>
            <a:r>
              <a:rPr lang="en-US" altLang="en-US" sz="3000" i="1" dirty="0" err="1">
                <a:solidFill>
                  <a:srgbClr val="C00000"/>
                </a:solidFill>
              </a:rPr>
              <a:t>không</a:t>
            </a:r>
            <a:r>
              <a:rPr lang="en-US" altLang="en-US" sz="3000" i="1" dirty="0">
                <a:solidFill>
                  <a:srgbClr val="C00000"/>
                </a:solidFill>
              </a:rPr>
              <a:t> tin </a:t>
            </a:r>
            <a:r>
              <a:rPr lang="en-US" altLang="en-US" sz="3000" i="1" dirty="0" err="1">
                <a:solidFill>
                  <a:srgbClr val="C00000"/>
                </a:solidFill>
              </a:rPr>
              <a:t>vào</a:t>
            </a:r>
            <a:r>
              <a:rPr lang="en-US" altLang="en-US" sz="3000" i="1" dirty="0">
                <a:solidFill>
                  <a:srgbClr val="C00000"/>
                </a:solidFill>
              </a:rPr>
              <a:t> </a:t>
            </a:r>
            <a:r>
              <a:rPr lang="en-US" altLang="en-US" sz="3000" i="1" dirty="0" err="1">
                <a:solidFill>
                  <a:srgbClr val="C00000"/>
                </a:solidFill>
              </a:rPr>
              <a:t>điều</a:t>
            </a:r>
            <a:r>
              <a:rPr lang="en-US" altLang="en-US" sz="3000" i="1" dirty="0">
                <a:solidFill>
                  <a:srgbClr val="C00000"/>
                </a:solidFill>
              </a:rPr>
              <a:t> </a:t>
            </a:r>
            <a:r>
              <a:rPr lang="en-US" altLang="en-US" sz="3000" i="1" dirty="0" err="1">
                <a:solidFill>
                  <a:srgbClr val="C00000"/>
                </a:solidFill>
              </a:rPr>
              <a:t>đó</a:t>
            </a:r>
            <a:r>
              <a:rPr lang="en-US" altLang="en-US" sz="3000" i="1" dirty="0">
                <a:solidFill>
                  <a:srgbClr val="C00000"/>
                </a:solidFill>
              </a:rPr>
              <a:t>.</a:t>
            </a:r>
          </a:p>
        </p:txBody>
      </p:sp>
      <p:sp>
        <p:nvSpPr>
          <p:cNvPr id="15" name="Rectangle 14"/>
          <p:cNvSpPr/>
          <p:nvPr/>
        </p:nvSpPr>
        <p:spPr>
          <a:xfrm>
            <a:off x="1081051" y="2261188"/>
            <a:ext cx="7824578" cy="553998"/>
          </a:xfrm>
          <a:prstGeom prst="rect">
            <a:avLst/>
          </a:prstGeom>
          <a:solidFill>
            <a:schemeClr val="bg1"/>
          </a:solidFill>
        </p:spPr>
        <p:txBody>
          <a:bodyPr wrap="none">
            <a:spAutoFit/>
          </a:bodyPr>
          <a:lstStyle/>
          <a:p>
            <a:pPr algn="just">
              <a:defRPr/>
            </a:pP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Liệu</a:t>
            </a: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có</a:t>
            </a: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thật</a:t>
            </a: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không</a:t>
            </a: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hở</a:t>
            </a: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bác</a:t>
            </a:r>
            <a:r>
              <a:rPr lang="en-US" altLang="en-US" sz="3000" i="1" dirty="0">
                <a:solidFill>
                  <a:srgbClr val="C00000"/>
                </a:solidFill>
                <a:latin typeface="Arial" panose="020B0604020202020204" pitchFamily="34" charset="0"/>
                <a:cs typeface="Arial" panose="020B0604020202020204" pitchFamily="34" charset="0"/>
              </a:rPr>
              <a:t>? Hay </a:t>
            </a:r>
            <a:r>
              <a:rPr lang="en-US" altLang="en-US" sz="3000" i="1" dirty="0" err="1">
                <a:solidFill>
                  <a:srgbClr val="C00000"/>
                </a:solidFill>
                <a:latin typeface="Arial" panose="020B0604020202020204" pitchFamily="34" charset="0"/>
                <a:cs typeface="Arial" panose="020B0604020202020204" pitchFamily="34" charset="0"/>
              </a:rPr>
              <a:t>là</a:t>
            </a: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chỉ</a:t>
            </a:r>
            <a:r>
              <a:rPr lang="en-US" altLang="en-US" sz="3000" i="1" dirty="0">
                <a:solidFill>
                  <a:srgbClr val="C00000"/>
                </a:solidFill>
                <a:latin typeface="Arial" panose="020B0604020202020204" pitchFamily="34" charset="0"/>
                <a:cs typeface="Arial" panose="020B0604020202020204" pitchFamily="34" charset="0"/>
              </a:rPr>
              <a:t> </a:t>
            </a:r>
            <a:r>
              <a:rPr lang="en-US" altLang="en-US" sz="3000" i="1" dirty="0" err="1">
                <a:solidFill>
                  <a:srgbClr val="C00000"/>
                </a:solidFill>
                <a:latin typeface="Arial" panose="020B0604020202020204" pitchFamily="34" charset="0"/>
                <a:cs typeface="Arial" panose="020B0604020202020204" pitchFamily="34" charset="0"/>
              </a:rPr>
              <a:t>lại</a:t>
            </a:r>
            <a:r>
              <a:rPr lang="en-US" altLang="en-US" sz="3000" i="1" dirty="0">
                <a:solidFill>
                  <a:srgbClr val="C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1233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heel(1)">
                                      <p:cBhvr>
                                        <p:cTn id="23" dur="2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down)">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4" grpId="0" animBg="1"/>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365" y="267334"/>
            <a:ext cx="11546541" cy="619272"/>
          </a:xfrm>
          <a:prstGeom prst="rect">
            <a:avLst/>
          </a:prstGeom>
        </p:spPr>
        <p:txBody>
          <a:bodyPr wrap="square">
            <a:spAutoFit/>
          </a:bodyPr>
          <a:lstStyle/>
          <a:p>
            <a:pPr>
              <a:lnSpc>
                <a:spcPct val="107000"/>
              </a:lnSpc>
              <a:spcAft>
                <a:spcPts val="0"/>
              </a:spcAft>
            </a:pPr>
            <a:r>
              <a:rPr lang="en-US" sz="3200" dirty="0">
                <a:solidFill>
                  <a:srgbClr val="002060"/>
                </a:solidFill>
                <a:latin typeface="Arial" panose="020B0604020202020204" pitchFamily="34" charset="0"/>
                <a:cs typeface="Arial" panose="020B0604020202020204" pitchFamily="34" charset="0"/>
              </a:rPr>
              <a:t>2. </a:t>
            </a:r>
            <a:r>
              <a:rPr lang="en-US" sz="3200" dirty="0" err="1">
                <a:solidFill>
                  <a:srgbClr val="002060"/>
                </a:solidFill>
                <a:latin typeface="Arial" panose="020B0604020202020204" pitchFamily="34" charset="0"/>
                <a:cs typeface="Arial" panose="020B0604020202020204" pitchFamily="34" charset="0"/>
              </a:rPr>
              <a:t>Khi</a:t>
            </a:r>
            <a:r>
              <a:rPr lang="en-US" sz="3200" dirty="0">
                <a:solidFill>
                  <a:srgbClr val="002060"/>
                </a:solidFill>
                <a:latin typeface="Arial" panose="020B0604020202020204" pitchFamily="34" charset="0"/>
                <a:cs typeface="Arial" panose="020B0604020202020204" pitchFamily="34" charset="0"/>
              </a:rPr>
              <a:t> tin </a:t>
            </a:r>
            <a:r>
              <a:rPr lang="en-US" sz="3200" dirty="0" err="1">
                <a:solidFill>
                  <a:srgbClr val="002060"/>
                </a:solidFill>
                <a:latin typeface="Arial" panose="020B0604020202020204" pitchFamily="34" charset="0"/>
                <a:cs typeface="Arial" panose="020B0604020202020204" pitchFamily="34" charset="0"/>
              </a:rPr>
              <a:t>được</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xác</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nhận</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ông</a:t>
            </a:r>
            <a:r>
              <a:rPr lang="en-US" sz="3200" dirty="0">
                <a:solidFill>
                  <a:srgbClr val="002060"/>
                </a:solidFill>
                <a:latin typeface="Arial" panose="020B0604020202020204" pitchFamily="34" charset="0"/>
                <a:cs typeface="Arial" panose="020B0604020202020204" pitchFamily="34" charset="0"/>
              </a:rPr>
              <a:t> Hai </a:t>
            </a:r>
            <a:r>
              <a:rPr lang="en-US" sz="3200" dirty="0" err="1">
                <a:solidFill>
                  <a:srgbClr val="002060"/>
                </a:solidFill>
                <a:latin typeface="Arial" panose="020B0604020202020204" pitchFamily="34" charset="0"/>
                <a:cs typeface="Arial" panose="020B0604020202020204" pitchFamily="34" charset="0"/>
              </a:rPr>
              <a:t>buộc</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phải</a:t>
            </a:r>
            <a:r>
              <a:rPr lang="en-US" sz="3200" dirty="0">
                <a:solidFill>
                  <a:srgbClr val="002060"/>
                </a:solidFill>
                <a:latin typeface="Arial" panose="020B0604020202020204" pitchFamily="34" charset="0"/>
                <a:cs typeface="Arial" panose="020B0604020202020204" pitchFamily="34" charset="0"/>
              </a:rPr>
              <a:t> tin.</a:t>
            </a:r>
            <a:endParaRPr lang="en-US" sz="32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503030069"/>
              </p:ext>
            </p:extLst>
          </p:nvPr>
        </p:nvGraphicFramePr>
        <p:xfrm>
          <a:off x="161365" y="1062878"/>
          <a:ext cx="11905127" cy="5334000"/>
        </p:xfrm>
        <a:graphic>
          <a:graphicData uri="http://schemas.openxmlformats.org/drawingml/2006/table">
            <a:tbl>
              <a:tblPr firstRow="1" bandRow="1">
                <a:tableStyleId>{5C22544A-7EE6-4342-B048-85BDC9FD1C3A}</a:tableStyleId>
              </a:tblPr>
              <a:tblGrid>
                <a:gridCol w="4177237">
                  <a:extLst>
                    <a:ext uri="{9D8B030D-6E8A-4147-A177-3AD203B41FA5}">
                      <a16:colId xmlns:a16="http://schemas.microsoft.com/office/drawing/2014/main" val="328108675"/>
                    </a:ext>
                  </a:extLst>
                </a:gridCol>
                <a:gridCol w="3968376">
                  <a:extLst>
                    <a:ext uri="{9D8B030D-6E8A-4147-A177-3AD203B41FA5}">
                      <a16:colId xmlns:a16="http://schemas.microsoft.com/office/drawing/2014/main" val="3551345183"/>
                    </a:ext>
                  </a:extLst>
                </a:gridCol>
                <a:gridCol w="3759514">
                  <a:extLst>
                    <a:ext uri="{9D8B030D-6E8A-4147-A177-3AD203B41FA5}">
                      <a16:colId xmlns:a16="http://schemas.microsoft.com/office/drawing/2014/main" val="2106017792"/>
                    </a:ext>
                  </a:extLst>
                </a:gridCol>
              </a:tblGrid>
              <a:tr h="37084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800" b="1" i="0" dirty="0">
                          <a:solidFill>
                            <a:srgbClr val="C00000"/>
                          </a:solidFill>
                          <a:latin typeface="Arial" panose="020B0604020202020204" pitchFamily="34" charset="0"/>
                          <a:cs typeface="Arial" panose="020B0604020202020204" pitchFamily="34" charset="0"/>
                        </a:rPr>
                        <a:t>HOẠT</a:t>
                      </a:r>
                      <a:r>
                        <a:rPr lang="en-US" altLang="en-US" sz="2800" b="1" i="0" baseline="0" dirty="0">
                          <a:solidFill>
                            <a:srgbClr val="C00000"/>
                          </a:solidFill>
                          <a:latin typeface="Arial" panose="020B0604020202020204" pitchFamily="34" charset="0"/>
                          <a:cs typeface="Arial" panose="020B0604020202020204" pitchFamily="34" charset="0"/>
                        </a:rPr>
                        <a:t> ĐỘNG NHÓM BÀN (4 PHÚT)</a:t>
                      </a: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en-US" sz="2800" b="0" i="0" dirty="0">
                          <a:solidFill>
                            <a:srgbClr val="C00000"/>
                          </a:solidFill>
                          <a:latin typeface="Arial" panose="020B0604020202020204" pitchFamily="34" charset="0"/>
                          <a:cs typeface="Arial" panose="020B0604020202020204" pitchFamily="34" charset="0"/>
                        </a:rPr>
                        <a:t>Theo </a:t>
                      </a:r>
                      <a:r>
                        <a:rPr lang="en-US" altLang="en-US" sz="2800" b="0" i="0" dirty="0" err="1">
                          <a:solidFill>
                            <a:srgbClr val="C00000"/>
                          </a:solidFill>
                          <a:latin typeface="Arial" panose="020B0604020202020204" pitchFamily="34" charset="0"/>
                          <a:cs typeface="Arial" panose="020B0604020202020204" pitchFamily="34" charset="0"/>
                        </a:rPr>
                        <a:t>dõi</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đoạn</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văn</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bản</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kể</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về</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ông</a:t>
                      </a:r>
                      <a:r>
                        <a:rPr lang="en-US" altLang="en-US" sz="2800" b="0" i="0" dirty="0">
                          <a:solidFill>
                            <a:srgbClr val="C00000"/>
                          </a:solidFill>
                          <a:latin typeface="Arial" panose="020B0604020202020204" pitchFamily="34" charset="0"/>
                          <a:cs typeface="Arial" panose="020B0604020202020204" pitchFamily="34" charset="0"/>
                        </a:rPr>
                        <a:t> Hai </a:t>
                      </a:r>
                      <a:r>
                        <a:rPr lang="en-US" altLang="en-US" sz="2800" b="0" i="0" dirty="0" err="1">
                          <a:solidFill>
                            <a:srgbClr val="C00000"/>
                          </a:solidFill>
                          <a:latin typeface="Arial" panose="020B0604020202020204" pitchFamily="34" charset="0"/>
                          <a:cs typeface="Arial" panose="020B0604020202020204" pitchFamily="34" charset="0"/>
                        </a:rPr>
                        <a:t>khi</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cái</a:t>
                      </a:r>
                      <a:r>
                        <a:rPr lang="en-US" altLang="en-US" sz="2800" b="0" i="0" dirty="0">
                          <a:solidFill>
                            <a:srgbClr val="C00000"/>
                          </a:solidFill>
                          <a:latin typeface="Arial" panose="020B0604020202020204" pitchFamily="34" charset="0"/>
                          <a:cs typeface="Arial" panose="020B0604020202020204" pitchFamily="34" charset="0"/>
                        </a:rPr>
                        <a:t> tin </a:t>
                      </a:r>
                      <a:r>
                        <a:rPr lang="en-US" altLang="en-US" sz="2800" b="0" i="0" dirty="0" err="1">
                          <a:solidFill>
                            <a:srgbClr val="C00000"/>
                          </a:solidFill>
                          <a:latin typeface="Arial" panose="020B0604020202020204" pitchFamily="34" charset="0"/>
                          <a:cs typeface="Arial" panose="020B0604020202020204" pitchFamily="34" charset="0"/>
                        </a:rPr>
                        <a:t>làng</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theo</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Tây</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được</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những</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người</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tản</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cư</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khẳng</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định</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và</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hoàn</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thành</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bảng</a:t>
                      </a:r>
                      <a:r>
                        <a:rPr lang="en-US" altLang="en-US" sz="2800" b="0" i="0" dirty="0">
                          <a:solidFill>
                            <a:srgbClr val="C00000"/>
                          </a:solidFill>
                          <a:latin typeface="Arial" panose="020B0604020202020204" pitchFamily="34" charset="0"/>
                          <a:cs typeface="Arial" panose="020B0604020202020204" pitchFamily="34" charset="0"/>
                        </a:rPr>
                        <a:t> </a:t>
                      </a:r>
                      <a:r>
                        <a:rPr lang="en-US" altLang="en-US" sz="2800" b="0" i="0" dirty="0" err="1">
                          <a:solidFill>
                            <a:srgbClr val="C00000"/>
                          </a:solidFill>
                          <a:latin typeface="Arial" panose="020B0604020202020204" pitchFamily="34" charset="0"/>
                          <a:cs typeface="Arial" panose="020B0604020202020204" pitchFamily="34" charset="0"/>
                        </a:rPr>
                        <a:t>sau</a:t>
                      </a:r>
                      <a:r>
                        <a:rPr lang="en-US" altLang="en-US" sz="2800" b="0" i="0" dirty="0">
                          <a:solidFill>
                            <a:srgbClr val="C00000"/>
                          </a:solidFill>
                          <a:latin typeface="Arial" panose="020B0604020202020204" pitchFamily="34" charset="0"/>
                          <a:cs typeface="Arial" panose="020B0604020202020204" pitchFamily="34" charset="0"/>
                        </a:rPr>
                        <a:t>:</a:t>
                      </a:r>
                    </a:p>
                  </a:txBody>
                  <a:tcPr>
                    <a:solidFill>
                      <a:schemeClr val="accent1">
                        <a:lumMod val="40000"/>
                        <a:lumOff val="6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0" dirty="0">
                        <a:solidFill>
                          <a:schemeClr val="tx1"/>
                        </a:solidFill>
                        <a:latin typeface="+mj-lt"/>
                      </a:endParaRPr>
                    </a:p>
                  </a:txBody>
                  <a:tcPr/>
                </a:tc>
                <a:tc hMerge="1">
                  <a:txBody>
                    <a:bodyPr/>
                    <a:lstStyle/>
                    <a:p>
                      <a:pPr algn="ctr"/>
                      <a:endParaRPr lang="en-US" sz="2000" b="0" dirty="0">
                        <a:solidFill>
                          <a:schemeClr val="tx1"/>
                        </a:solidFill>
                      </a:endParaRPr>
                    </a:p>
                  </a:txBody>
                  <a:tcPr/>
                </a:tc>
                <a:extLst>
                  <a:ext uri="{0D108BD9-81ED-4DB2-BD59-A6C34878D82A}">
                    <a16:rowId xmlns:a16="http://schemas.microsoft.com/office/drawing/2014/main" val="3331777718"/>
                  </a:ext>
                </a:extLst>
              </a:tr>
              <a:tr h="370840">
                <a:tc>
                  <a:txBody>
                    <a:bodyPr/>
                    <a:lstStyle/>
                    <a:p>
                      <a:pPr algn="ctr"/>
                      <a:r>
                        <a:rPr lang="en-US" sz="2800" b="1" dirty="0" err="1">
                          <a:solidFill>
                            <a:schemeClr val="tx1"/>
                          </a:solidFill>
                          <a:latin typeface="Arial" panose="020B0604020202020204" pitchFamily="34" charset="0"/>
                          <a:cs typeface="Arial" panose="020B0604020202020204" pitchFamily="34" charset="0"/>
                        </a:rPr>
                        <a:t>Thời</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điểm</a:t>
                      </a:r>
                      <a:endParaRPr lang="en-US" sz="2800" b="1"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err="1">
                          <a:solidFill>
                            <a:schemeClr val="tx1"/>
                          </a:solidFill>
                          <a:latin typeface="Arial" panose="020B0604020202020204" pitchFamily="34" charset="0"/>
                          <a:cs typeface="Arial" panose="020B0604020202020204" pitchFamily="34" charset="0"/>
                        </a:rPr>
                        <a:t>Hành</a:t>
                      </a:r>
                      <a:r>
                        <a:rPr lang="en-US" sz="2800" b="1" dirty="0">
                          <a:solidFill>
                            <a:schemeClr val="tx1"/>
                          </a:solidFill>
                          <a:latin typeface="Arial" panose="020B0604020202020204" pitchFamily="34" charset="0"/>
                          <a:cs typeface="Arial" panose="020B0604020202020204" pitchFamily="34" charset="0"/>
                        </a:rPr>
                        <a:t> </a:t>
                      </a:r>
                      <a:r>
                        <a:rPr lang="en-US" sz="2800" b="1" dirty="0" err="1">
                          <a:solidFill>
                            <a:schemeClr val="tx1"/>
                          </a:solidFill>
                          <a:latin typeface="Arial" panose="020B0604020202020204" pitchFamily="34" charset="0"/>
                          <a:cs typeface="Arial" panose="020B0604020202020204" pitchFamily="34" charset="0"/>
                        </a:rPr>
                        <a:t>động</a:t>
                      </a:r>
                      <a:r>
                        <a:rPr lang="en-US" sz="2800" b="1" dirty="0">
                          <a:solidFill>
                            <a:schemeClr val="tx1"/>
                          </a:solidFill>
                          <a:latin typeface="Arial" panose="020B0604020202020204" pitchFamily="34" charset="0"/>
                          <a:cs typeface="Arial" panose="020B0604020202020204" pitchFamily="34" charset="0"/>
                        </a:rPr>
                        <a:t>,</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cử</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chỉ</a:t>
                      </a:r>
                      <a:r>
                        <a:rPr lang="en-US" sz="2800" b="1" baseline="0" dirty="0">
                          <a:solidFill>
                            <a:schemeClr val="tx1"/>
                          </a:solidFill>
                          <a:latin typeface="Arial" panose="020B0604020202020204" pitchFamily="34" charset="0"/>
                          <a:cs typeface="Arial" panose="020B0604020202020204"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800" b="1" baseline="0" dirty="0" err="1">
                          <a:solidFill>
                            <a:schemeClr val="tx1"/>
                          </a:solidFill>
                          <a:latin typeface="Arial" panose="020B0604020202020204" pitchFamily="34" charset="0"/>
                          <a:cs typeface="Arial" panose="020B0604020202020204" pitchFamily="34" charset="0"/>
                        </a:rPr>
                        <a:t>lời</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nói</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của</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ông</a:t>
                      </a:r>
                      <a:r>
                        <a:rPr lang="en-US" sz="2800" b="1" baseline="0" dirty="0">
                          <a:solidFill>
                            <a:schemeClr val="tx1"/>
                          </a:solidFill>
                          <a:latin typeface="Arial" panose="020B0604020202020204" pitchFamily="34" charset="0"/>
                          <a:cs typeface="Arial" panose="020B0604020202020204" pitchFamily="34" charset="0"/>
                        </a:rPr>
                        <a:t> Hai</a:t>
                      </a:r>
                      <a:endParaRPr lang="en-US" sz="2800" b="1"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baseline="0" dirty="0" err="1">
                          <a:solidFill>
                            <a:schemeClr val="tx1"/>
                          </a:solidFill>
                          <a:latin typeface="Arial" panose="020B0604020202020204" pitchFamily="34" charset="0"/>
                          <a:cs typeface="Arial" panose="020B0604020202020204" pitchFamily="34" charset="0"/>
                        </a:rPr>
                        <a:t>Biểu</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hiện</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tâm</a:t>
                      </a:r>
                      <a:r>
                        <a:rPr lang="en-US" sz="2800" b="1" baseline="0" dirty="0">
                          <a:solidFill>
                            <a:schemeClr val="tx1"/>
                          </a:solidFill>
                          <a:latin typeface="Arial" panose="020B0604020202020204" pitchFamily="34" charset="0"/>
                          <a:cs typeface="Arial" panose="020B0604020202020204" pitchFamily="34" charset="0"/>
                        </a:rPr>
                        <a:t> </a:t>
                      </a:r>
                      <a:r>
                        <a:rPr lang="en-US" sz="2800" b="1" baseline="0" dirty="0" err="1">
                          <a:solidFill>
                            <a:schemeClr val="tx1"/>
                          </a:solidFill>
                          <a:latin typeface="Arial" panose="020B0604020202020204" pitchFamily="34" charset="0"/>
                          <a:cs typeface="Arial" panose="020B0604020202020204" pitchFamily="34" charset="0"/>
                        </a:rPr>
                        <a:t>trạng</a:t>
                      </a:r>
                      <a:endParaRPr lang="en-US" sz="2800" b="1"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3642428967"/>
                  </a:ext>
                </a:extLst>
              </a:tr>
              <a:tr h="370840">
                <a:tc>
                  <a:txBody>
                    <a:bodyPr/>
                    <a:lstStyle/>
                    <a:p>
                      <a:pPr algn="just"/>
                      <a:r>
                        <a:rPr lang="en-US" sz="2800" b="0" dirty="0">
                          <a:solidFill>
                            <a:srgbClr val="002060"/>
                          </a:solidFill>
                          <a:latin typeface="Arial" panose="020B0604020202020204" pitchFamily="34" charset="0"/>
                          <a:cs typeface="Arial" panose="020B0604020202020204" pitchFamily="34" charset="0"/>
                        </a:rPr>
                        <a:t>1. </a:t>
                      </a:r>
                      <a:r>
                        <a:rPr lang="en-US" sz="2800" b="0" dirty="0" err="1">
                          <a:solidFill>
                            <a:srgbClr val="002060"/>
                          </a:solidFill>
                          <a:latin typeface="Arial" panose="020B0604020202020204" pitchFamily="34" charset="0"/>
                          <a:cs typeface="Arial" panose="020B0604020202020204" pitchFamily="34" charset="0"/>
                        </a:rPr>
                        <a:t>Khi</a:t>
                      </a:r>
                      <a:r>
                        <a:rPr lang="en-US" sz="2800" b="0" dirty="0">
                          <a:solidFill>
                            <a:srgbClr val="002060"/>
                          </a:solidFill>
                          <a:latin typeface="Arial" panose="020B0604020202020204" pitchFamily="34" charset="0"/>
                          <a:cs typeface="Arial" panose="020B0604020202020204" pitchFamily="34" charset="0"/>
                        </a:rPr>
                        <a:t> </a:t>
                      </a:r>
                      <a:r>
                        <a:rPr lang="en-US" sz="2800" b="0" dirty="0" err="1">
                          <a:solidFill>
                            <a:srgbClr val="002060"/>
                          </a:solidFill>
                          <a:latin typeface="Arial" panose="020B0604020202020204" pitchFamily="34" charset="0"/>
                          <a:cs typeface="Arial" panose="020B0604020202020204" pitchFamily="34" charset="0"/>
                        </a:rPr>
                        <a:t>cái</a:t>
                      </a:r>
                      <a:r>
                        <a:rPr lang="en-US" sz="2800" b="0" baseline="0" dirty="0">
                          <a:solidFill>
                            <a:srgbClr val="002060"/>
                          </a:solidFill>
                          <a:latin typeface="Arial" panose="020B0604020202020204" pitchFamily="34" charset="0"/>
                          <a:cs typeface="Arial" panose="020B0604020202020204" pitchFamily="34" charset="0"/>
                        </a:rPr>
                        <a:t> tin </a:t>
                      </a:r>
                      <a:r>
                        <a:rPr lang="en-US" sz="2800" b="0" baseline="0" dirty="0" err="1">
                          <a:solidFill>
                            <a:srgbClr val="002060"/>
                          </a:solidFill>
                          <a:latin typeface="Arial" panose="020B0604020202020204" pitchFamily="34" charset="0"/>
                          <a:cs typeface="Arial" panose="020B0604020202020204" pitchFamily="34" charset="0"/>
                        </a:rPr>
                        <a:t>vừa</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được</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khẳng</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định</a:t>
                      </a:r>
                      <a:endParaRPr lang="en-US" sz="2800" b="0" dirty="0">
                        <a:solidFill>
                          <a:srgbClr val="002060"/>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ct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1083796069"/>
                  </a:ext>
                </a:extLst>
              </a:tr>
              <a:tr h="370840">
                <a:tc>
                  <a:txBody>
                    <a:bodyPr/>
                    <a:lstStyle/>
                    <a:p>
                      <a:pPr algn="just"/>
                      <a:r>
                        <a:rPr lang="en-US" sz="2800" b="0" dirty="0">
                          <a:solidFill>
                            <a:srgbClr val="002060"/>
                          </a:solidFill>
                          <a:latin typeface="Arial" panose="020B0604020202020204" pitchFamily="34" charset="0"/>
                          <a:cs typeface="Arial" panose="020B0604020202020204" pitchFamily="34" charset="0"/>
                        </a:rPr>
                        <a:t>2. </a:t>
                      </a:r>
                      <a:r>
                        <a:rPr lang="en-US" sz="2800" b="0" dirty="0" err="1">
                          <a:solidFill>
                            <a:srgbClr val="002060"/>
                          </a:solidFill>
                          <a:latin typeface="Arial" panose="020B0604020202020204" pitchFamily="34" charset="0"/>
                          <a:cs typeface="Arial" panose="020B0604020202020204" pitchFamily="34" charset="0"/>
                        </a:rPr>
                        <a:t>Trên</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đường</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về</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nhà</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trọ</a:t>
                      </a:r>
                      <a:endParaRPr lang="en-US" sz="2800" b="0" dirty="0">
                        <a:solidFill>
                          <a:srgbClr val="002060"/>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ct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16052493"/>
                  </a:ext>
                </a:extLst>
              </a:tr>
              <a:tr h="370840">
                <a:tc>
                  <a:txBody>
                    <a:bodyPr/>
                    <a:lstStyle/>
                    <a:p>
                      <a:pPr algn="just"/>
                      <a:r>
                        <a:rPr lang="en-US" sz="2800" b="0" dirty="0">
                          <a:solidFill>
                            <a:srgbClr val="002060"/>
                          </a:solidFill>
                          <a:latin typeface="Arial" panose="020B0604020202020204" pitchFamily="34" charset="0"/>
                          <a:cs typeface="Arial" panose="020B0604020202020204" pitchFamily="34" charset="0"/>
                        </a:rPr>
                        <a:t>3. </a:t>
                      </a:r>
                      <a:r>
                        <a:rPr lang="en-US" sz="2800" b="0" dirty="0" err="1">
                          <a:solidFill>
                            <a:srgbClr val="002060"/>
                          </a:solidFill>
                          <a:latin typeface="Arial" panose="020B0604020202020204" pitchFamily="34" charset="0"/>
                          <a:cs typeface="Arial" panose="020B0604020202020204" pitchFamily="34" charset="0"/>
                        </a:rPr>
                        <a:t>Về</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đến</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nhà</a:t>
                      </a:r>
                      <a:endParaRPr lang="en-US" sz="2800" b="0" dirty="0">
                        <a:solidFill>
                          <a:srgbClr val="002060"/>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ct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1553081310"/>
                  </a:ext>
                </a:extLst>
              </a:tr>
              <a:tr h="370840">
                <a:tc>
                  <a:txBody>
                    <a:bodyPr/>
                    <a:lstStyle/>
                    <a:p>
                      <a:pPr algn="just"/>
                      <a:r>
                        <a:rPr lang="en-US" sz="2800" b="0" dirty="0">
                          <a:solidFill>
                            <a:srgbClr val="002060"/>
                          </a:solidFill>
                          <a:latin typeface="Arial" panose="020B0604020202020204" pitchFamily="34" charset="0"/>
                          <a:cs typeface="Arial" panose="020B0604020202020204" pitchFamily="34" charset="0"/>
                        </a:rPr>
                        <a:t>4. </a:t>
                      </a:r>
                      <a:r>
                        <a:rPr lang="en-US" sz="2800" b="0" dirty="0" err="1">
                          <a:solidFill>
                            <a:srgbClr val="002060"/>
                          </a:solidFill>
                          <a:latin typeface="Arial" panose="020B0604020202020204" pitchFamily="34" charset="0"/>
                          <a:cs typeface="Arial" panose="020B0604020202020204" pitchFamily="34" charset="0"/>
                        </a:rPr>
                        <a:t>Những</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ngày</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sau</a:t>
                      </a:r>
                      <a:r>
                        <a:rPr lang="en-US" sz="2800" b="0" baseline="0" dirty="0">
                          <a:solidFill>
                            <a:srgbClr val="002060"/>
                          </a:solidFill>
                          <a:latin typeface="Arial" panose="020B0604020202020204" pitchFamily="34" charset="0"/>
                          <a:cs typeface="Arial" panose="020B0604020202020204" pitchFamily="34" charset="0"/>
                        </a:rPr>
                        <a:t> </a:t>
                      </a:r>
                      <a:r>
                        <a:rPr lang="en-US" sz="2800" b="0" baseline="0" dirty="0" err="1">
                          <a:solidFill>
                            <a:srgbClr val="002060"/>
                          </a:solidFill>
                          <a:latin typeface="Arial" panose="020B0604020202020204" pitchFamily="34" charset="0"/>
                          <a:cs typeface="Arial" panose="020B0604020202020204" pitchFamily="34" charset="0"/>
                        </a:rPr>
                        <a:t>đó</a:t>
                      </a:r>
                      <a:endParaRPr lang="en-US" sz="2800" b="0" dirty="0">
                        <a:solidFill>
                          <a:srgbClr val="002060"/>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ct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361438693"/>
                  </a:ext>
                </a:extLst>
              </a:tr>
              <a:tr h="370840">
                <a:tc gridSpan="3">
                  <a:txBody>
                    <a:bodyPr/>
                    <a:lstStyle/>
                    <a:p>
                      <a:pPr algn="just"/>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tc hMerge="1">
                  <a:txBody>
                    <a:bodyPr/>
                    <a:lstStyle/>
                    <a:p>
                      <a:pPr algn="ctr"/>
                      <a:endParaRPr lang="en-US" sz="2800" b="0" dirty="0">
                        <a:solidFill>
                          <a:schemeClr val="tx1"/>
                        </a:solidFill>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1973755539"/>
                  </a:ext>
                </a:extLst>
              </a:tr>
            </a:tbl>
          </a:graphicData>
        </a:graphic>
      </p:graphicFrame>
      <p:sp>
        <p:nvSpPr>
          <p:cNvPr id="13" name="TextBox 12"/>
          <p:cNvSpPr txBox="1">
            <a:spLocks noChangeArrowheads="1"/>
          </p:cNvSpPr>
          <p:nvPr/>
        </p:nvSpPr>
        <p:spPr bwMode="auto">
          <a:xfrm>
            <a:off x="161365" y="5889812"/>
            <a:ext cx="117168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2800" i="1" dirty="0" err="1">
                <a:solidFill>
                  <a:srgbClr val="002060"/>
                </a:solidFill>
              </a:rPr>
              <a:t>Nghệ</a:t>
            </a:r>
            <a:r>
              <a:rPr lang="en-US" altLang="en-US" sz="2800" i="1" dirty="0">
                <a:solidFill>
                  <a:srgbClr val="002060"/>
                </a:solidFill>
              </a:rPr>
              <a:t> </a:t>
            </a:r>
            <a:r>
              <a:rPr lang="en-US" altLang="en-US" sz="2800" i="1" dirty="0" err="1">
                <a:solidFill>
                  <a:srgbClr val="002060"/>
                </a:solidFill>
              </a:rPr>
              <a:t>thuật</a:t>
            </a:r>
            <a:r>
              <a:rPr lang="en-US" altLang="en-US" sz="2800" i="1" dirty="0">
                <a:solidFill>
                  <a:srgbClr val="002060"/>
                </a:solidFill>
              </a:rPr>
              <a:t> </a:t>
            </a:r>
            <a:r>
              <a:rPr lang="en-US" altLang="en-US" sz="2800" i="1" dirty="0" err="1">
                <a:solidFill>
                  <a:srgbClr val="002060"/>
                </a:solidFill>
              </a:rPr>
              <a:t>kể</a:t>
            </a:r>
            <a:r>
              <a:rPr lang="en-US" altLang="en-US" sz="2800" i="1" dirty="0">
                <a:solidFill>
                  <a:srgbClr val="002060"/>
                </a:solidFill>
              </a:rPr>
              <a:t> </a:t>
            </a:r>
            <a:r>
              <a:rPr lang="en-US" altLang="en-US" sz="2800" i="1" dirty="0" err="1">
                <a:solidFill>
                  <a:srgbClr val="002060"/>
                </a:solidFill>
              </a:rPr>
              <a:t>chuyện</a:t>
            </a:r>
            <a:r>
              <a:rPr lang="en-US" altLang="en-US" sz="2800" i="1" dirty="0">
                <a:solidFill>
                  <a:srgbClr val="002060"/>
                </a:solidFill>
              </a:rPr>
              <a:t> ở </a:t>
            </a:r>
            <a:r>
              <a:rPr lang="en-US" altLang="en-US" sz="2800" i="1" dirty="0" err="1">
                <a:solidFill>
                  <a:srgbClr val="002060"/>
                </a:solidFill>
              </a:rPr>
              <a:t>đoạn</a:t>
            </a:r>
            <a:r>
              <a:rPr lang="en-US" altLang="en-US" sz="2800" i="1" dirty="0">
                <a:solidFill>
                  <a:srgbClr val="002060"/>
                </a:solidFill>
              </a:rPr>
              <a:t> </a:t>
            </a:r>
            <a:r>
              <a:rPr lang="en-US" altLang="en-US" sz="2800" i="1" dirty="0" err="1">
                <a:solidFill>
                  <a:srgbClr val="002060"/>
                </a:solidFill>
              </a:rPr>
              <a:t>văn</a:t>
            </a:r>
            <a:r>
              <a:rPr lang="en-US" altLang="en-US" sz="2800" i="1" dirty="0">
                <a:solidFill>
                  <a:srgbClr val="002060"/>
                </a:solidFill>
              </a:rPr>
              <a:t> </a:t>
            </a:r>
            <a:r>
              <a:rPr lang="en-US" altLang="en-US" sz="2800" i="1" dirty="0" err="1">
                <a:solidFill>
                  <a:srgbClr val="002060"/>
                </a:solidFill>
              </a:rPr>
              <a:t>bản</a:t>
            </a:r>
            <a:r>
              <a:rPr lang="en-US" altLang="en-US" sz="2800" i="1" dirty="0">
                <a:solidFill>
                  <a:srgbClr val="002060"/>
                </a:solidFill>
              </a:rPr>
              <a:t> </a:t>
            </a:r>
            <a:r>
              <a:rPr lang="en-US" altLang="en-US" sz="2800" i="1" dirty="0" err="1">
                <a:solidFill>
                  <a:srgbClr val="002060"/>
                </a:solidFill>
              </a:rPr>
              <a:t>này</a:t>
            </a:r>
            <a:r>
              <a:rPr lang="en-US" altLang="en-US" sz="2800" i="1" dirty="0">
                <a:solidFill>
                  <a:srgbClr val="002060"/>
                </a:solidFill>
              </a:rPr>
              <a:t> </a:t>
            </a:r>
            <a:r>
              <a:rPr lang="en-US" altLang="en-US" sz="2800" i="1" dirty="0" err="1">
                <a:solidFill>
                  <a:srgbClr val="002060"/>
                </a:solidFill>
              </a:rPr>
              <a:t>có</a:t>
            </a:r>
            <a:r>
              <a:rPr lang="en-US" altLang="en-US" sz="2800" i="1" dirty="0">
                <a:solidFill>
                  <a:srgbClr val="002060"/>
                </a:solidFill>
              </a:rPr>
              <a:t> </a:t>
            </a:r>
            <a:r>
              <a:rPr lang="en-US" altLang="en-US" sz="2800" i="1" dirty="0" err="1">
                <a:solidFill>
                  <a:srgbClr val="002060"/>
                </a:solidFill>
              </a:rPr>
              <a:t>gì</a:t>
            </a:r>
            <a:r>
              <a:rPr lang="en-US" altLang="en-US" sz="2800" i="1" dirty="0">
                <a:solidFill>
                  <a:srgbClr val="002060"/>
                </a:solidFill>
              </a:rPr>
              <a:t> </a:t>
            </a:r>
            <a:r>
              <a:rPr lang="en-US" altLang="en-US" sz="2800" i="1" dirty="0" err="1">
                <a:solidFill>
                  <a:srgbClr val="002060"/>
                </a:solidFill>
              </a:rPr>
              <a:t>đặc</a:t>
            </a:r>
            <a:r>
              <a:rPr lang="en-US" altLang="en-US" sz="2800" i="1" dirty="0">
                <a:solidFill>
                  <a:srgbClr val="002060"/>
                </a:solidFill>
              </a:rPr>
              <a:t> </a:t>
            </a:r>
            <a:r>
              <a:rPr lang="en-US" altLang="en-US" sz="2800" i="1" dirty="0" err="1">
                <a:solidFill>
                  <a:srgbClr val="002060"/>
                </a:solidFill>
              </a:rPr>
              <a:t>sắc</a:t>
            </a:r>
            <a:r>
              <a:rPr lang="en-US" altLang="en-US" sz="2800" i="1" dirty="0">
                <a:solidFill>
                  <a:srgbClr val="002060"/>
                </a:solidFill>
              </a:rPr>
              <a:t>?</a:t>
            </a:r>
          </a:p>
        </p:txBody>
      </p:sp>
    </p:spTree>
    <p:extLst>
      <p:ext uri="{BB962C8B-B14F-4D97-AF65-F5344CB8AC3E}">
        <p14:creationId xmlns:p14="http://schemas.microsoft.com/office/powerpoint/2010/main" val="418640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1)">
                                      <p:cBhvr>
                                        <p:cTn id="12" dur="2000"/>
                                        <p:tgtEl>
                                          <p:spTgt spid="11"/>
                                        </p:tgtEl>
                                      </p:cBhvr>
                                    </p:animEffect>
                                  </p:childTnLst>
                                </p:cTn>
                              </p:par>
                            </p:childTnLst>
                          </p:cTn>
                        </p:par>
                        <p:par>
                          <p:cTn id="13" fill="hold">
                            <p:stCondLst>
                              <p:cond delay="2000"/>
                            </p:stCondLst>
                            <p:childTnLst>
                              <p:par>
                                <p:cTn id="14" presetID="6" presetClass="entr" presetSubtype="16"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circle(in)">
                                      <p:cBhvr>
                                        <p:cTn id="16"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Cong l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12192000" cy="6858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Text Box 13"/>
          <p:cNvSpPr txBox="1">
            <a:spLocks noChangeArrowheads="1"/>
          </p:cNvSpPr>
          <p:nvPr/>
        </p:nvSpPr>
        <p:spPr bwMode="auto">
          <a:xfrm>
            <a:off x="6646256" y="3609112"/>
            <a:ext cx="4165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4000" b="1" dirty="0">
                <a:solidFill>
                  <a:srgbClr val="FF0000"/>
                </a:solidFill>
                <a:cs typeface="Arial" panose="020B0604020202020204" pitchFamily="34" charset="0"/>
              </a:rPr>
              <a:t>(Kim </a:t>
            </a:r>
            <a:r>
              <a:rPr lang="en-US" altLang="en-US" sz="4000" b="1" dirty="0" err="1">
                <a:solidFill>
                  <a:srgbClr val="FF0000"/>
                </a:solidFill>
                <a:cs typeface="Arial" panose="020B0604020202020204" pitchFamily="34" charset="0"/>
              </a:rPr>
              <a:t>Lân</a:t>
            </a:r>
            <a:r>
              <a:rPr lang="en-US" altLang="en-US" sz="4000" b="1" dirty="0">
                <a:solidFill>
                  <a:srgbClr val="FF0000"/>
                </a:solidFill>
                <a:cs typeface="Arial" panose="020B0604020202020204" pitchFamily="34" charset="0"/>
              </a:rPr>
              <a:t>)</a:t>
            </a:r>
          </a:p>
        </p:txBody>
      </p:sp>
      <p:sp>
        <p:nvSpPr>
          <p:cNvPr id="6" name="Text Box 13"/>
          <p:cNvSpPr txBox="1">
            <a:spLocks noChangeArrowheads="1"/>
          </p:cNvSpPr>
          <p:nvPr/>
        </p:nvSpPr>
        <p:spPr bwMode="auto">
          <a:xfrm>
            <a:off x="228600" y="1757363"/>
            <a:ext cx="770174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4000" b="1" dirty="0" err="1">
                <a:solidFill>
                  <a:srgbClr val="FFFF00"/>
                </a:solidFill>
                <a:cs typeface="Arial" panose="020B0604020202020204" pitchFamily="34" charset="0"/>
              </a:rPr>
              <a:t>ĐỌC</a:t>
            </a:r>
            <a:r>
              <a:rPr lang="en-US" altLang="en-US" sz="4000" b="1" dirty="0">
                <a:solidFill>
                  <a:srgbClr val="FFFF00"/>
                </a:solidFill>
                <a:cs typeface="Arial" panose="020B0604020202020204" pitchFamily="34" charset="0"/>
              </a:rPr>
              <a:t> </a:t>
            </a:r>
            <a:r>
              <a:rPr lang="en-US" altLang="en-US" sz="4000" b="1" dirty="0" err="1">
                <a:solidFill>
                  <a:srgbClr val="FFFF00"/>
                </a:solidFill>
                <a:cs typeface="Arial" panose="020B0604020202020204" pitchFamily="34" charset="0"/>
              </a:rPr>
              <a:t>HIỂU</a:t>
            </a:r>
            <a:r>
              <a:rPr lang="en-US" altLang="en-US" sz="4000" b="1" dirty="0">
                <a:solidFill>
                  <a:srgbClr val="FFFF00"/>
                </a:solidFill>
                <a:cs typeface="Arial" panose="020B0604020202020204" pitchFamily="34" charset="0"/>
              </a:rPr>
              <a:t> VĂN </a:t>
            </a:r>
            <a:r>
              <a:rPr lang="en-US" altLang="en-US" sz="4000" b="1" dirty="0" err="1">
                <a:solidFill>
                  <a:srgbClr val="FFFF00"/>
                </a:solidFill>
                <a:cs typeface="Arial" panose="020B0604020202020204" pitchFamily="34" charset="0"/>
              </a:rPr>
              <a:t>BẢN</a:t>
            </a:r>
            <a:endParaRPr lang="en-US" altLang="en-US" sz="4000" b="1" dirty="0">
              <a:solidFill>
                <a:srgbClr val="FFFF00"/>
              </a:solidFill>
              <a:cs typeface="Arial" panose="020B0604020202020204" pitchFamily="34" charset="0"/>
            </a:endParaRPr>
          </a:p>
        </p:txBody>
      </p:sp>
      <p:sp>
        <p:nvSpPr>
          <p:cNvPr id="7" name="Text Box 13"/>
          <p:cNvSpPr txBox="1">
            <a:spLocks noChangeArrowheads="1"/>
          </p:cNvSpPr>
          <p:nvPr/>
        </p:nvSpPr>
        <p:spPr bwMode="auto">
          <a:xfrm>
            <a:off x="4487488" y="2317750"/>
            <a:ext cx="62992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8000" b="1" dirty="0">
                <a:solidFill>
                  <a:srgbClr val="FFC000"/>
                </a:solidFill>
                <a:cs typeface="Arial" panose="020B0604020202020204" pitchFamily="34" charset="0"/>
              </a:rPr>
              <a:t>LÀNG</a:t>
            </a:r>
          </a:p>
        </p:txBody>
      </p:sp>
    </p:spTree>
    <p:extLst>
      <p:ext uri="{BB962C8B-B14F-4D97-AF65-F5344CB8AC3E}">
        <p14:creationId xmlns:p14="http://schemas.microsoft.com/office/powerpoint/2010/main" val="1301420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74746263"/>
              </p:ext>
            </p:extLst>
          </p:nvPr>
        </p:nvGraphicFramePr>
        <p:xfrm>
          <a:off x="0" y="-103119"/>
          <a:ext cx="12192000" cy="7145137"/>
        </p:xfrm>
        <a:graphic>
          <a:graphicData uri="http://schemas.openxmlformats.org/drawingml/2006/table">
            <a:tbl>
              <a:tblPr firstRow="1" bandRow="1">
                <a:tableStyleId>{5C22544A-7EE6-4342-B048-85BDC9FD1C3A}</a:tableStyleId>
              </a:tblPr>
              <a:tblGrid>
                <a:gridCol w="2043953">
                  <a:extLst>
                    <a:ext uri="{9D8B030D-6E8A-4147-A177-3AD203B41FA5}">
                      <a16:colId xmlns:a16="http://schemas.microsoft.com/office/drawing/2014/main" val="328108675"/>
                    </a:ext>
                  </a:extLst>
                </a:gridCol>
                <a:gridCol w="7367415">
                  <a:extLst>
                    <a:ext uri="{9D8B030D-6E8A-4147-A177-3AD203B41FA5}">
                      <a16:colId xmlns:a16="http://schemas.microsoft.com/office/drawing/2014/main" val="3551345183"/>
                    </a:ext>
                  </a:extLst>
                </a:gridCol>
                <a:gridCol w="2780632">
                  <a:extLst>
                    <a:ext uri="{9D8B030D-6E8A-4147-A177-3AD203B41FA5}">
                      <a16:colId xmlns:a16="http://schemas.microsoft.com/office/drawing/2014/main" val="2106017792"/>
                    </a:ext>
                  </a:extLst>
                </a:gridCol>
              </a:tblGrid>
              <a:tr h="824753">
                <a:tc>
                  <a:txBody>
                    <a:bodyPr/>
                    <a:lstStyle/>
                    <a:p>
                      <a:pPr algn="ctr"/>
                      <a:r>
                        <a:rPr lang="en-US" sz="2400" b="1" dirty="0" err="1">
                          <a:solidFill>
                            <a:srgbClr val="C00000"/>
                          </a:solidFill>
                          <a:latin typeface="Arial" panose="020B0604020202020204" pitchFamily="34" charset="0"/>
                          <a:cs typeface="Arial" panose="020B0604020202020204" pitchFamily="34" charset="0"/>
                        </a:rPr>
                        <a:t>Thời</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điểm</a:t>
                      </a:r>
                      <a:endParaRPr lang="en-US" sz="2400" b="1" dirty="0">
                        <a:solidFill>
                          <a:srgbClr val="C00000"/>
                        </a:solidFill>
                        <a:latin typeface="Arial" panose="020B0604020202020204" pitchFamily="34" charset="0"/>
                        <a:cs typeface="Arial" panose="020B0604020202020204" pitchFamily="34" charset="0"/>
                      </a:endParaRPr>
                    </a:p>
                  </a:txBody>
                  <a:tcPr marT="45710" marB="45710">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err="1">
                          <a:solidFill>
                            <a:srgbClr val="C00000"/>
                          </a:solidFill>
                          <a:latin typeface="Arial" panose="020B0604020202020204" pitchFamily="34" charset="0"/>
                          <a:cs typeface="Arial" panose="020B0604020202020204" pitchFamily="34" charset="0"/>
                        </a:rPr>
                        <a:t>Hành</a:t>
                      </a:r>
                      <a:r>
                        <a:rPr lang="en-US" sz="2400" b="1" dirty="0">
                          <a:solidFill>
                            <a:srgbClr val="C00000"/>
                          </a:solidFill>
                          <a:latin typeface="Arial" panose="020B0604020202020204" pitchFamily="34" charset="0"/>
                          <a:cs typeface="Arial" panose="020B0604020202020204" pitchFamily="34" charset="0"/>
                        </a:rPr>
                        <a:t> </a:t>
                      </a:r>
                      <a:r>
                        <a:rPr lang="en-US" sz="2400" b="1" dirty="0" err="1">
                          <a:solidFill>
                            <a:srgbClr val="C00000"/>
                          </a:solidFill>
                          <a:latin typeface="Arial" panose="020B0604020202020204" pitchFamily="34" charset="0"/>
                          <a:cs typeface="Arial" panose="020B0604020202020204" pitchFamily="34" charset="0"/>
                        </a:rPr>
                        <a:t>động</a:t>
                      </a:r>
                      <a:r>
                        <a:rPr lang="en-US" sz="2400" b="1" dirty="0">
                          <a:solidFill>
                            <a:srgbClr val="C00000"/>
                          </a:solidFill>
                          <a:latin typeface="Arial" panose="020B0604020202020204" pitchFamily="34" charset="0"/>
                          <a:cs typeface="Arial" panose="020B0604020202020204" pitchFamily="34" charset="0"/>
                        </a:rPr>
                        <a:t>,</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cử</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chỉ</a:t>
                      </a:r>
                      <a:r>
                        <a:rPr lang="en-US" sz="2400" b="1" baseline="0" dirty="0">
                          <a:solidFill>
                            <a:srgbClr val="C00000"/>
                          </a:solidFill>
                          <a:latin typeface="Arial" panose="020B0604020202020204" pitchFamily="34" charset="0"/>
                          <a:cs typeface="Arial" panose="020B0604020202020204"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baseline="0" dirty="0" err="1">
                          <a:solidFill>
                            <a:srgbClr val="C00000"/>
                          </a:solidFill>
                          <a:latin typeface="Arial" panose="020B0604020202020204" pitchFamily="34" charset="0"/>
                          <a:cs typeface="Arial" panose="020B0604020202020204" pitchFamily="34" charset="0"/>
                        </a:rPr>
                        <a:t>lời</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nói</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của</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ông</a:t>
                      </a:r>
                      <a:r>
                        <a:rPr lang="en-US" sz="2400" b="1" baseline="0" dirty="0">
                          <a:solidFill>
                            <a:srgbClr val="C00000"/>
                          </a:solidFill>
                          <a:latin typeface="Arial" panose="020B0604020202020204" pitchFamily="34" charset="0"/>
                          <a:cs typeface="Arial" panose="020B0604020202020204" pitchFamily="34" charset="0"/>
                        </a:rPr>
                        <a:t> Hai</a:t>
                      </a:r>
                      <a:endParaRPr lang="en-US" sz="2400" b="1" dirty="0">
                        <a:solidFill>
                          <a:srgbClr val="C00000"/>
                        </a:solidFill>
                        <a:latin typeface="Arial" panose="020B0604020202020204" pitchFamily="34" charset="0"/>
                        <a:cs typeface="Arial" panose="020B0604020202020204" pitchFamily="34" charset="0"/>
                      </a:endParaRPr>
                    </a:p>
                  </a:txBody>
                  <a:tcPr marT="45710" marB="45710">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baseline="0" dirty="0" err="1">
                          <a:solidFill>
                            <a:srgbClr val="C00000"/>
                          </a:solidFill>
                          <a:latin typeface="Arial" panose="020B0604020202020204" pitchFamily="34" charset="0"/>
                          <a:cs typeface="Arial" panose="020B0604020202020204" pitchFamily="34" charset="0"/>
                        </a:rPr>
                        <a:t>Biểu</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hiện</a:t>
                      </a:r>
                      <a:r>
                        <a:rPr lang="en-US" sz="2400" b="1" baseline="0" dirty="0">
                          <a:solidFill>
                            <a:srgbClr val="C00000"/>
                          </a:solidFill>
                          <a:latin typeface="Arial" panose="020B0604020202020204" pitchFamily="34" charset="0"/>
                          <a:cs typeface="Arial" panose="020B0604020202020204"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2400" b="1" baseline="0" dirty="0" err="1">
                          <a:solidFill>
                            <a:srgbClr val="C00000"/>
                          </a:solidFill>
                          <a:latin typeface="Arial" panose="020B0604020202020204" pitchFamily="34" charset="0"/>
                          <a:cs typeface="Arial" panose="020B0604020202020204" pitchFamily="34" charset="0"/>
                        </a:rPr>
                        <a:t>tâm</a:t>
                      </a:r>
                      <a:r>
                        <a:rPr lang="en-US" sz="2400" b="1" baseline="0" dirty="0">
                          <a:solidFill>
                            <a:srgbClr val="C00000"/>
                          </a:solidFill>
                          <a:latin typeface="Arial" panose="020B0604020202020204" pitchFamily="34" charset="0"/>
                          <a:cs typeface="Arial" panose="020B0604020202020204" pitchFamily="34" charset="0"/>
                        </a:rPr>
                        <a:t> </a:t>
                      </a:r>
                      <a:r>
                        <a:rPr lang="en-US" sz="2400" b="1" baseline="0" dirty="0" err="1">
                          <a:solidFill>
                            <a:srgbClr val="C00000"/>
                          </a:solidFill>
                          <a:latin typeface="Arial" panose="020B0604020202020204" pitchFamily="34" charset="0"/>
                          <a:cs typeface="Arial" panose="020B0604020202020204" pitchFamily="34" charset="0"/>
                        </a:rPr>
                        <a:t>trạng</a:t>
                      </a:r>
                      <a:endParaRPr lang="en-US" sz="2400" b="1" dirty="0">
                        <a:solidFill>
                          <a:srgbClr val="C00000"/>
                        </a:solidFill>
                        <a:latin typeface="Arial" panose="020B0604020202020204" pitchFamily="34" charset="0"/>
                        <a:cs typeface="Arial" panose="020B0604020202020204" pitchFamily="34" charset="0"/>
                      </a:endParaRPr>
                    </a:p>
                  </a:txBody>
                  <a:tcPr marT="45710" marB="45710">
                    <a:solidFill>
                      <a:schemeClr val="accent5">
                        <a:lumMod val="20000"/>
                        <a:lumOff val="80000"/>
                      </a:schemeClr>
                    </a:solidFill>
                  </a:tcPr>
                </a:tc>
                <a:extLst>
                  <a:ext uri="{0D108BD9-81ED-4DB2-BD59-A6C34878D82A}">
                    <a16:rowId xmlns:a16="http://schemas.microsoft.com/office/drawing/2014/main" val="1047032390"/>
                  </a:ext>
                </a:extLst>
              </a:tr>
              <a:tr h="1322319">
                <a:tc>
                  <a:txBody>
                    <a:bodyPr/>
                    <a:lstStyle/>
                    <a:p>
                      <a:pPr algn="just"/>
                      <a:r>
                        <a:rPr lang="en-US" sz="2400" b="0" dirty="0">
                          <a:solidFill>
                            <a:schemeClr val="tx1"/>
                          </a:solidFill>
                          <a:latin typeface="Arial" panose="020B0604020202020204" pitchFamily="34" charset="0"/>
                          <a:cs typeface="Arial" panose="020B0604020202020204" pitchFamily="34" charset="0"/>
                        </a:rPr>
                        <a:t>1. </a:t>
                      </a:r>
                      <a:r>
                        <a:rPr lang="en-US" sz="2400" b="0" dirty="0" err="1">
                          <a:solidFill>
                            <a:schemeClr val="tx1"/>
                          </a:solidFill>
                          <a:latin typeface="Arial" panose="020B0604020202020204" pitchFamily="34" charset="0"/>
                          <a:cs typeface="Arial" panose="020B0604020202020204" pitchFamily="34" charset="0"/>
                        </a:rPr>
                        <a:t>Khi</a:t>
                      </a:r>
                      <a:r>
                        <a:rPr lang="en-US" sz="2400" b="0" dirty="0">
                          <a:solidFill>
                            <a:schemeClr val="tx1"/>
                          </a:solidFill>
                          <a:latin typeface="Arial" panose="020B0604020202020204" pitchFamily="34" charset="0"/>
                          <a:cs typeface="Arial" panose="020B0604020202020204" pitchFamily="34" charset="0"/>
                        </a:rPr>
                        <a:t> </a:t>
                      </a:r>
                      <a:r>
                        <a:rPr lang="en-US" sz="2400" b="0" dirty="0" err="1">
                          <a:solidFill>
                            <a:schemeClr val="tx1"/>
                          </a:solidFill>
                          <a:latin typeface="Arial" panose="020B0604020202020204" pitchFamily="34" charset="0"/>
                          <a:cs typeface="Arial" panose="020B0604020202020204" pitchFamily="34" charset="0"/>
                        </a:rPr>
                        <a:t>cái</a:t>
                      </a:r>
                      <a:r>
                        <a:rPr lang="en-US" sz="2400" b="0" baseline="0" dirty="0">
                          <a:solidFill>
                            <a:schemeClr val="tx1"/>
                          </a:solidFill>
                          <a:latin typeface="Arial" panose="020B0604020202020204" pitchFamily="34" charset="0"/>
                          <a:cs typeface="Arial" panose="020B0604020202020204" pitchFamily="34" charset="0"/>
                        </a:rPr>
                        <a:t> tin </a:t>
                      </a:r>
                      <a:r>
                        <a:rPr lang="en-US" sz="2400" b="0" baseline="0" dirty="0" err="1">
                          <a:solidFill>
                            <a:schemeClr val="tx1"/>
                          </a:solidFill>
                          <a:latin typeface="Arial" panose="020B0604020202020204" pitchFamily="34" charset="0"/>
                          <a:cs typeface="Arial" panose="020B0604020202020204" pitchFamily="34" charset="0"/>
                        </a:rPr>
                        <a:t>vừa</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được</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khẳng</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định</a:t>
                      </a:r>
                      <a:endParaRPr lang="en-US" sz="2400" b="0" dirty="0">
                        <a:solidFill>
                          <a:schemeClr val="tx1"/>
                        </a:solidFill>
                        <a:latin typeface="Arial" panose="020B0604020202020204" pitchFamily="34" charset="0"/>
                        <a:cs typeface="Arial" panose="020B0604020202020204" pitchFamily="34" charset="0"/>
                      </a:endParaRPr>
                    </a:p>
                  </a:txBody>
                  <a:tcPr marT="45710" marB="45710"/>
                </a:tc>
                <a:tc>
                  <a:txBody>
                    <a:bodyPr/>
                    <a:lstStyle/>
                    <a:p>
                      <a:pPr marL="0" marR="0" indent="0" algn="just" defTabSz="914400" rtl="0" eaLnBrk="1" fontAlgn="base" latinLnBrk="0" hangingPunct="1">
                        <a:lnSpc>
                          <a:spcPct val="100000"/>
                        </a:lnSpc>
                        <a:spcBef>
                          <a:spcPts val="0"/>
                        </a:spcBef>
                        <a:spcAft>
                          <a:spcPts val="0"/>
                        </a:spcAft>
                        <a:buClrTx/>
                        <a:buSzTx/>
                        <a:buFontTx/>
                        <a:buNone/>
                        <a:tabLst/>
                        <a:defRPr/>
                      </a:pPr>
                      <a:endParaRPr lang="en-US" sz="2400" i="1" kern="1200" dirty="0">
                        <a:solidFill>
                          <a:srgbClr val="640000"/>
                        </a:solidFill>
                        <a:effectLst/>
                        <a:latin typeface="Arial" panose="020B0604020202020204" pitchFamily="34" charset="0"/>
                        <a:ea typeface="+mn-ea"/>
                        <a:cs typeface="Arial" panose="020B0604020202020204" pitchFamily="34" charset="0"/>
                      </a:endParaRPr>
                    </a:p>
                  </a:txBody>
                  <a:tcPr marT="45710" marB="45710"/>
                </a:tc>
                <a:tc>
                  <a:txBody>
                    <a:bodyPr/>
                    <a:lstStyle/>
                    <a:p>
                      <a:pPr algn="just"/>
                      <a:endParaRPr lang="en-US" sz="2400" b="0" dirty="0">
                        <a:solidFill>
                          <a:schemeClr val="tx1"/>
                        </a:solidFill>
                        <a:latin typeface="Arial" panose="020B0604020202020204" pitchFamily="34" charset="0"/>
                        <a:cs typeface="Arial" panose="020B0604020202020204" pitchFamily="34" charset="0"/>
                      </a:endParaRPr>
                    </a:p>
                  </a:txBody>
                  <a:tcPr marT="45710" marB="45710"/>
                </a:tc>
                <a:extLst>
                  <a:ext uri="{0D108BD9-81ED-4DB2-BD59-A6C34878D82A}">
                    <a16:rowId xmlns:a16="http://schemas.microsoft.com/office/drawing/2014/main" val="654734335"/>
                  </a:ext>
                </a:extLst>
              </a:tr>
              <a:tr h="1290918">
                <a:tc>
                  <a:txBody>
                    <a:bodyPr/>
                    <a:lstStyle/>
                    <a:p>
                      <a:pPr algn="just"/>
                      <a:r>
                        <a:rPr lang="en-US" sz="2400" b="0" dirty="0">
                          <a:solidFill>
                            <a:schemeClr val="tx1"/>
                          </a:solidFill>
                          <a:latin typeface="Arial" panose="020B0604020202020204" pitchFamily="34" charset="0"/>
                          <a:cs typeface="Arial" panose="020B0604020202020204" pitchFamily="34" charset="0"/>
                        </a:rPr>
                        <a:t>2. </a:t>
                      </a:r>
                      <a:r>
                        <a:rPr lang="en-US" sz="2400" b="0" dirty="0" err="1">
                          <a:solidFill>
                            <a:schemeClr val="tx1"/>
                          </a:solidFill>
                          <a:latin typeface="Arial" panose="020B0604020202020204" pitchFamily="34" charset="0"/>
                          <a:cs typeface="Arial" panose="020B0604020202020204" pitchFamily="34" charset="0"/>
                        </a:rPr>
                        <a:t>Trên</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đường</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về</a:t>
                      </a:r>
                      <a:endParaRPr lang="en-US" sz="2400" b="0" dirty="0">
                        <a:solidFill>
                          <a:schemeClr val="tx1"/>
                        </a:solidFill>
                        <a:latin typeface="Arial" panose="020B0604020202020204" pitchFamily="34" charset="0"/>
                        <a:cs typeface="Arial" panose="020B0604020202020204" pitchFamily="34" charset="0"/>
                      </a:endParaRPr>
                    </a:p>
                  </a:txBody>
                  <a:tcPr marT="45710" marB="4571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i="1" dirty="0">
                        <a:solidFill>
                          <a:schemeClr val="tx1"/>
                        </a:solidFill>
                        <a:latin typeface="Arial" panose="020B0604020202020204" pitchFamily="34" charset="0"/>
                        <a:cs typeface="Arial" panose="020B0604020202020204" pitchFamily="34" charset="0"/>
                      </a:endParaRPr>
                    </a:p>
                  </a:txBody>
                  <a:tcPr marT="45710" marB="45710"/>
                </a:tc>
                <a:tc>
                  <a:txBody>
                    <a:bodyPr/>
                    <a:lstStyle/>
                    <a:p>
                      <a:pPr algn="just"/>
                      <a:endParaRPr lang="en-US" sz="2400" b="0" dirty="0">
                        <a:solidFill>
                          <a:schemeClr val="tx1"/>
                        </a:solidFill>
                        <a:latin typeface="Arial" panose="020B0604020202020204" pitchFamily="34" charset="0"/>
                        <a:cs typeface="Arial" panose="020B0604020202020204" pitchFamily="34" charset="0"/>
                      </a:endParaRPr>
                    </a:p>
                  </a:txBody>
                  <a:tcPr marT="45710" marB="45710"/>
                </a:tc>
                <a:extLst>
                  <a:ext uri="{0D108BD9-81ED-4DB2-BD59-A6C34878D82A}">
                    <a16:rowId xmlns:a16="http://schemas.microsoft.com/office/drawing/2014/main" val="2236888721"/>
                  </a:ext>
                </a:extLst>
              </a:tr>
              <a:tr h="2635623">
                <a:tc>
                  <a:txBody>
                    <a:bodyPr/>
                    <a:lstStyle/>
                    <a:p>
                      <a:pPr algn="just"/>
                      <a:r>
                        <a:rPr lang="en-US" sz="2400" b="0" dirty="0">
                          <a:solidFill>
                            <a:schemeClr val="tx1"/>
                          </a:solidFill>
                          <a:latin typeface="Arial" panose="020B0604020202020204" pitchFamily="34" charset="0"/>
                          <a:cs typeface="Arial" panose="020B0604020202020204" pitchFamily="34" charset="0"/>
                        </a:rPr>
                        <a:t>3. </a:t>
                      </a:r>
                      <a:r>
                        <a:rPr lang="en-US" sz="2400" b="0" dirty="0" err="1">
                          <a:solidFill>
                            <a:schemeClr val="tx1"/>
                          </a:solidFill>
                          <a:latin typeface="Arial" panose="020B0604020202020204" pitchFamily="34" charset="0"/>
                          <a:cs typeface="Arial" panose="020B0604020202020204" pitchFamily="34" charset="0"/>
                        </a:rPr>
                        <a:t>Về</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đến</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nhà</a:t>
                      </a:r>
                      <a:endParaRPr lang="en-US" sz="2400" b="0" dirty="0">
                        <a:solidFill>
                          <a:schemeClr val="tx1"/>
                        </a:solidFill>
                        <a:latin typeface="Arial" panose="020B0604020202020204" pitchFamily="34" charset="0"/>
                        <a:cs typeface="Arial" panose="020B0604020202020204" pitchFamily="34" charset="0"/>
                      </a:endParaRPr>
                    </a:p>
                  </a:txBody>
                  <a:tcPr marT="45710" marB="4571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i="1" dirty="0">
                        <a:solidFill>
                          <a:srgbClr val="640000"/>
                        </a:solidFill>
                        <a:latin typeface="Arial" panose="020B0604020202020204" pitchFamily="34" charset="0"/>
                        <a:cs typeface="Arial" panose="020B0604020202020204" pitchFamily="34" charset="0"/>
                      </a:endParaRPr>
                    </a:p>
                  </a:txBody>
                  <a:tcPr marT="45710" marB="45710"/>
                </a:tc>
                <a:tc>
                  <a:txBody>
                    <a:bodyPr/>
                    <a:lstStyle/>
                    <a:p>
                      <a:pPr algn="just"/>
                      <a:endParaRPr lang="en-US" sz="2400" b="0" dirty="0">
                        <a:solidFill>
                          <a:schemeClr val="tx1"/>
                        </a:solidFill>
                        <a:latin typeface="Arial" panose="020B0604020202020204" pitchFamily="34" charset="0"/>
                        <a:cs typeface="Arial" panose="020B0604020202020204" pitchFamily="34" charset="0"/>
                      </a:endParaRPr>
                    </a:p>
                  </a:txBody>
                  <a:tcPr marT="45710" marB="45710"/>
                </a:tc>
                <a:extLst>
                  <a:ext uri="{0D108BD9-81ED-4DB2-BD59-A6C34878D82A}">
                    <a16:rowId xmlns:a16="http://schemas.microsoft.com/office/drawing/2014/main" val="4005538758"/>
                  </a:ext>
                </a:extLst>
              </a:tr>
              <a:tr h="1071524">
                <a:tc>
                  <a:txBody>
                    <a:bodyPr/>
                    <a:lstStyle/>
                    <a:p>
                      <a:pPr algn="just"/>
                      <a:r>
                        <a:rPr lang="en-US" sz="2400" b="0" dirty="0">
                          <a:solidFill>
                            <a:schemeClr val="tx1"/>
                          </a:solidFill>
                          <a:latin typeface="Arial" panose="020B0604020202020204" pitchFamily="34" charset="0"/>
                          <a:cs typeface="Arial" panose="020B0604020202020204" pitchFamily="34" charset="0"/>
                        </a:rPr>
                        <a:t>4.Những</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ngày</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sau</a:t>
                      </a:r>
                      <a:r>
                        <a:rPr lang="en-US" sz="2400" b="0" baseline="0" dirty="0">
                          <a:solidFill>
                            <a:schemeClr val="tx1"/>
                          </a:solidFill>
                          <a:latin typeface="Arial" panose="020B0604020202020204" pitchFamily="34" charset="0"/>
                          <a:cs typeface="Arial" panose="020B0604020202020204" pitchFamily="34" charset="0"/>
                        </a:rPr>
                        <a:t> </a:t>
                      </a:r>
                      <a:r>
                        <a:rPr lang="en-US" sz="2400" b="0" baseline="0" dirty="0" err="1">
                          <a:solidFill>
                            <a:schemeClr val="tx1"/>
                          </a:solidFill>
                          <a:latin typeface="Arial" panose="020B0604020202020204" pitchFamily="34" charset="0"/>
                          <a:cs typeface="Arial" panose="020B0604020202020204" pitchFamily="34" charset="0"/>
                        </a:rPr>
                        <a:t>đó</a:t>
                      </a:r>
                      <a:endParaRPr lang="en-US" sz="2400" b="0" dirty="0">
                        <a:solidFill>
                          <a:schemeClr val="tx1"/>
                        </a:solidFill>
                        <a:latin typeface="Arial" panose="020B0604020202020204" pitchFamily="34" charset="0"/>
                        <a:cs typeface="Arial" panose="020B0604020202020204" pitchFamily="34" charset="0"/>
                      </a:endParaRPr>
                    </a:p>
                  </a:txBody>
                  <a:tcPr marT="45710" marB="4571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i="1" dirty="0">
                        <a:solidFill>
                          <a:schemeClr val="tx1"/>
                        </a:solidFill>
                        <a:latin typeface="Arial" panose="020B0604020202020204" pitchFamily="34" charset="0"/>
                        <a:cs typeface="Arial" panose="020B0604020202020204" pitchFamily="34" charset="0"/>
                      </a:endParaRPr>
                    </a:p>
                  </a:txBody>
                  <a:tcPr marT="45710" marB="4571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400" b="0" kern="1200" dirty="0">
                        <a:solidFill>
                          <a:schemeClr val="tx1"/>
                        </a:solidFill>
                        <a:latin typeface="Arial" panose="020B0604020202020204" pitchFamily="34" charset="0"/>
                        <a:ea typeface="+mn-ea"/>
                        <a:cs typeface="Arial" panose="020B0604020202020204" pitchFamily="34" charset="0"/>
                      </a:endParaRPr>
                    </a:p>
                  </a:txBody>
                  <a:tcPr marT="45710" marB="45710"/>
                </a:tc>
                <a:extLst>
                  <a:ext uri="{0D108BD9-81ED-4DB2-BD59-A6C34878D82A}">
                    <a16:rowId xmlns:a16="http://schemas.microsoft.com/office/drawing/2014/main" val="2410219899"/>
                  </a:ext>
                </a:extLst>
              </a:tr>
            </a:tbl>
          </a:graphicData>
        </a:graphic>
      </p:graphicFrame>
      <p:sp>
        <p:nvSpPr>
          <p:cNvPr id="5" name="Rectangle 4"/>
          <p:cNvSpPr/>
          <p:nvPr/>
        </p:nvSpPr>
        <p:spPr>
          <a:xfrm>
            <a:off x="2133600" y="837762"/>
            <a:ext cx="7162800" cy="1200329"/>
          </a:xfrm>
          <a:prstGeom prst="rect">
            <a:avLst/>
          </a:prstGeom>
        </p:spPr>
        <p:txBody>
          <a:bodyPr wrap="square">
            <a:spAutoFit/>
          </a:bodyPr>
          <a:lstStyle/>
          <a:p>
            <a:pPr algn="just" fontAlgn="base">
              <a:defRPr/>
            </a:pP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Chèm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chẹp</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miệng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cười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nhạt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vươn</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vai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nói</a:t>
            </a:r>
            <a:r>
              <a:rPr lang="en-US" sz="2400" i="1" dirty="0">
                <a:solidFill>
                  <a:srgbClr val="640000"/>
                </a:solidFill>
                <a:latin typeface="Arial" panose="020B0604020202020204" pitchFamily="34" charset="0"/>
                <a:cs typeface="Arial" panose="020B0604020202020204" pitchFamily="34" charset="0"/>
              </a:rPr>
              <a:t> to: “</a:t>
            </a:r>
            <a:r>
              <a:rPr lang="en-US" sz="2400" i="1" dirty="0" err="1">
                <a:solidFill>
                  <a:srgbClr val="640000"/>
                </a:solidFill>
                <a:latin typeface="Arial" panose="020B0604020202020204" pitchFamily="34" charset="0"/>
                <a:cs typeface="Arial" panose="020B0604020202020204" pitchFamily="34" charset="0"/>
              </a:rPr>
              <a:t>Hà</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nắng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gớm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về</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nào</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Đánh</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trống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lảng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kiếm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cớ</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ra</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về</a:t>
            </a:r>
            <a:r>
              <a:rPr lang="en-US" sz="2400" i="1" dirty="0">
                <a:solidFill>
                  <a:srgbClr val="640000"/>
                </a:solidFill>
                <a:latin typeface="Arial" panose="020B0604020202020204" pitchFamily="34" charset="0"/>
                <a:cs typeface="Arial" panose="020B0604020202020204" pitchFamily="34" charset="0"/>
              </a:rPr>
              <a:t>)</a:t>
            </a:r>
          </a:p>
        </p:txBody>
      </p:sp>
      <p:sp>
        <p:nvSpPr>
          <p:cNvPr id="6" name="Rectangle 5"/>
          <p:cNvSpPr/>
          <p:nvPr/>
        </p:nvSpPr>
        <p:spPr>
          <a:xfrm>
            <a:off x="9477173" y="1030051"/>
            <a:ext cx="1700337" cy="461665"/>
          </a:xfrm>
          <a:prstGeom prst="rect">
            <a:avLst/>
          </a:prstGeom>
        </p:spPr>
        <p:txBody>
          <a:bodyPr wrap="none">
            <a:spAutoFit/>
          </a:bodyPr>
          <a:lstStyle/>
          <a:p>
            <a:pPr algn="just"/>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Tủi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hổ</a:t>
            </a:r>
            <a:r>
              <a:rPr lang="en-US" sz="2400" dirty="0">
                <a:latin typeface="Arial" panose="020B0604020202020204" pitchFamily="34" charset="0"/>
                <a:cs typeface="Arial" panose="020B0604020202020204" pitchFamily="34" charset="0"/>
              </a:rPr>
              <a:t>, …</a:t>
            </a:r>
          </a:p>
        </p:txBody>
      </p:sp>
      <p:sp>
        <p:nvSpPr>
          <p:cNvPr id="7" name="Rectangle 6"/>
          <p:cNvSpPr/>
          <p:nvPr/>
        </p:nvSpPr>
        <p:spPr>
          <a:xfrm>
            <a:off x="2097741" y="2091881"/>
            <a:ext cx="7234517" cy="1200329"/>
          </a:xfrm>
          <a:prstGeom prst="rect">
            <a:avLst/>
          </a:prstGeom>
        </p:spPr>
        <p:txBody>
          <a:bodyPr wrap="square">
            <a:spAutoFit/>
          </a:bodyPr>
          <a:lstStyle/>
          <a:p>
            <a:pPr algn="just">
              <a:defRPr/>
            </a:pP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cúi</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gằm</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mặt</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xuống</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mà</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đi</a:t>
            </a:r>
            <a:r>
              <a:rPr lang="en-US" sz="2400" i="1" dirty="0">
                <a:solidFill>
                  <a:schemeClr val="dk1"/>
                </a:solidFill>
                <a:latin typeface="Arial" panose="020B0604020202020204" pitchFamily="34" charset="0"/>
                <a:cs typeface="Arial" panose="020B0604020202020204" pitchFamily="34" charset="0"/>
              </a:rPr>
              <a:t>. </a:t>
            </a:r>
          </a:p>
          <a:p>
            <a:pPr algn="just">
              <a:defRPr/>
            </a:pP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thoáng</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nghĩ</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đến</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mụ</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chủ</a:t>
            </a:r>
            <a:r>
              <a:rPr lang="en-US" sz="2400" i="1" dirty="0">
                <a:solidFill>
                  <a:schemeClr val="dk1"/>
                </a:solidFill>
                <a:latin typeface="Arial" panose="020B0604020202020204" pitchFamily="34" charset="0"/>
                <a:cs typeface="Arial" panose="020B0604020202020204" pitchFamily="34" charset="0"/>
              </a:rPr>
              <a:t> </a:t>
            </a:r>
            <a:r>
              <a:rPr lang="en-US" sz="2400" i="1" dirty="0" err="1">
                <a:solidFill>
                  <a:schemeClr val="dk1"/>
                </a:solidFill>
                <a:latin typeface="Arial" panose="020B0604020202020204" pitchFamily="34" charset="0"/>
                <a:cs typeface="Arial" panose="020B0604020202020204" pitchFamily="34" charset="0"/>
              </a:rPr>
              <a:t>nhà</a:t>
            </a:r>
            <a:r>
              <a:rPr lang="en-US" sz="2400" i="1" dirty="0">
                <a:solidFill>
                  <a:schemeClr val="dk1"/>
                </a:solidFill>
                <a:latin typeface="Arial" panose="020B0604020202020204" pitchFamily="34" charset="0"/>
                <a:cs typeface="Arial" panose="020B0604020202020204" pitchFamily="34" charset="0"/>
              </a:rPr>
              <a:t>.</a:t>
            </a:r>
          </a:p>
          <a:p>
            <a:pPr algn="just">
              <a:defRPr/>
            </a:pP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văng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vẳng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tiếng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chửi</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của</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mọi</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người</a:t>
            </a:r>
            <a:endParaRPr lang="en-US" sz="2400" i="1" dirty="0">
              <a:latin typeface="Arial" panose="020B0604020202020204" pitchFamily="34" charset="0"/>
              <a:cs typeface="Arial" panose="020B0604020202020204" pitchFamily="34" charset="0"/>
            </a:endParaRPr>
          </a:p>
        </p:txBody>
      </p:sp>
      <p:sp>
        <p:nvSpPr>
          <p:cNvPr id="9" name="Rectangle 8"/>
          <p:cNvSpPr/>
          <p:nvPr/>
        </p:nvSpPr>
        <p:spPr>
          <a:xfrm>
            <a:off x="9477173" y="2091880"/>
            <a:ext cx="2652073" cy="1200329"/>
          </a:xfrm>
          <a:prstGeom prst="rect">
            <a:avLst/>
          </a:prstGeom>
        </p:spPr>
        <p:txBody>
          <a:bodyPr wrap="square">
            <a:spAutoFit/>
          </a:bodyPr>
          <a:lstStyle/>
          <a:p>
            <a:pPr algn="just"/>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Xấu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nhục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đau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đớn</a:t>
            </a:r>
            <a:r>
              <a:rPr lang="en-US" sz="2400" dirty="0">
                <a:latin typeface="Arial" panose="020B0604020202020204" pitchFamily="34" charset="0"/>
                <a:cs typeface="Arial" panose="020B0604020202020204" pitchFamily="34" charset="0"/>
              </a:rPr>
              <a:t>, ê </a:t>
            </a:r>
            <a:r>
              <a:rPr lang="en-US" sz="2400" dirty="0" err="1">
                <a:latin typeface="Arial" panose="020B0604020202020204" pitchFamily="34" charset="0"/>
                <a:cs typeface="Arial" panose="020B0604020202020204" pitchFamily="34" charset="0"/>
              </a:rPr>
              <a:t>chề</a:t>
            </a:r>
            <a:r>
              <a:rPr lang="en-US" sz="2400" dirty="0">
                <a:latin typeface="Arial" panose="020B0604020202020204" pitchFamily="34" charset="0"/>
                <a:cs typeface="Arial" panose="020B0604020202020204" pitchFamily="34" charset="0"/>
              </a:rPr>
              <a:t>.</a:t>
            </a:r>
          </a:p>
        </p:txBody>
      </p:sp>
      <p:sp>
        <p:nvSpPr>
          <p:cNvPr id="10" name="Rectangle 9"/>
          <p:cNvSpPr/>
          <p:nvPr/>
        </p:nvSpPr>
        <p:spPr>
          <a:xfrm>
            <a:off x="2097740" y="3330321"/>
            <a:ext cx="7198658" cy="2677656"/>
          </a:xfrm>
          <a:prstGeom prst="rect">
            <a:avLst/>
          </a:prstGeom>
        </p:spPr>
        <p:txBody>
          <a:bodyPr wrap="square">
            <a:spAutoFit/>
          </a:bodyPr>
          <a:lstStyle/>
          <a:p>
            <a:pPr algn="just">
              <a:defRPr/>
            </a:pP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nằm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vật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ra</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giường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nhìn</a:t>
            </a:r>
            <a:r>
              <a:rPr lang="en-US" sz="2400" i="1" dirty="0">
                <a:solidFill>
                  <a:srgbClr val="640000"/>
                </a:solidFill>
                <a:latin typeface="Arial" panose="020B0604020202020204" pitchFamily="34" charset="0"/>
                <a:cs typeface="Arial" panose="020B0604020202020204" pitchFamily="34" charset="0"/>
              </a:rPr>
              <a:t> con </a:t>
            </a:r>
            <a:r>
              <a:rPr lang="en-US" sz="2400" i="1" dirty="0" err="1">
                <a:solidFill>
                  <a:srgbClr val="640000"/>
                </a:solidFill>
                <a:latin typeface="Arial" panose="020B0604020202020204" pitchFamily="34" charset="0"/>
                <a:cs typeface="Arial" panose="020B0604020202020204" pitchFamily="34" charset="0"/>
              </a:rPr>
              <a:t>chơi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thậm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chơi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thụi</a:t>
            </a:r>
            <a:r>
              <a:rPr lang="en-US" sz="2400" i="1" dirty="0">
                <a:solidFill>
                  <a:srgbClr val="640000"/>
                </a:solidFill>
                <a:latin typeface="Arial" panose="020B0604020202020204" pitchFamily="34" charset="0"/>
                <a:cs typeface="Arial" panose="020B0604020202020204" pitchFamily="34" charset="0"/>
              </a:rPr>
              <a:t>, </a:t>
            </a:r>
            <a:r>
              <a:rPr lang="vi-VN" sz="2400" i="1" dirty="0">
                <a:solidFill>
                  <a:srgbClr val="640000"/>
                </a:solidFill>
                <a:latin typeface="Arial" panose="020B0604020202020204" pitchFamily="34" charset="0"/>
                <a:cs typeface="Arial" panose="020B0604020202020204" pitchFamily="34" charset="0"/>
              </a:rPr>
              <a:t>tủi thân, nước mắt </a:t>
            </a:r>
            <a:r>
              <a:rPr lang="en-US" sz="2400" i="1" dirty="0" err="1">
                <a:solidFill>
                  <a:srgbClr val="640000"/>
                </a:solidFill>
                <a:latin typeface="Arial" panose="020B0604020202020204" pitchFamily="34" charset="0"/>
                <a:cs typeface="Arial" panose="020B0604020202020204" pitchFamily="34" charset="0"/>
              </a:rPr>
              <a:t>ông</a:t>
            </a:r>
            <a:r>
              <a:rPr lang="en-US" sz="2400" i="1" dirty="0">
                <a:solidFill>
                  <a:srgbClr val="640000"/>
                </a:solidFill>
                <a:latin typeface="Arial" panose="020B0604020202020204" pitchFamily="34" charset="0"/>
                <a:cs typeface="Arial" panose="020B0604020202020204" pitchFamily="34" charset="0"/>
              </a:rPr>
              <a:t> </a:t>
            </a:r>
            <a:r>
              <a:rPr lang="vi-VN" sz="2400" i="1" dirty="0">
                <a:solidFill>
                  <a:srgbClr val="640000"/>
                </a:solidFill>
                <a:latin typeface="Arial" panose="020B0604020202020204" pitchFamily="34" charset="0"/>
                <a:cs typeface="Arial" panose="020B0604020202020204" pitchFamily="34" charset="0"/>
              </a:rPr>
              <a:t>cứ giàn ra.</a:t>
            </a:r>
            <a:endParaRPr lang="en-US" sz="2400" i="1" dirty="0">
              <a:solidFill>
                <a:srgbClr val="640000"/>
              </a:solidFill>
              <a:latin typeface="Arial" panose="020B0604020202020204" pitchFamily="34" charset="0"/>
              <a:cs typeface="Arial" panose="020B0604020202020204" pitchFamily="34" charset="0"/>
            </a:endParaRPr>
          </a:p>
          <a:p>
            <a:pPr algn="just">
              <a:defRPr/>
            </a:pP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nắm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chặt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tay</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chửi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lũ</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Việt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gian</a:t>
            </a:r>
            <a:endParaRPr lang="en-US" sz="2400" i="1" dirty="0">
              <a:solidFill>
                <a:srgbClr val="640000"/>
              </a:solidFill>
              <a:latin typeface="Arial" panose="020B0604020202020204" pitchFamily="34" charset="0"/>
              <a:cs typeface="Arial" panose="020B0604020202020204" pitchFamily="34" charset="0"/>
            </a:endParaRPr>
          </a:p>
          <a:p>
            <a:pPr algn="just">
              <a:defRPr/>
            </a:pP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kiểm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điểm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lại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từng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người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trong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làng</a:t>
            </a:r>
            <a:endParaRPr lang="en-US" sz="2400" i="1" dirty="0">
              <a:solidFill>
                <a:srgbClr val="640000"/>
              </a:solidFill>
              <a:latin typeface="Arial" panose="020B0604020202020204" pitchFamily="34" charset="0"/>
              <a:cs typeface="Arial" panose="020B0604020202020204" pitchFamily="34" charset="0"/>
            </a:endParaRPr>
          </a:p>
          <a:p>
            <a:pPr algn="just">
              <a:defRPr/>
            </a:pP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tự</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dằn</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vặt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sỉ</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vả</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bản</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thân</a:t>
            </a:r>
            <a:endParaRPr lang="en-US" sz="2400" i="1" dirty="0">
              <a:solidFill>
                <a:srgbClr val="640000"/>
              </a:solidFill>
              <a:latin typeface="Arial" panose="020B0604020202020204" pitchFamily="34" charset="0"/>
              <a:cs typeface="Arial" panose="020B0604020202020204" pitchFamily="34" charset="0"/>
            </a:endParaRPr>
          </a:p>
          <a:p>
            <a:pPr algn="just">
              <a:defRPr/>
            </a:pP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trả</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lời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câu</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hỏi</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của</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bà</a:t>
            </a:r>
            <a:r>
              <a:rPr lang="en-US" sz="2400" i="1" dirty="0">
                <a:solidFill>
                  <a:srgbClr val="640000"/>
                </a:solidFill>
                <a:latin typeface="Arial" panose="020B0604020202020204" pitchFamily="34" charset="0"/>
                <a:cs typeface="Arial" panose="020B0604020202020204" pitchFamily="34" charset="0"/>
              </a:rPr>
              <a:t> Hai </a:t>
            </a:r>
            <a:r>
              <a:rPr lang="en-US" sz="2400" i="1" dirty="0" err="1">
                <a:solidFill>
                  <a:srgbClr val="640000"/>
                </a:solidFill>
                <a:latin typeface="Arial" panose="020B0604020202020204" pitchFamily="34" charset="0"/>
                <a:cs typeface="Arial" panose="020B0604020202020204" pitchFamily="34" charset="0"/>
              </a:rPr>
              <a:t>gắt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gỏng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nhát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gừng</a:t>
            </a:r>
            <a:endParaRPr lang="en-US" sz="2400" i="1" dirty="0">
              <a:solidFill>
                <a:srgbClr val="640000"/>
              </a:solidFill>
              <a:latin typeface="Arial" panose="020B0604020202020204" pitchFamily="34" charset="0"/>
              <a:cs typeface="Arial" panose="020B0604020202020204" pitchFamily="34" charset="0"/>
            </a:endParaRPr>
          </a:p>
          <a:p>
            <a:pPr algn="just">
              <a:defRPr/>
            </a:pP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đêm</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đến</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trằn</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trọc</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không</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ngủ</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luôn</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giật</a:t>
            </a:r>
            <a:r>
              <a:rPr lang="en-US" sz="2400" i="1" dirty="0">
                <a:solidFill>
                  <a:srgbClr val="640000"/>
                </a:solidFill>
                <a:latin typeface="Arial" panose="020B0604020202020204" pitchFamily="34" charset="0"/>
                <a:cs typeface="Arial" panose="020B0604020202020204" pitchFamily="34" charset="0"/>
              </a:rPr>
              <a:t> </a:t>
            </a:r>
            <a:r>
              <a:rPr lang="en-US" sz="2400" i="1" dirty="0" err="1">
                <a:solidFill>
                  <a:srgbClr val="640000"/>
                </a:solidFill>
                <a:latin typeface="Arial" panose="020B0604020202020204" pitchFamily="34" charset="0"/>
                <a:cs typeface="Arial" panose="020B0604020202020204" pitchFamily="34" charset="0"/>
              </a:rPr>
              <a:t>mình</a:t>
            </a:r>
            <a:r>
              <a:rPr lang="en-US" sz="2400" i="1" dirty="0">
                <a:solidFill>
                  <a:srgbClr val="640000"/>
                </a:solidFill>
                <a:latin typeface="Arial" panose="020B0604020202020204" pitchFamily="34" charset="0"/>
                <a:cs typeface="Arial" panose="020B0604020202020204" pitchFamily="34" charset="0"/>
              </a:rPr>
              <a:t>…</a:t>
            </a:r>
          </a:p>
        </p:txBody>
      </p:sp>
      <p:sp>
        <p:nvSpPr>
          <p:cNvPr id="11" name="Rectangle 10"/>
          <p:cNvSpPr/>
          <p:nvPr/>
        </p:nvSpPr>
        <p:spPr>
          <a:xfrm>
            <a:off x="9477172" y="3430708"/>
            <a:ext cx="2652073" cy="1569660"/>
          </a:xfrm>
          <a:prstGeom prst="rect">
            <a:avLst/>
          </a:prstGeom>
        </p:spPr>
        <p:txBody>
          <a:bodyPr wrap="square">
            <a:spAutoFit/>
          </a:bodyPr>
          <a:lstStyle/>
          <a:p>
            <a:pPr algn="just"/>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Chán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nản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buồn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tủi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uất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đớn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đau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hoài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nghi</a:t>
            </a:r>
            <a:r>
              <a:rPr lang="en-US" sz="2400" dirty="0">
                <a:latin typeface="Arial" panose="020B0604020202020204" pitchFamily="34" charset="0"/>
                <a:cs typeface="Arial" panose="020B0604020202020204" pitchFamily="34" charset="0"/>
              </a:rPr>
              <a:t>, lo </a:t>
            </a:r>
            <a:r>
              <a:rPr lang="en-US" sz="2400" dirty="0" err="1">
                <a:latin typeface="Arial" panose="020B0604020202020204" pitchFamily="34" charset="0"/>
                <a:cs typeface="Arial" panose="020B0604020202020204" pitchFamily="34" charset="0"/>
              </a:rPr>
              <a:t>lắng</a:t>
            </a:r>
            <a:r>
              <a:rPr lang="en-US" sz="2400" dirty="0">
                <a:latin typeface="Arial" panose="020B0604020202020204" pitchFamily="34" charset="0"/>
                <a:cs typeface="Arial" panose="020B0604020202020204" pitchFamily="34" charset="0"/>
              </a:rPr>
              <a:t>…</a:t>
            </a:r>
          </a:p>
        </p:txBody>
      </p:sp>
      <p:sp>
        <p:nvSpPr>
          <p:cNvPr id="12" name="Rectangle 11"/>
          <p:cNvSpPr/>
          <p:nvPr/>
        </p:nvSpPr>
        <p:spPr>
          <a:xfrm>
            <a:off x="2097740" y="6025529"/>
            <a:ext cx="7198658" cy="830997"/>
          </a:xfrm>
          <a:prstGeom prst="rect">
            <a:avLst/>
          </a:prstGeom>
        </p:spPr>
        <p:txBody>
          <a:bodyPr wrap="square">
            <a:spAutoFit/>
          </a:bodyPr>
          <a:lstStyle/>
          <a:p>
            <a:pPr algn="just">
              <a:defRPr/>
            </a:pP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Giam</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mình</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trong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nhà</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trọ</a:t>
            </a:r>
            <a:r>
              <a:rPr lang="en-US" sz="2400" i="1" dirty="0">
                <a:latin typeface="Arial" panose="020B0604020202020204" pitchFamily="34" charset="0"/>
                <a:cs typeface="Arial" panose="020B0604020202020204" pitchFamily="34" charset="0"/>
              </a:rPr>
              <a:t>.</a:t>
            </a:r>
          </a:p>
          <a:p>
            <a:pPr algn="just">
              <a:defRPr/>
            </a:pP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Luôn</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nghe</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ngóng</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bên</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ngoài</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và</a:t>
            </a:r>
            <a:r>
              <a:rPr lang="en-US" sz="2400" i="1" dirty="0">
                <a:latin typeface="Arial" panose="020B0604020202020204" pitchFamily="34" charset="0"/>
                <a:cs typeface="Arial" panose="020B0604020202020204" pitchFamily="34" charset="0"/>
              </a:rPr>
              <a:t> hay </a:t>
            </a:r>
            <a:r>
              <a:rPr lang="en-US" sz="2400" i="1" dirty="0" err="1">
                <a:latin typeface="Arial" panose="020B0604020202020204" pitchFamily="34" charset="0"/>
                <a:cs typeface="Arial" panose="020B0604020202020204" pitchFamily="34" charset="0"/>
              </a:rPr>
              <a:t>mặc</a:t>
            </a:r>
            <a:r>
              <a:rPr lang="en-US" sz="2400" i="1" dirty="0">
                <a:latin typeface="Arial" panose="020B0604020202020204" pitchFamily="34" charset="0"/>
                <a:cs typeface="Arial" panose="020B0604020202020204" pitchFamily="34" charset="0"/>
              </a:rPr>
              <a:t> </a:t>
            </a:r>
            <a:r>
              <a:rPr lang="en-US" sz="2400" i="1" dirty="0" err="1">
                <a:latin typeface="Arial" panose="020B0604020202020204" pitchFamily="34" charset="0"/>
                <a:cs typeface="Arial" panose="020B0604020202020204" pitchFamily="34" charset="0"/>
              </a:rPr>
              <a:t>cảm</a:t>
            </a:r>
            <a:endParaRPr lang="en-US" sz="2400" i="1" dirty="0">
              <a:latin typeface="Arial" panose="020B0604020202020204" pitchFamily="34" charset="0"/>
              <a:cs typeface="Arial" panose="020B0604020202020204" pitchFamily="34" charset="0"/>
            </a:endParaRPr>
          </a:p>
        </p:txBody>
      </p:sp>
      <p:sp>
        <p:nvSpPr>
          <p:cNvPr id="13" name="Rectangle 12"/>
          <p:cNvSpPr/>
          <p:nvPr/>
        </p:nvSpPr>
        <p:spPr>
          <a:xfrm>
            <a:off x="9416462" y="6055521"/>
            <a:ext cx="2773491" cy="830997"/>
          </a:xfrm>
          <a:prstGeom prst="rect">
            <a:avLst/>
          </a:prstGeom>
        </p:spPr>
        <p:txBody>
          <a:bodyPr wrap="square">
            <a:spAutoFit/>
          </a:bodyPr>
          <a:lstStyle/>
          <a:p>
            <a:pPr algn="just">
              <a:defRPr/>
            </a:pPr>
            <a:r>
              <a:rPr lang="en-US" sz="2400"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Xấu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nhục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đớn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đau</a:t>
            </a:r>
            <a:r>
              <a:rPr lang="en-US" sz="2400" dirty="0">
                <a:latin typeface="Arial" panose="020B0604020202020204" pitchFamily="34" charset="0"/>
                <a:cs typeface="Arial" panose="020B0604020202020204" pitchFamily="34" charset="0"/>
              </a:rPr>
              <a:t>, lo </a:t>
            </a:r>
            <a:r>
              <a:rPr lang="en-US" sz="2400" dirty="0" err="1">
                <a:latin typeface="Arial" panose="020B0604020202020204" pitchFamily="34" charset="0"/>
                <a:cs typeface="Arial" panose="020B0604020202020204" pitchFamily="34" charset="0"/>
              </a:rPr>
              <a:t>lắng</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905787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randombar(horizont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ircle(in)">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arn(inVertic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heel(1)">
                                      <p:cBhvr>
                                        <p:cTn id="5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1"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9964" y="293875"/>
            <a:ext cx="11470342" cy="553998"/>
          </a:xfrm>
          <a:prstGeom prst="rect">
            <a:avLst/>
          </a:prstGeom>
          <a:noFill/>
        </p:spPr>
        <p:txBody>
          <a:bodyPr wrap="square">
            <a:spAutoFit/>
          </a:bodyPr>
          <a:lstStyle/>
          <a:p>
            <a:pPr algn="just">
              <a:defRPr/>
            </a:pPr>
            <a:r>
              <a:rPr lang="en-US" sz="3000" i="1" dirty="0" err="1">
                <a:solidFill>
                  <a:srgbClr val="640000"/>
                </a:solidFill>
                <a:latin typeface="Arial" panose="020B0604020202020204" pitchFamily="34" charset="0"/>
                <a:cs typeface="Arial" panose="020B0604020202020204" pitchFamily="34" charset="0"/>
              </a:rPr>
              <a:t>Đặc</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sắc</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trong</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nghệ</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thuật</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kể</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chuyện</a:t>
            </a:r>
            <a:r>
              <a:rPr lang="en-US" sz="3000" i="1" dirty="0">
                <a:solidFill>
                  <a:srgbClr val="640000"/>
                </a:solidFill>
                <a:latin typeface="Arial" panose="020B0604020202020204" pitchFamily="34" charset="0"/>
                <a:cs typeface="Arial" panose="020B0604020202020204" pitchFamily="34" charset="0"/>
              </a:rPr>
              <a:t> ở </a:t>
            </a:r>
            <a:r>
              <a:rPr lang="en-US" sz="3000" i="1" dirty="0" err="1">
                <a:solidFill>
                  <a:srgbClr val="640000"/>
                </a:solidFill>
                <a:latin typeface="Arial" panose="020B0604020202020204" pitchFamily="34" charset="0"/>
                <a:cs typeface="Arial" panose="020B0604020202020204" pitchFamily="34" charset="0"/>
              </a:rPr>
              <a:t>đoạn</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văn</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bản</a:t>
            </a:r>
            <a:r>
              <a:rPr lang="en-US" sz="3000" i="1" dirty="0">
                <a:solidFill>
                  <a:srgbClr val="640000"/>
                </a:solidFill>
                <a:latin typeface="Arial" panose="020B0604020202020204" pitchFamily="34" charset="0"/>
                <a:cs typeface="Arial" panose="020B0604020202020204" pitchFamily="34" charset="0"/>
              </a:rPr>
              <a:t> </a:t>
            </a:r>
            <a:r>
              <a:rPr lang="en-US" sz="3000" i="1" dirty="0" err="1">
                <a:solidFill>
                  <a:srgbClr val="640000"/>
                </a:solidFill>
                <a:latin typeface="Arial" panose="020B0604020202020204" pitchFamily="34" charset="0"/>
                <a:cs typeface="Arial" panose="020B0604020202020204" pitchFamily="34" charset="0"/>
              </a:rPr>
              <a:t>này</a:t>
            </a:r>
            <a:r>
              <a:rPr lang="en-US" sz="3000" i="1" dirty="0">
                <a:solidFill>
                  <a:srgbClr val="640000"/>
                </a:solidFill>
                <a:latin typeface="Arial" panose="020B0604020202020204" pitchFamily="34" charset="0"/>
                <a:cs typeface="Arial" panose="020B0604020202020204" pitchFamily="34" charset="0"/>
              </a:rPr>
              <a:t>:</a:t>
            </a:r>
          </a:p>
        </p:txBody>
      </p:sp>
      <p:sp>
        <p:nvSpPr>
          <p:cNvPr id="5" name="TextBox 4"/>
          <p:cNvSpPr txBox="1"/>
          <p:nvPr/>
        </p:nvSpPr>
        <p:spPr>
          <a:xfrm>
            <a:off x="389964" y="945067"/>
            <a:ext cx="11542060" cy="1015663"/>
          </a:xfrm>
          <a:prstGeom prst="rect">
            <a:avLst/>
          </a:prstGeom>
          <a:noFill/>
        </p:spPr>
        <p:txBody>
          <a:bodyPr wrap="square">
            <a:spAutoFit/>
          </a:bodyPr>
          <a:lstStyle/>
          <a:p>
            <a:pPr algn="just">
              <a:defRPr/>
            </a:pPr>
            <a:r>
              <a:rPr lang="en-US" sz="3000" dirty="0">
                <a:solidFill>
                  <a:srgbClr val="640000"/>
                </a:solidFill>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Kết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hợp</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kể</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với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tả</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và</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biểu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cảm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ngôn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ngữ</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giàu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sức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gợi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sử</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dụng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nhiều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câu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hỏi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từ</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câu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cảm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thán</a:t>
            </a:r>
            <a:r>
              <a:rPr lang="en-US" sz="3000" dirty="0">
                <a:latin typeface="Arial" panose="020B0604020202020204" pitchFamily="34" charset="0"/>
                <a:cs typeface="Arial" panose="020B0604020202020204" pitchFamily="34" charset="0"/>
              </a:rPr>
              <a:t>. </a:t>
            </a:r>
          </a:p>
        </p:txBody>
      </p:sp>
      <p:sp>
        <p:nvSpPr>
          <p:cNvPr id="6" name="TextBox 5"/>
          <p:cNvSpPr txBox="1"/>
          <p:nvPr/>
        </p:nvSpPr>
        <p:spPr>
          <a:xfrm>
            <a:off x="389964" y="2118322"/>
            <a:ext cx="11542060" cy="553998"/>
          </a:xfrm>
          <a:prstGeom prst="rect">
            <a:avLst/>
          </a:prstGeom>
          <a:noFill/>
        </p:spPr>
        <p:txBody>
          <a:bodyPr wrap="square">
            <a:spAutoFit/>
          </a:bodyPr>
          <a:lstStyle/>
          <a:p>
            <a:pPr algn="just">
              <a:defRPr/>
            </a:pP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Miêu</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tả</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nội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tâm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nhân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vật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tinh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tế</a:t>
            </a:r>
            <a:r>
              <a:rPr lang="en-US" sz="3000" dirty="0">
                <a:latin typeface="Arial" panose="020B0604020202020204" pitchFamily="34" charset="0"/>
                <a:cs typeface="Arial" panose="020B0604020202020204" pitchFamily="34" charset="0"/>
              </a:rPr>
              <a:t> qua </a:t>
            </a:r>
            <a:r>
              <a:rPr lang="en-US" sz="3000" dirty="0" err="1">
                <a:latin typeface="Arial" panose="020B0604020202020204" pitchFamily="34" charset="0"/>
                <a:cs typeface="Arial" panose="020B0604020202020204" pitchFamily="34" charset="0"/>
              </a:rPr>
              <a:t>hành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động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lời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nói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cử</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chỉ</a:t>
            </a:r>
            <a:r>
              <a:rPr lang="en-US" sz="3000" dirty="0">
                <a:latin typeface="Arial" panose="020B0604020202020204" pitchFamily="34" charset="0"/>
                <a:cs typeface="Arial" panose="020B0604020202020204" pitchFamily="34" charset="0"/>
              </a:rPr>
              <a:t>.</a:t>
            </a:r>
          </a:p>
        </p:txBody>
      </p:sp>
      <p:sp>
        <p:nvSpPr>
          <p:cNvPr id="7" name="TextBox 6"/>
          <p:cNvSpPr txBox="1"/>
          <p:nvPr/>
        </p:nvSpPr>
        <p:spPr>
          <a:xfrm>
            <a:off x="389964" y="2829912"/>
            <a:ext cx="11542060" cy="1477328"/>
          </a:xfrm>
          <a:prstGeom prst="rect">
            <a:avLst/>
          </a:prstGeom>
          <a:noFill/>
        </p:spPr>
        <p:txBody>
          <a:bodyPr wrap="square">
            <a:spAutoFit/>
          </a:bodyPr>
          <a:lstStyle/>
          <a:p>
            <a:pPr algn="just">
              <a:defRPr/>
            </a:pPr>
            <a:r>
              <a:rPr lang="en-US" sz="3000" i="1" dirty="0">
                <a:solidFill>
                  <a:srgbClr val="C00000"/>
                </a:solidFill>
                <a:latin typeface="Arial" panose="020B0604020202020204" pitchFamily="34" charset="0"/>
                <a:cs typeface="Arial" panose="020B0604020202020204" pitchFamily="34" charset="0"/>
              </a:rPr>
              <a:t>=&gt; </a:t>
            </a:r>
            <a:r>
              <a:rPr lang="en-US" sz="3000" i="1" dirty="0" err="1">
                <a:solidFill>
                  <a:srgbClr val="C00000"/>
                </a:solidFill>
                <a:latin typeface="Arial" panose="020B0604020202020204" pitchFamily="34" charset="0"/>
                <a:cs typeface="Arial" panose="020B0604020202020204" pitchFamily="34" charset="0"/>
              </a:rPr>
              <a:t>Diễn</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tả</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cụ</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thể</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nỗi</a:t>
            </a:r>
            <a:r>
              <a:rPr lang="en-US" sz="3000" i="1" dirty="0">
                <a:solidFill>
                  <a:srgbClr val="C00000"/>
                </a:solidFill>
                <a:latin typeface="Arial" panose="020B0604020202020204" pitchFamily="34" charset="0"/>
                <a:cs typeface="Arial" panose="020B0604020202020204" pitchFamily="34" charset="0"/>
              </a:rPr>
              <a:t> </a:t>
            </a:r>
            <a:r>
              <a:rPr lang="vi-VN" sz="3000" i="1" dirty="0">
                <a:solidFill>
                  <a:srgbClr val="C00000"/>
                </a:solidFill>
                <a:latin typeface="Arial" panose="020B0604020202020204" pitchFamily="34" charset="0"/>
                <a:cs typeface="Arial" panose="020B0604020202020204" pitchFamily="34" charset="0"/>
              </a:rPr>
              <a:t>ám ảnh nặng nề biến thành sợ hãi thường xuyên</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trong</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ông</a:t>
            </a:r>
            <a:r>
              <a:rPr lang="en-US" sz="3000" i="1" dirty="0">
                <a:solidFill>
                  <a:srgbClr val="C00000"/>
                </a:solidFill>
                <a:latin typeface="Arial" panose="020B0604020202020204" pitchFamily="34" charset="0"/>
                <a:cs typeface="Arial" panose="020B0604020202020204" pitchFamily="34" charset="0"/>
              </a:rPr>
              <a:t> Hai</a:t>
            </a:r>
            <a:r>
              <a:rPr lang="vi-VN" sz="3000" i="1" dirty="0">
                <a:solidFill>
                  <a:srgbClr val="C00000"/>
                </a:solidFill>
                <a:latin typeface="Arial" panose="020B0604020202020204" pitchFamily="34" charset="0"/>
                <a:cs typeface="Arial" panose="020B0604020202020204" pitchFamily="34" charset="0"/>
              </a:rPr>
              <a:t> cùng </a:t>
            </a:r>
            <a:r>
              <a:rPr lang="en-US" sz="3000" i="1" dirty="0" err="1">
                <a:solidFill>
                  <a:srgbClr val="C00000"/>
                </a:solidFill>
                <a:latin typeface="Arial" panose="020B0604020202020204" pitchFamily="34" charset="0"/>
                <a:cs typeface="Arial" panose="020B0604020202020204" pitchFamily="34" charset="0"/>
              </a:rPr>
              <a:t>nỗi</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đau</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xót</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tủi</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hổ</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nhục</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nhã</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của</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ông</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trước</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cái</a:t>
            </a:r>
            <a:r>
              <a:rPr lang="en-US" sz="3000" i="1" dirty="0">
                <a:solidFill>
                  <a:srgbClr val="C00000"/>
                </a:solidFill>
                <a:latin typeface="Arial" panose="020B0604020202020204" pitchFamily="34" charset="0"/>
                <a:cs typeface="Arial" panose="020B0604020202020204" pitchFamily="34" charset="0"/>
              </a:rPr>
              <a:t> tin </a:t>
            </a:r>
            <a:r>
              <a:rPr lang="en-US" sz="3000" i="1" dirty="0" err="1">
                <a:solidFill>
                  <a:srgbClr val="C00000"/>
                </a:solidFill>
                <a:latin typeface="Arial" panose="020B0604020202020204" pitchFamily="34" charset="0"/>
                <a:cs typeface="Arial" panose="020B0604020202020204" pitchFamily="34" charset="0"/>
              </a:rPr>
              <a:t>làng</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mình</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theo</a:t>
            </a:r>
            <a:r>
              <a:rPr lang="en-US" sz="3000" i="1" dirty="0">
                <a:solidFill>
                  <a:srgbClr val="C00000"/>
                </a:solidFill>
                <a:latin typeface="Arial" panose="020B0604020202020204" pitchFamily="34" charset="0"/>
                <a:cs typeface="Arial" panose="020B0604020202020204" pitchFamily="34" charset="0"/>
              </a:rPr>
              <a:t> </a:t>
            </a:r>
            <a:r>
              <a:rPr lang="en-US" sz="3000" i="1" dirty="0" err="1">
                <a:solidFill>
                  <a:srgbClr val="C00000"/>
                </a:solidFill>
                <a:latin typeface="Arial" panose="020B0604020202020204" pitchFamily="34" charset="0"/>
                <a:cs typeface="Arial" panose="020B0604020202020204" pitchFamily="34" charset="0"/>
              </a:rPr>
              <a:t>giặc</a:t>
            </a:r>
            <a:r>
              <a:rPr lang="en-US" sz="3000" i="1" dirty="0">
                <a:solidFill>
                  <a:srgbClr val="C00000"/>
                </a:solidFill>
                <a:latin typeface="Arial" panose="020B0604020202020204" pitchFamily="34" charset="0"/>
                <a:cs typeface="Arial" panose="020B0604020202020204" pitchFamily="34" charset="0"/>
              </a:rPr>
              <a:t>.</a:t>
            </a:r>
          </a:p>
        </p:txBody>
      </p:sp>
      <p:sp>
        <p:nvSpPr>
          <p:cNvPr id="8" name="TextBox 13"/>
          <p:cNvSpPr txBox="1">
            <a:spLocks noChangeArrowheads="1"/>
          </p:cNvSpPr>
          <p:nvPr/>
        </p:nvSpPr>
        <p:spPr bwMode="auto">
          <a:xfrm>
            <a:off x="2447365" y="4625322"/>
            <a:ext cx="8193741" cy="1477328"/>
          </a:xfrm>
          <a:prstGeom prst="rect">
            <a:avLst/>
          </a:prstGeom>
          <a:solidFill>
            <a:schemeClr val="accent6">
              <a:lumMod val="20000"/>
              <a:lumOff val="80000"/>
            </a:schemeClr>
          </a:solidFill>
          <a:ln w="28575">
            <a:solidFill>
              <a:srgbClr val="C00000"/>
            </a:solid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3000" i="1" dirty="0">
                <a:solidFill>
                  <a:srgbClr val="002060"/>
                </a:solidFill>
              </a:rPr>
              <a:t> </a:t>
            </a:r>
            <a:r>
              <a:rPr lang="en-US" altLang="en-US" sz="3000" b="1" dirty="0">
                <a:solidFill>
                  <a:srgbClr val="002060"/>
                </a:solidFill>
              </a:rPr>
              <a:t>CÂU HỎI THẢO LUẬN</a:t>
            </a:r>
          </a:p>
          <a:p>
            <a:pPr algn="just" eaLnBrk="1" hangingPunct="1">
              <a:defRPr/>
            </a:pPr>
            <a:r>
              <a:rPr lang="en-US" altLang="en-US" sz="3000" i="1" dirty="0" err="1">
                <a:solidFill>
                  <a:srgbClr val="002060"/>
                </a:solidFill>
              </a:rPr>
              <a:t>Vì</a:t>
            </a:r>
            <a:r>
              <a:rPr lang="en-US" altLang="en-US" sz="3000" i="1" dirty="0">
                <a:solidFill>
                  <a:srgbClr val="002060"/>
                </a:solidFill>
              </a:rPr>
              <a:t> </a:t>
            </a:r>
            <a:r>
              <a:rPr lang="en-US" altLang="en-US" sz="3000" i="1" dirty="0" err="1">
                <a:solidFill>
                  <a:srgbClr val="002060"/>
                </a:solidFill>
              </a:rPr>
              <a:t>sao</a:t>
            </a:r>
            <a:r>
              <a:rPr lang="en-US" altLang="en-US" sz="3000" i="1" dirty="0">
                <a:solidFill>
                  <a:srgbClr val="002060"/>
                </a:solidFill>
              </a:rPr>
              <a:t> </a:t>
            </a:r>
            <a:r>
              <a:rPr lang="en-US" altLang="en-US" sz="3000" i="1" dirty="0" err="1">
                <a:solidFill>
                  <a:srgbClr val="002060"/>
                </a:solidFill>
              </a:rPr>
              <a:t>làng</a:t>
            </a:r>
            <a:r>
              <a:rPr lang="en-US" altLang="en-US" sz="3000" i="1" dirty="0">
                <a:solidFill>
                  <a:srgbClr val="002060"/>
                </a:solidFill>
              </a:rPr>
              <a:t> </a:t>
            </a:r>
            <a:r>
              <a:rPr lang="en-US" altLang="en-US" sz="3000" i="1" dirty="0" err="1">
                <a:solidFill>
                  <a:srgbClr val="002060"/>
                </a:solidFill>
              </a:rPr>
              <a:t>theo</a:t>
            </a:r>
            <a:r>
              <a:rPr lang="en-US" altLang="en-US" sz="3000" i="1" dirty="0">
                <a:solidFill>
                  <a:srgbClr val="002060"/>
                </a:solidFill>
              </a:rPr>
              <a:t> </a:t>
            </a:r>
            <a:r>
              <a:rPr lang="en-US" altLang="en-US" sz="3000" i="1" dirty="0" err="1">
                <a:solidFill>
                  <a:srgbClr val="002060"/>
                </a:solidFill>
              </a:rPr>
              <a:t>Tây</a:t>
            </a:r>
            <a:r>
              <a:rPr lang="en-US" altLang="en-US" sz="3000" i="1" dirty="0">
                <a:solidFill>
                  <a:srgbClr val="002060"/>
                </a:solidFill>
              </a:rPr>
              <a:t> </a:t>
            </a:r>
            <a:r>
              <a:rPr lang="en-US" altLang="en-US" sz="3000" i="1" dirty="0" err="1">
                <a:solidFill>
                  <a:srgbClr val="002060"/>
                </a:solidFill>
              </a:rPr>
              <a:t>lại</a:t>
            </a:r>
            <a:r>
              <a:rPr lang="en-US" altLang="en-US" sz="3000" i="1" dirty="0">
                <a:solidFill>
                  <a:srgbClr val="002060"/>
                </a:solidFill>
              </a:rPr>
              <a:t> </a:t>
            </a:r>
            <a:r>
              <a:rPr lang="en-US" altLang="en-US" sz="3000" i="1" dirty="0" err="1">
                <a:solidFill>
                  <a:srgbClr val="002060"/>
                </a:solidFill>
              </a:rPr>
              <a:t>khiến</a:t>
            </a:r>
            <a:r>
              <a:rPr lang="en-US" altLang="en-US" sz="3000" i="1" dirty="0">
                <a:solidFill>
                  <a:srgbClr val="002060"/>
                </a:solidFill>
              </a:rPr>
              <a:t> </a:t>
            </a:r>
            <a:r>
              <a:rPr lang="en-US" altLang="en-US" sz="3000" i="1" dirty="0" err="1">
                <a:solidFill>
                  <a:srgbClr val="002060"/>
                </a:solidFill>
              </a:rPr>
              <a:t>ông</a:t>
            </a:r>
            <a:r>
              <a:rPr lang="en-US" altLang="en-US" sz="3000" i="1" dirty="0">
                <a:solidFill>
                  <a:srgbClr val="002060"/>
                </a:solidFill>
              </a:rPr>
              <a:t> Hai day </a:t>
            </a:r>
            <a:r>
              <a:rPr lang="en-US" altLang="en-US" sz="3000" i="1" dirty="0" err="1">
                <a:solidFill>
                  <a:srgbClr val="002060"/>
                </a:solidFill>
              </a:rPr>
              <a:t>dứt</a:t>
            </a:r>
            <a:r>
              <a:rPr lang="en-US" altLang="en-US" sz="3000" i="1" dirty="0">
                <a:solidFill>
                  <a:srgbClr val="002060"/>
                </a:solidFill>
              </a:rPr>
              <a:t>, </a:t>
            </a:r>
            <a:r>
              <a:rPr lang="en-US" sz="3000" i="1" dirty="0" err="1">
                <a:solidFill>
                  <a:srgbClr val="002060"/>
                </a:solidFill>
              </a:rPr>
              <a:t>tủi</a:t>
            </a:r>
            <a:r>
              <a:rPr lang="en-US" sz="3000" i="1" dirty="0">
                <a:solidFill>
                  <a:srgbClr val="002060"/>
                </a:solidFill>
              </a:rPr>
              <a:t> </a:t>
            </a:r>
            <a:r>
              <a:rPr lang="en-US" sz="3000" i="1" dirty="0" err="1">
                <a:solidFill>
                  <a:srgbClr val="002060"/>
                </a:solidFill>
              </a:rPr>
              <a:t>hổ</a:t>
            </a:r>
            <a:r>
              <a:rPr lang="en-US" sz="3000" i="1" dirty="0">
                <a:solidFill>
                  <a:srgbClr val="002060"/>
                </a:solidFill>
              </a:rPr>
              <a:t>, </a:t>
            </a:r>
            <a:r>
              <a:rPr lang="en-US" sz="3000" i="1" dirty="0" err="1">
                <a:solidFill>
                  <a:srgbClr val="002060"/>
                </a:solidFill>
              </a:rPr>
              <a:t>nhục</a:t>
            </a:r>
            <a:r>
              <a:rPr lang="en-US" sz="3000" i="1" dirty="0">
                <a:solidFill>
                  <a:srgbClr val="002060"/>
                </a:solidFill>
              </a:rPr>
              <a:t> </a:t>
            </a:r>
            <a:r>
              <a:rPr lang="en-US" sz="3000" i="1" dirty="0" err="1">
                <a:solidFill>
                  <a:srgbClr val="002060"/>
                </a:solidFill>
              </a:rPr>
              <a:t>nhã</a:t>
            </a:r>
            <a:r>
              <a:rPr lang="en-US" sz="3000" i="1" dirty="0">
                <a:solidFill>
                  <a:srgbClr val="002060"/>
                </a:solidFill>
              </a:rPr>
              <a:t>, </a:t>
            </a:r>
            <a:r>
              <a:rPr lang="en-US" sz="3000" i="1" dirty="0" err="1">
                <a:solidFill>
                  <a:srgbClr val="002060"/>
                </a:solidFill>
              </a:rPr>
              <a:t>đớn</a:t>
            </a:r>
            <a:r>
              <a:rPr lang="en-US" sz="3000" i="1" dirty="0">
                <a:solidFill>
                  <a:srgbClr val="002060"/>
                </a:solidFill>
              </a:rPr>
              <a:t> </a:t>
            </a:r>
            <a:r>
              <a:rPr lang="en-US" sz="3000" i="1" dirty="0" err="1">
                <a:solidFill>
                  <a:srgbClr val="002060"/>
                </a:solidFill>
              </a:rPr>
              <a:t>đau</a:t>
            </a:r>
            <a:r>
              <a:rPr lang="en-US" sz="3000" i="1" dirty="0">
                <a:solidFill>
                  <a:srgbClr val="002060"/>
                </a:solidFill>
              </a:rPr>
              <a:t>, lo </a:t>
            </a:r>
            <a:r>
              <a:rPr lang="en-US" sz="3000" i="1" dirty="0" err="1">
                <a:solidFill>
                  <a:srgbClr val="002060"/>
                </a:solidFill>
              </a:rPr>
              <a:t>lắng</a:t>
            </a:r>
            <a:r>
              <a:rPr lang="en-US" sz="3000" i="1" dirty="0">
                <a:solidFill>
                  <a:srgbClr val="002060"/>
                </a:solidFill>
              </a:rPr>
              <a:t>?</a:t>
            </a:r>
            <a:r>
              <a:rPr lang="en-US" sz="3000" i="1">
                <a:solidFill>
                  <a:srgbClr val="002060"/>
                </a:solidFill>
              </a:rPr>
              <a:t> </a:t>
            </a:r>
            <a:endParaRPr lang="en-US" altLang="en-US" sz="3000" i="1" dirty="0">
              <a:solidFill>
                <a:srgbClr val="002060"/>
              </a:solidFill>
            </a:endParaRPr>
          </a:p>
        </p:txBody>
      </p:sp>
    </p:spTree>
    <p:extLst>
      <p:ext uri="{BB962C8B-B14F-4D97-AF65-F5344CB8AC3E}">
        <p14:creationId xmlns:p14="http://schemas.microsoft.com/office/powerpoint/2010/main" val="164395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753" y="91059"/>
            <a:ext cx="11914094" cy="535146"/>
          </a:xfrm>
          <a:prstGeom prst="rect">
            <a:avLst/>
          </a:prstGeom>
        </p:spPr>
        <p:txBody>
          <a:bodyPr wrap="square">
            <a:spAutoFit/>
          </a:bodyPr>
          <a:lstStyle/>
          <a:p>
            <a:pPr algn="just">
              <a:lnSpc>
                <a:spcPct val="107000"/>
              </a:lnSpc>
              <a:spcAft>
                <a:spcPts val="0"/>
              </a:spcAft>
            </a:pPr>
            <a:r>
              <a:rPr lang="en-US" sz="2900" dirty="0">
                <a:solidFill>
                  <a:srgbClr val="002060"/>
                </a:solidFill>
                <a:latin typeface="Arial" panose="020B0604020202020204" pitchFamily="34" charset="0"/>
                <a:cs typeface="Arial" panose="020B0604020202020204" pitchFamily="34" charset="0"/>
              </a:rPr>
              <a:t>3. </a:t>
            </a:r>
            <a:r>
              <a:rPr lang="en-US" sz="2900" dirty="0" err="1">
                <a:solidFill>
                  <a:srgbClr val="002060"/>
                </a:solidFill>
                <a:latin typeface="Arial" panose="020B0604020202020204" pitchFamily="34" charset="0"/>
                <a:cs typeface="Arial" panose="020B0604020202020204" pitchFamily="34" charset="0"/>
              </a:rPr>
              <a:t>Khi</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bà</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chủ</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nhà</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biết</a:t>
            </a:r>
            <a:r>
              <a:rPr lang="en-US" sz="2900" dirty="0">
                <a:solidFill>
                  <a:srgbClr val="002060"/>
                </a:solidFill>
                <a:latin typeface="Arial" panose="020B0604020202020204" pitchFamily="34" charset="0"/>
                <a:cs typeface="Arial" panose="020B0604020202020204" pitchFamily="34" charset="0"/>
              </a:rPr>
              <a:t> tin, </a:t>
            </a:r>
            <a:r>
              <a:rPr lang="en-US" sz="2900" dirty="0" err="1">
                <a:solidFill>
                  <a:srgbClr val="002060"/>
                </a:solidFill>
                <a:latin typeface="Arial" panose="020B0604020202020204" pitchFamily="34" charset="0"/>
                <a:cs typeface="Arial" panose="020B0604020202020204" pitchFamily="34" charset="0"/>
              </a:rPr>
              <a:t>đánh</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tiếng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không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cho</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gia</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đình</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ông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trọ</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nữa</a:t>
            </a:r>
            <a:r>
              <a:rPr lang="en-US" sz="2900" dirty="0">
                <a:solidFill>
                  <a:srgbClr val="002060"/>
                </a:solidFill>
                <a:latin typeface="Arial" panose="020B0604020202020204" pitchFamily="34" charset="0"/>
                <a:cs typeface="Arial" panose="020B0604020202020204" pitchFamily="34" charset="0"/>
              </a:rPr>
              <a:t>.</a:t>
            </a:r>
            <a:endParaRPr lang="en-US" sz="29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2" name="Rectangle 1"/>
          <p:cNvSpPr/>
          <p:nvPr/>
        </p:nvSpPr>
        <p:spPr>
          <a:xfrm>
            <a:off x="62753" y="626205"/>
            <a:ext cx="12012706" cy="3323987"/>
          </a:xfrm>
          <a:prstGeom prst="rect">
            <a:avLst/>
          </a:prstGeom>
        </p:spPr>
        <p:txBody>
          <a:bodyPr wrap="square">
            <a:spAutoFit/>
          </a:bodyPr>
          <a:lstStyle/>
          <a:p>
            <a:pPr marL="342900" indent="-342900" algn="just">
              <a:buFontTx/>
              <a:buChar char="-"/>
              <a:defRPr/>
            </a:pPr>
            <a:r>
              <a:rPr lang="en-US" sz="2900" dirty="0" err="1">
                <a:solidFill>
                  <a:schemeClr val="accent6">
                    <a:lumMod val="50000"/>
                  </a:schemeClr>
                </a:solidFill>
                <a:latin typeface="Arial" panose="020B0604020202020204" pitchFamily="34" charset="0"/>
                <a:cs typeface="Arial" panose="020B0604020202020204" pitchFamily="34" charset="0"/>
              </a:rPr>
              <a:t>Ông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tuyệt</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vọng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Biết</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đem</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nhau</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đi</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đâu</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bây</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giờ</a:t>
            </a:r>
            <a:r>
              <a:rPr lang="en-US" sz="2900" i="1" dirty="0">
                <a:solidFill>
                  <a:schemeClr val="accent6">
                    <a:lumMod val="50000"/>
                  </a:schemeClr>
                </a:solidFill>
                <a:latin typeface="Arial" panose="020B0604020202020204" pitchFamily="34" charset="0"/>
                <a:cs typeface="Arial" panose="020B0604020202020204" pitchFamily="34" charset="0"/>
              </a:rPr>
              <a:t>…</a:t>
            </a:r>
            <a:r>
              <a:rPr lang="en-US" sz="2900" i="1" dirty="0" err="1">
                <a:solidFill>
                  <a:schemeClr val="accent6">
                    <a:lumMod val="50000"/>
                  </a:schemeClr>
                </a:solidFill>
                <a:latin typeface="Arial" panose="020B0604020202020204" pitchFamily="34" charset="0"/>
                <a:cs typeface="Arial" panose="020B0604020202020204" pitchFamily="34" charset="0"/>
              </a:rPr>
              <a:t>cũng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chẳng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còn</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mặt</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mũi</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nào</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đi</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đến</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đâu</a:t>
            </a:r>
            <a:r>
              <a:rPr lang="en-US" sz="2900" i="1" dirty="0">
                <a:solidFill>
                  <a:schemeClr val="accent6">
                    <a:lumMod val="50000"/>
                  </a:schemeClr>
                </a:solidFill>
                <a:latin typeface="Arial" panose="020B0604020202020204" pitchFamily="34" charset="0"/>
                <a:cs typeface="Arial" panose="020B0604020202020204" pitchFamily="34" charset="0"/>
              </a:rPr>
              <a:t>”..</a:t>
            </a:r>
          </a:p>
          <a:p>
            <a:pPr marL="342900" indent="-342900" algn="just">
              <a:buFontTx/>
              <a:buChar char="-"/>
              <a:defRPr/>
            </a:pPr>
            <a:r>
              <a:rPr lang="en-US" sz="2900" dirty="0" err="1">
                <a:solidFill>
                  <a:schemeClr val="accent6">
                    <a:lumMod val="50000"/>
                  </a:schemeClr>
                </a:solidFill>
                <a:latin typeface="Arial" panose="020B0604020202020204" pitchFamily="34" charset="0"/>
                <a:cs typeface="Arial" panose="020B0604020202020204" pitchFamily="34" charset="0"/>
              </a:rPr>
              <a:t>Ông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định</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đưa</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vợ</a:t>
            </a:r>
            <a:r>
              <a:rPr lang="en-US" sz="2900" dirty="0">
                <a:solidFill>
                  <a:schemeClr val="accent6">
                    <a:lumMod val="50000"/>
                  </a:schemeClr>
                </a:solidFill>
                <a:latin typeface="Arial" panose="020B0604020202020204" pitchFamily="34" charset="0"/>
                <a:cs typeface="Arial" panose="020B0604020202020204" pitchFamily="34" charset="0"/>
              </a:rPr>
              <a:t> con </a:t>
            </a:r>
            <a:r>
              <a:rPr lang="en-US" sz="2900" dirty="0" err="1">
                <a:solidFill>
                  <a:schemeClr val="accent6">
                    <a:lumMod val="50000"/>
                  </a:schemeClr>
                </a:solidFill>
                <a:latin typeface="Arial" panose="020B0604020202020204" pitchFamily="34" charset="0"/>
                <a:cs typeface="Arial" panose="020B0604020202020204" pitchFamily="34" charset="0"/>
              </a:rPr>
              <a:t>trở</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về</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làng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nhưng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lại</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thôi</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Về</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làm</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gì</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cái</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làng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ấy</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nữa</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Chúng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nó</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theo</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Tây</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cả</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rồi</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Về</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làng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tức</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là</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bỏ</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kháng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chiến</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bỏ</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Cụ</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Hồ</a:t>
            </a:r>
            <a:r>
              <a:rPr lang="en-US" sz="2900" i="1" dirty="0">
                <a:solidFill>
                  <a:schemeClr val="accent6">
                    <a:lumMod val="50000"/>
                  </a:schemeClr>
                </a:solidFill>
                <a:latin typeface="Arial" panose="020B0604020202020204" pitchFamily="34" charset="0"/>
                <a:cs typeface="Arial" panose="020B0604020202020204" pitchFamily="34" charset="0"/>
              </a:rPr>
              <a:t>…”</a:t>
            </a:r>
          </a:p>
          <a:p>
            <a:pPr marL="342900" indent="-342900" algn="just">
              <a:buFontTx/>
              <a:buChar char="-"/>
              <a:defRPr/>
            </a:pPr>
            <a:r>
              <a:rPr lang="en-US" sz="2900" dirty="0" err="1">
                <a:solidFill>
                  <a:schemeClr val="accent6">
                    <a:lumMod val="50000"/>
                  </a:schemeClr>
                </a:solidFill>
                <a:latin typeface="Arial" panose="020B0604020202020204" pitchFamily="34" charset="0"/>
                <a:cs typeface="Arial" panose="020B0604020202020204" pitchFamily="34" charset="0"/>
              </a:rPr>
              <a:t>Ông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quyết</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định</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thù</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làng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để</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giữ</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trọn</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tình</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cảm</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thủy</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chung</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với</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đất</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dirty="0" err="1">
                <a:solidFill>
                  <a:schemeClr val="accent6">
                    <a:lumMod val="50000"/>
                  </a:schemeClr>
                </a:solidFill>
                <a:latin typeface="Arial" panose="020B0604020202020204" pitchFamily="34" charset="0"/>
                <a:cs typeface="Arial" panose="020B0604020202020204" pitchFamily="34" charset="0"/>
              </a:rPr>
              <a:t>nước</a:t>
            </a:r>
            <a:r>
              <a:rPr lang="en-US" sz="2900"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Làng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thì</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yêu</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thật</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nhưng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làng</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theo</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Tây</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mất</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rồi</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thì</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phải</a:t>
            </a:r>
            <a:r>
              <a:rPr lang="en-US" sz="2900" i="1" dirty="0">
                <a:solidFill>
                  <a:schemeClr val="accent6">
                    <a:lumMod val="50000"/>
                  </a:schemeClr>
                </a:solidFill>
                <a:latin typeface="Arial" panose="020B0604020202020204" pitchFamily="34" charset="0"/>
                <a:cs typeface="Arial" panose="020B0604020202020204" pitchFamily="34" charset="0"/>
              </a:rPr>
              <a:t> </a:t>
            </a:r>
            <a:r>
              <a:rPr lang="en-US" sz="2900" i="1" dirty="0" err="1">
                <a:solidFill>
                  <a:schemeClr val="accent6">
                    <a:lumMod val="50000"/>
                  </a:schemeClr>
                </a:solidFill>
                <a:latin typeface="Arial" panose="020B0604020202020204" pitchFamily="34" charset="0"/>
                <a:cs typeface="Arial" panose="020B0604020202020204" pitchFamily="34" charset="0"/>
              </a:rPr>
              <a:t>thù</a:t>
            </a:r>
            <a:r>
              <a:rPr lang="en-US" sz="2900" i="1" dirty="0">
                <a:solidFill>
                  <a:schemeClr val="accent6">
                    <a:lumMod val="50000"/>
                  </a:schemeClr>
                </a:solidFill>
                <a:latin typeface="Arial" panose="020B0604020202020204" pitchFamily="34" charset="0"/>
                <a:cs typeface="Arial" panose="020B0604020202020204" pitchFamily="34" charset="0"/>
              </a:rPr>
              <a:t>”</a:t>
            </a:r>
          </a:p>
        </p:txBody>
      </p:sp>
      <p:sp>
        <p:nvSpPr>
          <p:cNvPr id="5" name="TextBox 4"/>
          <p:cNvSpPr txBox="1"/>
          <p:nvPr/>
        </p:nvSpPr>
        <p:spPr>
          <a:xfrm>
            <a:off x="161366" y="3950192"/>
            <a:ext cx="11914094" cy="2323713"/>
          </a:xfrm>
          <a:prstGeom prst="rect">
            <a:avLst/>
          </a:prstGeom>
          <a:solidFill>
            <a:schemeClr val="accent2">
              <a:lumMod val="20000"/>
              <a:lumOff val="80000"/>
            </a:schemeClr>
          </a:solidFill>
          <a:ln>
            <a:solidFill>
              <a:srgbClr val="FF0000"/>
            </a:solidFill>
          </a:ln>
        </p:spPr>
        <p:txBody>
          <a:bodyPr wrap="square">
            <a:spAutoFit/>
          </a:bodyPr>
          <a:lstStyle/>
          <a:p>
            <a:pPr algn="just">
              <a:defRPr/>
            </a:pP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Ông</a:t>
            </a:r>
            <a:r>
              <a:rPr lang="en-US" sz="2900" dirty="0">
                <a:solidFill>
                  <a:srgbClr val="002060"/>
                </a:solidFill>
                <a:latin typeface="Arial" panose="020B0604020202020204" pitchFamily="34" charset="0"/>
                <a:cs typeface="Arial" panose="020B0604020202020204" pitchFamily="34" charset="0"/>
              </a:rPr>
              <a:t> Hai </a:t>
            </a:r>
            <a:r>
              <a:rPr lang="en-US" sz="2900" dirty="0" err="1">
                <a:solidFill>
                  <a:srgbClr val="002060"/>
                </a:solidFill>
                <a:latin typeface="Arial" panose="020B0604020202020204" pitchFamily="34" charset="0"/>
                <a:cs typeface="Arial" panose="020B0604020202020204" pitchFamily="34" charset="0"/>
              </a:rPr>
              <a:t>quyết</a:t>
            </a:r>
            <a:r>
              <a:rPr lang="en-US" sz="2900" dirty="0">
                <a:solidFill>
                  <a:srgbClr val="002060"/>
                </a:solidFill>
                <a:latin typeface="Arial" panose="020B0604020202020204" pitchFamily="34" charset="0"/>
                <a:cs typeface="Arial" panose="020B0604020202020204" pitchFamily="34" charset="0"/>
              </a:rPr>
              <a:t> hi </a:t>
            </a:r>
            <a:r>
              <a:rPr lang="en-US" sz="2900" dirty="0" err="1">
                <a:solidFill>
                  <a:srgbClr val="002060"/>
                </a:solidFill>
                <a:latin typeface="Arial" panose="020B0604020202020204" pitchFamily="34" charset="0"/>
                <a:cs typeface="Arial" panose="020B0604020202020204" pitchFamily="34" charset="0"/>
              </a:rPr>
              <a:t>sinh</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tình</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riêng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tình</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cảm</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với</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làng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quê</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vì</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nghĩa</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lớn</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Nghĩa</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vụ</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với</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Tổ</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quốc</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dân</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tộc</a:t>
            </a:r>
            <a:r>
              <a:rPr lang="en-US" sz="2900" dirty="0">
                <a:solidFill>
                  <a:srgbClr val="002060"/>
                </a:solidFill>
                <a:latin typeface="Arial" panose="020B0604020202020204" pitchFamily="34" charset="0"/>
                <a:cs typeface="Arial" panose="020B0604020202020204" pitchFamily="34" charset="0"/>
              </a:rPr>
              <a:t>).</a:t>
            </a:r>
          </a:p>
          <a:p>
            <a:pPr algn="just">
              <a:defRPr/>
            </a:pPr>
            <a:r>
              <a:rPr lang="en-US" sz="2900" dirty="0">
                <a:solidFill>
                  <a:srgbClr val="002060"/>
                </a:solidFill>
                <a:latin typeface="Arial" panose="020B0604020202020204" pitchFamily="34" charset="0"/>
                <a:cs typeface="Arial" panose="020B0604020202020204" pitchFamily="34" charset="0"/>
              </a:rPr>
              <a:t>+ Ở </a:t>
            </a:r>
            <a:r>
              <a:rPr lang="en-US" sz="2900" dirty="0" err="1">
                <a:solidFill>
                  <a:srgbClr val="002060"/>
                </a:solidFill>
                <a:latin typeface="Arial" panose="020B0604020202020204" pitchFamily="34" charset="0"/>
                <a:cs typeface="Arial" panose="020B0604020202020204" pitchFamily="34" charset="0"/>
              </a:rPr>
              <a:t>ông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đã</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có</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sự</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trưởng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thành</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trong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nhận</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thức</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tư</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tưởng</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và</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tình</a:t>
            </a:r>
            <a:r>
              <a:rPr lang="en-US" sz="2900" dirty="0">
                <a:solidFill>
                  <a:srgbClr val="002060"/>
                </a:solidFill>
                <a:latin typeface="Arial" panose="020B0604020202020204" pitchFamily="34" charset="0"/>
                <a:cs typeface="Arial" panose="020B0604020202020204" pitchFamily="34" charset="0"/>
              </a:rPr>
              <a:t> </a:t>
            </a:r>
            <a:r>
              <a:rPr lang="en-US" sz="2900" dirty="0" err="1">
                <a:solidFill>
                  <a:srgbClr val="002060"/>
                </a:solidFill>
                <a:latin typeface="Arial" panose="020B0604020202020204" pitchFamily="34" charset="0"/>
                <a:cs typeface="Arial" panose="020B0604020202020204" pitchFamily="34" charset="0"/>
              </a:rPr>
              <a:t>cảm</a:t>
            </a:r>
            <a:r>
              <a:rPr lang="en-US" sz="2900" dirty="0">
                <a:solidFill>
                  <a:srgbClr val="002060"/>
                </a:solidFill>
                <a:latin typeface="Arial" panose="020B0604020202020204" pitchFamily="34" charset="0"/>
                <a:cs typeface="Arial" panose="020B0604020202020204" pitchFamily="34" charset="0"/>
              </a:rPr>
              <a:t>.</a:t>
            </a:r>
          </a:p>
          <a:p>
            <a:pPr marL="457200" indent="-457200" algn="just">
              <a:buFont typeface="Symbol" panose="05050102010706020507" pitchFamily="18" charset="2"/>
              <a:buChar char="Þ"/>
              <a:defRPr/>
            </a:pPr>
            <a:r>
              <a:rPr lang="en-US" sz="2900" i="1" dirty="0" err="1">
                <a:solidFill>
                  <a:srgbClr val="C00000"/>
                </a:solidFill>
                <a:latin typeface="Arial" panose="020B0604020202020204" pitchFamily="34" charset="0"/>
                <a:cs typeface="Arial" panose="020B0604020202020204" pitchFamily="34" charset="0"/>
              </a:rPr>
              <a:t>Tình</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yêu</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nước</a:t>
            </a:r>
            <a:r>
              <a:rPr lang="en-US" sz="2900" i="1" dirty="0">
                <a:solidFill>
                  <a:srgbClr val="C00000"/>
                </a:solidFill>
                <a:latin typeface="Arial" panose="020B0604020202020204" pitchFamily="34" charset="0"/>
                <a:cs typeface="Arial" panose="020B0604020202020204" pitchFamily="34" charset="0"/>
              </a:rPr>
              <a:t> ở </a:t>
            </a:r>
            <a:r>
              <a:rPr lang="en-US" sz="2900" i="1" dirty="0" err="1">
                <a:solidFill>
                  <a:srgbClr val="C00000"/>
                </a:solidFill>
                <a:latin typeface="Arial" panose="020B0604020202020204" pitchFamily="34" charset="0"/>
                <a:cs typeface="Arial" panose="020B0604020202020204" pitchFamily="34" charset="0"/>
              </a:rPr>
              <a:t>ông</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đã</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rộng</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lớn</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bao</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trùm</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lên</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tình</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cảm</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với</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làng</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xóm</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quê</a:t>
            </a:r>
            <a:r>
              <a:rPr lang="en-US" sz="2900" i="1" dirty="0">
                <a:solidFill>
                  <a:srgbClr val="C00000"/>
                </a:solidFill>
                <a:latin typeface="Arial" panose="020B0604020202020204" pitchFamily="34" charset="0"/>
                <a:cs typeface="Arial" panose="020B0604020202020204" pitchFamily="34" charset="0"/>
              </a:rPr>
              <a:t> </a:t>
            </a:r>
            <a:r>
              <a:rPr lang="en-US" sz="2900" i="1" dirty="0" err="1">
                <a:solidFill>
                  <a:srgbClr val="C00000"/>
                </a:solidFill>
                <a:latin typeface="Arial" panose="020B0604020202020204" pitchFamily="34" charset="0"/>
                <a:cs typeface="Arial" panose="020B0604020202020204" pitchFamily="34" charset="0"/>
              </a:rPr>
              <a:t>hương</a:t>
            </a:r>
            <a:r>
              <a:rPr lang="en-US" sz="2900" i="1" dirty="0">
                <a:solidFill>
                  <a:srgbClr val="C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17353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224" y="0"/>
            <a:ext cx="11546541" cy="586314"/>
          </a:xfrm>
          <a:prstGeom prst="rect">
            <a:avLst/>
          </a:prstGeom>
        </p:spPr>
        <p:txBody>
          <a:bodyPr wrap="square">
            <a:spAutoFit/>
          </a:bodyPr>
          <a:lstStyle/>
          <a:p>
            <a:pPr>
              <a:lnSpc>
                <a:spcPct val="107000"/>
              </a:lnSpc>
              <a:spcAft>
                <a:spcPts val="0"/>
              </a:spcAft>
            </a:pPr>
            <a:r>
              <a:rPr lang="en-US" sz="3000" dirty="0">
                <a:solidFill>
                  <a:srgbClr val="002060"/>
                </a:solidFill>
                <a:latin typeface="Arial" panose="020B0604020202020204" pitchFamily="34" charset="0"/>
                <a:cs typeface="Arial" panose="020B0604020202020204" pitchFamily="34" charset="0"/>
              </a:rPr>
              <a:t>4. </a:t>
            </a:r>
            <a:r>
              <a:rPr lang="en-US" sz="3000" dirty="0" err="1">
                <a:solidFill>
                  <a:srgbClr val="002060"/>
                </a:solidFill>
                <a:latin typeface="Arial" panose="020B0604020202020204" pitchFamily="34" charset="0"/>
                <a:cs typeface="Arial" panose="020B0604020202020204" pitchFamily="34" charset="0"/>
              </a:rPr>
              <a:t>Ông</a:t>
            </a:r>
            <a:r>
              <a:rPr lang="en-US" sz="3000" dirty="0">
                <a:solidFill>
                  <a:srgbClr val="002060"/>
                </a:solidFill>
                <a:latin typeface="Arial" panose="020B0604020202020204" pitchFamily="34" charset="0"/>
                <a:cs typeface="Arial" panose="020B0604020202020204" pitchFamily="34" charset="0"/>
              </a:rPr>
              <a:t> Hai </a:t>
            </a:r>
            <a:r>
              <a:rPr lang="en-US" sz="3000" dirty="0" err="1">
                <a:solidFill>
                  <a:srgbClr val="002060"/>
                </a:solidFill>
                <a:latin typeface="Arial" panose="020B0604020202020204" pitchFamily="34" charset="0"/>
                <a:cs typeface="Arial" panose="020B0604020202020204" pitchFamily="34" charset="0"/>
              </a:rPr>
              <a:t>tâm</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sự</a:t>
            </a:r>
            <a:r>
              <a:rPr lang="en-US" sz="3000" dirty="0">
                <a:solidFill>
                  <a:srgbClr val="002060"/>
                </a:solidFill>
                <a:latin typeface="Arial" panose="020B0604020202020204" pitchFamily="34" charset="0"/>
                <a:cs typeface="Arial" panose="020B0604020202020204" pitchFamily="34" charset="0"/>
              </a:rPr>
              <a:t> </a:t>
            </a:r>
            <a:r>
              <a:rPr lang="en-US" sz="3000" dirty="0" err="1">
                <a:solidFill>
                  <a:srgbClr val="002060"/>
                </a:solidFill>
                <a:latin typeface="Arial" panose="020B0604020202020204" pitchFamily="34" charset="0"/>
                <a:cs typeface="Arial" panose="020B0604020202020204" pitchFamily="34" charset="0"/>
              </a:rPr>
              <a:t>với</a:t>
            </a:r>
            <a:r>
              <a:rPr lang="en-US" sz="3000" dirty="0">
                <a:solidFill>
                  <a:srgbClr val="002060"/>
                </a:solidFill>
                <a:latin typeface="Arial" panose="020B0604020202020204" pitchFamily="34" charset="0"/>
                <a:cs typeface="Arial" panose="020B0604020202020204" pitchFamily="34" charset="0"/>
              </a:rPr>
              <a:t> con</a:t>
            </a:r>
            <a:endParaRPr lang="en-US" sz="3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sp>
        <p:nvSpPr>
          <p:cNvPr id="10" name="Rectangle 1"/>
          <p:cNvSpPr>
            <a:spLocks noChangeArrowheads="1"/>
          </p:cNvSpPr>
          <p:nvPr/>
        </p:nvSpPr>
        <p:spPr bwMode="auto">
          <a:xfrm>
            <a:off x="197224" y="487703"/>
            <a:ext cx="11932023"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err="1"/>
              <a:t>Ông</a:t>
            </a:r>
            <a:r>
              <a:rPr lang="en-US" altLang="en-US" sz="2000" dirty="0"/>
              <a:t> </a:t>
            </a:r>
            <a:r>
              <a:rPr lang="en-US" altLang="en-US" sz="2000" dirty="0" err="1"/>
              <a:t>lão</a:t>
            </a:r>
            <a:r>
              <a:rPr lang="en-US" altLang="en-US" sz="2000" dirty="0"/>
              <a:t> </a:t>
            </a:r>
            <a:r>
              <a:rPr lang="en-US" altLang="en-US" sz="2000" dirty="0" err="1"/>
              <a:t>ôm</a:t>
            </a:r>
            <a:r>
              <a:rPr lang="en-US" altLang="en-US" sz="2000" dirty="0"/>
              <a:t> </a:t>
            </a:r>
            <a:r>
              <a:rPr lang="en-US" altLang="en-US" sz="2000" dirty="0" err="1"/>
              <a:t>thằng</a:t>
            </a:r>
            <a:r>
              <a:rPr lang="en-US" altLang="en-US" sz="2000" dirty="0"/>
              <a:t> con </a:t>
            </a:r>
            <a:r>
              <a:rPr lang="en-US" altLang="en-US" sz="2000" dirty="0" err="1"/>
              <a:t>út</a:t>
            </a:r>
            <a:r>
              <a:rPr lang="en-US" altLang="en-US" sz="2000" dirty="0"/>
              <a:t> </a:t>
            </a:r>
            <a:r>
              <a:rPr lang="en-US" altLang="en-US" sz="2000" dirty="0" err="1"/>
              <a:t>lên</a:t>
            </a:r>
            <a:r>
              <a:rPr lang="en-US" altLang="en-US" sz="2000" dirty="0"/>
              <a:t> </a:t>
            </a:r>
            <a:r>
              <a:rPr lang="en-US" altLang="en-US" sz="2000" dirty="0" err="1"/>
              <a:t>lòng</a:t>
            </a:r>
            <a:r>
              <a:rPr lang="en-US" altLang="en-US" sz="2000" dirty="0"/>
              <a:t>, </a:t>
            </a:r>
            <a:r>
              <a:rPr lang="en-US" altLang="en-US" sz="2000" dirty="0" err="1"/>
              <a:t>vỗ</a:t>
            </a:r>
            <a:r>
              <a:rPr lang="en-US" altLang="en-US" sz="2000" dirty="0"/>
              <a:t> </a:t>
            </a:r>
            <a:r>
              <a:rPr lang="en-US" altLang="en-US" sz="2000" dirty="0" err="1"/>
              <a:t>nhè</a:t>
            </a:r>
            <a:r>
              <a:rPr lang="en-US" altLang="en-US" sz="2000" dirty="0"/>
              <a:t> </a:t>
            </a:r>
            <a:r>
              <a:rPr lang="en-US" altLang="en-US" sz="2000" dirty="0" err="1"/>
              <a:t>nhẹ</a:t>
            </a:r>
            <a:r>
              <a:rPr lang="en-US" altLang="en-US" sz="2000" dirty="0"/>
              <a:t> </a:t>
            </a:r>
            <a:r>
              <a:rPr lang="en-US" altLang="en-US" sz="2000" dirty="0" err="1"/>
              <a:t>vào</a:t>
            </a:r>
            <a:r>
              <a:rPr lang="en-US" altLang="en-US" sz="2000" dirty="0"/>
              <a:t> </a:t>
            </a:r>
            <a:r>
              <a:rPr lang="en-US" altLang="en-US" sz="2000" dirty="0" err="1"/>
              <a:t>lưng</a:t>
            </a:r>
            <a:r>
              <a:rPr lang="en-US" altLang="en-US" sz="2000" dirty="0"/>
              <a:t> </a:t>
            </a:r>
            <a:r>
              <a:rPr lang="en-US" altLang="en-US" sz="2000" dirty="0" err="1"/>
              <a:t>nó</a:t>
            </a:r>
            <a:r>
              <a:rPr lang="en-US" altLang="en-US" sz="2000" dirty="0"/>
              <a:t>, </a:t>
            </a:r>
            <a:r>
              <a:rPr lang="en-US" altLang="en-US" sz="2000" dirty="0" err="1"/>
              <a:t>khẽ</a:t>
            </a:r>
            <a:r>
              <a:rPr lang="en-US" altLang="en-US" sz="2000" dirty="0"/>
              <a:t> </a:t>
            </a:r>
            <a:r>
              <a:rPr lang="en-US" altLang="en-US" sz="2000" dirty="0" err="1"/>
              <a:t>hỏi</a:t>
            </a:r>
            <a:r>
              <a:rPr lang="en-US" altLang="en-US" sz="2000" dirty="0"/>
              <a:t>:</a:t>
            </a:r>
          </a:p>
          <a:p>
            <a:pPr>
              <a:spcBef>
                <a:spcPct val="0"/>
              </a:spcBef>
              <a:buFontTx/>
              <a:buNone/>
            </a:pPr>
            <a:r>
              <a:rPr lang="en-US" altLang="en-US" sz="2000" dirty="0"/>
              <a:t>– </a:t>
            </a:r>
            <a:r>
              <a:rPr lang="en-US" altLang="en-US" sz="2000" dirty="0" err="1"/>
              <a:t>Húc</a:t>
            </a:r>
            <a:r>
              <a:rPr lang="en-US" altLang="en-US" sz="2000" dirty="0"/>
              <a:t> </a:t>
            </a:r>
            <a:r>
              <a:rPr lang="en-US" altLang="en-US" sz="2000" dirty="0" err="1"/>
              <a:t>kia</a:t>
            </a:r>
            <a:r>
              <a:rPr lang="en-US" altLang="en-US" sz="2000" dirty="0"/>
              <a:t>! </a:t>
            </a:r>
            <a:r>
              <a:rPr lang="en-US" altLang="en-US" sz="2000" dirty="0" err="1"/>
              <a:t>Thầy</a:t>
            </a:r>
            <a:r>
              <a:rPr lang="en-US" altLang="en-US" sz="2000" dirty="0"/>
              <a:t> </a:t>
            </a:r>
            <a:r>
              <a:rPr lang="en-US" altLang="en-US" sz="2000" dirty="0" err="1"/>
              <a:t>hỏi</a:t>
            </a:r>
            <a:r>
              <a:rPr lang="en-US" altLang="en-US" sz="2000" dirty="0"/>
              <a:t> con </a:t>
            </a:r>
            <a:r>
              <a:rPr lang="en-US" altLang="en-US" sz="2000" dirty="0" err="1"/>
              <a:t>nhé</a:t>
            </a:r>
            <a:r>
              <a:rPr lang="en-US" altLang="en-US" sz="2000" dirty="0"/>
              <a:t>, con </a:t>
            </a:r>
            <a:r>
              <a:rPr lang="en-US" altLang="en-US" sz="2000" dirty="0" err="1"/>
              <a:t>là</a:t>
            </a:r>
            <a:r>
              <a:rPr lang="en-US" altLang="en-US" sz="2000" dirty="0"/>
              <a:t> con </a:t>
            </a:r>
            <a:r>
              <a:rPr lang="en-US" altLang="en-US" sz="2000" dirty="0" err="1"/>
              <a:t>ai</a:t>
            </a:r>
            <a:r>
              <a:rPr lang="en-US" altLang="en-US" sz="2000" dirty="0"/>
              <a:t>?</a:t>
            </a:r>
          </a:p>
          <a:p>
            <a:pPr>
              <a:spcBef>
                <a:spcPct val="0"/>
              </a:spcBef>
              <a:buFontTx/>
              <a:buNone/>
            </a:pPr>
            <a:r>
              <a:rPr lang="en-US" altLang="en-US" sz="2000" dirty="0"/>
              <a:t>– </a:t>
            </a:r>
            <a:r>
              <a:rPr lang="en-US" altLang="en-US" sz="2000" dirty="0" err="1"/>
              <a:t>Là</a:t>
            </a:r>
            <a:r>
              <a:rPr lang="en-US" altLang="en-US" sz="2000" dirty="0"/>
              <a:t> con </a:t>
            </a:r>
            <a:r>
              <a:rPr lang="en-US" altLang="en-US" sz="2000" dirty="0" err="1"/>
              <a:t>thầy</a:t>
            </a:r>
            <a:r>
              <a:rPr lang="en-US" altLang="en-US" sz="2000" dirty="0"/>
              <a:t> </a:t>
            </a:r>
            <a:r>
              <a:rPr lang="en-US" altLang="en-US" sz="2000" dirty="0" err="1"/>
              <a:t>mấy</a:t>
            </a:r>
            <a:r>
              <a:rPr lang="en-US" altLang="en-US" sz="2000" dirty="0"/>
              <a:t> </a:t>
            </a:r>
            <a:r>
              <a:rPr lang="en-US" altLang="en-US" sz="2000" dirty="0" err="1"/>
              <a:t>lị</a:t>
            </a:r>
            <a:r>
              <a:rPr lang="en-US" altLang="en-US" sz="2000" dirty="0"/>
              <a:t> con u.</a:t>
            </a:r>
          </a:p>
          <a:p>
            <a:pPr>
              <a:spcBef>
                <a:spcPct val="0"/>
              </a:spcBef>
              <a:buFontTx/>
              <a:buNone/>
            </a:pPr>
            <a:r>
              <a:rPr lang="en-US" altLang="en-US" sz="2000" dirty="0"/>
              <a:t>– </a:t>
            </a:r>
            <a:r>
              <a:rPr lang="en-US" altLang="en-US" sz="2000" dirty="0" err="1"/>
              <a:t>Thế</a:t>
            </a:r>
            <a:r>
              <a:rPr lang="en-US" altLang="en-US" sz="2000" dirty="0"/>
              <a:t> </a:t>
            </a:r>
            <a:r>
              <a:rPr lang="en-US" altLang="en-US" sz="2000" dirty="0" err="1"/>
              <a:t>nhà</a:t>
            </a:r>
            <a:r>
              <a:rPr lang="en-US" altLang="en-US" sz="2000" dirty="0"/>
              <a:t> con ở </a:t>
            </a:r>
            <a:r>
              <a:rPr lang="en-US" altLang="en-US" sz="2000" dirty="0" err="1"/>
              <a:t>đâu</a:t>
            </a:r>
            <a:r>
              <a:rPr lang="en-US" altLang="en-US" sz="2000" dirty="0"/>
              <a:t>?</a:t>
            </a:r>
          </a:p>
          <a:p>
            <a:pPr>
              <a:spcBef>
                <a:spcPct val="0"/>
              </a:spcBef>
              <a:buFontTx/>
              <a:buNone/>
            </a:pPr>
            <a:r>
              <a:rPr lang="en-US" altLang="en-US" sz="2000" dirty="0"/>
              <a:t>– </a:t>
            </a:r>
            <a:r>
              <a:rPr lang="en-US" altLang="en-US" sz="2000" dirty="0" err="1"/>
              <a:t>Nhà</a:t>
            </a:r>
            <a:r>
              <a:rPr lang="en-US" altLang="en-US" sz="2000" dirty="0"/>
              <a:t> ta ở </a:t>
            </a:r>
            <a:r>
              <a:rPr lang="en-US" altLang="en-US" sz="2000" dirty="0" err="1"/>
              <a:t>làng</a:t>
            </a:r>
            <a:r>
              <a:rPr lang="en-US" altLang="en-US" sz="2000" dirty="0"/>
              <a:t> </a:t>
            </a:r>
            <a:r>
              <a:rPr lang="en-US" altLang="en-US" sz="2000" dirty="0" err="1"/>
              <a:t>Chợ</a:t>
            </a:r>
            <a:r>
              <a:rPr lang="en-US" altLang="en-US" sz="2000" dirty="0"/>
              <a:t> </a:t>
            </a:r>
            <a:r>
              <a:rPr lang="en-US" altLang="en-US" sz="2000" dirty="0" err="1"/>
              <a:t>Dầu</a:t>
            </a:r>
            <a:r>
              <a:rPr lang="en-US" altLang="en-US" sz="2000" dirty="0"/>
              <a:t>.</a:t>
            </a:r>
          </a:p>
          <a:p>
            <a:pPr>
              <a:spcBef>
                <a:spcPct val="0"/>
              </a:spcBef>
              <a:buFontTx/>
              <a:buNone/>
            </a:pPr>
            <a:r>
              <a:rPr lang="en-US" altLang="en-US" sz="2000" dirty="0"/>
              <a:t>– </a:t>
            </a:r>
            <a:r>
              <a:rPr lang="en-US" altLang="en-US" sz="2000" dirty="0" err="1"/>
              <a:t>Thế</a:t>
            </a:r>
            <a:r>
              <a:rPr lang="en-US" altLang="en-US" sz="2000" dirty="0"/>
              <a:t> con </a:t>
            </a:r>
            <a:r>
              <a:rPr lang="en-US" altLang="en-US" sz="2000" dirty="0" err="1"/>
              <a:t>có</a:t>
            </a:r>
            <a:r>
              <a:rPr lang="en-US" altLang="en-US" sz="2000" dirty="0"/>
              <a:t> </a:t>
            </a:r>
            <a:r>
              <a:rPr lang="en-US" altLang="en-US" sz="2000" dirty="0" err="1"/>
              <a:t>thích</a:t>
            </a:r>
            <a:r>
              <a:rPr lang="en-US" altLang="en-US" sz="2000" dirty="0"/>
              <a:t> </a:t>
            </a:r>
            <a:r>
              <a:rPr lang="en-US" altLang="en-US" sz="2000" dirty="0" err="1"/>
              <a:t>về</a:t>
            </a:r>
            <a:r>
              <a:rPr lang="en-US" altLang="en-US" sz="2000" dirty="0"/>
              <a:t> </a:t>
            </a:r>
            <a:r>
              <a:rPr lang="en-US" altLang="en-US" sz="2000" dirty="0" err="1"/>
              <a:t>làng</a:t>
            </a:r>
            <a:r>
              <a:rPr lang="en-US" altLang="en-US" sz="2000" dirty="0"/>
              <a:t> </a:t>
            </a:r>
            <a:r>
              <a:rPr lang="en-US" altLang="en-US" sz="2000" dirty="0" err="1"/>
              <a:t>Chợ</a:t>
            </a:r>
            <a:r>
              <a:rPr lang="en-US" altLang="en-US" sz="2000" dirty="0"/>
              <a:t> </a:t>
            </a:r>
            <a:r>
              <a:rPr lang="en-US" altLang="en-US" sz="2000" dirty="0" err="1"/>
              <a:t>Dầu</a:t>
            </a:r>
            <a:r>
              <a:rPr lang="en-US" altLang="en-US" sz="2000" dirty="0"/>
              <a:t> </a:t>
            </a:r>
            <a:r>
              <a:rPr lang="en-US" altLang="en-US" sz="2000" dirty="0" err="1"/>
              <a:t>không</a:t>
            </a:r>
            <a:r>
              <a:rPr lang="en-US" altLang="en-US" sz="2000" dirty="0"/>
              <a:t>?</a:t>
            </a:r>
          </a:p>
          <a:p>
            <a:pPr>
              <a:spcBef>
                <a:spcPct val="0"/>
              </a:spcBef>
              <a:buFontTx/>
              <a:buNone/>
            </a:pPr>
            <a:r>
              <a:rPr lang="en-US" altLang="en-US" sz="2000" dirty="0" err="1"/>
              <a:t>Thằng</a:t>
            </a:r>
            <a:r>
              <a:rPr lang="en-US" altLang="en-US" sz="2000" dirty="0"/>
              <a:t> </a:t>
            </a:r>
            <a:r>
              <a:rPr lang="en-US" altLang="en-US" sz="2000" dirty="0" err="1"/>
              <a:t>bé</a:t>
            </a:r>
            <a:r>
              <a:rPr lang="en-US" altLang="en-US" sz="2000" dirty="0"/>
              <a:t> </a:t>
            </a:r>
            <a:r>
              <a:rPr lang="en-US" altLang="en-US" sz="2000" dirty="0" err="1"/>
              <a:t>nép</a:t>
            </a:r>
            <a:r>
              <a:rPr lang="en-US" altLang="en-US" sz="2000" dirty="0"/>
              <a:t> </a:t>
            </a:r>
            <a:r>
              <a:rPr lang="en-US" altLang="en-US" sz="2000" dirty="0" err="1"/>
              <a:t>vào</a:t>
            </a:r>
            <a:r>
              <a:rPr lang="en-US" altLang="en-US" sz="2000" dirty="0"/>
              <a:t> </a:t>
            </a:r>
            <a:r>
              <a:rPr lang="en-US" altLang="en-US" sz="2000" dirty="0" err="1"/>
              <a:t>ngực</a:t>
            </a:r>
            <a:r>
              <a:rPr lang="en-US" altLang="en-US" sz="2000" dirty="0"/>
              <a:t> </a:t>
            </a:r>
            <a:r>
              <a:rPr lang="en-US" altLang="en-US" sz="2000" dirty="0" err="1"/>
              <a:t>bố</a:t>
            </a:r>
            <a:r>
              <a:rPr lang="en-US" altLang="en-US" sz="2000" dirty="0"/>
              <a:t> </a:t>
            </a:r>
            <a:r>
              <a:rPr lang="en-US" altLang="en-US" sz="2000" dirty="0" err="1"/>
              <a:t>trả</a:t>
            </a:r>
            <a:r>
              <a:rPr lang="en-US" altLang="en-US" sz="2000" dirty="0"/>
              <a:t> </a:t>
            </a:r>
            <a:r>
              <a:rPr lang="en-US" altLang="en-US" sz="2000" dirty="0" err="1"/>
              <a:t>lời</a:t>
            </a:r>
            <a:r>
              <a:rPr lang="en-US" altLang="en-US" sz="2000" dirty="0"/>
              <a:t> </a:t>
            </a:r>
            <a:r>
              <a:rPr lang="en-US" altLang="en-US" sz="2000" dirty="0" err="1"/>
              <a:t>khe</a:t>
            </a:r>
            <a:r>
              <a:rPr lang="en-US" altLang="en-US" sz="2000" dirty="0"/>
              <a:t> </a:t>
            </a:r>
            <a:r>
              <a:rPr lang="en-US" altLang="en-US" sz="2000" dirty="0" err="1"/>
              <a:t>khẽ</a:t>
            </a:r>
            <a:r>
              <a:rPr lang="en-US" altLang="en-US" sz="2000" dirty="0"/>
              <a:t>:</a:t>
            </a:r>
          </a:p>
          <a:p>
            <a:pPr>
              <a:spcBef>
                <a:spcPct val="0"/>
              </a:spcBef>
              <a:buFontTx/>
              <a:buNone/>
            </a:pPr>
            <a:r>
              <a:rPr lang="en-US" altLang="en-US" sz="2000" dirty="0"/>
              <a:t>– </a:t>
            </a:r>
            <a:r>
              <a:rPr lang="en-US" altLang="en-US" sz="2000" dirty="0" err="1"/>
              <a:t>Có</a:t>
            </a:r>
            <a:r>
              <a:rPr lang="en-US" altLang="en-US" sz="2000" dirty="0"/>
              <a:t>.</a:t>
            </a:r>
          </a:p>
          <a:p>
            <a:pPr>
              <a:spcBef>
                <a:spcPct val="0"/>
              </a:spcBef>
              <a:buFontTx/>
              <a:buNone/>
            </a:pPr>
            <a:r>
              <a:rPr lang="en-US" altLang="en-US" sz="2000" dirty="0" err="1"/>
              <a:t>Ông</a:t>
            </a:r>
            <a:r>
              <a:rPr lang="en-US" altLang="en-US" sz="2000" dirty="0"/>
              <a:t> </a:t>
            </a:r>
            <a:r>
              <a:rPr lang="en-US" altLang="en-US" sz="2000" dirty="0" err="1"/>
              <a:t>lão</a:t>
            </a:r>
            <a:r>
              <a:rPr lang="en-US" altLang="en-US" sz="2000" dirty="0"/>
              <a:t> </a:t>
            </a:r>
            <a:r>
              <a:rPr lang="en-US" altLang="en-US" sz="2000" dirty="0" err="1"/>
              <a:t>ôm</a:t>
            </a:r>
            <a:r>
              <a:rPr lang="en-US" altLang="en-US" sz="2000" dirty="0"/>
              <a:t> </a:t>
            </a:r>
            <a:r>
              <a:rPr lang="en-US" altLang="en-US" sz="2000" dirty="0" err="1"/>
              <a:t>khít</a:t>
            </a:r>
            <a:r>
              <a:rPr lang="en-US" altLang="en-US" sz="2000" dirty="0"/>
              <a:t> </a:t>
            </a:r>
            <a:r>
              <a:rPr lang="en-US" altLang="en-US" sz="2000" dirty="0" err="1"/>
              <a:t>thằng</a:t>
            </a:r>
            <a:r>
              <a:rPr lang="en-US" altLang="en-US" sz="2000" dirty="0"/>
              <a:t> </a:t>
            </a:r>
            <a:r>
              <a:rPr lang="en-US" altLang="en-US" sz="2000" dirty="0" err="1"/>
              <a:t>bé</a:t>
            </a:r>
            <a:r>
              <a:rPr lang="en-US" altLang="en-US" sz="2000" dirty="0"/>
              <a:t> </a:t>
            </a:r>
            <a:r>
              <a:rPr lang="en-US" altLang="en-US" sz="2000" dirty="0" err="1"/>
              <a:t>vào</a:t>
            </a:r>
            <a:r>
              <a:rPr lang="en-US" altLang="en-US" sz="2000" dirty="0"/>
              <a:t> </a:t>
            </a:r>
            <a:r>
              <a:rPr lang="en-US" altLang="en-US" sz="2000" dirty="0" err="1"/>
              <a:t>lòng</a:t>
            </a:r>
            <a:r>
              <a:rPr lang="en-US" altLang="en-US" sz="2000" dirty="0"/>
              <a:t>, </a:t>
            </a:r>
            <a:r>
              <a:rPr lang="en-US" altLang="en-US" sz="2000" dirty="0" err="1"/>
              <a:t>một</a:t>
            </a:r>
            <a:r>
              <a:rPr lang="en-US" altLang="en-US" sz="2000" dirty="0"/>
              <a:t> </a:t>
            </a:r>
            <a:r>
              <a:rPr lang="en-US" altLang="en-US" sz="2000" dirty="0" err="1"/>
              <a:t>lúc</a:t>
            </a:r>
            <a:r>
              <a:rPr lang="en-US" altLang="en-US" sz="2000" dirty="0"/>
              <a:t> </a:t>
            </a:r>
            <a:r>
              <a:rPr lang="en-US" altLang="en-US" sz="2000" dirty="0" err="1"/>
              <a:t>lâu</a:t>
            </a:r>
            <a:r>
              <a:rPr lang="en-US" altLang="en-US" sz="2000" dirty="0"/>
              <a:t> </a:t>
            </a:r>
            <a:r>
              <a:rPr lang="en-US" altLang="en-US" sz="2000" dirty="0" err="1"/>
              <a:t>ông</a:t>
            </a:r>
            <a:r>
              <a:rPr lang="en-US" altLang="en-US" sz="2000" dirty="0"/>
              <a:t> </a:t>
            </a:r>
            <a:r>
              <a:rPr lang="en-US" altLang="en-US" sz="2000" dirty="0" err="1"/>
              <a:t>lại</a:t>
            </a:r>
            <a:r>
              <a:rPr lang="en-US" altLang="en-US" sz="2000" dirty="0"/>
              <a:t> </a:t>
            </a:r>
            <a:r>
              <a:rPr lang="en-US" altLang="en-US" sz="2000" dirty="0" err="1"/>
              <a:t>hỏi</a:t>
            </a:r>
            <a:r>
              <a:rPr lang="en-US" altLang="en-US" sz="2000" dirty="0"/>
              <a:t>:</a:t>
            </a:r>
          </a:p>
          <a:p>
            <a:pPr>
              <a:spcBef>
                <a:spcPct val="0"/>
              </a:spcBef>
              <a:buFontTx/>
              <a:buNone/>
            </a:pPr>
            <a:r>
              <a:rPr lang="en-US" altLang="en-US" sz="2000" dirty="0"/>
              <a:t>– À, </a:t>
            </a:r>
            <a:r>
              <a:rPr lang="en-US" altLang="en-US" sz="2000" dirty="0" err="1"/>
              <a:t>thầy</a:t>
            </a:r>
            <a:r>
              <a:rPr lang="en-US" altLang="en-US" sz="2000" dirty="0"/>
              <a:t> </a:t>
            </a:r>
            <a:r>
              <a:rPr lang="en-US" altLang="en-US" sz="2000" dirty="0" err="1"/>
              <a:t>hỏi</a:t>
            </a:r>
            <a:r>
              <a:rPr lang="en-US" altLang="en-US" sz="2000" dirty="0"/>
              <a:t> con </a:t>
            </a:r>
            <a:r>
              <a:rPr lang="en-US" altLang="en-US" sz="2000" dirty="0" err="1"/>
              <a:t>nhé</a:t>
            </a:r>
            <a:r>
              <a:rPr lang="en-US" altLang="en-US" sz="2000" dirty="0"/>
              <a:t>. </a:t>
            </a:r>
            <a:r>
              <a:rPr lang="en-US" altLang="en-US" sz="2000" dirty="0" err="1"/>
              <a:t>Thế</a:t>
            </a:r>
            <a:r>
              <a:rPr lang="en-US" altLang="en-US" sz="2000" dirty="0"/>
              <a:t> con </a:t>
            </a:r>
            <a:r>
              <a:rPr lang="en-US" altLang="en-US" sz="2000" dirty="0" err="1"/>
              <a:t>ủng</a:t>
            </a:r>
            <a:r>
              <a:rPr lang="en-US" altLang="en-US" sz="2000" dirty="0"/>
              <a:t> </a:t>
            </a:r>
            <a:r>
              <a:rPr lang="en-US" altLang="en-US" sz="2000" dirty="0" err="1"/>
              <a:t>hộ</a:t>
            </a:r>
            <a:r>
              <a:rPr lang="en-US" altLang="en-US" sz="2000" dirty="0"/>
              <a:t> </a:t>
            </a:r>
            <a:r>
              <a:rPr lang="en-US" altLang="en-US" sz="2000" dirty="0" err="1"/>
              <a:t>ai</a:t>
            </a:r>
            <a:r>
              <a:rPr lang="en-US" altLang="en-US" sz="2000" dirty="0"/>
              <a:t>?</a:t>
            </a:r>
          </a:p>
          <a:p>
            <a:pPr>
              <a:spcBef>
                <a:spcPct val="0"/>
              </a:spcBef>
              <a:buFontTx/>
              <a:buNone/>
            </a:pPr>
            <a:r>
              <a:rPr lang="en-US" altLang="en-US" sz="2000" dirty="0" err="1"/>
              <a:t>Thằng</a:t>
            </a:r>
            <a:r>
              <a:rPr lang="en-US" altLang="en-US" sz="2000" dirty="0"/>
              <a:t> </a:t>
            </a:r>
            <a:r>
              <a:rPr lang="en-US" altLang="en-US" sz="2000" dirty="0" err="1"/>
              <a:t>bé</a:t>
            </a:r>
            <a:r>
              <a:rPr lang="en-US" altLang="en-US" sz="2000" dirty="0"/>
              <a:t> </a:t>
            </a:r>
            <a:r>
              <a:rPr lang="en-US" altLang="en-US" sz="2000" dirty="0" err="1"/>
              <a:t>giơ</a:t>
            </a:r>
            <a:r>
              <a:rPr lang="en-US" altLang="en-US" sz="2000" dirty="0"/>
              <a:t> </a:t>
            </a:r>
            <a:r>
              <a:rPr lang="en-US" altLang="en-US" sz="2000" dirty="0" err="1"/>
              <a:t>tay</a:t>
            </a:r>
            <a:r>
              <a:rPr lang="en-US" altLang="en-US" sz="2000" dirty="0"/>
              <a:t> </a:t>
            </a:r>
            <a:r>
              <a:rPr lang="en-US" altLang="en-US" sz="2000" dirty="0" err="1"/>
              <a:t>lên</a:t>
            </a:r>
            <a:r>
              <a:rPr lang="en-US" altLang="en-US" sz="2000" dirty="0"/>
              <a:t>, </a:t>
            </a:r>
            <a:r>
              <a:rPr lang="en-US" altLang="en-US" sz="2000" dirty="0" err="1"/>
              <a:t>mạnh</a:t>
            </a:r>
            <a:r>
              <a:rPr lang="en-US" altLang="en-US" sz="2000" dirty="0"/>
              <a:t> </a:t>
            </a:r>
            <a:r>
              <a:rPr lang="en-US" altLang="en-US" sz="2000" dirty="0" err="1"/>
              <a:t>bạo</a:t>
            </a:r>
            <a:r>
              <a:rPr lang="en-US" altLang="en-US" sz="2000" dirty="0"/>
              <a:t> </a:t>
            </a:r>
            <a:r>
              <a:rPr lang="en-US" altLang="en-US" sz="2000" dirty="0" err="1"/>
              <a:t>và</a:t>
            </a:r>
            <a:r>
              <a:rPr lang="en-US" altLang="en-US" sz="2000" dirty="0"/>
              <a:t> </a:t>
            </a:r>
            <a:r>
              <a:rPr lang="en-US" altLang="en-US" sz="2000" dirty="0" err="1"/>
              <a:t>rành</a:t>
            </a:r>
            <a:r>
              <a:rPr lang="en-US" altLang="en-US" sz="2000" dirty="0"/>
              <a:t> </a:t>
            </a:r>
            <a:r>
              <a:rPr lang="en-US" altLang="en-US" sz="2000" dirty="0" err="1"/>
              <a:t>rọt</a:t>
            </a:r>
            <a:r>
              <a:rPr lang="en-US" altLang="en-US" sz="2000" dirty="0"/>
              <a:t>:</a:t>
            </a:r>
          </a:p>
          <a:p>
            <a:pPr>
              <a:spcBef>
                <a:spcPct val="0"/>
              </a:spcBef>
              <a:buFontTx/>
              <a:buNone/>
            </a:pPr>
            <a:r>
              <a:rPr lang="en-US" altLang="en-US" sz="2000" dirty="0"/>
              <a:t>– </a:t>
            </a:r>
            <a:r>
              <a:rPr lang="en-US" altLang="en-US" sz="2000" dirty="0" err="1"/>
              <a:t>Ủng</a:t>
            </a:r>
            <a:r>
              <a:rPr lang="en-US" altLang="en-US" sz="2000" dirty="0"/>
              <a:t> </a:t>
            </a:r>
            <a:r>
              <a:rPr lang="en-US" altLang="en-US" sz="2000" dirty="0" err="1"/>
              <a:t>hộ</a:t>
            </a:r>
            <a:r>
              <a:rPr lang="en-US" altLang="en-US" sz="2000" dirty="0"/>
              <a:t> </a:t>
            </a:r>
            <a:r>
              <a:rPr lang="en-US" altLang="en-US" sz="2000" dirty="0" err="1"/>
              <a:t>cụ</a:t>
            </a:r>
            <a:r>
              <a:rPr lang="en-US" altLang="en-US" sz="2000" dirty="0"/>
              <a:t> </a:t>
            </a:r>
            <a:r>
              <a:rPr lang="en-US" altLang="en-US" sz="2000" dirty="0" err="1"/>
              <a:t>Hồ</a:t>
            </a:r>
            <a:r>
              <a:rPr lang="en-US" altLang="en-US" sz="2000" dirty="0"/>
              <a:t> </a:t>
            </a:r>
            <a:r>
              <a:rPr lang="en-US" altLang="en-US" sz="2000" dirty="0" err="1"/>
              <a:t>Chí</a:t>
            </a:r>
            <a:r>
              <a:rPr lang="en-US" altLang="en-US" sz="2000" dirty="0"/>
              <a:t> Minh </a:t>
            </a:r>
            <a:r>
              <a:rPr lang="en-US" altLang="en-US" sz="2000" dirty="0" err="1"/>
              <a:t>muôn</a:t>
            </a:r>
            <a:r>
              <a:rPr lang="en-US" altLang="en-US" sz="2000" dirty="0"/>
              <a:t> </a:t>
            </a:r>
            <a:r>
              <a:rPr lang="en-US" altLang="en-US" sz="2000" dirty="0" err="1"/>
              <a:t>năm</a:t>
            </a:r>
            <a:r>
              <a:rPr lang="en-US" altLang="en-US" sz="2000" dirty="0"/>
              <a:t>!</a:t>
            </a:r>
          </a:p>
          <a:p>
            <a:pPr>
              <a:spcBef>
                <a:spcPct val="0"/>
              </a:spcBef>
              <a:buFontTx/>
              <a:buNone/>
            </a:pPr>
            <a:r>
              <a:rPr lang="en-US" altLang="en-US" sz="2000" dirty="0" err="1"/>
              <a:t>Nước</a:t>
            </a:r>
            <a:r>
              <a:rPr lang="en-US" altLang="en-US" sz="2000" dirty="0"/>
              <a:t> </a:t>
            </a:r>
            <a:r>
              <a:rPr lang="en-US" altLang="en-US" sz="2000" dirty="0" err="1"/>
              <a:t>mắt</a:t>
            </a:r>
            <a:r>
              <a:rPr lang="en-US" altLang="en-US" sz="2000" dirty="0"/>
              <a:t> </a:t>
            </a:r>
            <a:r>
              <a:rPr lang="en-US" altLang="en-US" sz="2000" dirty="0" err="1"/>
              <a:t>ông</a:t>
            </a:r>
            <a:r>
              <a:rPr lang="en-US" altLang="en-US" sz="2000" dirty="0"/>
              <a:t> </a:t>
            </a:r>
            <a:r>
              <a:rPr lang="en-US" altLang="en-US" sz="2000" dirty="0" err="1"/>
              <a:t>lão</a:t>
            </a:r>
            <a:r>
              <a:rPr lang="en-US" altLang="en-US" sz="2000" dirty="0"/>
              <a:t> </a:t>
            </a:r>
            <a:r>
              <a:rPr lang="en-US" altLang="en-US" sz="2000" dirty="0" err="1"/>
              <a:t>giàn</a:t>
            </a:r>
            <a:r>
              <a:rPr lang="en-US" altLang="en-US" sz="2000" dirty="0"/>
              <a:t> </a:t>
            </a:r>
            <a:r>
              <a:rPr lang="en-US" altLang="en-US" sz="2000" dirty="0" err="1"/>
              <a:t>ra</a:t>
            </a:r>
            <a:r>
              <a:rPr lang="en-US" altLang="en-US" sz="2000" dirty="0"/>
              <a:t>, </a:t>
            </a:r>
            <a:r>
              <a:rPr lang="en-US" altLang="en-US" sz="2000" dirty="0" err="1"/>
              <a:t>chảy</a:t>
            </a:r>
            <a:r>
              <a:rPr lang="en-US" altLang="en-US" sz="2000" dirty="0"/>
              <a:t> </a:t>
            </a:r>
            <a:r>
              <a:rPr lang="en-US" altLang="en-US" sz="2000" dirty="0" err="1"/>
              <a:t>ròng</a:t>
            </a:r>
            <a:r>
              <a:rPr lang="en-US" altLang="en-US" sz="2000" dirty="0"/>
              <a:t> </a:t>
            </a:r>
            <a:r>
              <a:rPr lang="en-US" altLang="en-US" sz="2000" dirty="0" err="1"/>
              <a:t>ròng</a:t>
            </a:r>
            <a:r>
              <a:rPr lang="en-US" altLang="en-US" sz="2000" dirty="0"/>
              <a:t> </a:t>
            </a:r>
            <a:r>
              <a:rPr lang="en-US" altLang="en-US" sz="2000" dirty="0" err="1"/>
              <a:t>trên</a:t>
            </a:r>
            <a:r>
              <a:rPr lang="en-US" altLang="en-US" sz="2000" dirty="0"/>
              <a:t> </a:t>
            </a:r>
            <a:r>
              <a:rPr lang="en-US" altLang="en-US" sz="2000" dirty="0" err="1"/>
              <a:t>hai</a:t>
            </a:r>
            <a:r>
              <a:rPr lang="en-US" altLang="en-US" sz="2000" dirty="0"/>
              <a:t> </a:t>
            </a:r>
            <a:r>
              <a:rPr lang="en-US" altLang="en-US" sz="2000" dirty="0" err="1"/>
              <a:t>má</a:t>
            </a:r>
            <a:r>
              <a:rPr lang="en-US" altLang="en-US" sz="2000" dirty="0"/>
              <a:t>. </a:t>
            </a:r>
            <a:r>
              <a:rPr lang="en-US" altLang="en-US" sz="2000" dirty="0" err="1"/>
              <a:t>Ông</a:t>
            </a:r>
            <a:r>
              <a:rPr lang="en-US" altLang="en-US" sz="2000" dirty="0"/>
              <a:t> </a:t>
            </a:r>
            <a:r>
              <a:rPr lang="en-US" altLang="en-US" sz="2000" dirty="0" err="1"/>
              <a:t>nói</a:t>
            </a:r>
            <a:r>
              <a:rPr lang="en-US" altLang="en-US" sz="2000" dirty="0"/>
              <a:t> </a:t>
            </a:r>
            <a:r>
              <a:rPr lang="en-US" altLang="en-US" sz="2000" dirty="0" err="1"/>
              <a:t>thủ</a:t>
            </a:r>
            <a:r>
              <a:rPr lang="en-US" altLang="en-US" sz="2000" dirty="0"/>
              <a:t> </a:t>
            </a:r>
            <a:r>
              <a:rPr lang="en-US" altLang="en-US" sz="2000" dirty="0" err="1"/>
              <a:t>thỉ</a:t>
            </a:r>
            <a:r>
              <a:rPr lang="en-US" altLang="en-US" sz="2000" dirty="0"/>
              <a:t>:</a:t>
            </a:r>
          </a:p>
          <a:p>
            <a:pPr>
              <a:spcBef>
                <a:spcPct val="0"/>
              </a:spcBef>
              <a:buFontTx/>
              <a:buNone/>
            </a:pPr>
            <a:r>
              <a:rPr lang="en-US" altLang="en-US" sz="2000" dirty="0"/>
              <a:t>– Ừ </a:t>
            </a:r>
            <a:r>
              <a:rPr lang="en-US" altLang="en-US" sz="2000" dirty="0" err="1"/>
              <a:t>đúng</a:t>
            </a:r>
            <a:r>
              <a:rPr lang="en-US" altLang="en-US" sz="2000" dirty="0"/>
              <a:t> </a:t>
            </a:r>
            <a:r>
              <a:rPr lang="en-US" altLang="en-US" sz="2000" dirty="0" err="1"/>
              <a:t>rồi</a:t>
            </a:r>
            <a:r>
              <a:rPr lang="en-US" altLang="en-US" sz="2000" dirty="0"/>
              <a:t>, </a:t>
            </a:r>
            <a:r>
              <a:rPr lang="en-US" altLang="en-US" sz="2000" dirty="0" err="1"/>
              <a:t>ủng</a:t>
            </a:r>
            <a:r>
              <a:rPr lang="en-US" altLang="en-US" sz="2000" dirty="0"/>
              <a:t> </a:t>
            </a:r>
            <a:r>
              <a:rPr lang="en-US" altLang="en-US" sz="2000" dirty="0" err="1"/>
              <a:t>hộ</a:t>
            </a:r>
            <a:r>
              <a:rPr lang="en-US" altLang="en-US" sz="2000" dirty="0"/>
              <a:t> </a:t>
            </a:r>
            <a:r>
              <a:rPr lang="en-US" altLang="en-US" sz="2000" dirty="0" err="1"/>
              <a:t>Cụ</a:t>
            </a:r>
            <a:r>
              <a:rPr lang="en-US" altLang="en-US" sz="2000" dirty="0"/>
              <a:t> </a:t>
            </a:r>
            <a:r>
              <a:rPr lang="en-US" altLang="en-US" sz="2000" dirty="0" err="1"/>
              <a:t>Hồ</a:t>
            </a:r>
            <a:r>
              <a:rPr lang="en-US" altLang="en-US" sz="2000" dirty="0"/>
              <a:t> con </a:t>
            </a:r>
            <a:r>
              <a:rPr lang="en-US" altLang="en-US" sz="2000" dirty="0" err="1"/>
              <a:t>nhỉ</a:t>
            </a:r>
            <a:r>
              <a:rPr lang="en-US" altLang="en-US" sz="2000" dirty="0"/>
              <a:t>.</a:t>
            </a:r>
          </a:p>
          <a:p>
            <a:pPr>
              <a:spcBef>
                <a:spcPct val="0"/>
              </a:spcBef>
              <a:buFontTx/>
              <a:buNone/>
            </a:pPr>
            <a:r>
              <a:rPr lang="en-US" altLang="en-US" sz="2000" dirty="0" err="1"/>
              <a:t>Mấy</a:t>
            </a:r>
            <a:r>
              <a:rPr lang="en-US" altLang="en-US" sz="2000" dirty="0"/>
              <a:t> </a:t>
            </a:r>
            <a:r>
              <a:rPr lang="en-US" altLang="en-US" sz="2000" dirty="0" err="1"/>
              <a:t>hôm</a:t>
            </a:r>
            <a:r>
              <a:rPr lang="en-US" altLang="en-US" sz="2000" dirty="0"/>
              <a:t> nay </a:t>
            </a:r>
            <a:r>
              <a:rPr lang="en-US" altLang="en-US" sz="2000" dirty="0" err="1"/>
              <a:t>ru</a:t>
            </a:r>
            <a:r>
              <a:rPr lang="en-US" altLang="en-US" sz="2000" dirty="0"/>
              <a:t> </a:t>
            </a:r>
            <a:r>
              <a:rPr lang="en-US" altLang="en-US" sz="2000" dirty="0" err="1"/>
              <a:t>rú</a:t>
            </a:r>
            <a:r>
              <a:rPr lang="en-US" altLang="en-US" sz="2000" dirty="0"/>
              <a:t> ở </a:t>
            </a:r>
            <a:r>
              <a:rPr lang="en-US" altLang="en-US" sz="2000" dirty="0" err="1"/>
              <a:t>xó</a:t>
            </a:r>
            <a:r>
              <a:rPr lang="en-US" altLang="en-US" sz="2000" dirty="0"/>
              <a:t> </a:t>
            </a:r>
            <a:r>
              <a:rPr lang="en-US" altLang="en-US" sz="2000" dirty="0" err="1"/>
              <a:t>nhà</a:t>
            </a:r>
            <a:r>
              <a:rPr lang="en-US" altLang="en-US" sz="2000" dirty="0"/>
              <a:t>, </a:t>
            </a:r>
            <a:r>
              <a:rPr lang="en-US" altLang="en-US" sz="2000" dirty="0" err="1"/>
              <a:t>những</a:t>
            </a:r>
            <a:r>
              <a:rPr lang="en-US" altLang="en-US" sz="2000" dirty="0"/>
              <a:t> </a:t>
            </a:r>
            <a:r>
              <a:rPr lang="en-US" altLang="en-US" sz="2000" dirty="0" err="1"/>
              <a:t>lúc</a:t>
            </a:r>
            <a:r>
              <a:rPr lang="en-US" altLang="en-US" sz="2000" dirty="0"/>
              <a:t> </a:t>
            </a:r>
            <a:r>
              <a:rPr lang="en-US" altLang="en-US" sz="2000" dirty="0" err="1"/>
              <a:t>buồn</a:t>
            </a:r>
            <a:r>
              <a:rPr lang="en-US" altLang="en-US" sz="2000" dirty="0"/>
              <a:t> </a:t>
            </a:r>
            <a:r>
              <a:rPr lang="en-US" altLang="en-US" sz="2000" dirty="0" err="1"/>
              <a:t>khổ</a:t>
            </a:r>
            <a:r>
              <a:rPr lang="en-US" altLang="en-US" sz="2000" dirty="0"/>
              <a:t> </a:t>
            </a:r>
            <a:r>
              <a:rPr lang="en-US" altLang="en-US" sz="2000" dirty="0" err="1"/>
              <a:t>quá</a:t>
            </a:r>
            <a:r>
              <a:rPr lang="en-US" altLang="en-US" sz="2000" dirty="0"/>
              <a:t> </a:t>
            </a:r>
            <a:r>
              <a:rPr lang="en-US" altLang="en-US" sz="2000" dirty="0" err="1"/>
              <a:t>chẳng</a:t>
            </a:r>
            <a:r>
              <a:rPr lang="en-US" altLang="en-US" sz="2000" dirty="0"/>
              <a:t> </a:t>
            </a:r>
            <a:r>
              <a:rPr lang="en-US" altLang="en-US" sz="2000" dirty="0" err="1"/>
              <a:t>biết</a:t>
            </a:r>
            <a:r>
              <a:rPr lang="en-US" altLang="en-US" sz="2000" dirty="0"/>
              <a:t> </a:t>
            </a:r>
            <a:r>
              <a:rPr lang="en-US" altLang="en-US" sz="2000" dirty="0" err="1"/>
              <a:t>nói</a:t>
            </a:r>
            <a:r>
              <a:rPr lang="en-US" altLang="en-US" sz="2000" dirty="0"/>
              <a:t> </a:t>
            </a:r>
            <a:r>
              <a:rPr lang="en-US" altLang="en-US" sz="2000" dirty="0" err="1"/>
              <a:t>cùng</a:t>
            </a:r>
            <a:r>
              <a:rPr lang="en-US" altLang="en-US" sz="2000" dirty="0"/>
              <a:t> </a:t>
            </a:r>
            <a:r>
              <a:rPr lang="en-US" altLang="en-US" sz="2000" dirty="0" err="1"/>
              <a:t>ai</a:t>
            </a:r>
            <a:r>
              <a:rPr lang="en-US" altLang="en-US" sz="2000" dirty="0"/>
              <a:t>, </a:t>
            </a:r>
            <a:r>
              <a:rPr lang="en-US" altLang="en-US" sz="2000" dirty="0" err="1"/>
              <a:t>ông</a:t>
            </a:r>
            <a:r>
              <a:rPr lang="en-US" altLang="en-US" sz="2000" dirty="0"/>
              <a:t> </a:t>
            </a:r>
            <a:r>
              <a:rPr lang="en-US" altLang="en-US" sz="2000" dirty="0" err="1"/>
              <a:t>lão</a:t>
            </a:r>
            <a:r>
              <a:rPr lang="en-US" altLang="en-US" sz="2000" dirty="0"/>
              <a:t> </a:t>
            </a:r>
            <a:r>
              <a:rPr lang="en-US" altLang="en-US" sz="2000" dirty="0" err="1"/>
              <a:t>lại</a:t>
            </a:r>
            <a:r>
              <a:rPr lang="en-US" altLang="en-US" sz="2000" dirty="0"/>
              <a:t> </a:t>
            </a:r>
            <a:r>
              <a:rPr lang="en-US" altLang="en-US" sz="2000" dirty="0" err="1"/>
              <a:t>thủ</a:t>
            </a:r>
            <a:r>
              <a:rPr lang="en-US" altLang="en-US" sz="2000" dirty="0"/>
              <a:t> </a:t>
            </a:r>
            <a:r>
              <a:rPr lang="en-US" altLang="en-US" sz="2000" dirty="0" err="1"/>
              <a:t>thỉ</a:t>
            </a:r>
            <a:r>
              <a:rPr lang="en-US" altLang="en-US" sz="2000" dirty="0"/>
              <a:t> </a:t>
            </a:r>
            <a:r>
              <a:rPr lang="en-US" altLang="en-US" sz="2000" dirty="0" err="1"/>
              <a:t>với</a:t>
            </a:r>
            <a:r>
              <a:rPr lang="en-US" altLang="en-US" sz="2000" dirty="0"/>
              <a:t> con </a:t>
            </a:r>
            <a:r>
              <a:rPr lang="en-US" altLang="en-US" sz="2000" dirty="0" err="1"/>
              <a:t>như</a:t>
            </a:r>
            <a:r>
              <a:rPr lang="en-US" altLang="en-US" sz="2000" dirty="0"/>
              <a:t> </a:t>
            </a:r>
            <a:r>
              <a:rPr lang="en-US" altLang="en-US" sz="2000" dirty="0" err="1"/>
              <a:t>vậy</a:t>
            </a:r>
            <a:r>
              <a:rPr lang="en-US" altLang="en-US" sz="2000" dirty="0"/>
              <a:t>. </a:t>
            </a:r>
            <a:r>
              <a:rPr lang="en-US" altLang="en-US" sz="2000" dirty="0" err="1"/>
              <a:t>Ông</a:t>
            </a:r>
            <a:r>
              <a:rPr lang="en-US" altLang="en-US" sz="2000" dirty="0"/>
              <a:t> </a:t>
            </a:r>
            <a:r>
              <a:rPr lang="en-US" altLang="en-US" sz="2000" dirty="0" err="1"/>
              <a:t>nói</a:t>
            </a:r>
            <a:r>
              <a:rPr lang="en-US" altLang="en-US" sz="2000" dirty="0"/>
              <a:t> </a:t>
            </a:r>
            <a:r>
              <a:rPr lang="en-US" altLang="en-US" sz="2000" dirty="0" err="1"/>
              <a:t>như</a:t>
            </a:r>
            <a:r>
              <a:rPr lang="en-US" altLang="en-US" sz="2000" dirty="0"/>
              <a:t> </a:t>
            </a:r>
            <a:r>
              <a:rPr lang="en-US" altLang="en-US" sz="2000" dirty="0" err="1"/>
              <a:t>để</a:t>
            </a:r>
            <a:r>
              <a:rPr lang="en-US" altLang="en-US" sz="2000" dirty="0"/>
              <a:t> </a:t>
            </a:r>
            <a:r>
              <a:rPr lang="en-US" altLang="en-US" sz="2000" dirty="0" err="1"/>
              <a:t>ngỏ</a:t>
            </a:r>
            <a:r>
              <a:rPr lang="en-US" altLang="en-US" sz="2000" dirty="0"/>
              <a:t> </a:t>
            </a:r>
            <a:r>
              <a:rPr lang="en-US" altLang="en-US" sz="2000" dirty="0" err="1"/>
              <a:t>lòng</a:t>
            </a:r>
            <a:r>
              <a:rPr lang="en-US" altLang="en-US" sz="2000" dirty="0"/>
              <a:t> </a:t>
            </a:r>
            <a:r>
              <a:rPr lang="en-US" altLang="en-US" sz="2000" dirty="0" err="1"/>
              <a:t>mình</a:t>
            </a:r>
            <a:r>
              <a:rPr lang="en-US" altLang="en-US" sz="2000" dirty="0"/>
              <a:t>, </a:t>
            </a:r>
            <a:r>
              <a:rPr lang="en-US" altLang="en-US" sz="2000" dirty="0" err="1"/>
              <a:t>như</a:t>
            </a:r>
            <a:r>
              <a:rPr lang="en-US" altLang="en-US" sz="2000" dirty="0"/>
              <a:t> </a:t>
            </a:r>
            <a:r>
              <a:rPr lang="en-US" altLang="en-US" sz="2000" dirty="0" err="1"/>
              <a:t>để</a:t>
            </a:r>
            <a:r>
              <a:rPr lang="en-US" altLang="en-US" sz="2000" dirty="0"/>
              <a:t> </a:t>
            </a:r>
            <a:r>
              <a:rPr lang="en-US" altLang="en-US" sz="2000" dirty="0" err="1"/>
              <a:t>mình</a:t>
            </a:r>
            <a:r>
              <a:rPr lang="en-US" altLang="en-US" sz="2000" dirty="0"/>
              <a:t> </a:t>
            </a:r>
            <a:r>
              <a:rPr lang="en-US" altLang="en-US" sz="2000" dirty="0" err="1"/>
              <a:t>lại</a:t>
            </a:r>
            <a:r>
              <a:rPr lang="en-US" altLang="en-US" sz="2000" dirty="0"/>
              <a:t> minh </a:t>
            </a:r>
            <a:r>
              <a:rPr lang="en-US" altLang="en-US" sz="2000" dirty="0" err="1"/>
              <a:t>oan</a:t>
            </a:r>
            <a:r>
              <a:rPr lang="en-US" altLang="en-US" sz="2000" dirty="0"/>
              <a:t> </a:t>
            </a:r>
            <a:r>
              <a:rPr lang="en-US" altLang="en-US" sz="2000" dirty="0" err="1"/>
              <a:t>cho</a:t>
            </a:r>
            <a:r>
              <a:rPr lang="en-US" altLang="en-US" sz="2000" dirty="0"/>
              <a:t> </a:t>
            </a:r>
            <a:r>
              <a:rPr lang="en-US" altLang="en-US" sz="2000" dirty="0" err="1"/>
              <a:t>mình</a:t>
            </a:r>
            <a:r>
              <a:rPr lang="en-US" altLang="en-US" sz="2000" dirty="0"/>
              <a:t> </a:t>
            </a:r>
            <a:r>
              <a:rPr lang="en-US" altLang="en-US" sz="2000" dirty="0" err="1"/>
              <a:t>nữa</a:t>
            </a:r>
            <a:r>
              <a:rPr lang="en-US" altLang="en-US" sz="2000" dirty="0"/>
              <a:t>.</a:t>
            </a:r>
          </a:p>
          <a:p>
            <a:pPr>
              <a:spcBef>
                <a:spcPct val="0"/>
              </a:spcBef>
              <a:buFontTx/>
              <a:buNone/>
            </a:pPr>
            <a:r>
              <a:rPr lang="en-US" altLang="en-US" sz="2000" dirty="0" err="1"/>
              <a:t>Anh</a:t>
            </a:r>
            <a:r>
              <a:rPr lang="en-US" altLang="en-US" sz="2000" dirty="0"/>
              <a:t> </a:t>
            </a:r>
            <a:r>
              <a:rPr lang="en-US" altLang="en-US" sz="2000" dirty="0" err="1"/>
              <a:t>em</a:t>
            </a:r>
            <a:r>
              <a:rPr lang="en-US" altLang="en-US" sz="2000" dirty="0"/>
              <a:t> </a:t>
            </a:r>
            <a:r>
              <a:rPr lang="en-US" altLang="en-US" sz="2000" dirty="0" err="1"/>
              <a:t>đồng</a:t>
            </a:r>
            <a:r>
              <a:rPr lang="en-US" altLang="en-US" sz="2000" dirty="0"/>
              <a:t> </a:t>
            </a:r>
            <a:r>
              <a:rPr lang="en-US" altLang="en-US" sz="2000" dirty="0" err="1"/>
              <a:t>chí</a:t>
            </a:r>
            <a:r>
              <a:rPr lang="en-US" altLang="en-US" sz="2000" dirty="0"/>
              <a:t> </a:t>
            </a:r>
            <a:r>
              <a:rPr lang="en-US" altLang="en-US" sz="2000" dirty="0" err="1"/>
              <a:t>biết</a:t>
            </a:r>
            <a:r>
              <a:rPr lang="en-US" altLang="en-US" sz="2000" dirty="0"/>
              <a:t> </a:t>
            </a:r>
            <a:r>
              <a:rPr lang="en-US" altLang="en-US" sz="2000" dirty="0" err="1"/>
              <a:t>cho</a:t>
            </a:r>
            <a:r>
              <a:rPr lang="en-US" altLang="en-US" sz="2000" dirty="0"/>
              <a:t> </a:t>
            </a:r>
            <a:r>
              <a:rPr lang="en-US" altLang="en-US" sz="2000" dirty="0" err="1"/>
              <a:t>bố</a:t>
            </a:r>
            <a:r>
              <a:rPr lang="en-US" altLang="en-US" sz="2000" dirty="0"/>
              <a:t> con </a:t>
            </a:r>
            <a:r>
              <a:rPr lang="en-US" altLang="en-US" sz="2000" dirty="0" err="1"/>
              <a:t>ông</a:t>
            </a:r>
            <a:r>
              <a:rPr lang="en-US" altLang="en-US" sz="2000" dirty="0"/>
              <a:t>.</a:t>
            </a:r>
          </a:p>
          <a:p>
            <a:pPr>
              <a:spcBef>
                <a:spcPct val="0"/>
              </a:spcBef>
              <a:buFontTx/>
              <a:buNone/>
            </a:pPr>
            <a:r>
              <a:rPr lang="en-US" altLang="en-US" sz="2000" dirty="0" err="1"/>
              <a:t>Cụ</a:t>
            </a:r>
            <a:r>
              <a:rPr lang="en-US" altLang="en-US" sz="2000" dirty="0"/>
              <a:t> </a:t>
            </a:r>
            <a:r>
              <a:rPr lang="en-US" altLang="en-US" sz="2000" dirty="0" err="1"/>
              <a:t>Hồ</a:t>
            </a:r>
            <a:r>
              <a:rPr lang="en-US" altLang="en-US" sz="2000" dirty="0"/>
              <a:t> </a:t>
            </a:r>
            <a:r>
              <a:rPr lang="en-US" altLang="en-US" sz="2000" dirty="0" err="1"/>
              <a:t>trên</a:t>
            </a:r>
            <a:r>
              <a:rPr lang="en-US" altLang="en-US" sz="2000" dirty="0"/>
              <a:t> </a:t>
            </a:r>
            <a:r>
              <a:rPr lang="en-US" altLang="en-US" sz="2000" dirty="0" err="1"/>
              <a:t>đầu</a:t>
            </a:r>
            <a:r>
              <a:rPr lang="en-US" altLang="en-US" sz="2000" dirty="0"/>
              <a:t> </a:t>
            </a:r>
            <a:r>
              <a:rPr lang="en-US" altLang="en-US" sz="2000" dirty="0" err="1"/>
              <a:t>trên</a:t>
            </a:r>
            <a:r>
              <a:rPr lang="en-US" altLang="en-US" sz="2000" dirty="0"/>
              <a:t> </a:t>
            </a:r>
            <a:r>
              <a:rPr lang="en-US" altLang="en-US" sz="2000" dirty="0" err="1"/>
              <a:t>cổ</a:t>
            </a:r>
            <a:r>
              <a:rPr lang="en-US" altLang="en-US" sz="2000" dirty="0"/>
              <a:t> </a:t>
            </a:r>
            <a:r>
              <a:rPr lang="en-US" altLang="en-US" sz="2000" dirty="0" err="1"/>
              <a:t>xét</a:t>
            </a:r>
            <a:r>
              <a:rPr lang="en-US" altLang="en-US" sz="2000" dirty="0"/>
              <a:t> </a:t>
            </a:r>
            <a:r>
              <a:rPr lang="en-US" altLang="en-US" sz="2000" dirty="0" err="1"/>
              <a:t>soi</a:t>
            </a:r>
            <a:r>
              <a:rPr lang="en-US" altLang="en-US" sz="2000" dirty="0"/>
              <a:t> </a:t>
            </a:r>
            <a:r>
              <a:rPr lang="en-US" altLang="en-US" sz="2000" dirty="0" err="1"/>
              <a:t>cho</a:t>
            </a:r>
            <a:r>
              <a:rPr lang="en-US" altLang="en-US" sz="2000" dirty="0"/>
              <a:t> </a:t>
            </a:r>
            <a:r>
              <a:rPr lang="en-US" altLang="en-US" sz="2000" dirty="0" err="1"/>
              <a:t>bố</a:t>
            </a:r>
            <a:r>
              <a:rPr lang="en-US" altLang="en-US" sz="2000" dirty="0"/>
              <a:t> con </a:t>
            </a:r>
            <a:r>
              <a:rPr lang="en-US" altLang="en-US" sz="2000" dirty="0" err="1"/>
              <a:t>ông</a:t>
            </a:r>
            <a:r>
              <a:rPr lang="en-US" altLang="en-US" sz="2000" dirty="0"/>
              <a:t>.</a:t>
            </a:r>
          </a:p>
          <a:p>
            <a:pPr>
              <a:spcBef>
                <a:spcPct val="0"/>
              </a:spcBef>
              <a:buFontTx/>
              <a:buNone/>
            </a:pPr>
            <a:r>
              <a:rPr lang="en-US" altLang="en-US" sz="2000" dirty="0" err="1"/>
              <a:t>Cái</a:t>
            </a:r>
            <a:r>
              <a:rPr lang="en-US" altLang="en-US" sz="2000" dirty="0"/>
              <a:t> </a:t>
            </a:r>
            <a:r>
              <a:rPr lang="en-US" altLang="en-US" sz="2000" dirty="0" err="1"/>
              <a:t>lòng</a:t>
            </a:r>
            <a:r>
              <a:rPr lang="en-US" altLang="en-US" sz="2000" dirty="0"/>
              <a:t> </a:t>
            </a:r>
            <a:r>
              <a:rPr lang="en-US" altLang="en-US" sz="2000" dirty="0" err="1"/>
              <a:t>bố</a:t>
            </a:r>
            <a:r>
              <a:rPr lang="en-US" altLang="en-US" sz="2000" dirty="0"/>
              <a:t> con </a:t>
            </a:r>
            <a:r>
              <a:rPr lang="en-US" altLang="en-US" sz="2000" dirty="0" err="1"/>
              <a:t>ông</a:t>
            </a:r>
            <a:r>
              <a:rPr lang="en-US" altLang="en-US" sz="2000" dirty="0"/>
              <a:t> </a:t>
            </a:r>
            <a:r>
              <a:rPr lang="en-US" altLang="en-US" sz="2000" dirty="0" err="1"/>
              <a:t>là</a:t>
            </a:r>
            <a:r>
              <a:rPr lang="en-US" altLang="en-US" sz="2000" dirty="0"/>
              <a:t> </a:t>
            </a:r>
            <a:r>
              <a:rPr lang="en-US" altLang="en-US" sz="2000" dirty="0" err="1"/>
              <a:t>như</a:t>
            </a:r>
            <a:r>
              <a:rPr lang="en-US" altLang="en-US" sz="2000" dirty="0"/>
              <a:t> </a:t>
            </a:r>
            <a:r>
              <a:rPr lang="en-US" altLang="en-US" sz="2000" dirty="0" err="1"/>
              <a:t>thế</a:t>
            </a:r>
            <a:r>
              <a:rPr lang="en-US" altLang="en-US" sz="2000" dirty="0"/>
              <a:t> </a:t>
            </a:r>
            <a:r>
              <a:rPr lang="en-US" altLang="en-US" sz="2000" dirty="0" err="1"/>
              <a:t>đấy</a:t>
            </a:r>
            <a:r>
              <a:rPr lang="en-US" altLang="en-US" sz="2000" dirty="0"/>
              <a:t>, </a:t>
            </a:r>
            <a:r>
              <a:rPr lang="en-US" altLang="en-US" sz="2000" dirty="0" err="1"/>
              <a:t>có</a:t>
            </a:r>
            <a:r>
              <a:rPr lang="en-US" altLang="en-US" sz="2000" dirty="0"/>
              <a:t> </a:t>
            </a:r>
            <a:r>
              <a:rPr lang="en-US" altLang="en-US" sz="2000" dirty="0" err="1"/>
              <a:t>bao</a:t>
            </a:r>
            <a:r>
              <a:rPr lang="en-US" altLang="en-US" sz="2000" dirty="0"/>
              <a:t> </a:t>
            </a:r>
            <a:r>
              <a:rPr lang="en-US" altLang="en-US" sz="2000" dirty="0" err="1"/>
              <a:t>giờ</a:t>
            </a:r>
            <a:r>
              <a:rPr lang="en-US" altLang="en-US" sz="2000" dirty="0"/>
              <a:t> </a:t>
            </a:r>
            <a:r>
              <a:rPr lang="en-US" altLang="en-US" sz="2000" dirty="0" err="1"/>
              <a:t>dám</a:t>
            </a:r>
            <a:r>
              <a:rPr lang="en-US" altLang="en-US" sz="2000" dirty="0"/>
              <a:t> </a:t>
            </a:r>
            <a:r>
              <a:rPr lang="en-US" altLang="en-US" sz="2000" dirty="0" err="1"/>
              <a:t>đơn</a:t>
            </a:r>
            <a:r>
              <a:rPr lang="en-US" altLang="en-US" sz="2000" dirty="0"/>
              <a:t> </a:t>
            </a:r>
            <a:r>
              <a:rPr lang="en-US" altLang="en-US" sz="2000" dirty="0" err="1"/>
              <a:t>sai</a:t>
            </a:r>
            <a:r>
              <a:rPr lang="en-US" altLang="en-US" sz="2000" dirty="0"/>
              <a:t>. </a:t>
            </a:r>
            <a:r>
              <a:rPr lang="en-US" altLang="en-US" sz="2000" dirty="0" err="1"/>
              <a:t>Chết</a:t>
            </a:r>
            <a:r>
              <a:rPr lang="en-US" altLang="en-US" sz="2000" dirty="0"/>
              <a:t> </a:t>
            </a:r>
            <a:r>
              <a:rPr lang="en-US" altLang="en-US" sz="2000" dirty="0" err="1"/>
              <a:t>thì</a:t>
            </a:r>
            <a:r>
              <a:rPr lang="en-US" altLang="en-US" sz="2000" dirty="0"/>
              <a:t> </a:t>
            </a:r>
            <a:r>
              <a:rPr lang="en-US" altLang="en-US" sz="2000" dirty="0" err="1"/>
              <a:t>chết</a:t>
            </a:r>
            <a:r>
              <a:rPr lang="en-US" altLang="en-US" sz="2000" dirty="0"/>
              <a:t> </a:t>
            </a:r>
            <a:r>
              <a:rPr lang="en-US" altLang="en-US" sz="2000" dirty="0" err="1"/>
              <a:t>có</a:t>
            </a:r>
            <a:r>
              <a:rPr lang="en-US" altLang="en-US" sz="2000" dirty="0"/>
              <a:t> </a:t>
            </a:r>
            <a:r>
              <a:rPr lang="en-US" altLang="en-US" sz="2000" dirty="0" err="1"/>
              <a:t>bao</a:t>
            </a:r>
            <a:r>
              <a:rPr lang="en-US" altLang="en-US" sz="2000" dirty="0"/>
              <a:t> </a:t>
            </a:r>
            <a:r>
              <a:rPr lang="en-US" altLang="en-US" sz="2000" dirty="0" err="1"/>
              <a:t>giờ</a:t>
            </a:r>
            <a:r>
              <a:rPr lang="en-US" altLang="en-US" sz="2000" dirty="0"/>
              <a:t> </a:t>
            </a:r>
            <a:r>
              <a:rPr lang="en-US" altLang="en-US" sz="2000" dirty="0" err="1"/>
              <a:t>dám</a:t>
            </a:r>
            <a:r>
              <a:rPr lang="en-US" altLang="en-US" sz="2000" dirty="0"/>
              <a:t> </a:t>
            </a:r>
            <a:r>
              <a:rPr lang="en-US" altLang="en-US" sz="2000" dirty="0" err="1"/>
              <a:t>đơn</a:t>
            </a:r>
            <a:r>
              <a:rPr lang="en-US" altLang="en-US" sz="2000" dirty="0"/>
              <a:t> </a:t>
            </a:r>
            <a:r>
              <a:rPr lang="en-US" altLang="en-US" sz="2000" dirty="0" err="1"/>
              <a:t>sai</a:t>
            </a:r>
            <a:r>
              <a:rPr lang="en-US" altLang="en-US" sz="2000" dirty="0"/>
              <a:t>. </a:t>
            </a:r>
            <a:r>
              <a:rPr lang="en-US" altLang="en-US" sz="2000" dirty="0" err="1"/>
              <a:t>Mỗi</a:t>
            </a:r>
            <a:r>
              <a:rPr lang="en-US" altLang="en-US" sz="2000" dirty="0"/>
              <a:t> </a:t>
            </a:r>
            <a:r>
              <a:rPr lang="en-US" altLang="en-US" sz="2000" dirty="0" err="1"/>
              <a:t>lần</a:t>
            </a:r>
            <a:r>
              <a:rPr lang="en-US" altLang="en-US" sz="2000" dirty="0"/>
              <a:t> </a:t>
            </a:r>
            <a:r>
              <a:rPr lang="en-US" altLang="en-US" sz="2000" dirty="0" err="1"/>
              <a:t>nói</a:t>
            </a:r>
            <a:r>
              <a:rPr lang="en-US" altLang="en-US" sz="2000" dirty="0"/>
              <a:t> </a:t>
            </a:r>
            <a:r>
              <a:rPr lang="en-US" altLang="en-US" sz="2000" dirty="0" err="1"/>
              <a:t>ra</a:t>
            </a:r>
            <a:r>
              <a:rPr lang="en-US" altLang="en-US" sz="2000" dirty="0"/>
              <a:t> </a:t>
            </a:r>
            <a:r>
              <a:rPr lang="en-US" altLang="en-US" sz="2000" dirty="0" err="1"/>
              <a:t>được</a:t>
            </a:r>
            <a:r>
              <a:rPr lang="en-US" altLang="en-US" sz="2000" dirty="0"/>
              <a:t> </a:t>
            </a:r>
            <a:r>
              <a:rPr lang="en-US" altLang="en-US" sz="2000" dirty="0" err="1"/>
              <a:t>đôi</a:t>
            </a:r>
            <a:r>
              <a:rPr lang="en-US" altLang="en-US" sz="2000" dirty="0"/>
              <a:t> </a:t>
            </a:r>
            <a:r>
              <a:rPr lang="en-US" altLang="en-US" sz="2000" dirty="0" err="1"/>
              <a:t>câu</a:t>
            </a:r>
            <a:r>
              <a:rPr lang="en-US" altLang="en-US" sz="2000" dirty="0"/>
              <a:t> </a:t>
            </a:r>
            <a:r>
              <a:rPr lang="en-US" altLang="en-US" sz="2000" dirty="0" err="1"/>
              <a:t>như</a:t>
            </a:r>
            <a:r>
              <a:rPr lang="en-US" altLang="en-US" sz="2000" dirty="0"/>
              <a:t> </a:t>
            </a:r>
            <a:r>
              <a:rPr lang="en-US" altLang="en-US" sz="2000" dirty="0" err="1"/>
              <a:t>vậy</a:t>
            </a:r>
            <a:r>
              <a:rPr lang="en-US" altLang="en-US" sz="2000" dirty="0"/>
              <a:t> </a:t>
            </a:r>
            <a:r>
              <a:rPr lang="en-US" altLang="en-US" sz="2000" dirty="0" err="1"/>
              <a:t>nỗi</a:t>
            </a:r>
            <a:r>
              <a:rPr lang="en-US" altLang="en-US" sz="2000" dirty="0"/>
              <a:t> </a:t>
            </a:r>
            <a:r>
              <a:rPr lang="en-US" altLang="en-US" sz="2000" dirty="0" err="1"/>
              <a:t>khổ</a:t>
            </a:r>
            <a:r>
              <a:rPr lang="en-US" altLang="en-US" sz="2000" dirty="0"/>
              <a:t> </a:t>
            </a:r>
            <a:r>
              <a:rPr lang="en-US" altLang="en-US" sz="2000" dirty="0" err="1"/>
              <a:t>trong</a:t>
            </a:r>
            <a:r>
              <a:rPr lang="en-US" altLang="en-US" sz="2000" dirty="0"/>
              <a:t> </a:t>
            </a:r>
            <a:r>
              <a:rPr lang="en-US" altLang="en-US" sz="2000" dirty="0" err="1"/>
              <a:t>lòng</a:t>
            </a:r>
            <a:r>
              <a:rPr lang="en-US" altLang="en-US" sz="2000" dirty="0"/>
              <a:t> </a:t>
            </a:r>
            <a:r>
              <a:rPr lang="en-US" altLang="en-US" sz="2000" dirty="0" err="1"/>
              <a:t>ông</a:t>
            </a:r>
            <a:r>
              <a:rPr lang="en-US" altLang="en-US" sz="2000" dirty="0"/>
              <a:t> </a:t>
            </a:r>
            <a:r>
              <a:rPr lang="en-US" altLang="en-US" sz="2000" dirty="0" err="1"/>
              <a:t>cũng</a:t>
            </a:r>
            <a:r>
              <a:rPr lang="en-US" altLang="en-US" sz="2000" dirty="0"/>
              <a:t> </a:t>
            </a:r>
            <a:r>
              <a:rPr lang="en-US" altLang="en-US" sz="2000" dirty="0" err="1"/>
              <a:t>vợi</a:t>
            </a:r>
            <a:r>
              <a:rPr lang="en-US" altLang="en-US" sz="2000" dirty="0"/>
              <a:t> </a:t>
            </a:r>
            <a:r>
              <a:rPr lang="en-US" altLang="en-US" sz="2000" dirty="0" err="1"/>
              <a:t>đi</a:t>
            </a:r>
            <a:r>
              <a:rPr lang="en-US" altLang="en-US" sz="2000" dirty="0"/>
              <a:t> </a:t>
            </a:r>
            <a:r>
              <a:rPr lang="en-US" altLang="en-US" sz="2000" dirty="0" err="1"/>
              <a:t>được</a:t>
            </a:r>
            <a:r>
              <a:rPr lang="en-US" altLang="en-US" sz="2000" dirty="0"/>
              <a:t> </a:t>
            </a:r>
            <a:r>
              <a:rPr lang="en-US" altLang="en-US" sz="2000" dirty="0" err="1"/>
              <a:t>đôi</a:t>
            </a:r>
            <a:r>
              <a:rPr lang="en-US" altLang="en-US" sz="2000" dirty="0"/>
              <a:t> </a:t>
            </a:r>
            <a:r>
              <a:rPr lang="en-US" altLang="en-US" sz="2000" dirty="0" err="1"/>
              <a:t>phần</a:t>
            </a:r>
            <a:r>
              <a:rPr lang="en-US" altLang="en-US" sz="2000" dirty="0"/>
              <a:t>.</a:t>
            </a:r>
          </a:p>
        </p:txBody>
      </p:sp>
    </p:spTree>
    <p:extLst>
      <p:ext uri="{BB962C8B-B14F-4D97-AF65-F5344CB8AC3E}">
        <p14:creationId xmlns:p14="http://schemas.microsoft.com/office/powerpoint/2010/main" val="403450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976" y="188258"/>
            <a:ext cx="11833412" cy="3539430"/>
          </a:xfrm>
          <a:prstGeom prst="rect">
            <a:avLst/>
          </a:prstGeom>
          <a:noFill/>
        </p:spPr>
        <p:txBody>
          <a:bodyPr wrap="square">
            <a:spAutoFit/>
          </a:bodyPr>
          <a:lstStyle/>
          <a:p>
            <a:pPr algn="just">
              <a:defRPr/>
            </a:pPr>
            <a:r>
              <a:rPr lang="en-US" sz="2800" dirty="0" err="1">
                <a:latin typeface="Arial" panose="020B0604020202020204" pitchFamily="34" charset="0"/>
                <a:cs typeface="Arial" panose="020B0604020202020204" pitchFamily="34" charset="0"/>
              </a:rPr>
              <a:t>Đọc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kĩ</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đoạn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hội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thoại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giữa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với</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hỏi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sau</a:t>
            </a:r>
            <a:r>
              <a:rPr lang="en-US" sz="2800" dirty="0">
                <a:latin typeface="Arial" panose="020B0604020202020204" pitchFamily="34" charset="0"/>
                <a:cs typeface="Arial" panose="020B0604020202020204" pitchFamily="34" charset="0"/>
              </a:rPr>
              <a:t>:</a:t>
            </a:r>
          </a:p>
          <a:p>
            <a:pPr marL="342900" indent="-342900" algn="just">
              <a:buFontTx/>
              <a:buAutoNum type="arabicPeriod"/>
              <a:defRPr/>
            </a:pP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nói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với</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gì</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Tìm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chi </a:t>
            </a:r>
            <a:r>
              <a:rPr lang="en-US" sz="2800" dirty="0" err="1">
                <a:latin typeface="Arial" panose="020B0604020202020204" pitchFamily="34" charset="0"/>
                <a:cs typeface="Arial" panose="020B0604020202020204" pitchFamily="34" charset="0"/>
              </a:rPr>
              <a:t>tiết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diễn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tâm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trạng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khi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tâm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cùng</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chi </a:t>
            </a:r>
            <a:r>
              <a:rPr lang="en-US" sz="2800" dirty="0" err="1">
                <a:latin typeface="Arial" panose="020B0604020202020204" pitchFamily="34" charset="0"/>
                <a:cs typeface="Arial" panose="020B0604020202020204" pitchFamily="34" charset="0"/>
              </a:rPr>
              <a:t>tiết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truyện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cho</a:t>
            </a:r>
            <a:r>
              <a:rPr lang="en-US" sz="2800" dirty="0">
                <a:latin typeface="Arial" panose="020B0604020202020204" pitchFamily="34" charset="0"/>
                <a:cs typeface="Arial" panose="020B0604020202020204" pitchFamily="34" charset="0"/>
              </a:rPr>
              <a:t> ta </a:t>
            </a:r>
            <a:r>
              <a:rPr lang="en-US" sz="2800" dirty="0" err="1">
                <a:latin typeface="Arial" panose="020B0604020202020204" pitchFamily="34" charset="0"/>
                <a:cs typeface="Arial" panose="020B0604020202020204" pitchFamily="34" charset="0"/>
              </a:rPr>
              <a:t>thấy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gì</a:t>
            </a:r>
            <a:r>
              <a:rPr lang="en-US" sz="2800" dirty="0">
                <a:latin typeface="Arial" panose="020B0604020202020204" pitchFamily="34" charset="0"/>
                <a:cs typeface="Arial" panose="020B0604020202020204" pitchFamily="34" charset="0"/>
              </a:rPr>
              <a:t>? </a:t>
            </a:r>
          </a:p>
          <a:p>
            <a:pPr marL="342900" indent="-342900" algn="just">
              <a:buFontTx/>
              <a:buAutoNum type="arabicPeriod"/>
              <a:defRPr/>
            </a:pPr>
            <a:r>
              <a:rPr lang="en-US" sz="2800" dirty="0" err="1">
                <a:latin typeface="Arial" panose="020B0604020202020204" pitchFamily="34" charset="0"/>
                <a:cs typeface="Arial" panose="020B0604020202020204" pitchFamily="34" charset="0"/>
              </a:rPr>
              <a:t>Bé</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Húc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hỏi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a:t>
            </a:r>
            <a:r>
              <a:rPr lang="en-US" sz="2800" dirty="0" err="1">
                <a:latin typeface="Arial" panose="020B0604020202020204" pitchFamily="34" charset="0"/>
                <a:cs typeface="Arial" panose="020B0604020202020204" pitchFamily="34" charset="0"/>
              </a:rPr>
              <a:t>như</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thế</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nào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Cách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thức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bé</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Húc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hỏi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a:t>
            </a:r>
          </a:p>
          <a:p>
            <a:pPr marL="342900" indent="-342900" algn="just">
              <a:buFontTx/>
              <a:buAutoNum type="arabicPeriod"/>
              <a:defRPr/>
            </a:pPr>
            <a:r>
              <a:rPr lang="en-US" sz="2800" dirty="0" err="1">
                <a:latin typeface="Arial" panose="020B0604020202020204" pitchFamily="34" charset="0"/>
                <a:cs typeface="Arial" panose="020B0604020202020204" pitchFamily="34" charset="0"/>
              </a:rPr>
              <a:t>Vì</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nói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với</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đó</a:t>
            </a:r>
            <a:r>
              <a:rPr lang="en-US" sz="2800" dirty="0">
                <a:latin typeface="Arial" panose="020B0604020202020204" pitchFamily="34" charset="0"/>
                <a:cs typeface="Arial" panose="020B0604020202020204" pitchFamily="34" charset="0"/>
              </a:rPr>
              <a:t>?</a:t>
            </a:r>
          </a:p>
          <a:p>
            <a:pPr marL="342900" indent="-342900" algn="just">
              <a:buFontTx/>
              <a:buAutoNum type="arabicPeriod"/>
              <a:defRPr/>
            </a:pPr>
            <a:r>
              <a:rPr lang="en-US" sz="2800" dirty="0">
                <a:latin typeface="Arial" panose="020B0604020202020204" pitchFamily="34" charset="0"/>
                <a:cs typeface="Arial" panose="020B0604020202020204" pitchFamily="34" charset="0"/>
              </a:rPr>
              <a:t>Qua </a:t>
            </a:r>
            <a:r>
              <a:rPr lang="en-US" sz="2800" dirty="0" err="1">
                <a:latin typeface="Arial" panose="020B0604020202020204" pitchFamily="34" charset="0"/>
                <a:cs typeface="Arial" panose="020B0604020202020204" pitchFamily="34" charset="0"/>
              </a:rPr>
              <a:t>cuộc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trò</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chuyện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con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em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nhận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được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gì</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2432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976" y="188258"/>
            <a:ext cx="11833412" cy="3539430"/>
          </a:xfrm>
          <a:prstGeom prst="rect">
            <a:avLst/>
          </a:prstGeom>
          <a:noFill/>
        </p:spPr>
        <p:txBody>
          <a:bodyPr wrap="square">
            <a:spAutoFit/>
          </a:bodyPr>
          <a:lstStyle/>
          <a:p>
            <a:pPr algn="just">
              <a:defRPr/>
            </a:pPr>
            <a:r>
              <a:rPr lang="en-US" sz="2800" dirty="0" err="1">
                <a:latin typeface="Arial" panose="020B0604020202020204" pitchFamily="34" charset="0"/>
                <a:cs typeface="Arial" panose="020B0604020202020204" pitchFamily="34" charset="0"/>
              </a:rPr>
              <a:t>Đọc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kĩ</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đoạn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hội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thoại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giữa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với</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và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các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hỏi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sau</a:t>
            </a:r>
            <a:r>
              <a:rPr lang="en-US" sz="2800" dirty="0">
                <a:latin typeface="Arial" panose="020B0604020202020204" pitchFamily="34" charset="0"/>
                <a:cs typeface="Arial" panose="020B0604020202020204" pitchFamily="34" charset="0"/>
              </a:rPr>
              <a:t>:</a:t>
            </a:r>
          </a:p>
          <a:p>
            <a:pPr marL="342900" indent="-342900" algn="just">
              <a:buFontTx/>
              <a:buAutoNum type="arabicPeriod"/>
              <a:defRPr/>
            </a:pP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nói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với</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gì</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Tìm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chi </a:t>
            </a:r>
            <a:r>
              <a:rPr lang="en-US" sz="2800" dirty="0" err="1">
                <a:latin typeface="Arial" panose="020B0604020202020204" pitchFamily="34" charset="0"/>
                <a:cs typeface="Arial" panose="020B0604020202020204" pitchFamily="34" charset="0"/>
              </a:rPr>
              <a:t>tiết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diễn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tâm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trạng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khi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tâm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cùng</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chi </a:t>
            </a:r>
            <a:r>
              <a:rPr lang="en-US" sz="2800" dirty="0" err="1">
                <a:latin typeface="Arial" panose="020B0604020202020204" pitchFamily="34" charset="0"/>
                <a:cs typeface="Arial" panose="020B0604020202020204" pitchFamily="34" charset="0"/>
              </a:rPr>
              <a:t>tiết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truyện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đó</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cho</a:t>
            </a:r>
            <a:r>
              <a:rPr lang="en-US" sz="2800" dirty="0">
                <a:latin typeface="Arial" panose="020B0604020202020204" pitchFamily="34" charset="0"/>
                <a:cs typeface="Arial" panose="020B0604020202020204" pitchFamily="34" charset="0"/>
              </a:rPr>
              <a:t> ta </a:t>
            </a:r>
            <a:r>
              <a:rPr lang="en-US" sz="2800" dirty="0" err="1">
                <a:latin typeface="Arial" panose="020B0604020202020204" pitchFamily="34" charset="0"/>
                <a:cs typeface="Arial" panose="020B0604020202020204" pitchFamily="34" charset="0"/>
              </a:rPr>
              <a:t>thấy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gì</a:t>
            </a:r>
            <a:r>
              <a:rPr lang="en-US" sz="2800" dirty="0">
                <a:latin typeface="Arial" panose="020B0604020202020204" pitchFamily="34" charset="0"/>
                <a:cs typeface="Arial" panose="020B0604020202020204" pitchFamily="34" charset="0"/>
              </a:rPr>
              <a:t>? </a:t>
            </a:r>
          </a:p>
          <a:p>
            <a:pPr marL="342900" indent="-342900" algn="just">
              <a:buFontTx/>
              <a:buAutoNum type="arabicPeriod"/>
              <a:defRPr/>
            </a:pPr>
            <a:r>
              <a:rPr lang="en-US" sz="2800" dirty="0" err="1">
                <a:latin typeface="Arial" panose="020B0604020202020204" pitchFamily="34" charset="0"/>
                <a:cs typeface="Arial" panose="020B0604020202020204" pitchFamily="34" charset="0"/>
              </a:rPr>
              <a:t>Bé</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Húc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hỏi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a:t>
            </a:r>
            <a:r>
              <a:rPr lang="en-US" sz="2800" dirty="0" err="1">
                <a:latin typeface="Arial" panose="020B0604020202020204" pitchFamily="34" charset="0"/>
                <a:cs typeface="Arial" panose="020B0604020202020204" pitchFamily="34" charset="0"/>
              </a:rPr>
              <a:t>như</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thế</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nào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Cách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thức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bé</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Húc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lời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câu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hỏi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a:t>
            </a:r>
          </a:p>
          <a:p>
            <a:pPr marL="342900" indent="-342900" algn="just">
              <a:buFontTx/>
              <a:buAutoNum type="arabicPeriod"/>
              <a:defRPr/>
            </a:pPr>
            <a:r>
              <a:rPr lang="en-US" sz="2800" dirty="0" err="1">
                <a:latin typeface="Arial" panose="020B0604020202020204" pitchFamily="34" charset="0"/>
                <a:cs typeface="Arial" panose="020B0604020202020204" pitchFamily="34" charset="0"/>
              </a:rPr>
              <a:t>Vì</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nói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với</a:t>
            </a:r>
            <a:r>
              <a:rPr lang="en-US" sz="2800" dirty="0">
                <a:latin typeface="Arial" panose="020B0604020202020204" pitchFamily="34" charset="0"/>
                <a:cs typeface="Arial" panose="020B0604020202020204" pitchFamily="34" charset="0"/>
              </a:rPr>
              <a:t> con </a:t>
            </a:r>
            <a:r>
              <a:rPr lang="en-US" sz="2800" dirty="0" err="1">
                <a:latin typeface="Arial" panose="020B0604020202020204" pitchFamily="34" charset="0"/>
                <a:cs typeface="Arial" panose="020B0604020202020204" pitchFamily="34" charset="0"/>
              </a:rPr>
              <a:t>những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đó</a:t>
            </a:r>
            <a:r>
              <a:rPr lang="en-US" sz="2800" dirty="0">
                <a:latin typeface="Arial" panose="020B0604020202020204" pitchFamily="34" charset="0"/>
                <a:cs typeface="Arial" panose="020B0604020202020204" pitchFamily="34" charset="0"/>
              </a:rPr>
              <a:t>?</a:t>
            </a:r>
          </a:p>
          <a:p>
            <a:pPr marL="342900" indent="-342900" algn="just">
              <a:buFontTx/>
              <a:buAutoNum type="arabicPeriod"/>
              <a:defRPr/>
            </a:pPr>
            <a:r>
              <a:rPr lang="en-US" sz="2800" dirty="0">
                <a:latin typeface="Arial" panose="020B0604020202020204" pitchFamily="34" charset="0"/>
                <a:cs typeface="Arial" panose="020B0604020202020204" pitchFamily="34" charset="0"/>
              </a:rPr>
              <a:t>Qua </a:t>
            </a:r>
            <a:r>
              <a:rPr lang="en-US" sz="2800" dirty="0" err="1">
                <a:latin typeface="Arial" panose="020B0604020202020204" pitchFamily="34" charset="0"/>
                <a:cs typeface="Arial" panose="020B0604020202020204" pitchFamily="34" charset="0"/>
              </a:rPr>
              <a:t>cuộc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trò</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chuyện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của</a:t>
            </a:r>
            <a:r>
              <a:rPr lang="en-US" sz="2800" dirty="0">
                <a:latin typeface="Arial" panose="020B0604020202020204" pitchFamily="34" charset="0"/>
                <a:cs typeface="Arial" panose="020B0604020202020204" pitchFamily="34" charset="0"/>
              </a:rPr>
              <a:t> cha con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em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cảm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nhận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được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gì</a:t>
            </a:r>
            <a:r>
              <a:rPr lang="en-US" sz="2800" dirty="0">
                <a:latin typeface="Arial" panose="020B0604020202020204" pitchFamily="34" charset="0"/>
                <a:cs typeface="Arial" panose="020B0604020202020204" pitchFamily="34" charset="0"/>
              </a:rPr>
              <a:t>?</a:t>
            </a:r>
          </a:p>
        </p:txBody>
      </p:sp>
      <p:graphicFrame>
        <p:nvGraphicFramePr>
          <p:cNvPr id="5" name="Table 4"/>
          <p:cNvGraphicFramePr>
            <a:graphicFrameLocks noGrp="1"/>
          </p:cNvGraphicFramePr>
          <p:nvPr>
            <p:extLst>
              <p:ext uri="{D42A27DB-BD31-4B8C-83A1-F6EECF244321}">
                <p14:modId xmlns:p14="http://schemas.microsoft.com/office/powerpoint/2010/main" val="3901185507"/>
              </p:ext>
            </p:extLst>
          </p:nvPr>
        </p:nvGraphicFramePr>
        <p:xfrm>
          <a:off x="17930" y="0"/>
          <a:ext cx="12174070" cy="6858000"/>
        </p:xfrm>
        <a:graphic>
          <a:graphicData uri="http://schemas.openxmlformats.org/drawingml/2006/table">
            <a:tbl>
              <a:tblPr firstRow="1" bandRow="1">
                <a:tableStyleId>{5C22544A-7EE6-4342-B048-85BDC9FD1C3A}</a:tableStyleId>
              </a:tblPr>
              <a:tblGrid>
                <a:gridCol w="6139062">
                  <a:extLst>
                    <a:ext uri="{9D8B030D-6E8A-4147-A177-3AD203B41FA5}">
                      <a16:colId xmlns:a16="http://schemas.microsoft.com/office/drawing/2014/main" val="693127641"/>
                    </a:ext>
                  </a:extLst>
                </a:gridCol>
                <a:gridCol w="6035008">
                  <a:extLst>
                    <a:ext uri="{9D8B030D-6E8A-4147-A177-3AD203B41FA5}">
                      <a16:colId xmlns:a16="http://schemas.microsoft.com/office/drawing/2014/main" val="1373614163"/>
                    </a:ext>
                  </a:extLst>
                </a:gridCol>
              </a:tblGrid>
              <a:tr h="10939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err="1">
                          <a:solidFill>
                            <a:srgbClr val="003300"/>
                          </a:solidFill>
                          <a:latin typeface="Arial" panose="020B0604020202020204" pitchFamily="34" charset="0"/>
                          <a:cs typeface="Arial" panose="020B0604020202020204" pitchFamily="34" charset="0"/>
                        </a:rPr>
                        <a:t>Những</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điều</a:t>
                      </a:r>
                      <a:endParaRPr lang="en-US" sz="3200" dirty="0">
                        <a:solidFill>
                          <a:srgbClr val="003300"/>
                        </a:solidFill>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3200" baseline="0" dirty="0">
                          <a:solidFill>
                            <a:srgbClr val="003300"/>
                          </a:solidFill>
                          <a:latin typeface="Arial" panose="020B0604020202020204" pitchFamily="34" charset="0"/>
                          <a:cs typeface="Arial" panose="020B0604020202020204" pitchFamily="34" charset="0"/>
                        </a:rPr>
                        <a:t> </a:t>
                      </a:r>
                      <a:r>
                        <a:rPr lang="en-US" sz="3200" baseline="0" dirty="0" err="1">
                          <a:solidFill>
                            <a:srgbClr val="003300"/>
                          </a:solidFill>
                          <a:latin typeface="Arial" panose="020B0604020202020204" pitchFamily="34" charset="0"/>
                          <a:cs typeface="Arial" panose="020B0604020202020204" pitchFamily="34" charset="0"/>
                        </a:rPr>
                        <a:t>ô</a:t>
                      </a:r>
                      <a:r>
                        <a:rPr lang="en-US" sz="3200" dirty="0" err="1">
                          <a:solidFill>
                            <a:srgbClr val="003300"/>
                          </a:solidFill>
                          <a:latin typeface="Arial" panose="020B0604020202020204" pitchFamily="34" charset="0"/>
                          <a:cs typeface="Arial" panose="020B0604020202020204" pitchFamily="34" charset="0"/>
                        </a:rPr>
                        <a:t>ng</a:t>
                      </a:r>
                      <a:r>
                        <a:rPr lang="en-US" sz="3200" dirty="0">
                          <a:solidFill>
                            <a:srgbClr val="003300"/>
                          </a:solidFill>
                          <a:latin typeface="Arial" panose="020B0604020202020204" pitchFamily="34" charset="0"/>
                          <a:cs typeface="Arial" panose="020B0604020202020204" pitchFamily="34" charset="0"/>
                        </a:rPr>
                        <a:t> Hai</a:t>
                      </a:r>
                      <a:r>
                        <a:rPr lang="en-US" sz="3200" baseline="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nói</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với</a:t>
                      </a:r>
                      <a:r>
                        <a:rPr lang="en-US" sz="3200" dirty="0">
                          <a:solidFill>
                            <a:srgbClr val="003300"/>
                          </a:solidFill>
                          <a:latin typeface="Arial" panose="020B0604020202020204" pitchFamily="34" charset="0"/>
                          <a:cs typeface="Arial" panose="020B0604020202020204" pitchFamily="34" charset="0"/>
                        </a:rPr>
                        <a:t> con</a:t>
                      </a:r>
                    </a:p>
                  </a:txBody>
                  <a:tcPr marT="45705" marB="45705">
                    <a:solidFill>
                      <a:schemeClr val="accent1">
                        <a:lumMod val="40000"/>
                        <a:lumOff val="60000"/>
                      </a:schemeClr>
                    </a:solidFill>
                  </a:tcPr>
                </a:tc>
                <a:tc>
                  <a:txBody>
                    <a:bodyPr/>
                    <a:lstStyle/>
                    <a:p>
                      <a:pPr algn="ctr"/>
                      <a:r>
                        <a:rPr lang="en-US" sz="3200" dirty="0" err="1">
                          <a:solidFill>
                            <a:srgbClr val="003300"/>
                          </a:solidFill>
                          <a:latin typeface="Arial" panose="020B0604020202020204" pitchFamily="34" charset="0"/>
                          <a:cs typeface="Arial" panose="020B0604020202020204" pitchFamily="34" charset="0"/>
                        </a:rPr>
                        <a:t>Bé</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Húc</a:t>
                      </a:r>
                      <a:r>
                        <a:rPr lang="en-US" sz="3200" dirty="0">
                          <a:solidFill>
                            <a:srgbClr val="003300"/>
                          </a:solidFill>
                          <a:latin typeface="Arial" panose="020B0604020202020204" pitchFamily="34" charset="0"/>
                          <a:cs typeface="Arial" panose="020B0604020202020204" pitchFamily="34" charset="0"/>
                        </a:rPr>
                        <a:t> </a:t>
                      </a:r>
                    </a:p>
                    <a:p>
                      <a:pPr algn="ctr"/>
                      <a:r>
                        <a:rPr lang="en-US" sz="3200" dirty="0" err="1">
                          <a:solidFill>
                            <a:srgbClr val="003300"/>
                          </a:solidFill>
                          <a:latin typeface="Arial" panose="020B0604020202020204" pitchFamily="34" charset="0"/>
                          <a:cs typeface="Arial" panose="020B0604020202020204" pitchFamily="34" charset="0"/>
                        </a:rPr>
                        <a:t>trả</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lời</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câu</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hỏi</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của</a:t>
                      </a:r>
                      <a:r>
                        <a:rPr lang="en-US" sz="3200" dirty="0">
                          <a:solidFill>
                            <a:srgbClr val="003300"/>
                          </a:solidFill>
                          <a:latin typeface="Arial" panose="020B0604020202020204" pitchFamily="34" charset="0"/>
                          <a:cs typeface="Arial" panose="020B0604020202020204" pitchFamily="34" charset="0"/>
                        </a:rPr>
                        <a:t> cha</a:t>
                      </a:r>
                    </a:p>
                  </a:txBody>
                  <a:tcPr marT="45705" marB="45705">
                    <a:solidFill>
                      <a:schemeClr val="accent1">
                        <a:lumMod val="40000"/>
                        <a:lumOff val="60000"/>
                      </a:schemeClr>
                    </a:solidFill>
                  </a:tcPr>
                </a:tc>
                <a:extLst>
                  <a:ext uri="{0D108BD9-81ED-4DB2-BD59-A6C34878D82A}">
                    <a16:rowId xmlns:a16="http://schemas.microsoft.com/office/drawing/2014/main" val="2900870322"/>
                  </a:ext>
                </a:extLst>
              </a:tr>
              <a:tr h="118571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en-US" sz="3200" i="1" dirty="0">
                        <a:solidFill>
                          <a:srgbClr val="660033"/>
                        </a:solidFill>
                        <a:latin typeface="Arial" panose="020B0604020202020204" pitchFamily="34" charset="0"/>
                        <a:cs typeface="Arial" panose="020B0604020202020204" pitchFamily="34" charset="0"/>
                      </a:endParaRPr>
                    </a:p>
                  </a:txBody>
                  <a:tcPr marT="45705" marB="45705">
                    <a:solidFill>
                      <a:schemeClr val="accent1">
                        <a:lumMod val="40000"/>
                        <a:lumOff val="6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en-US" sz="3200" i="1" dirty="0">
                        <a:solidFill>
                          <a:srgbClr val="003300"/>
                        </a:solidFill>
                        <a:latin typeface="Arial" panose="020B0604020202020204" pitchFamily="34" charset="0"/>
                        <a:cs typeface="Arial" panose="020B0604020202020204" pitchFamily="34" charset="0"/>
                      </a:endParaRPr>
                    </a:p>
                  </a:txBody>
                  <a:tcPr marT="45705" marB="45705">
                    <a:solidFill>
                      <a:schemeClr val="accent1">
                        <a:lumMod val="40000"/>
                        <a:lumOff val="60000"/>
                      </a:schemeClr>
                    </a:solidFill>
                  </a:tcPr>
                </a:tc>
                <a:extLst>
                  <a:ext uri="{0D108BD9-81ED-4DB2-BD59-A6C34878D82A}">
                    <a16:rowId xmlns:a16="http://schemas.microsoft.com/office/drawing/2014/main" val="3559861929"/>
                  </a:ext>
                </a:extLst>
              </a:tr>
              <a:tr h="278559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en-US" sz="3200" i="1" dirty="0">
                        <a:solidFill>
                          <a:srgbClr val="660033"/>
                        </a:solidFill>
                        <a:latin typeface="Arial" panose="020B0604020202020204" pitchFamily="34" charset="0"/>
                        <a:cs typeface="Arial" panose="020B0604020202020204" pitchFamily="34" charset="0"/>
                      </a:endParaRPr>
                    </a:p>
                  </a:txBody>
                  <a:tcPr marT="45705" marB="45705">
                    <a:solidFill>
                      <a:schemeClr val="accent1">
                        <a:lumMod val="40000"/>
                        <a:lumOff val="6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en-US" sz="3200" dirty="0">
                        <a:solidFill>
                          <a:srgbClr val="003300"/>
                        </a:solidFill>
                        <a:latin typeface="Arial" panose="020B0604020202020204" pitchFamily="34" charset="0"/>
                        <a:cs typeface="Arial" panose="020B0604020202020204" pitchFamily="34" charset="0"/>
                      </a:endParaRPr>
                    </a:p>
                  </a:txBody>
                  <a:tcPr marT="45705" marB="45705">
                    <a:solidFill>
                      <a:schemeClr val="accent1">
                        <a:lumMod val="40000"/>
                        <a:lumOff val="60000"/>
                      </a:schemeClr>
                    </a:solidFill>
                  </a:tcPr>
                </a:tc>
                <a:extLst>
                  <a:ext uri="{0D108BD9-81ED-4DB2-BD59-A6C34878D82A}">
                    <a16:rowId xmlns:a16="http://schemas.microsoft.com/office/drawing/2014/main" val="2020217606"/>
                  </a:ext>
                </a:extLst>
              </a:tr>
              <a:tr h="179270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en-US" sz="3200" i="1" dirty="0">
                        <a:solidFill>
                          <a:srgbClr val="660033"/>
                        </a:solidFill>
                        <a:latin typeface="Arial" panose="020B0604020202020204" pitchFamily="34" charset="0"/>
                        <a:cs typeface="Arial" panose="020B0604020202020204" pitchFamily="34" charset="0"/>
                      </a:endParaRPr>
                    </a:p>
                  </a:txBody>
                  <a:tcPr marT="45705" marB="45705">
                    <a:solidFill>
                      <a:schemeClr val="accent1">
                        <a:lumMod val="40000"/>
                        <a:lumOff val="6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altLang="en-US" sz="3200" i="1" dirty="0">
                        <a:solidFill>
                          <a:srgbClr val="003300"/>
                        </a:solidFill>
                        <a:latin typeface="Arial" panose="020B0604020202020204" pitchFamily="34" charset="0"/>
                        <a:cs typeface="Arial" panose="020B0604020202020204" pitchFamily="34" charset="0"/>
                      </a:endParaRPr>
                    </a:p>
                  </a:txBody>
                  <a:tcPr marT="45705" marB="45705">
                    <a:solidFill>
                      <a:schemeClr val="accent1">
                        <a:lumMod val="40000"/>
                        <a:lumOff val="60000"/>
                      </a:schemeClr>
                    </a:solidFill>
                  </a:tcPr>
                </a:tc>
                <a:extLst>
                  <a:ext uri="{0D108BD9-81ED-4DB2-BD59-A6C34878D82A}">
                    <a16:rowId xmlns:a16="http://schemas.microsoft.com/office/drawing/2014/main" val="4217068968"/>
                  </a:ext>
                </a:extLst>
              </a:tr>
            </a:tbl>
          </a:graphicData>
        </a:graphic>
      </p:graphicFrame>
      <p:sp>
        <p:nvSpPr>
          <p:cNvPr id="2" name="Rectangle 1"/>
          <p:cNvSpPr/>
          <p:nvPr/>
        </p:nvSpPr>
        <p:spPr>
          <a:xfrm>
            <a:off x="129987" y="1214282"/>
            <a:ext cx="5858437" cy="1077218"/>
          </a:xfrm>
          <a:prstGeom prst="rect">
            <a:avLst/>
          </a:prstGeom>
        </p:spPr>
        <p:txBody>
          <a:bodyPr wrap="square">
            <a:spAutoFit/>
          </a:bodyPr>
          <a:lstStyle/>
          <a:p>
            <a:pPr algn="just">
              <a:defRPr/>
            </a:pPr>
            <a:r>
              <a:rPr lang="en-US" sz="3200" dirty="0">
                <a:solidFill>
                  <a:srgbClr val="003300"/>
                </a:solidFill>
                <a:latin typeface="Arial" panose="020B0604020202020204" pitchFamily="34" charset="0"/>
                <a:cs typeface="Arial" panose="020B0604020202020204" pitchFamily="34" charset="0"/>
              </a:rPr>
              <a:t>1. </a:t>
            </a:r>
            <a:r>
              <a:rPr lang="en-US" sz="3200" dirty="0" err="1">
                <a:solidFill>
                  <a:srgbClr val="003300"/>
                </a:solidFill>
                <a:latin typeface="Arial" panose="020B0604020202020204" pitchFamily="34" charset="0"/>
                <a:cs typeface="Arial" panose="020B0604020202020204" pitchFamily="34" charset="0"/>
              </a:rPr>
              <a:t>Ông</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hỏi</a:t>
            </a:r>
            <a:r>
              <a:rPr lang="en-US" sz="3200" dirty="0">
                <a:solidFill>
                  <a:srgbClr val="003300"/>
                </a:solidFill>
                <a:latin typeface="Arial" panose="020B0604020202020204" pitchFamily="34" charset="0"/>
                <a:cs typeface="Arial" panose="020B0604020202020204" pitchFamily="34" charset="0"/>
              </a:rPr>
              <a:t> con </a:t>
            </a:r>
            <a:r>
              <a:rPr lang="en-US" sz="3200" dirty="0" err="1">
                <a:solidFill>
                  <a:srgbClr val="003300"/>
                </a:solidFill>
                <a:latin typeface="Arial" panose="020B0604020202020204" pitchFamily="34" charset="0"/>
                <a:cs typeface="Arial" panose="020B0604020202020204" pitchFamily="34" charset="0"/>
              </a:rPr>
              <a:t>về</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gia</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đình</a:t>
            </a:r>
            <a:r>
              <a:rPr lang="en-US" sz="3200" dirty="0">
                <a:solidFill>
                  <a:srgbClr val="003300"/>
                </a:solidFill>
                <a:latin typeface="Arial" panose="020B0604020202020204" pitchFamily="34" charset="0"/>
                <a:cs typeface="Arial" panose="020B0604020202020204" pitchFamily="34" charset="0"/>
              </a:rPr>
              <a:t>:</a:t>
            </a:r>
          </a:p>
          <a:p>
            <a:pPr algn="just">
              <a:defRPr/>
            </a:pPr>
            <a:r>
              <a:rPr lang="en-US" altLang="en-US" sz="3200" dirty="0">
                <a:solidFill>
                  <a:srgbClr val="003300"/>
                </a:solidFill>
                <a:latin typeface="Arial" panose="020B0604020202020204" pitchFamily="34" charset="0"/>
                <a:cs typeface="Arial" panose="020B0604020202020204" pitchFamily="34" charset="0"/>
              </a:rPr>
              <a:t>   </a:t>
            </a:r>
            <a:r>
              <a:rPr lang="en-US" altLang="en-US" sz="3200" dirty="0">
                <a:solidFill>
                  <a:srgbClr val="660033"/>
                </a:solidFill>
                <a:latin typeface="Arial" panose="020B0604020202020204" pitchFamily="34" charset="0"/>
                <a:cs typeface="Arial" panose="020B0604020202020204" pitchFamily="34" charset="0"/>
              </a:rPr>
              <a:t>- </a:t>
            </a:r>
            <a:r>
              <a:rPr lang="en-US" altLang="en-US" sz="3200" i="1" dirty="0">
                <a:solidFill>
                  <a:srgbClr val="660033"/>
                </a:solidFill>
                <a:latin typeface="Arial" panose="020B0604020202020204" pitchFamily="34" charset="0"/>
                <a:cs typeface="Arial" panose="020B0604020202020204" pitchFamily="34" charset="0"/>
              </a:rPr>
              <a:t>Con </a:t>
            </a:r>
            <a:r>
              <a:rPr lang="en-US" altLang="en-US" sz="3200" i="1" dirty="0" err="1">
                <a:solidFill>
                  <a:srgbClr val="660033"/>
                </a:solidFill>
                <a:latin typeface="Arial" panose="020B0604020202020204" pitchFamily="34" charset="0"/>
                <a:cs typeface="Arial" panose="020B0604020202020204" pitchFamily="34" charset="0"/>
              </a:rPr>
              <a:t>là</a:t>
            </a:r>
            <a:r>
              <a:rPr lang="en-US" altLang="en-US" sz="3200" i="1" dirty="0">
                <a:solidFill>
                  <a:srgbClr val="660033"/>
                </a:solidFill>
                <a:latin typeface="Arial" panose="020B0604020202020204" pitchFamily="34" charset="0"/>
                <a:cs typeface="Arial" panose="020B0604020202020204" pitchFamily="34" charset="0"/>
              </a:rPr>
              <a:t> con </a:t>
            </a:r>
            <a:r>
              <a:rPr lang="en-US" altLang="en-US" sz="3200" i="1" dirty="0" err="1">
                <a:solidFill>
                  <a:srgbClr val="660033"/>
                </a:solidFill>
                <a:latin typeface="Arial" panose="020B0604020202020204" pitchFamily="34" charset="0"/>
                <a:cs typeface="Arial" panose="020B0604020202020204" pitchFamily="34" charset="0"/>
              </a:rPr>
              <a:t>ai</a:t>
            </a:r>
            <a:r>
              <a:rPr lang="en-US" altLang="en-US" sz="3200" i="1" dirty="0">
                <a:solidFill>
                  <a:srgbClr val="660033"/>
                </a:solidFill>
                <a:latin typeface="Arial" panose="020B0604020202020204" pitchFamily="34" charset="0"/>
                <a:cs typeface="Arial" panose="020B0604020202020204" pitchFamily="34" charset="0"/>
              </a:rPr>
              <a:t>?</a:t>
            </a:r>
          </a:p>
        </p:txBody>
      </p:sp>
      <p:sp>
        <p:nvSpPr>
          <p:cNvPr id="3" name="Rectangle 2"/>
          <p:cNvSpPr/>
          <p:nvPr/>
        </p:nvSpPr>
        <p:spPr>
          <a:xfrm>
            <a:off x="6427705" y="1373198"/>
            <a:ext cx="4966424" cy="584775"/>
          </a:xfrm>
          <a:prstGeom prst="rect">
            <a:avLst/>
          </a:prstGeom>
        </p:spPr>
        <p:txBody>
          <a:bodyPr wrap="none">
            <a:spAutoFit/>
          </a:bodyPr>
          <a:lstStyle/>
          <a:p>
            <a:pPr algn="just">
              <a:defRPr/>
            </a:pPr>
            <a:r>
              <a:rPr lang="en-US" altLang="en-US" sz="3200" i="1" dirty="0">
                <a:solidFill>
                  <a:srgbClr val="003300"/>
                </a:solidFill>
                <a:latin typeface="Arial" panose="020B0604020202020204" pitchFamily="34" charset="0"/>
                <a:cs typeface="Arial" panose="020B0604020202020204" pitchFamily="34" charset="0"/>
              </a:rPr>
              <a:t>- </a:t>
            </a:r>
            <a:r>
              <a:rPr lang="en-US" altLang="en-US" sz="3200" i="1" dirty="0" err="1">
                <a:solidFill>
                  <a:srgbClr val="003300"/>
                </a:solidFill>
                <a:latin typeface="Arial" panose="020B0604020202020204" pitchFamily="34" charset="0"/>
                <a:cs typeface="Arial" panose="020B0604020202020204" pitchFamily="34" charset="0"/>
              </a:rPr>
              <a:t>Là</a:t>
            </a:r>
            <a:r>
              <a:rPr lang="en-US" altLang="en-US" sz="3200" i="1" dirty="0">
                <a:solidFill>
                  <a:srgbClr val="003300"/>
                </a:solidFill>
                <a:latin typeface="Arial" panose="020B0604020202020204" pitchFamily="34" charset="0"/>
                <a:cs typeface="Arial" panose="020B0604020202020204" pitchFamily="34" charset="0"/>
              </a:rPr>
              <a:t> con </a:t>
            </a:r>
            <a:r>
              <a:rPr lang="en-US" altLang="en-US" sz="3200" i="1" dirty="0" err="1">
                <a:solidFill>
                  <a:srgbClr val="003300"/>
                </a:solidFill>
                <a:latin typeface="Arial" panose="020B0604020202020204" pitchFamily="34" charset="0"/>
                <a:cs typeface="Arial" panose="020B0604020202020204" pitchFamily="34" charset="0"/>
              </a:rPr>
              <a:t>thầy</a:t>
            </a:r>
            <a:r>
              <a:rPr lang="en-US" altLang="en-US" sz="3200" i="1" dirty="0">
                <a:solidFill>
                  <a:srgbClr val="003300"/>
                </a:solidFill>
                <a:latin typeface="Arial" panose="020B0604020202020204" pitchFamily="34" charset="0"/>
                <a:cs typeface="Arial" panose="020B0604020202020204" pitchFamily="34" charset="0"/>
              </a:rPr>
              <a:t> </a:t>
            </a:r>
            <a:r>
              <a:rPr lang="en-US" altLang="en-US" sz="3200" i="1" dirty="0" err="1">
                <a:solidFill>
                  <a:srgbClr val="003300"/>
                </a:solidFill>
                <a:latin typeface="Arial" panose="020B0604020202020204" pitchFamily="34" charset="0"/>
                <a:cs typeface="Arial" panose="020B0604020202020204" pitchFamily="34" charset="0"/>
              </a:rPr>
              <a:t>mấy</a:t>
            </a:r>
            <a:r>
              <a:rPr lang="en-US" altLang="en-US" sz="3200" i="1" dirty="0">
                <a:solidFill>
                  <a:srgbClr val="003300"/>
                </a:solidFill>
                <a:latin typeface="Arial" panose="020B0604020202020204" pitchFamily="34" charset="0"/>
                <a:cs typeface="Arial" panose="020B0604020202020204" pitchFamily="34" charset="0"/>
              </a:rPr>
              <a:t> </a:t>
            </a:r>
            <a:r>
              <a:rPr lang="en-US" altLang="en-US" sz="3200" i="1" dirty="0" err="1">
                <a:solidFill>
                  <a:srgbClr val="003300"/>
                </a:solidFill>
                <a:latin typeface="Arial" panose="020B0604020202020204" pitchFamily="34" charset="0"/>
                <a:cs typeface="Arial" panose="020B0604020202020204" pitchFamily="34" charset="0"/>
              </a:rPr>
              <a:t>lị</a:t>
            </a:r>
            <a:r>
              <a:rPr lang="en-US" altLang="en-US" sz="3200" i="1" dirty="0">
                <a:solidFill>
                  <a:srgbClr val="003300"/>
                </a:solidFill>
                <a:latin typeface="Arial" panose="020B0604020202020204" pitchFamily="34" charset="0"/>
                <a:cs typeface="Arial" panose="020B0604020202020204" pitchFamily="34" charset="0"/>
              </a:rPr>
              <a:t> con u.</a:t>
            </a:r>
          </a:p>
        </p:txBody>
      </p:sp>
      <p:sp>
        <p:nvSpPr>
          <p:cNvPr id="6" name="Rectangle 5"/>
          <p:cNvSpPr/>
          <p:nvPr/>
        </p:nvSpPr>
        <p:spPr>
          <a:xfrm>
            <a:off x="226358" y="2387425"/>
            <a:ext cx="5836025" cy="2554545"/>
          </a:xfrm>
          <a:prstGeom prst="rect">
            <a:avLst/>
          </a:prstGeom>
        </p:spPr>
        <p:txBody>
          <a:bodyPr wrap="square">
            <a:spAutoFit/>
          </a:bodyPr>
          <a:lstStyle/>
          <a:p>
            <a:pPr algn="just">
              <a:defRPr/>
            </a:pPr>
            <a:r>
              <a:rPr lang="en-US" altLang="en-US" sz="3200" dirty="0">
                <a:solidFill>
                  <a:srgbClr val="003300"/>
                </a:solidFill>
                <a:latin typeface="Arial" panose="020B0604020202020204" pitchFamily="34" charset="0"/>
                <a:cs typeface="Arial" panose="020B0604020202020204" pitchFamily="34" charset="0"/>
              </a:rPr>
              <a:t>2. </a:t>
            </a:r>
            <a:r>
              <a:rPr lang="en-US" sz="3200" dirty="0" err="1">
                <a:solidFill>
                  <a:srgbClr val="003300"/>
                </a:solidFill>
                <a:latin typeface="Arial" panose="020B0604020202020204" pitchFamily="34" charset="0"/>
                <a:cs typeface="Arial" panose="020B0604020202020204" pitchFamily="34" charset="0"/>
              </a:rPr>
              <a:t>Ông</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hỏi</a:t>
            </a:r>
            <a:r>
              <a:rPr lang="en-US" sz="3200" dirty="0">
                <a:solidFill>
                  <a:srgbClr val="003300"/>
                </a:solidFill>
                <a:latin typeface="Arial" panose="020B0604020202020204" pitchFamily="34" charset="0"/>
                <a:cs typeface="Arial" panose="020B0604020202020204" pitchFamily="34" charset="0"/>
              </a:rPr>
              <a:t> con </a:t>
            </a:r>
            <a:r>
              <a:rPr lang="en-US" sz="3200" dirty="0" err="1">
                <a:solidFill>
                  <a:srgbClr val="003300"/>
                </a:solidFill>
                <a:latin typeface="Arial" panose="020B0604020202020204" pitchFamily="34" charset="0"/>
                <a:cs typeface="Arial" panose="020B0604020202020204" pitchFamily="34" charset="0"/>
              </a:rPr>
              <a:t>về</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làng</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xóm</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quê</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hương</a:t>
            </a:r>
            <a:r>
              <a:rPr lang="en-US" sz="3200" dirty="0">
                <a:solidFill>
                  <a:srgbClr val="003300"/>
                </a:solidFill>
                <a:latin typeface="Arial" panose="020B0604020202020204" pitchFamily="34" charset="0"/>
                <a:cs typeface="Arial" panose="020B0604020202020204" pitchFamily="34" charset="0"/>
              </a:rPr>
              <a:t>:</a:t>
            </a:r>
          </a:p>
          <a:p>
            <a:pPr algn="just">
              <a:defRPr/>
            </a:pPr>
            <a:r>
              <a:rPr lang="en-US" sz="3200" dirty="0">
                <a:solidFill>
                  <a:srgbClr val="003300"/>
                </a:solidFill>
                <a:latin typeface="Arial" panose="020B0604020202020204" pitchFamily="34" charset="0"/>
                <a:cs typeface="Arial" panose="020B0604020202020204" pitchFamily="34" charset="0"/>
              </a:rPr>
              <a:t>   </a:t>
            </a:r>
            <a:r>
              <a:rPr 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Thế</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nhà</a:t>
            </a:r>
            <a:r>
              <a:rPr lang="en-US" altLang="en-US" sz="3200" i="1" dirty="0">
                <a:solidFill>
                  <a:srgbClr val="660033"/>
                </a:solidFill>
                <a:latin typeface="Arial" panose="020B0604020202020204" pitchFamily="34" charset="0"/>
                <a:cs typeface="Arial" panose="020B0604020202020204" pitchFamily="34" charset="0"/>
              </a:rPr>
              <a:t> con ở </a:t>
            </a:r>
            <a:r>
              <a:rPr lang="en-US" altLang="en-US" sz="3200" i="1" dirty="0" err="1">
                <a:solidFill>
                  <a:srgbClr val="660033"/>
                </a:solidFill>
                <a:latin typeface="Arial" panose="020B0604020202020204" pitchFamily="34" charset="0"/>
                <a:cs typeface="Arial" panose="020B0604020202020204" pitchFamily="34" charset="0"/>
              </a:rPr>
              <a:t>đâu</a:t>
            </a:r>
            <a:r>
              <a:rPr lang="en-US" altLang="en-US" sz="3200" i="1" dirty="0">
                <a:solidFill>
                  <a:srgbClr val="660033"/>
                </a:solidFill>
                <a:latin typeface="Arial" panose="020B0604020202020204" pitchFamily="34" charset="0"/>
                <a:cs typeface="Arial" panose="020B0604020202020204" pitchFamily="34" charset="0"/>
              </a:rPr>
              <a:t>? </a:t>
            </a:r>
          </a:p>
          <a:p>
            <a:pPr algn="just">
              <a:defRPr/>
            </a:pPr>
            <a:r>
              <a:rPr lang="en-US" altLang="en-US" sz="3200" i="1" dirty="0">
                <a:solidFill>
                  <a:srgbClr val="660033"/>
                </a:solidFill>
                <a:latin typeface="Arial" panose="020B0604020202020204" pitchFamily="34" charset="0"/>
                <a:cs typeface="Arial" panose="020B0604020202020204" pitchFamily="34" charset="0"/>
              </a:rPr>
              <a:t>   - </a:t>
            </a:r>
            <a:r>
              <a:rPr lang="en-US" altLang="en-US" sz="3200" i="1" dirty="0" err="1">
                <a:solidFill>
                  <a:srgbClr val="660033"/>
                </a:solidFill>
                <a:latin typeface="Arial" panose="020B0604020202020204" pitchFamily="34" charset="0"/>
                <a:cs typeface="Arial" panose="020B0604020202020204" pitchFamily="34" charset="0"/>
              </a:rPr>
              <a:t>Thế</a:t>
            </a:r>
            <a:r>
              <a:rPr lang="en-US" altLang="en-US" sz="3200" i="1" dirty="0">
                <a:solidFill>
                  <a:srgbClr val="660033"/>
                </a:solidFill>
                <a:latin typeface="Arial" panose="020B0604020202020204" pitchFamily="34" charset="0"/>
                <a:cs typeface="Arial" panose="020B0604020202020204" pitchFamily="34" charset="0"/>
              </a:rPr>
              <a:t> con </a:t>
            </a:r>
            <a:r>
              <a:rPr lang="en-US" altLang="en-US" sz="3200" i="1" dirty="0" err="1">
                <a:solidFill>
                  <a:srgbClr val="660033"/>
                </a:solidFill>
                <a:latin typeface="Arial" panose="020B0604020202020204" pitchFamily="34" charset="0"/>
                <a:cs typeface="Arial" panose="020B0604020202020204" pitchFamily="34" charset="0"/>
              </a:rPr>
              <a:t>có</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thích</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về</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làng</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Chợ</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Dầu</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không</a:t>
            </a:r>
            <a:r>
              <a:rPr lang="en-US" altLang="en-US" sz="3200" i="1" dirty="0">
                <a:solidFill>
                  <a:srgbClr val="660033"/>
                </a:solidFill>
                <a:latin typeface="Arial" panose="020B0604020202020204" pitchFamily="34" charset="0"/>
                <a:cs typeface="Arial" panose="020B0604020202020204" pitchFamily="34" charset="0"/>
              </a:rPr>
              <a:t>?</a:t>
            </a:r>
          </a:p>
        </p:txBody>
      </p:sp>
      <p:sp>
        <p:nvSpPr>
          <p:cNvPr id="7" name="Rectangle 6"/>
          <p:cNvSpPr/>
          <p:nvPr/>
        </p:nvSpPr>
        <p:spPr>
          <a:xfrm>
            <a:off x="6427705" y="3295039"/>
            <a:ext cx="5360894" cy="1077218"/>
          </a:xfrm>
          <a:prstGeom prst="rect">
            <a:avLst/>
          </a:prstGeom>
        </p:spPr>
        <p:txBody>
          <a:bodyPr wrap="square">
            <a:spAutoFit/>
          </a:bodyPr>
          <a:lstStyle/>
          <a:p>
            <a:pPr marL="285750" indent="-285750" algn="just">
              <a:buFontTx/>
              <a:buChar char="-"/>
              <a:defRPr/>
            </a:pPr>
            <a:r>
              <a:rPr lang="en-US" altLang="en-US" sz="3200" i="1" dirty="0" err="1">
                <a:solidFill>
                  <a:srgbClr val="003300"/>
                </a:solidFill>
                <a:latin typeface="Arial" panose="020B0604020202020204" pitchFamily="34" charset="0"/>
                <a:cs typeface="Arial" panose="020B0604020202020204" pitchFamily="34" charset="0"/>
              </a:rPr>
              <a:t>Nhà</a:t>
            </a:r>
            <a:r>
              <a:rPr lang="en-US" altLang="en-US" sz="3200" i="1" dirty="0">
                <a:solidFill>
                  <a:srgbClr val="003300"/>
                </a:solidFill>
                <a:latin typeface="Arial" panose="020B0604020202020204" pitchFamily="34" charset="0"/>
                <a:cs typeface="Arial" panose="020B0604020202020204" pitchFamily="34" charset="0"/>
              </a:rPr>
              <a:t> ta ở </a:t>
            </a:r>
            <a:r>
              <a:rPr lang="en-US" altLang="en-US" sz="3200" i="1" dirty="0" err="1">
                <a:solidFill>
                  <a:srgbClr val="003300"/>
                </a:solidFill>
                <a:latin typeface="Arial" panose="020B0604020202020204" pitchFamily="34" charset="0"/>
                <a:cs typeface="Arial" panose="020B0604020202020204" pitchFamily="34" charset="0"/>
              </a:rPr>
              <a:t>làng</a:t>
            </a:r>
            <a:r>
              <a:rPr lang="en-US" altLang="en-US" sz="3200" i="1" dirty="0">
                <a:solidFill>
                  <a:srgbClr val="003300"/>
                </a:solidFill>
                <a:latin typeface="Arial" panose="020B0604020202020204" pitchFamily="34" charset="0"/>
                <a:cs typeface="Arial" panose="020B0604020202020204" pitchFamily="34" charset="0"/>
              </a:rPr>
              <a:t> </a:t>
            </a:r>
            <a:r>
              <a:rPr lang="en-US" altLang="en-US" sz="3200" i="1" dirty="0" err="1">
                <a:solidFill>
                  <a:srgbClr val="003300"/>
                </a:solidFill>
                <a:latin typeface="Arial" panose="020B0604020202020204" pitchFamily="34" charset="0"/>
                <a:cs typeface="Arial" panose="020B0604020202020204" pitchFamily="34" charset="0"/>
              </a:rPr>
              <a:t>Chợ</a:t>
            </a:r>
            <a:r>
              <a:rPr lang="en-US" altLang="en-US" sz="3200" i="1" dirty="0">
                <a:solidFill>
                  <a:srgbClr val="003300"/>
                </a:solidFill>
                <a:latin typeface="Arial" panose="020B0604020202020204" pitchFamily="34" charset="0"/>
                <a:cs typeface="Arial" panose="020B0604020202020204" pitchFamily="34" charset="0"/>
              </a:rPr>
              <a:t> </a:t>
            </a:r>
            <a:r>
              <a:rPr lang="en-US" altLang="en-US" sz="3200" i="1" dirty="0" err="1">
                <a:solidFill>
                  <a:srgbClr val="003300"/>
                </a:solidFill>
                <a:latin typeface="Arial" panose="020B0604020202020204" pitchFamily="34" charset="0"/>
                <a:cs typeface="Arial" panose="020B0604020202020204" pitchFamily="34" charset="0"/>
              </a:rPr>
              <a:t>Dầu</a:t>
            </a:r>
            <a:r>
              <a:rPr lang="en-US" altLang="en-US" sz="3200" i="1" dirty="0">
                <a:solidFill>
                  <a:srgbClr val="003300"/>
                </a:solidFill>
                <a:latin typeface="Arial" panose="020B0604020202020204" pitchFamily="34" charset="0"/>
                <a:cs typeface="Arial" panose="020B0604020202020204" pitchFamily="34" charset="0"/>
              </a:rPr>
              <a:t>.</a:t>
            </a:r>
          </a:p>
          <a:p>
            <a:pPr marL="285750" indent="-285750" algn="just">
              <a:buFontTx/>
              <a:buChar char="-"/>
              <a:defRPr/>
            </a:pPr>
            <a:r>
              <a:rPr lang="en-US" altLang="en-US" sz="3200" i="1" dirty="0" err="1">
                <a:solidFill>
                  <a:srgbClr val="003300"/>
                </a:solidFill>
                <a:latin typeface="Arial" panose="020B0604020202020204" pitchFamily="34" charset="0"/>
                <a:cs typeface="Arial" panose="020B0604020202020204" pitchFamily="34" charset="0"/>
              </a:rPr>
              <a:t>Có</a:t>
            </a:r>
            <a:r>
              <a:rPr lang="en-US" altLang="en-US" sz="3200" i="1" dirty="0">
                <a:solidFill>
                  <a:srgbClr val="003300"/>
                </a:solidFill>
                <a:latin typeface="Arial" panose="020B0604020202020204" pitchFamily="34" charset="0"/>
                <a:cs typeface="Arial" panose="020B0604020202020204" pitchFamily="34" charset="0"/>
              </a:rPr>
              <a:t>.</a:t>
            </a:r>
          </a:p>
        </p:txBody>
      </p:sp>
      <p:sp>
        <p:nvSpPr>
          <p:cNvPr id="8" name="Rectangle 7"/>
          <p:cNvSpPr/>
          <p:nvPr/>
        </p:nvSpPr>
        <p:spPr>
          <a:xfrm>
            <a:off x="192741" y="5016826"/>
            <a:ext cx="5903260" cy="1569660"/>
          </a:xfrm>
          <a:prstGeom prst="rect">
            <a:avLst/>
          </a:prstGeom>
        </p:spPr>
        <p:txBody>
          <a:bodyPr wrap="square">
            <a:spAutoFit/>
          </a:bodyPr>
          <a:lstStyle/>
          <a:p>
            <a:pPr algn="just">
              <a:defRPr/>
            </a:pPr>
            <a:r>
              <a:rPr lang="en-US" altLang="en-US" sz="3200" dirty="0">
                <a:solidFill>
                  <a:srgbClr val="003300"/>
                </a:solidFill>
                <a:latin typeface="Arial" panose="020B0604020202020204" pitchFamily="34" charset="0"/>
                <a:cs typeface="Arial" panose="020B0604020202020204" pitchFamily="34" charset="0"/>
              </a:rPr>
              <a:t>3. </a:t>
            </a:r>
            <a:r>
              <a:rPr lang="en-US" sz="3200" dirty="0" err="1">
                <a:solidFill>
                  <a:srgbClr val="003300"/>
                </a:solidFill>
                <a:latin typeface="Arial" panose="020B0604020202020204" pitchFamily="34" charset="0"/>
                <a:cs typeface="Arial" panose="020B0604020202020204" pitchFamily="34" charset="0"/>
              </a:rPr>
              <a:t>Ông</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hỏi</a:t>
            </a:r>
            <a:r>
              <a:rPr lang="en-US" sz="3200" dirty="0">
                <a:solidFill>
                  <a:srgbClr val="003300"/>
                </a:solidFill>
                <a:latin typeface="Arial" panose="020B0604020202020204" pitchFamily="34" charset="0"/>
                <a:cs typeface="Arial" panose="020B0604020202020204" pitchFamily="34" charset="0"/>
              </a:rPr>
              <a:t> con </a:t>
            </a:r>
            <a:r>
              <a:rPr lang="en-US" sz="3200" dirty="0" err="1">
                <a:solidFill>
                  <a:srgbClr val="003300"/>
                </a:solidFill>
                <a:latin typeface="Arial" panose="020B0604020202020204" pitchFamily="34" charset="0"/>
                <a:cs typeface="Arial" panose="020B0604020202020204" pitchFamily="34" charset="0"/>
              </a:rPr>
              <a:t>về</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kháng</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chiến</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cách</a:t>
            </a:r>
            <a:r>
              <a:rPr lang="en-US" sz="3200" dirty="0">
                <a:solidFill>
                  <a:srgbClr val="003300"/>
                </a:solidFill>
                <a:latin typeface="Arial" panose="020B0604020202020204" pitchFamily="34" charset="0"/>
                <a:cs typeface="Arial" panose="020B0604020202020204" pitchFamily="34" charset="0"/>
              </a:rPr>
              <a:t> </a:t>
            </a:r>
            <a:r>
              <a:rPr lang="en-US" sz="3200" dirty="0" err="1">
                <a:solidFill>
                  <a:srgbClr val="003300"/>
                </a:solidFill>
                <a:latin typeface="Arial" panose="020B0604020202020204" pitchFamily="34" charset="0"/>
                <a:cs typeface="Arial" panose="020B0604020202020204" pitchFamily="34" charset="0"/>
              </a:rPr>
              <a:t>mạng</a:t>
            </a:r>
            <a:r>
              <a:rPr lang="en-US" sz="3200" dirty="0">
                <a:solidFill>
                  <a:srgbClr val="003300"/>
                </a:solidFill>
                <a:latin typeface="Arial" panose="020B0604020202020204" pitchFamily="34" charset="0"/>
                <a:cs typeface="Arial" panose="020B0604020202020204" pitchFamily="34" charset="0"/>
              </a:rPr>
              <a:t>:</a:t>
            </a:r>
            <a:endParaRPr lang="en-US" altLang="en-US" sz="3200" dirty="0">
              <a:solidFill>
                <a:srgbClr val="003300"/>
              </a:solidFill>
              <a:latin typeface="Arial" panose="020B0604020202020204" pitchFamily="34" charset="0"/>
              <a:cs typeface="Arial" panose="020B0604020202020204" pitchFamily="34" charset="0"/>
            </a:endParaRPr>
          </a:p>
          <a:p>
            <a:pPr algn="just">
              <a:defRPr/>
            </a:pPr>
            <a:r>
              <a:rPr lang="en-US" altLang="en-US" sz="3200" i="1" dirty="0">
                <a:solidFill>
                  <a:srgbClr val="003300"/>
                </a:solidFill>
                <a:latin typeface="Arial" panose="020B0604020202020204" pitchFamily="34" charset="0"/>
                <a:cs typeface="Arial" panose="020B0604020202020204" pitchFamily="34" charset="0"/>
              </a:rPr>
              <a:t>   </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Thế</a:t>
            </a:r>
            <a:r>
              <a:rPr lang="en-US" altLang="en-US" sz="3200" i="1" dirty="0">
                <a:solidFill>
                  <a:srgbClr val="660033"/>
                </a:solidFill>
                <a:latin typeface="Arial" panose="020B0604020202020204" pitchFamily="34" charset="0"/>
                <a:cs typeface="Arial" panose="020B0604020202020204" pitchFamily="34" charset="0"/>
              </a:rPr>
              <a:t> con </a:t>
            </a:r>
            <a:r>
              <a:rPr lang="en-US" altLang="en-US" sz="3200" i="1" dirty="0" err="1">
                <a:solidFill>
                  <a:srgbClr val="660033"/>
                </a:solidFill>
                <a:latin typeface="Arial" panose="020B0604020202020204" pitchFamily="34" charset="0"/>
                <a:cs typeface="Arial" panose="020B0604020202020204" pitchFamily="34" charset="0"/>
              </a:rPr>
              <a:t>ủng</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hộ</a:t>
            </a:r>
            <a:r>
              <a:rPr lang="en-US" altLang="en-US" sz="3200" i="1" dirty="0">
                <a:solidFill>
                  <a:srgbClr val="660033"/>
                </a:solidFill>
                <a:latin typeface="Arial" panose="020B0604020202020204" pitchFamily="34" charset="0"/>
                <a:cs typeface="Arial" panose="020B0604020202020204" pitchFamily="34" charset="0"/>
              </a:rPr>
              <a:t> </a:t>
            </a:r>
            <a:r>
              <a:rPr lang="en-US" altLang="en-US" sz="3200" i="1" dirty="0" err="1">
                <a:solidFill>
                  <a:srgbClr val="660033"/>
                </a:solidFill>
                <a:latin typeface="Arial" panose="020B0604020202020204" pitchFamily="34" charset="0"/>
                <a:cs typeface="Arial" panose="020B0604020202020204" pitchFamily="34" charset="0"/>
              </a:rPr>
              <a:t>ai</a:t>
            </a:r>
            <a:r>
              <a:rPr lang="en-US" altLang="en-US" sz="3200" i="1" dirty="0">
                <a:solidFill>
                  <a:srgbClr val="660033"/>
                </a:solidFill>
                <a:latin typeface="Arial" panose="020B0604020202020204" pitchFamily="34" charset="0"/>
                <a:cs typeface="Arial" panose="020B0604020202020204" pitchFamily="34" charset="0"/>
              </a:rPr>
              <a:t>?</a:t>
            </a:r>
          </a:p>
        </p:txBody>
      </p:sp>
      <p:sp>
        <p:nvSpPr>
          <p:cNvPr id="9" name="Rectangle 8"/>
          <p:cNvSpPr/>
          <p:nvPr/>
        </p:nvSpPr>
        <p:spPr>
          <a:xfrm>
            <a:off x="6280629" y="5842337"/>
            <a:ext cx="5260575" cy="1015663"/>
          </a:xfrm>
          <a:prstGeom prst="rect">
            <a:avLst/>
          </a:prstGeom>
        </p:spPr>
        <p:txBody>
          <a:bodyPr wrap="square">
            <a:spAutoFit/>
          </a:bodyPr>
          <a:lstStyle/>
          <a:p>
            <a:pPr algn="just">
              <a:defRPr/>
            </a:pPr>
            <a:r>
              <a:rPr lang="en-US" altLang="en-US" sz="3000" i="1" dirty="0">
                <a:solidFill>
                  <a:srgbClr val="003300"/>
                </a:solidFill>
                <a:latin typeface="Arial" panose="020B0604020202020204" pitchFamily="34" charset="0"/>
                <a:cs typeface="Arial" panose="020B0604020202020204" pitchFamily="34" charset="0"/>
              </a:rPr>
              <a:t>– </a:t>
            </a:r>
            <a:r>
              <a:rPr lang="en-US" altLang="en-US" sz="3000" i="1" dirty="0" err="1">
                <a:solidFill>
                  <a:srgbClr val="003300"/>
                </a:solidFill>
                <a:latin typeface="Arial" panose="020B0604020202020204" pitchFamily="34" charset="0"/>
                <a:cs typeface="Arial" panose="020B0604020202020204" pitchFamily="34" charset="0"/>
              </a:rPr>
              <a:t>Ủng</a:t>
            </a:r>
            <a:r>
              <a:rPr lang="en-US" altLang="en-US" sz="3000" i="1" dirty="0">
                <a:solidFill>
                  <a:srgbClr val="003300"/>
                </a:solidFill>
                <a:latin typeface="Arial" panose="020B0604020202020204" pitchFamily="34" charset="0"/>
                <a:cs typeface="Arial" panose="020B0604020202020204" pitchFamily="34" charset="0"/>
              </a:rPr>
              <a:t> </a:t>
            </a:r>
            <a:r>
              <a:rPr lang="en-US" altLang="en-US" sz="3000" i="1" dirty="0" err="1">
                <a:solidFill>
                  <a:srgbClr val="003300"/>
                </a:solidFill>
                <a:latin typeface="Arial" panose="020B0604020202020204" pitchFamily="34" charset="0"/>
                <a:cs typeface="Arial" panose="020B0604020202020204" pitchFamily="34" charset="0"/>
              </a:rPr>
              <a:t>hộ</a:t>
            </a:r>
            <a:r>
              <a:rPr lang="en-US" altLang="en-US" sz="3000" i="1" dirty="0">
                <a:solidFill>
                  <a:srgbClr val="003300"/>
                </a:solidFill>
                <a:latin typeface="Arial" panose="020B0604020202020204" pitchFamily="34" charset="0"/>
                <a:cs typeface="Arial" panose="020B0604020202020204" pitchFamily="34" charset="0"/>
              </a:rPr>
              <a:t> </a:t>
            </a:r>
            <a:r>
              <a:rPr lang="en-US" altLang="en-US" sz="3000" i="1" dirty="0" err="1">
                <a:solidFill>
                  <a:srgbClr val="003300"/>
                </a:solidFill>
                <a:latin typeface="Arial" panose="020B0604020202020204" pitchFamily="34" charset="0"/>
                <a:cs typeface="Arial" panose="020B0604020202020204" pitchFamily="34" charset="0"/>
              </a:rPr>
              <a:t>cụ</a:t>
            </a:r>
            <a:r>
              <a:rPr lang="en-US" altLang="en-US" sz="3000" i="1" dirty="0">
                <a:solidFill>
                  <a:srgbClr val="003300"/>
                </a:solidFill>
                <a:latin typeface="Arial" panose="020B0604020202020204" pitchFamily="34" charset="0"/>
                <a:cs typeface="Arial" panose="020B0604020202020204" pitchFamily="34" charset="0"/>
              </a:rPr>
              <a:t> </a:t>
            </a:r>
            <a:r>
              <a:rPr lang="en-US" altLang="en-US" sz="3000" i="1" dirty="0" err="1">
                <a:solidFill>
                  <a:srgbClr val="003300"/>
                </a:solidFill>
                <a:latin typeface="Arial" panose="020B0604020202020204" pitchFamily="34" charset="0"/>
                <a:cs typeface="Arial" panose="020B0604020202020204" pitchFamily="34" charset="0"/>
              </a:rPr>
              <a:t>Hồ</a:t>
            </a:r>
            <a:r>
              <a:rPr lang="en-US" altLang="en-US" sz="3000" i="1" dirty="0">
                <a:solidFill>
                  <a:srgbClr val="003300"/>
                </a:solidFill>
                <a:latin typeface="Arial" panose="020B0604020202020204" pitchFamily="34" charset="0"/>
                <a:cs typeface="Arial" panose="020B0604020202020204" pitchFamily="34" charset="0"/>
              </a:rPr>
              <a:t> </a:t>
            </a:r>
            <a:r>
              <a:rPr lang="en-US" altLang="en-US" sz="3000" i="1" dirty="0" err="1">
                <a:solidFill>
                  <a:srgbClr val="003300"/>
                </a:solidFill>
                <a:latin typeface="Arial" panose="020B0604020202020204" pitchFamily="34" charset="0"/>
                <a:cs typeface="Arial" panose="020B0604020202020204" pitchFamily="34" charset="0"/>
              </a:rPr>
              <a:t>Chí</a:t>
            </a:r>
            <a:r>
              <a:rPr lang="en-US" altLang="en-US" sz="3000" i="1" dirty="0">
                <a:solidFill>
                  <a:srgbClr val="003300"/>
                </a:solidFill>
                <a:latin typeface="Arial" panose="020B0604020202020204" pitchFamily="34" charset="0"/>
                <a:cs typeface="Arial" panose="020B0604020202020204" pitchFamily="34" charset="0"/>
              </a:rPr>
              <a:t> Minh </a:t>
            </a:r>
            <a:r>
              <a:rPr lang="en-US" altLang="en-US" sz="3000" i="1" dirty="0" err="1">
                <a:solidFill>
                  <a:srgbClr val="003300"/>
                </a:solidFill>
                <a:latin typeface="Arial" panose="020B0604020202020204" pitchFamily="34" charset="0"/>
                <a:cs typeface="Arial" panose="020B0604020202020204" pitchFamily="34" charset="0"/>
              </a:rPr>
              <a:t>muôn</a:t>
            </a:r>
            <a:r>
              <a:rPr lang="en-US" altLang="en-US" sz="3000" i="1" dirty="0">
                <a:solidFill>
                  <a:srgbClr val="003300"/>
                </a:solidFill>
                <a:latin typeface="Arial" panose="020B0604020202020204" pitchFamily="34" charset="0"/>
                <a:cs typeface="Arial" panose="020B0604020202020204" pitchFamily="34" charset="0"/>
              </a:rPr>
              <a:t> </a:t>
            </a:r>
            <a:r>
              <a:rPr lang="en-US" altLang="en-US" sz="3000" i="1" dirty="0" err="1">
                <a:solidFill>
                  <a:srgbClr val="003300"/>
                </a:solidFill>
                <a:latin typeface="Arial" panose="020B0604020202020204" pitchFamily="34" charset="0"/>
                <a:cs typeface="Arial" panose="020B0604020202020204" pitchFamily="34" charset="0"/>
              </a:rPr>
              <a:t>năm</a:t>
            </a:r>
            <a:r>
              <a:rPr lang="en-US" altLang="en-US" sz="3000" i="1" dirty="0">
                <a:solidFill>
                  <a:srgbClr val="0033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96596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Vertical)">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heel(1)">
                                      <p:cBhvr>
                                        <p:cTn id="3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6" grpId="0"/>
      <p:bldP spid="7" grpId="0"/>
      <p:bldP spid="8"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2057" y="76200"/>
            <a:ext cx="11909611" cy="492443"/>
          </a:xfrm>
          <a:prstGeom prst="rect">
            <a:avLst/>
          </a:prstGeom>
          <a:noFill/>
        </p:spPr>
        <p:txBody>
          <a:bodyPr wrap="square">
            <a:spAutoFit/>
          </a:bodyPr>
          <a:lstStyle/>
          <a:p>
            <a:pPr>
              <a:defRPr/>
            </a:pP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Ông</a:t>
            </a:r>
            <a:r>
              <a:rPr lang="en-US" sz="2500" dirty="0">
                <a:solidFill>
                  <a:srgbClr val="002060"/>
                </a:solidFill>
                <a:latin typeface="Arial" panose="020B0604020202020204" pitchFamily="34" charset="0"/>
                <a:cs typeface="Arial" panose="020B0604020202020204" pitchFamily="34" charset="0"/>
              </a:rPr>
              <a:t> Hai </a:t>
            </a:r>
            <a:r>
              <a:rPr lang="en-US" sz="2500" dirty="0" err="1">
                <a:solidFill>
                  <a:srgbClr val="002060"/>
                </a:solidFill>
                <a:latin typeface="Arial" panose="020B0604020202020204" pitchFamily="34" charset="0"/>
                <a:cs typeface="Arial" panose="020B0604020202020204" pitchFamily="34" charset="0"/>
              </a:rPr>
              <a:t>khi</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tâm</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sự</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với</a:t>
            </a:r>
            <a:r>
              <a:rPr lang="en-US" sz="2500" dirty="0">
                <a:solidFill>
                  <a:srgbClr val="002060"/>
                </a:solidFill>
                <a:latin typeface="Arial" panose="020B0604020202020204" pitchFamily="34" charset="0"/>
                <a:cs typeface="Arial" panose="020B0604020202020204" pitchFamily="34" charset="0"/>
              </a:rPr>
              <a:t> con:</a:t>
            </a:r>
          </a:p>
        </p:txBody>
      </p:sp>
      <p:sp>
        <p:nvSpPr>
          <p:cNvPr id="2" name="Rectangle 1"/>
          <p:cNvSpPr/>
          <p:nvPr/>
        </p:nvSpPr>
        <p:spPr>
          <a:xfrm>
            <a:off x="112057" y="532783"/>
            <a:ext cx="11981331" cy="2092881"/>
          </a:xfrm>
          <a:prstGeom prst="rect">
            <a:avLst/>
          </a:prstGeom>
        </p:spPr>
        <p:txBody>
          <a:bodyPr wrap="square">
            <a:spAutoFit/>
          </a:bodyPr>
          <a:lstStyle/>
          <a:p>
            <a:pPr algn="just">
              <a:defRPr/>
            </a:pP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Ôm</a:t>
            </a:r>
            <a:r>
              <a:rPr lang="en-US" altLang="en-US" sz="2500" i="1" dirty="0">
                <a:solidFill>
                  <a:srgbClr val="002060"/>
                </a:solidFill>
                <a:latin typeface="Arial" panose="020B0604020202020204" pitchFamily="34" charset="0"/>
                <a:cs typeface="Arial" panose="020B0604020202020204" pitchFamily="34" charset="0"/>
              </a:rPr>
              <a:t> con </a:t>
            </a:r>
            <a:r>
              <a:rPr lang="en-US" altLang="en-US" sz="2500" i="1" dirty="0" err="1">
                <a:solidFill>
                  <a:srgbClr val="002060"/>
                </a:solidFill>
                <a:latin typeface="Arial" panose="020B0604020202020204" pitchFamily="34" charset="0"/>
                <a:cs typeface="Arial" panose="020B0604020202020204" pitchFamily="34" charset="0"/>
              </a:rPr>
              <a:t>lên</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lòng</a:t>
            </a:r>
            <a:r>
              <a:rPr lang="en-US" altLang="en-US" sz="2500"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vỗ</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nhè</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nhẹ</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vào</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lưng</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nó</a:t>
            </a:r>
            <a:r>
              <a:rPr lang="en-US" altLang="en-US" sz="2500" i="1" dirty="0">
                <a:solidFill>
                  <a:srgbClr val="002060"/>
                </a:solidFill>
                <a:latin typeface="Arial" panose="020B0604020202020204" pitchFamily="34" charset="0"/>
                <a:cs typeface="Arial" panose="020B0604020202020204" pitchFamily="34" charset="0"/>
              </a:rPr>
              <a:t>,</a:t>
            </a:r>
            <a:r>
              <a:rPr lang="en-US" altLang="en-US" sz="2500"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khẽ</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hỏi</a:t>
            </a:r>
            <a:r>
              <a:rPr lang="en-US" altLang="en-US" sz="2500" i="1" dirty="0">
                <a:solidFill>
                  <a:srgbClr val="002060"/>
                </a:solidFill>
                <a:latin typeface="Arial" panose="020B0604020202020204" pitchFamily="34" charset="0"/>
                <a:cs typeface="Arial" panose="020B0604020202020204" pitchFamily="34" charset="0"/>
              </a:rPr>
              <a:t> </a:t>
            </a:r>
            <a:r>
              <a:rPr lang="en-US" sz="2500" dirty="0">
                <a:solidFill>
                  <a:srgbClr val="002060"/>
                </a:solidFill>
                <a:latin typeface="Arial" panose="020B0604020202020204" pitchFamily="34" charset="0"/>
                <a:cs typeface="Arial" panose="020B0604020202020204" pitchFamily="34" charset="0"/>
              </a:rPr>
              <a:t>con </a:t>
            </a:r>
            <a:r>
              <a:rPr lang="en-US" sz="2500" dirty="0" err="1">
                <a:solidFill>
                  <a:srgbClr val="002060"/>
                </a:solidFill>
                <a:latin typeface="Arial" panose="020B0604020202020204" pitchFamily="34" charset="0"/>
                <a:cs typeface="Arial" panose="020B0604020202020204" pitchFamily="34" charset="0"/>
              </a:rPr>
              <a:t>về</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gia</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đình</a:t>
            </a:r>
            <a:r>
              <a:rPr lang="en-US" sz="2500" dirty="0">
                <a:solidFill>
                  <a:srgbClr val="002060"/>
                </a:solidFill>
                <a:latin typeface="Arial" panose="020B0604020202020204" pitchFamily="34" charset="0"/>
                <a:cs typeface="Arial" panose="020B0604020202020204" pitchFamily="34" charset="0"/>
              </a:rPr>
              <a:t> (</a:t>
            </a:r>
            <a:r>
              <a:rPr lang="en-US" altLang="en-US" sz="2500" i="1" dirty="0">
                <a:solidFill>
                  <a:srgbClr val="002060"/>
                </a:solidFill>
                <a:latin typeface="Arial" panose="020B0604020202020204" pitchFamily="34" charset="0"/>
                <a:cs typeface="Arial" panose="020B0604020202020204" pitchFamily="34" charset="0"/>
              </a:rPr>
              <a:t>Con </a:t>
            </a:r>
            <a:r>
              <a:rPr lang="en-US" altLang="en-US" sz="2500" i="1" dirty="0" err="1">
                <a:solidFill>
                  <a:srgbClr val="002060"/>
                </a:solidFill>
                <a:latin typeface="Arial" panose="020B0604020202020204" pitchFamily="34" charset="0"/>
                <a:cs typeface="Arial" panose="020B0604020202020204" pitchFamily="34" charset="0"/>
              </a:rPr>
              <a:t>là</a:t>
            </a:r>
            <a:r>
              <a:rPr lang="en-US" altLang="en-US" sz="2500" i="1" dirty="0">
                <a:solidFill>
                  <a:srgbClr val="002060"/>
                </a:solidFill>
                <a:latin typeface="Arial" panose="020B0604020202020204" pitchFamily="34" charset="0"/>
                <a:cs typeface="Arial" panose="020B0604020202020204" pitchFamily="34" charset="0"/>
              </a:rPr>
              <a:t> con </a:t>
            </a:r>
            <a:r>
              <a:rPr lang="en-US" altLang="en-US" sz="2500" i="1" dirty="0" err="1">
                <a:solidFill>
                  <a:srgbClr val="002060"/>
                </a:solidFill>
                <a:latin typeface="Arial" panose="020B0604020202020204" pitchFamily="34" charset="0"/>
                <a:cs typeface="Arial" panose="020B0604020202020204" pitchFamily="34" charset="0"/>
              </a:rPr>
              <a:t>ai</a:t>
            </a:r>
            <a:r>
              <a:rPr lang="en-US" altLang="en-US" sz="2500" i="1"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hỏi</a:t>
            </a:r>
            <a:r>
              <a:rPr lang="en-US" sz="2500" dirty="0">
                <a:solidFill>
                  <a:srgbClr val="002060"/>
                </a:solidFill>
                <a:latin typeface="Arial" panose="020B0604020202020204" pitchFamily="34" charset="0"/>
                <a:cs typeface="Arial" panose="020B0604020202020204" pitchFamily="34" charset="0"/>
              </a:rPr>
              <a:t> con </a:t>
            </a:r>
            <a:r>
              <a:rPr lang="en-US" sz="2500" dirty="0" err="1">
                <a:solidFill>
                  <a:srgbClr val="002060"/>
                </a:solidFill>
                <a:latin typeface="Arial" panose="020B0604020202020204" pitchFamily="34" charset="0"/>
                <a:cs typeface="Arial" panose="020B0604020202020204" pitchFamily="34" charset="0"/>
              </a:rPr>
              <a:t>về</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làng</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xóm</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quê</a:t>
            </a:r>
            <a:r>
              <a:rPr lang="en-US" sz="2500" dirty="0">
                <a:solidFill>
                  <a:srgbClr val="002060"/>
                </a:solidFill>
                <a:latin typeface="Arial" panose="020B0604020202020204" pitchFamily="34" charset="0"/>
                <a:cs typeface="Arial" panose="020B0604020202020204" pitchFamily="34" charset="0"/>
              </a:rPr>
              <a:t> </a:t>
            </a:r>
            <a:r>
              <a:rPr lang="en-US" sz="2500" dirty="0" err="1">
                <a:solidFill>
                  <a:srgbClr val="002060"/>
                </a:solidFill>
                <a:latin typeface="Arial" panose="020B0604020202020204" pitchFamily="34" charset="0"/>
                <a:cs typeface="Arial" panose="020B0604020202020204" pitchFamily="34" charset="0"/>
              </a:rPr>
              <a:t>hương</a:t>
            </a:r>
            <a:r>
              <a:rPr lang="en-US" sz="2500"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Thế</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nhà</a:t>
            </a:r>
            <a:r>
              <a:rPr lang="en-US" altLang="en-US" sz="2500" i="1" dirty="0">
                <a:solidFill>
                  <a:srgbClr val="002060"/>
                </a:solidFill>
                <a:latin typeface="Arial" panose="020B0604020202020204" pitchFamily="34" charset="0"/>
                <a:cs typeface="Arial" panose="020B0604020202020204" pitchFamily="34" charset="0"/>
              </a:rPr>
              <a:t> con ở </a:t>
            </a:r>
            <a:r>
              <a:rPr lang="en-US" altLang="en-US" sz="2500" i="1" dirty="0" err="1">
                <a:solidFill>
                  <a:srgbClr val="002060"/>
                </a:solidFill>
                <a:latin typeface="Arial" panose="020B0604020202020204" pitchFamily="34" charset="0"/>
                <a:cs typeface="Arial" panose="020B0604020202020204" pitchFamily="34" charset="0"/>
              </a:rPr>
              <a:t>đâu</a:t>
            </a:r>
            <a:r>
              <a:rPr lang="en-US" altLang="en-US" sz="2500" i="1" dirty="0">
                <a:solidFill>
                  <a:srgbClr val="002060"/>
                </a:solidFill>
                <a:latin typeface="Arial" panose="020B0604020202020204" pitchFamily="34" charset="0"/>
                <a:cs typeface="Arial" panose="020B0604020202020204" pitchFamily="34" charset="0"/>
              </a:rPr>
              <a:t>? con </a:t>
            </a:r>
            <a:r>
              <a:rPr lang="en-US" altLang="en-US" sz="2500" i="1" dirty="0" err="1">
                <a:solidFill>
                  <a:srgbClr val="002060"/>
                </a:solidFill>
                <a:latin typeface="Arial" panose="020B0604020202020204" pitchFamily="34" charset="0"/>
                <a:cs typeface="Arial" panose="020B0604020202020204" pitchFamily="34" charset="0"/>
              </a:rPr>
              <a:t>có</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thích</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về</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làng</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Chợ</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Dầu</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không</a:t>
            </a:r>
            <a:r>
              <a:rPr lang="en-US" altLang="en-US" sz="2500" i="1" dirty="0">
                <a:solidFill>
                  <a:srgbClr val="002060"/>
                </a:solidFill>
                <a:latin typeface="Arial" panose="020B0604020202020204" pitchFamily="34" charset="0"/>
                <a:cs typeface="Arial" panose="020B0604020202020204" pitchFamily="34" charset="0"/>
              </a:rPr>
              <a:t>?)</a:t>
            </a:r>
          </a:p>
          <a:p>
            <a:pPr algn="just">
              <a:defRPr/>
            </a:pPr>
            <a:r>
              <a:rPr lang="pt-BR" altLang="en-US" sz="2500" dirty="0">
                <a:solidFill>
                  <a:srgbClr val="002060"/>
                </a:solidFill>
                <a:latin typeface="Arial" panose="020B0604020202020204" pitchFamily="34" charset="0"/>
                <a:cs typeface="Arial" panose="020B0604020202020204" pitchFamily="34" charset="0"/>
              </a:rPr>
              <a:t>- Khi nghe con đáp “Có” (</a:t>
            </a:r>
            <a:r>
              <a:rPr lang="en-US" altLang="en-US" sz="2500" dirty="0" err="1">
                <a:solidFill>
                  <a:srgbClr val="002060"/>
                </a:solidFill>
                <a:latin typeface="Arial" panose="020B0604020202020204" pitchFamily="34" charset="0"/>
                <a:cs typeface="Arial" panose="020B0604020202020204" pitchFamily="34" charset="0"/>
              </a:rPr>
              <a:t>thích</a:t>
            </a:r>
            <a:r>
              <a:rPr lang="en-US" altLang="en-US" sz="2500" dirty="0">
                <a:solidFill>
                  <a:srgbClr val="002060"/>
                </a:solidFill>
                <a:latin typeface="Arial" panose="020B0604020202020204" pitchFamily="34" charset="0"/>
                <a:cs typeface="Arial" panose="020B0604020202020204" pitchFamily="34" charset="0"/>
              </a:rPr>
              <a:t> </a:t>
            </a:r>
            <a:r>
              <a:rPr lang="en-US" altLang="en-US" sz="2500" dirty="0" err="1">
                <a:solidFill>
                  <a:srgbClr val="002060"/>
                </a:solidFill>
                <a:latin typeface="Arial" panose="020B0604020202020204" pitchFamily="34" charset="0"/>
                <a:cs typeface="Arial" panose="020B0604020202020204" pitchFamily="34" charset="0"/>
              </a:rPr>
              <a:t>về</a:t>
            </a:r>
            <a:r>
              <a:rPr lang="en-US" altLang="en-US" sz="2500" dirty="0">
                <a:solidFill>
                  <a:srgbClr val="002060"/>
                </a:solidFill>
                <a:latin typeface="Arial" panose="020B0604020202020204" pitchFamily="34" charset="0"/>
                <a:cs typeface="Arial" panose="020B0604020202020204" pitchFamily="34" charset="0"/>
              </a:rPr>
              <a:t> </a:t>
            </a:r>
            <a:r>
              <a:rPr lang="en-US" altLang="en-US" sz="2500" dirty="0" err="1">
                <a:solidFill>
                  <a:srgbClr val="002060"/>
                </a:solidFill>
                <a:latin typeface="Arial" panose="020B0604020202020204" pitchFamily="34" charset="0"/>
                <a:cs typeface="Arial" panose="020B0604020202020204" pitchFamily="34" charset="0"/>
              </a:rPr>
              <a:t>làng</a:t>
            </a:r>
            <a:r>
              <a:rPr lang="en-US" altLang="en-US" sz="2500" dirty="0">
                <a:solidFill>
                  <a:srgbClr val="002060"/>
                </a:solidFill>
                <a:latin typeface="Arial" panose="020B0604020202020204" pitchFamily="34" charset="0"/>
                <a:cs typeface="Arial" panose="020B0604020202020204" pitchFamily="34" charset="0"/>
              </a:rPr>
              <a:t> </a:t>
            </a:r>
            <a:r>
              <a:rPr lang="en-US" altLang="en-US" sz="2500" dirty="0" err="1">
                <a:solidFill>
                  <a:srgbClr val="002060"/>
                </a:solidFill>
                <a:latin typeface="Arial" panose="020B0604020202020204" pitchFamily="34" charset="0"/>
                <a:cs typeface="Arial" panose="020B0604020202020204" pitchFamily="34" charset="0"/>
              </a:rPr>
              <a:t>Chợ</a:t>
            </a:r>
            <a:r>
              <a:rPr lang="en-US" altLang="en-US" sz="2500" dirty="0">
                <a:solidFill>
                  <a:srgbClr val="002060"/>
                </a:solidFill>
                <a:latin typeface="Arial" panose="020B0604020202020204" pitchFamily="34" charset="0"/>
                <a:cs typeface="Arial" panose="020B0604020202020204" pitchFamily="34" charset="0"/>
              </a:rPr>
              <a:t> </a:t>
            </a:r>
            <a:r>
              <a:rPr lang="en-US" altLang="en-US" sz="2500" dirty="0" err="1">
                <a:solidFill>
                  <a:srgbClr val="002060"/>
                </a:solidFill>
                <a:latin typeface="Arial" panose="020B0604020202020204" pitchFamily="34" charset="0"/>
                <a:cs typeface="Arial" panose="020B0604020202020204" pitchFamily="34" charset="0"/>
              </a:rPr>
              <a:t>Dầu</a:t>
            </a:r>
            <a:r>
              <a:rPr lang="en-US" altLang="en-US" sz="2500"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ông</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ôm</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khít</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thằng</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bé</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vào</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lòng</a:t>
            </a:r>
            <a:r>
              <a:rPr lang="en-US" altLang="en-US" sz="2500"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một</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lúc</a:t>
            </a:r>
            <a:r>
              <a:rPr lang="en-US" altLang="en-US" sz="2500" i="1" dirty="0">
                <a:solidFill>
                  <a:srgbClr val="002060"/>
                </a:solidFill>
                <a:latin typeface="Arial" panose="020B0604020202020204" pitchFamily="34" charset="0"/>
                <a:cs typeface="Arial" panose="020B0604020202020204" pitchFamily="34" charset="0"/>
              </a:rPr>
              <a:t> </a:t>
            </a:r>
            <a:r>
              <a:rPr lang="en-US" altLang="en-US" sz="2500" i="1" dirty="0" err="1">
                <a:solidFill>
                  <a:srgbClr val="002060"/>
                </a:solidFill>
                <a:latin typeface="Arial" panose="020B0604020202020204" pitchFamily="34" charset="0"/>
                <a:cs typeface="Arial" panose="020B0604020202020204" pitchFamily="34" charset="0"/>
              </a:rPr>
              <a:t>lâu</a:t>
            </a:r>
            <a:r>
              <a:rPr lang="en-US" altLang="en-US" sz="2500" i="1" dirty="0">
                <a:solidFill>
                  <a:srgbClr val="002060"/>
                </a:solidFill>
                <a:latin typeface="Arial" panose="020B0604020202020204" pitchFamily="34" charset="0"/>
                <a:cs typeface="Arial" panose="020B0604020202020204" pitchFamily="34" charset="0"/>
              </a:rPr>
              <a:t>….</a:t>
            </a:r>
            <a:endParaRPr lang="en-US" sz="2500" dirty="0">
              <a:solidFill>
                <a:srgbClr val="002060"/>
              </a:solidFill>
              <a:latin typeface="Arial" panose="020B0604020202020204" pitchFamily="34" charset="0"/>
              <a:cs typeface="Arial" panose="020B0604020202020204" pitchFamily="34" charset="0"/>
            </a:endParaRPr>
          </a:p>
        </p:txBody>
      </p:sp>
      <p:sp>
        <p:nvSpPr>
          <p:cNvPr id="4" name="Rectangle 3"/>
          <p:cNvSpPr/>
          <p:nvPr/>
        </p:nvSpPr>
        <p:spPr>
          <a:xfrm>
            <a:off x="199465" y="2846862"/>
            <a:ext cx="11806514" cy="892552"/>
          </a:xfrm>
          <a:prstGeom prst="rect">
            <a:avLst/>
          </a:prstGeom>
        </p:spPr>
        <p:txBody>
          <a:bodyPr wrap="square">
            <a:spAutoFit/>
          </a:bodyPr>
          <a:lstStyle/>
          <a:p>
            <a:pPr marL="285750" indent="-285750" algn="just">
              <a:buFont typeface="Symbol" panose="05050102010706020507" pitchFamily="18" charset="2"/>
              <a:buChar char="Þ"/>
              <a:defRPr/>
            </a:pPr>
            <a:r>
              <a:rPr lang="pt-BR" sz="2500" i="1" dirty="0">
                <a:solidFill>
                  <a:srgbClr val="C00000"/>
                </a:solidFill>
                <a:latin typeface="Arial" panose="020B0604020202020204" pitchFamily="34" charset="0"/>
                <a:cs typeface="Arial" panose="020B0604020202020204" pitchFamily="34" charset="0"/>
              </a:rPr>
              <a:t>Ông muốn con ông khắc cốt ghi tâm hình ảnh làng chợ Dầu yêu quý =&gt; tình cảm với làng quê của cha con ông thật da diết nặng sâu.</a:t>
            </a:r>
          </a:p>
        </p:txBody>
      </p:sp>
      <p:cxnSp>
        <p:nvCxnSpPr>
          <p:cNvPr id="9" name="Straight Connector 8"/>
          <p:cNvCxnSpPr/>
          <p:nvPr/>
        </p:nvCxnSpPr>
        <p:spPr>
          <a:xfrm flipV="1">
            <a:off x="466165" y="907683"/>
            <a:ext cx="7386917" cy="255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731624" y="2073627"/>
            <a:ext cx="3290043"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215153" y="2455085"/>
            <a:ext cx="2375647" cy="1911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37266" y="2062543"/>
            <a:ext cx="11906254" cy="892552"/>
          </a:xfrm>
          <a:prstGeom prst="rect">
            <a:avLst/>
          </a:prstGeom>
        </p:spPr>
        <p:txBody>
          <a:bodyPr wrap="square">
            <a:spAutoFit/>
          </a:bodyPr>
          <a:lstStyle/>
          <a:p>
            <a:pPr algn="just"/>
            <a:r>
              <a:rPr lang="en-US" altLang="en-US" sz="2500" dirty="0">
                <a:solidFill>
                  <a:srgbClr val="002060"/>
                </a:solidFill>
                <a:latin typeface="Arial" panose="020B0604020202020204" pitchFamily="34" charset="0"/>
                <a:cs typeface="Arial" panose="020B0604020202020204" pitchFamily="34" charset="0"/>
              </a:rPr>
              <a:t>                                =&gt; </a:t>
            </a:r>
            <a:r>
              <a:rPr lang="en-US" altLang="en-US" sz="2500" dirty="0" err="1">
                <a:solidFill>
                  <a:srgbClr val="002060"/>
                </a:solidFill>
                <a:latin typeface="Arial" panose="020B0604020202020204" pitchFamily="34" charset="0"/>
                <a:cs typeface="Arial" panose="020B0604020202020204" pitchFamily="34" charset="0"/>
              </a:rPr>
              <a:t>ông</a:t>
            </a:r>
            <a:r>
              <a:rPr lang="en-US" altLang="en-US" sz="2500" dirty="0">
                <a:solidFill>
                  <a:srgbClr val="002060"/>
                </a:solidFill>
                <a:latin typeface="Arial" panose="020B0604020202020204" pitchFamily="34" charset="0"/>
                <a:cs typeface="Arial" panose="020B0604020202020204" pitchFamily="34" charset="0"/>
              </a:rPr>
              <a:t> </a:t>
            </a:r>
            <a:r>
              <a:rPr lang="en-US" altLang="en-US" sz="2500" dirty="0" err="1">
                <a:solidFill>
                  <a:srgbClr val="002060"/>
                </a:solidFill>
                <a:latin typeface="Arial" panose="020B0604020202020204" pitchFamily="34" charset="0"/>
                <a:cs typeface="Arial" panose="020B0604020202020204" pitchFamily="34" charset="0"/>
              </a:rPr>
              <a:t>đang</a:t>
            </a:r>
            <a:r>
              <a:rPr lang="en-US" altLang="en-US" sz="2500" dirty="0">
                <a:solidFill>
                  <a:srgbClr val="002060"/>
                </a:solidFill>
                <a:latin typeface="Arial" panose="020B0604020202020204" pitchFamily="34" charset="0"/>
                <a:cs typeface="Arial" panose="020B0604020202020204" pitchFamily="34" charset="0"/>
              </a:rPr>
              <a:t> </a:t>
            </a:r>
            <a:r>
              <a:rPr lang="pt-BR" sz="2500" dirty="0">
                <a:solidFill>
                  <a:srgbClr val="002060"/>
                </a:solidFill>
                <a:latin typeface="Arial" panose="020B0604020202020204" pitchFamily="34" charset="0"/>
                <a:cs typeface="Arial" panose="020B0604020202020204" pitchFamily="34" charset="0"/>
              </a:rPr>
              <a:t>kìm nén nỗi xúc động, và sẻ chia, đồng tình với con.</a:t>
            </a:r>
            <a:endParaRPr lang="en-US" sz="2500" dirty="0"/>
          </a:p>
        </p:txBody>
      </p:sp>
      <p:sp>
        <p:nvSpPr>
          <p:cNvPr id="19" name="TextBox 18"/>
          <p:cNvSpPr txBox="1">
            <a:spLocks noChangeArrowheads="1"/>
          </p:cNvSpPr>
          <p:nvPr/>
        </p:nvSpPr>
        <p:spPr bwMode="auto">
          <a:xfrm>
            <a:off x="199465" y="3659988"/>
            <a:ext cx="11878235"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2500" dirty="0">
                <a:solidFill>
                  <a:srgbClr val="002060"/>
                </a:solidFill>
              </a:rPr>
              <a:t>- </a:t>
            </a:r>
            <a:r>
              <a:rPr lang="en-US" altLang="en-US" sz="2500" dirty="0" err="1">
                <a:solidFill>
                  <a:srgbClr val="002060"/>
                </a:solidFill>
              </a:rPr>
              <a:t>Khi</a:t>
            </a:r>
            <a:r>
              <a:rPr lang="en-US" altLang="en-US" sz="2500" dirty="0">
                <a:solidFill>
                  <a:srgbClr val="002060"/>
                </a:solidFill>
              </a:rPr>
              <a:t> </a:t>
            </a:r>
            <a:r>
              <a:rPr lang="en-US" altLang="en-US" sz="2500" dirty="0" err="1">
                <a:solidFill>
                  <a:srgbClr val="002060"/>
                </a:solidFill>
              </a:rPr>
              <a:t>ông</a:t>
            </a:r>
            <a:r>
              <a:rPr lang="en-US" altLang="en-US" sz="2500" dirty="0">
                <a:solidFill>
                  <a:srgbClr val="002060"/>
                </a:solidFill>
              </a:rPr>
              <a:t> </a:t>
            </a:r>
            <a:r>
              <a:rPr lang="en-US" altLang="en-US" sz="2500" dirty="0" err="1">
                <a:solidFill>
                  <a:srgbClr val="002060"/>
                </a:solidFill>
              </a:rPr>
              <a:t>hỏi</a:t>
            </a:r>
            <a:r>
              <a:rPr lang="en-US" altLang="en-US" sz="2500" dirty="0">
                <a:solidFill>
                  <a:srgbClr val="002060"/>
                </a:solidFill>
              </a:rPr>
              <a:t> con “</a:t>
            </a:r>
            <a:r>
              <a:rPr lang="en-US" altLang="en-US" sz="2500" i="1" dirty="0" err="1">
                <a:solidFill>
                  <a:srgbClr val="002060"/>
                </a:solidFill>
              </a:rPr>
              <a:t>ủng</a:t>
            </a:r>
            <a:r>
              <a:rPr lang="en-US" altLang="en-US" sz="2500" i="1" dirty="0">
                <a:solidFill>
                  <a:srgbClr val="002060"/>
                </a:solidFill>
              </a:rPr>
              <a:t> </a:t>
            </a:r>
            <a:r>
              <a:rPr lang="en-US" altLang="en-US" sz="2500" i="1" dirty="0" err="1">
                <a:solidFill>
                  <a:srgbClr val="002060"/>
                </a:solidFill>
              </a:rPr>
              <a:t>hộ</a:t>
            </a:r>
            <a:r>
              <a:rPr lang="en-US" altLang="en-US" sz="2500" i="1" dirty="0">
                <a:solidFill>
                  <a:srgbClr val="002060"/>
                </a:solidFill>
              </a:rPr>
              <a:t> </a:t>
            </a:r>
            <a:r>
              <a:rPr lang="en-US" altLang="en-US" sz="2500" i="1" dirty="0" err="1">
                <a:solidFill>
                  <a:srgbClr val="002060"/>
                </a:solidFill>
              </a:rPr>
              <a:t>ai</a:t>
            </a:r>
            <a:r>
              <a:rPr lang="en-US" altLang="en-US" sz="2500" i="1" dirty="0">
                <a:solidFill>
                  <a:srgbClr val="002060"/>
                </a:solidFill>
              </a:rPr>
              <a:t>?”, </a:t>
            </a:r>
            <a:r>
              <a:rPr lang="en-US" altLang="en-US" sz="2500" dirty="0" err="1">
                <a:solidFill>
                  <a:srgbClr val="002060"/>
                </a:solidFill>
              </a:rPr>
              <a:t>nghe</a:t>
            </a:r>
            <a:r>
              <a:rPr lang="en-US" altLang="en-US" sz="2500" dirty="0">
                <a:solidFill>
                  <a:srgbClr val="002060"/>
                </a:solidFill>
              </a:rPr>
              <a:t> con </a:t>
            </a:r>
            <a:r>
              <a:rPr lang="en-US" altLang="en-US" sz="2500" dirty="0" err="1">
                <a:solidFill>
                  <a:srgbClr val="002060"/>
                </a:solidFill>
              </a:rPr>
              <a:t>nói</a:t>
            </a:r>
            <a:r>
              <a:rPr lang="en-US" altLang="en-US" sz="2500" dirty="0">
                <a:solidFill>
                  <a:srgbClr val="002060"/>
                </a:solidFill>
              </a:rPr>
              <a:t> </a:t>
            </a:r>
            <a:r>
              <a:rPr lang="en-US" altLang="en-US" sz="2500" i="1" dirty="0">
                <a:solidFill>
                  <a:srgbClr val="002060"/>
                </a:solidFill>
              </a:rPr>
              <a:t>“</a:t>
            </a:r>
            <a:r>
              <a:rPr lang="vi-VN" altLang="en-US" sz="2500" i="1" dirty="0">
                <a:solidFill>
                  <a:srgbClr val="002060"/>
                </a:solidFill>
              </a:rPr>
              <a:t>Ủng hộ cụ Hồ Chí Minh muôn năm</a:t>
            </a:r>
            <a:r>
              <a:rPr lang="vi-VN" altLang="en-US" sz="2500" dirty="0">
                <a:solidFill>
                  <a:srgbClr val="002060"/>
                </a:solidFill>
              </a:rPr>
              <a:t>!</a:t>
            </a:r>
            <a:r>
              <a:rPr lang="en-US" altLang="en-US" sz="2500" dirty="0">
                <a:solidFill>
                  <a:srgbClr val="002060"/>
                </a:solidFill>
              </a:rPr>
              <a:t>” </a:t>
            </a:r>
            <a:r>
              <a:rPr lang="vi-VN" altLang="en-US" sz="2500" dirty="0">
                <a:solidFill>
                  <a:srgbClr val="002060"/>
                </a:solidFill>
              </a:rPr>
              <a:t>Nước mắt ông lão giàn ra, chảy ròng ròng trên hai má</a:t>
            </a:r>
            <a:r>
              <a:rPr lang="en-US" altLang="en-US" sz="2500" dirty="0">
                <a:solidFill>
                  <a:srgbClr val="002060"/>
                </a:solidFill>
              </a:rPr>
              <a:t>.</a:t>
            </a:r>
            <a:endParaRPr lang="pt-BR" altLang="en-US" sz="2500" i="1" dirty="0">
              <a:solidFill>
                <a:srgbClr val="C00000"/>
              </a:solidFill>
            </a:endParaRPr>
          </a:p>
        </p:txBody>
      </p:sp>
      <p:sp>
        <p:nvSpPr>
          <p:cNvPr id="21" name="Rectangle 20"/>
          <p:cNvSpPr/>
          <p:nvPr/>
        </p:nvSpPr>
        <p:spPr>
          <a:xfrm>
            <a:off x="199465" y="4552540"/>
            <a:ext cx="11654118" cy="492443"/>
          </a:xfrm>
          <a:prstGeom prst="rect">
            <a:avLst/>
          </a:prstGeom>
        </p:spPr>
        <p:txBody>
          <a:bodyPr wrap="square">
            <a:spAutoFit/>
          </a:bodyPr>
          <a:lstStyle/>
          <a:p>
            <a:r>
              <a:rPr lang="en-US" altLang="en-US" sz="2500" dirty="0">
                <a:solidFill>
                  <a:srgbClr val="C00000"/>
                </a:solidFill>
                <a:latin typeface="Arial" panose="020B0604020202020204" pitchFamily="34" charset="0"/>
                <a:cs typeface="Arial" panose="020B0604020202020204" pitchFamily="34" charset="0"/>
              </a:rPr>
              <a:t>=&gt; </a:t>
            </a:r>
            <a:r>
              <a:rPr lang="en-US" altLang="en-US" sz="2500" i="1" dirty="0">
                <a:solidFill>
                  <a:srgbClr val="C00000"/>
                </a:solidFill>
                <a:latin typeface="Arial" panose="020B0604020202020204" pitchFamily="34" charset="0"/>
                <a:cs typeface="Arial" panose="020B0604020202020204" pitchFamily="34" charset="0"/>
              </a:rPr>
              <a:t>Cha con </a:t>
            </a:r>
            <a:r>
              <a:rPr lang="en-US" altLang="en-US" sz="2500" i="1" dirty="0" err="1">
                <a:solidFill>
                  <a:srgbClr val="C00000"/>
                </a:solidFill>
                <a:latin typeface="Arial" panose="020B0604020202020204" pitchFamily="34" charset="0"/>
                <a:cs typeface="Arial" panose="020B0604020202020204" pitchFamily="34" charset="0"/>
              </a:rPr>
              <a:t>ông</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một</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lòng</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trung</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thành</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với</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cách</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mạng</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với</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Đảng</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Bác</a:t>
            </a:r>
            <a:r>
              <a:rPr lang="en-US" altLang="en-US" sz="2500" i="1" dirty="0">
                <a:solidFill>
                  <a:srgbClr val="C00000"/>
                </a:solidFill>
                <a:latin typeface="Arial" panose="020B0604020202020204" pitchFamily="34" charset="0"/>
                <a:cs typeface="Arial" panose="020B0604020202020204" pitchFamily="34" charset="0"/>
              </a:rPr>
              <a:t>.</a:t>
            </a:r>
            <a:endParaRPr lang="en-US" sz="2500" dirty="0">
              <a:latin typeface="Arial" panose="020B0604020202020204" pitchFamily="34" charset="0"/>
              <a:cs typeface="Arial" panose="020B0604020202020204" pitchFamily="34" charset="0"/>
            </a:endParaRPr>
          </a:p>
        </p:txBody>
      </p:sp>
      <p:cxnSp>
        <p:nvCxnSpPr>
          <p:cNvPr id="22" name="Straight Connector 21"/>
          <p:cNvCxnSpPr/>
          <p:nvPr/>
        </p:nvCxnSpPr>
        <p:spPr>
          <a:xfrm>
            <a:off x="264458" y="4412393"/>
            <a:ext cx="7714130" cy="3191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159119" y="5022325"/>
            <a:ext cx="1186254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2500" dirty="0"/>
              <a:t>* </a:t>
            </a:r>
            <a:r>
              <a:rPr lang="en-US" altLang="en-US" sz="2500" dirty="0" err="1">
                <a:solidFill>
                  <a:srgbClr val="002060"/>
                </a:solidFill>
              </a:rPr>
              <a:t>Bé</a:t>
            </a:r>
            <a:r>
              <a:rPr lang="en-US" altLang="en-US" sz="2500" dirty="0">
                <a:solidFill>
                  <a:srgbClr val="002060"/>
                </a:solidFill>
              </a:rPr>
              <a:t> </a:t>
            </a:r>
            <a:r>
              <a:rPr lang="en-US" altLang="en-US" sz="2500" dirty="0" err="1">
                <a:solidFill>
                  <a:srgbClr val="002060"/>
                </a:solidFill>
              </a:rPr>
              <a:t>Húc</a:t>
            </a:r>
            <a:r>
              <a:rPr lang="en-US" altLang="en-US" sz="2500" dirty="0">
                <a:solidFill>
                  <a:srgbClr val="002060"/>
                </a:solidFill>
              </a:rPr>
              <a:t>, </a:t>
            </a:r>
            <a:r>
              <a:rPr lang="en-US" altLang="en-US" sz="2500" dirty="0" err="1">
                <a:solidFill>
                  <a:srgbClr val="002060"/>
                </a:solidFill>
              </a:rPr>
              <a:t>trước</a:t>
            </a:r>
            <a:r>
              <a:rPr lang="en-US" altLang="en-US" sz="2500" dirty="0">
                <a:solidFill>
                  <a:srgbClr val="002060"/>
                </a:solidFill>
              </a:rPr>
              <a:t> </a:t>
            </a:r>
            <a:r>
              <a:rPr lang="en-US" altLang="en-US" sz="2500" dirty="0" err="1">
                <a:solidFill>
                  <a:srgbClr val="002060"/>
                </a:solidFill>
              </a:rPr>
              <a:t>những</a:t>
            </a:r>
            <a:r>
              <a:rPr lang="en-US" altLang="en-US" sz="2500" dirty="0">
                <a:solidFill>
                  <a:srgbClr val="002060"/>
                </a:solidFill>
              </a:rPr>
              <a:t> </a:t>
            </a:r>
            <a:r>
              <a:rPr lang="en-US" altLang="en-US" sz="2500" dirty="0" err="1">
                <a:solidFill>
                  <a:srgbClr val="002060"/>
                </a:solidFill>
              </a:rPr>
              <a:t>câu</a:t>
            </a:r>
            <a:r>
              <a:rPr lang="en-US" altLang="en-US" sz="2500" dirty="0">
                <a:solidFill>
                  <a:srgbClr val="002060"/>
                </a:solidFill>
              </a:rPr>
              <a:t> </a:t>
            </a:r>
            <a:r>
              <a:rPr lang="en-US" altLang="en-US" sz="2500" dirty="0" err="1">
                <a:solidFill>
                  <a:srgbClr val="002060"/>
                </a:solidFill>
              </a:rPr>
              <a:t>hỏi</a:t>
            </a:r>
            <a:r>
              <a:rPr lang="en-US" altLang="en-US" sz="2500" dirty="0">
                <a:solidFill>
                  <a:srgbClr val="002060"/>
                </a:solidFill>
              </a:rPr>
              <a:t> </a:t>
            </a:r>
            <a:r>
              <a:rPr lang="en-US" altLang="en-US" sz="2500" dirty="0" err="1">
                <a:solidFill>
                  <a:srgbClr val="002060"/>
                </a:solidFill>
              </a:rPr>
              <a:t>của</a:t>
            </a:r>
            <a:r>
              <a:rPr lang="en-US" altLang="en-US" sz="2500" dirty="0">
                <a:solidFill>
                  <a:srgbClr val="002060"/>
                </a:solidFill>
              </a:rPr>
              <a:t> </a:t>
            </a:r>
            <a:r>
              <a:rPr lang="en-US" altLang="en-US" sz="2500" dirty="0" err="1">
                <a:solidFill>
                  <a:srgbClr val="002060"/>
                </a:solidFill>
              </a:rPr>
              <a:t>bố</a:t>
            </a:r>
            <a:r>
              <a:rPr lang="en-US" altLang="en-US" sz="2500" dirty="0">
                <a:solidFill>
                  <a:srgbClr val="002060"/>
                </a:solidFill>
              </a:rPr>
              <a:t>, </a:t>
            </a:r>
            <a:r>
              <a:rPr lang="en-US" altLang="en-US" sz="2500" dirty="0" err="1">
                <a:solidFill>
                  <a:srgbClr val="002060"/>
                </a:solidFill>
              </a:rPr>
              <a:t>khi</a:t>
            </a:r>
            <a:r>
              <a:rPr lang="en-US" altLang="en-US" sz="2500" dirty="0">
                <a:solidFill>
                  <a:srgbClr val="002060"/>
                </a:solidFill>
              </a:rPr>
              <a:t> </a:t>
            </a:r>
            <a:r>
              <a:rPr lang="en-US" altLang="en-US" sz="2500" dirty="0" err="1">
                <a:solidFill>
                  <a:srgbClr val="002060"/>
                </a:solidFill>
              </a:rPr>
              <a:t>thì</a:t>
            </a:r>
            <a:r>
              <a:rPr lang="en-US" altLang="en-US" sz="2500" dirty="0">
                <a:solidFill>
                  <a:srgbClr val="002060"/>
                </a:solidFill>
              </a:rPr>
              <a:t> </a:t>
            </a:r>
            <a:r>
              <a:rPr lang="en-US" altLang="en-US" sz="2500" dirty="0" err="1">
                <a:solidFill>
                  <a:srgbClr val="002060"/>
                </a:solidFill>
              </a:rPr>
              <a:t>em</a:t>
            </a:r>
            <a:r>
              <a:rPr lang="en-US" altLang="en-US" sz="2500" dirty="0">
                <a:solidFill>
                  <a:srgbClr val="002060"/>
                </a:solidFill>
              </a:rPr>
              <a:t> “</a:t>
            </a:r>
            <a:r>
              <a:rPr lang="en-US" altLang="en-US" sz="2500" i="1" dirty="0" err="1">
                <a:solidFill>
                  <a:srgbClr val="002060"/>
                </a:solidFill>
              </a:rPr>
              <a:t>nép</a:t>
            </a:r>
            <a:r>
              <a:rPr lang="en-US" altLang="en-US" sz="2500" i="1" dirty="0">
                <a:solidFill>
                  <a:srgbClr val="002060"/>
                </a:solidFill>
              </a:rPr>
              <a:t> </a:t>
            </a:r>
            <a:r>
              <a:rPr lang="en-US" altLang="en-US" sz="2500" i="1" dirty="0" err="1">
                <a:solidFill>
                  <a:srgbClr val="002060"/>
                </a:solidFill>
              </a:rPr>
              <a:t>vào</a:t>
            </a:r>
            <a:r>
              <a:rPr lang="en-US" altLang="en-US" sz="2500" i="1" dirty="0">
                <a:solidFill>
                  <a:srgbClr val="002060"/>
                </a:solidFill>
              </a:rPr>
              <a:t> </a:t>
            </a:r>
            <a:r>
              <a:rPr lang="en-US" altLang="en-US" sz="2500" i="1" dirty="0" err="1">
                <a:solidFill>
                  <a:srgbClr val="002060"/>
                </a:solidFill>
              </a:rPr>
              <a:t>ngực</a:t>
            </a:r>
            <a:r>
              <a:rPr lang="en-US" altLang="en-US" sz="2500" i="1" dirty="0">
                <a:solidFill>
                  <a:srgbClr val="002060"/>
                </a:solidFill>
              </a:rPr>
              <a:t> </a:t>
            </a:r>
            <a:r>
              <a:rPr lang="en-US" altLang="en-US" sz="2500" i="1" dirty="0" err="1">
                <a:solidFill>
                  <a:srgbClr val="002060"/>
                </a:solidFill>
              </a:rPr>
              <a:t>bố</a:t>
            </a:r>
            <a:r>
              <a:rPr lang="en-US" altLang="en-US" sz="2500" i="1" dirty="0">
                <a:solidFill>
                  <a:srgbClr val="002060"/>
                </a:solidFill>
              </a:rPr>
              <a:t> </a:t>
            </a:r>
            <a:r>
              <a:rPr lang="en-US" altLang="en-US" sz="2500" i="1" dirty="0" err="1">
                <a:solidFill>
                  <a:srgbClr val="002060"/>
                </a:solidFill>
              </a:rPr>
              <a:t>trả</a:t>
            </a:r>
            <a:r>
              <a:rPr lang="en-US" altLang="en-US" sz="2500" i="1" dirty="0">
                <a:solidFill>
                  <a:srgbClr val="002060"/>
                </a:solidFill>
              </a:rPr>
              <a:t> </a:t>
            </a:r>
            <a:r>
              <a:rPr lang="en-US" altLang="en-US" sz="2500" i="1" dirty="0" err="1">
                <a:solidFill>
                  <a:srgbClr val="002060"/>
                </a:solidFill>
              </a:rPr>
              <a:t>lời</a:t>
            </a:r>
            <a:r>
              <a:rPr lang="en-US" altLang="en-US" sz="2500" i="1" dirty="0">
                <a:solidFill>
                  <a:srgbClr val="002060"/>
                </a:solidFill>
              </a:rPr>
              <a:t> </a:t>
            </a:r>
            <a:r>
              <a:rPr lang="en-US" altLang="en-US" sz="2500" i="1" dirty="0" err="1">
                <a:solidFill>
                  <a:srgbClr val="002060"/>
                </a:solidFill>
              </a:rPr>
              <a:t>khe</a:t>
            </a:r>
            <a:r>
              <a:rPr lang="en-US" altLang="en-US" sz="2500" i="1" dirty="0">
                <a:solidFill>
                  <a:srgbClr val="002060"/>
                </a:solidFill>
              </a:rPr>
              <a:t> </a:t>
            </a:r>
            <a:r>
              <a:rPr lang="en-US" altLang="en-US" sz="2500" i="1" dirty="0" err="1">
                <a:solidFill>
                  <a:srgbClr val="002060"/>
                </a:solidFill>
              </a:rPr>
              <a:t>khẽ</a:t>
            </a:r>
            <a:r>
              <a:rPr lang="en-US" altLang="en-US" sz="2500" dirty="0">
                <a:solidFill>
                  <a:srgbClr val="002060"/>
                </a:solidFill>
              </a:rPr>
              <a:t>” (</a:t>
            </a:r>
            <a:r>
              <a:rPr lang="en-US" altLang="en-US" sz="2500" dirty="0" err="1">
                <a:solidFill>
                  <a:srgbClr val="002060"/>
                </a:solidFill>
              </a:rPr>
              <a:t>đầy</a:t>
            </a:r>
            <a:r>
              <a:rPr lang="en-US" altLang="en-US" sz="2500" dirty="0">
                <a:solidFill>
                  <a:srgbClr val="002060"/>
                </a:solidFill>
              </a:rPr>
              <a:t> </a:t>
            </a:r>
            <a:r>
              <a:rPr lang="en-US" altLang="en-US" sz="2500" dirty="0" err="1">
                <a:solidFill>
                  <a:srgbClr val="002060"/>
                </a:solidFill>
              </a:rPr>
              <a:t>xúc</a:t>
            </a:r>
            <a:r>
              <a:rPr lang="en-US" altLang="en-US" sz="2500" dirty="0">
                <a:solidFill>
                  <a:srgbClr val="002060"/>
                </a:solidFill>
              </a:rPr>
              <a:t> </a:t>
            </a:r>
            <a:r>
              <a:rPr lang="en-US" altLang="en-US" sz="2500" dirty="0" err="1">
                <a:solidFill>
                  <a:srgbClr val="002060"/>
                </a:solidFill>
              </a:rPr>
              <a:t>động</a:t>
            </a:r>
            <a:r>
              <a:rPr lang="en-US" altLang="en-US" sz="2500" dirty="0">
                <a:solidFill>
                  <a:srgbClr val="002060"/>
                </a:solidFill>
              </a:rPr>
              <a:t> </a:t>
            </a:r>
            <a:r>
              <a:rPr lang="en-US" altLang="en-US" sz="2500" dirty="0" err="1">
                <a:solidFill>
                  <a:srgbClr val="002060"/>
                </a:solidFill>
              </a:rPr>
              <a:t>nhưng</a:t>
            </a:r>
            <a:r>
              <a:rPr lang="en-US" altLang="en-US" sz="2500" dirty="0">
                <a:solidFill>
                  <a:srgbClr val="002060"/>
                </a:solidFill>
              </a:rPr>
              <a:t> </a:t>
            </a:r>
            <a:r>
              <a:rPr lang="en-US" altLang="en-US" sz="2500" dirty="0" err="1">
                <a:solidFill>
                  <a:srgbClr val="002060"/>
                </a:solidFill>
              </a:rPr>
              <a:t>vẫn</a:t>
            </a:r>
            <a:r>
              <a:rPr lang="en-US" altLang="en-US" sz="2500" dirty="0">
                <a:solidFill>
                  <a:srgbClr val="002060"/>
                </a:solidFill>
              </a:rPr>
              <a:t> </a:t>
            </a:r>
            <a:r>
              <a:rPr lang="en-US" altLang="en-US" sz="2500" dirty="0" err="1">
                <a:solidFill>
                  <a:srgbClr val="002060"/>
                </a:solidFill>
              </a:rPr>
              <a:t>rất</a:t>
            </a:r>
            <a:r>
              <a:rPr lang="en-US" altLang="en-US" sz="2500" dirty="0">
                <a:solidFill>
                  <a:srgbClr val="002060"/>
                </a:solidFill>
              </a:rPr>
              <a:t> </a:t>
            </a:r>
            <a:r>
              <a:rPr lang="en-US" altLang="en-US" sz="2500" dirty="0" err="1">
                <a:solidFill>
                  <a:srgbClr val="002060"/>
                </a:solidFill>
              </a:rPr>
              <a:t>dứt</a:t>
            </a:r>
            <a:r>
              <a:rPr lang="en-US" altLang="en-US" sz="2500" dirty="0">
                <a:solidFill>
                  <a:srgbClr val="002060"/>
                </a:solidFill>
              </a:rPr>
              <a:t> </a:t>
            </a:r>
            <a:r>
              <a:rPr lang="en-US" altLang="en-US" sz="2500" dirty="0" err="1">
                <a:solidFill>
                  <a:srgbClr val="002060"/>
                </a:solidFill>
              </a:rPr>
              <a:t>khoát</a:t>
            </a:r>
            <a:r>
              <a:rPr lang="en-US" altLang="en-US" sz="2500" dirty="0">
                <a:solidFill>
                  <a:srgbClr val="002060"/>
                </a:solidFill>
              </a:rPr>
              <a:t>), </a:t>
            </a:r>
            <a:r>
              <a:rPr lang="en-US" altLang="en-US" sz="2500" dirty="0" err="1">
                <a:solidFill>
                  <a:srgbClr val="002060"/>
                </a:solidFill>
              </a:rPr>
              <a:t>khi</a:t>
            </a:r>
            <a:r>
              <a:rPr lang="en-US" altLang="en-US" sz="2500" dirty="0">
                <a:solidFill>
                  <a:srgbClr val="002060"/>
                </a:solidFill>
              </a:rPr>
              <a:t> </a:t>
            </a:r>
            <a:r>
              <a:rPr lang="en-US" altLang="en-US" sz="2500" dirty="0" err="1">
                <a:solidFill>
                  <a:srgbClr val="002060"/>
                </a:solidFill>
              </a:rPr>
              <a:t>thì</a:t>
            </a:r>
            <a:r>
              <a:rPr lang="en-US" altLang="en-US" sz="2500" dirty="0">
                <a:solidFill>
                  <a:srgbClr val="002060"/>
                </a:solidFill>
              </a:rPr>
              <a:t> “</a:t>
            </a:r>
            <a:r>
              <a:rPr lang="en-US" altLang="en-US" sz="2500" i="1" dirty="0" err="1">
                <a:solidFill>
                  <a:srgbClr val="002060"/>
                </a:solidFill>
              </a:rPr>
              <a:t>giơ</a:t>
            </a:r>
            <a:r>
              <a:rPr lang="en-US" altLang="en-US" sz="2500" i="1" dirty="0">
                <a:solidFill>
                  <a:srgbClr val="002060"/>
                </a:solidFill>
              </a:rPr>
              <a:t> </a:t>
            </a:r>
            <a:r>
              <a:rPr lang="en-US" altLang="en-US" sz="2500" i="1" dirty="0" err="1">
                <a:solidFill>
                  <a:srgbClr val="002060"/>
                </a:solidFill>
              </a:rPr>
              <a:t>tay</a:t>
            </a:r>
            <a:r>
              <a:rPr lang="en-US" altLang="en-US" sz="2500" i="1" dirty="0">
                <a:solidFill>
                  <a:srgbClr val="002060"/>
                </a:solidFill>
              </a:rPr>
              <a:t> </a:t>
            </a:r>
            <a:r>
              <a:rPr lang="en-US" altLang="en-US" sz="2500" i="1" dirty="0" err="1">
                <a:solidFill>
                  <a:srgbClr val="002060"/>
                </a:solidFill>
              </a:rPr>
              <a:t>lên</a:t>
            </a:r>
            <a:r>
              <a:rPr lang="en-US" altLang="en-US" sz="2500" i="1" dirty="0">
                <a:solidFill>
                  <a:srgbClr val="002060"/>
                </a:solidFill>
              </a:rPr>
              <a:t>, </a:t>
            </a:r>
            <a:r>
              <a:rPr lang="en-US" altLang="en-US" sz="2500" i="1" dirty="0" err="1">
                <a:solidFill>
                  <a:srgbClr val="002060"/>
                </a:solidFill>
              </a:rPr>
              <a:t>mạnh</a:t>
            </a:r>
            <a:r>
              <a:rPr lang="en-US" altLang="en-US" sz="2500" i="1" dirty="0">
                <a:solidFill>
                  <a:srgbClr val="002060"/>
                </a:solidFill>
              </a:rPr>
              <a:t> </a:t>
            </a:r>
            <a:r>
              <a:rPr lang="en-US" altLang="en-US" sz="2500" i="1" dirty="0" err="1">
                <a:solidFill>
                  <a:srgbClr val="002060"/>
                </a:solidFill>
              </a:rPr>
              <a:t>bạo</a:t>
            </a:r>
            <a:r>
              <a:rPr lang="en-US" altLang="en-US" sz="2500" i="1" dirty="0">
                <a:solidFill>
                  <a:srgbClr val="002060"/>
                </a:solidFill>
              </a:rPr>
              <a:t> </a:t>
            </a:r>
            <a:r>
              <a:rPr lang="en-US" altLang="en-US" sz="2500" i="1" dirty="0" err="1">
                <a:solidFill>
                  <a:srgbClr val="002060"/>
                </a:solidFill>
              </a:rPr>
              <a:t>và</a:t>
            </a:r>
            <a:r>
              <a:rPr lang="en-US" altLang="en-US" sz="2500" i="1" dirty="0">
                <a:solidFill>
                  <a:srgbClr val="002060"/>
                </a:solidFill>
              </a:rPr>
              <a:t> </a:t>
            </a:r>
            <a:r>
              <a:rPr lang="en-US" altLang="en-US" sz="2500" i="1" dirty="0" err="1">
                <a:solidFill>
                  <a:srgbClr val="002060"/>
                </a:solidFill>
              </a:rPr>
              <a:t>rành</a:t>
            </a:r>
            <a:r>
              <a:rPr lang="en-US" altLang="en-US" sz="2500" i="1" dirty="0">
                <a:solidFill>
                  <a:srgbClr val="002060"/>
                </a:solidFill>
              </a:rPr>
              <a:t> </a:t>
            </a:r>
            <a:r>
              <a:rPr lang="en-US" altLang="en-US" sz="2500" i="1" dirty="0" err="1">
                <a:solidFill>
                  <a:srgbClr val="002060"/>
                </a:solidFill>
              </a:rPr>
              <a:t>rọt</a:t>
            </a:r>
            <a:r>
              <a:rPr lang="en-US" altLang="en-US" sz="2500" dirty="0">
                <a:solidFill>
                  <a:srgbClr val="002060"/>
                </a:solidFill>
              </a:rPr>
              <a:t>”</a:t>
            </a:r>
          </a:p>
        </p:txBody>
      </p:sp>
      <p:sp>
        <p:nvSpPr>
          <p:cNvPr id="25" name="Rectangle 24"/>
          <p:cNvSpPr/>
          <p:nvPr/>
        </p:nvSpPr>
        <p:spPr>
          <a:xfrm>
            <a:off x="199465" y="5884099"/>
            <a:ext cx="11725835" cy="492443"/>
          </a:xfrm>
          <a:prstGeom prst="rect">
            <a:avLst/>
          </a:prstGeom>
        </p:spPr>
        <p:txBody>
          <a:bodyPr wrap="square">
            <a:spAutoFit/>
          </a:bodyPr>
          <a:lstStyle/>
          <a:p>
            <a:pPr algn="just">
              <a:spcBef>
                <a:spcPct val="0"/>
              </a:spcBef>
              <a:buFontTx/>
              <a:buNone/>
            </a:pPr>
            <a:r>
              <a:rPr lang="en-US" altLang="en-US" sz="2500" i="1" dirty="0">
                <a:solidFill>
                  <a:srgbClr val="C00000"/>
                </a:solidFill>
                <a:latin typeface="Arial" panose="020B0604020202020204" pitchFamily="34" charset="0"/>
                <a:cs typeface="Arial" panose="020B0604020202020204" pitchFamily="34" charset="0"/>
              </a:rPr>
              <a:t>=&gt; </a:t>
            </a:r>
            <a:r>
              <a:rPr lang="en-US" altLang="en-US" sz="2500" i="1" dirty="0" err="1">
                <a:solidFill>
                  <a:srgbClr val="C00000"/>
                </a:solidFill>
                <a:latin typeface="Arial" panose="020B0604020202020204" pitchFamily="34" charset="0"/>
                <a:cs typeface="Arial" panose="020B0604020202020204" pitchFamily="34" charset="0"/>
              </a:rPr>
              <a:t>Tuy</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còn</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nhỏ</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nhưng</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bé</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Húc</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sớm</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có</a:t>
            </a:r>
            <a:r>
              <a:rPr lang="en-US" altLang="en-US" sz="2500" i="1" dirty="0">
                <a:solidFill>
                  <a:srgbClr val="C00000"/>
                </a:solidFill>
                <a:latin typeface="Arial" panose="020B0604020202020204" pitchFamily="34" charset="0"/>
                <a:cs typeface="Arial" panose="020B0604020202020204" pitchFamily="34" charset="0"/>
              </a:rPr>
              <a:t> ý </a:t>
            </a:r>
            <a:r>
              <a:rPr lang="en-US" altLang="en-US" sz="2500" i="1" dirty="0" err="1">
                <a:solidFill>
                  <a:srgbClr val="C00000"/>
                </a:solidFill>
                <a:latin typeface="Arial" panose="020B0604020202020204" pitchFamily="34" charset="0"/>
                <a:cs typeface="Arial" panose="020B0604020202020204" pitchFamily="34" charset="0"/>
              </a:rPr>
              <a:t>thức</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về</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cội</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nguồn</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về</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cách</a:t>
            </a:r>
            <a:r>
              <a:rPr lang="en-US" altLang="en-US" sz="2500" i="1" dirty="0">
                <a:solidFill>
                  <a:srgbClr val="C00000"/>
                </a:solidFill>
                <a:latin typeface="Arial" panose="020B0604020202020204" pitchFamily="34" charset="0"/>
                <a:cs typeface="Arial" panose="020B0604020202020204" pitchFamily="34" charset="0"/>
              </a:rPr>
              <a:t> </a:t>
            </a:r>
            <a:r>
              <a:rPr lang="en-US" altLang="en-US" sz="2500" i="1" dirty="0" err="1">
                <a:solidFill>
                  <a:srgbClr val="C00000"/>
                </a:solidFill>
                <a:latin typeface="Arial" panose="020B0604020202020204" pitchFamily="34" charset="0"/>
                <a:cs typeface="Arial" panose="020B0604020202020204" pitchFamily="34" charset="0"/>
              </a:rPr>
              <a:t>mạng</a:t>
            </a:r>
            <a:r>
              <a:rPr lang="en-US" altLang="en-US" sz="2500" i="1" dirty="0">
                <a:solidFill>
                  <a:srgbClr val="C00000"/>
                </a:solidFill>
                <a:latin typeface="Arial" panose="020B0604020202020204" pitchFamily="34" charset="0"/>
                <a:cs typeface="Arial" panose="020B0604020202020204" pitchFamily="34" charset="0"/>
              </a:rPr>
              <a:t>.</a:t>
            </a:r>
            <a:endParaRPr lang="pt-BR" altLang="en-US" sz="2500" i="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27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down)">
                                      <p:cBhvr>
                                        <p:cTn id="24" dur="500"/>
                                        <p:tgtEl>
                                          <p:spTgt spid="14"/>
                                        </p:tgtEl>
                                      </p:cBhvr>
                                    </p:animEffect>
                                  </p:childTnLst>
                                </p:cTn>
                              </p:par>
                            </p:childTnLst>
                          </p:cTn>
                        </p:par>
                        <p:par>
                          <p:cTn id="25" fill="hold">
                            <p:stCondLst>
                              <p:cond delay="500"/>
                            </p:stCondLst>
                            <p:childTnLst>
                              <p:par>
                                <p:cTn id="26" presetID="22" presetClass="entr" presetSubtype="4"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down)">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barn(inVertical)">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wipe(down)">
                                      <p:cBhvr>
                                        <p:cTn id="48" dur="500"/>
                                        <p:tgtEl>
                                          <p:spTgt spid="22"/>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barn(inVertical)">
                                      <p:cBhvr>
                                        <p:cTn id="53" dur="500"/>
                                        <p:tgtEl>
                                          <p:spTgt spid="21"/>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1" fill="hold" grpId="0" nodeType="click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wheel(1)">
                                      <p:cBhvr>
                                        <p:cTn id="58" dur="2000"/>
                                        <p:tgtEl>
                                          <p:spTgt spid="24"/>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circle(in)">
                                      <p:cBhvr>
                                        <p:cTn id="63"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18" grpId="0"/>
      <p:bldP spid="19" grpId="0"/>
      <p:bldP spid="21" grpId="0"/>
      <p:bldP spid="24" grpId="0"/>
      <p:bldP spid="2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70330" y="128307"/>
            <a:ext cx="11878235" cy="3539430"/>
          </a:xfrm>
          <a:prstGeom prst="rect">
            <a:avLst/>
          </a:prstGeom>
          <a:solidFill>
            <a:schemeClr val="accent1">
              <a:lumMod val="20000"/>
              <a:lumOff val="80000"/>
            </a:schemeClr>
          </a:solidFill>
          <a:ln>
            <a:solidFill>
              <a:srgbClr val="7030A0"/>
            </a:solidFill>
          </a:ln>
        </p:spPr>
        <p:txBody>
          <a:bodyPr wrap="square">
            <a:spAutoFit/>
          </a:bodyPr>
          <a:lstStyle/>
          <a:p>
            <a:pPr algn="just">
              <a:defRPr/>
            </a:pPr>
            <a:r>
              <a:rPr lang="en-US" altLang="en-US" sz="2800" dirty="0" err="1">
                <a:solidFill>
                  <a:srgbClr val="003300"/>
                </a:solidFill>
                <a:latin typeface="Arial" panose="020B0604020202020204" pitchFamily="34" charset="0"/>
                <a:cs typeface="Arial" panose="020B0604020202020204" pitchFamily="34" charset="0"/>
              </a:rPr>
              <a:t>Mấy</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hôm</a:t>
            </a:r>
            <a:r>
              <a:rPr lang="en-US" altLang="en-US" sz="2800" dirty="0">
                <a:solidFill>
                  <a:srgbClr val="003300"/>
                </a:solidFill>
                <a:latin typeface="Arial" panose="020B0604020202020204" pitchFamily="34" charset="0"/>
                <a:cs typeface="Arial" panose="020B0604020202020204" pitchFamily="34" charset="0"/>
              </a:rPr>
              <a:t> nay </a:t>
            </a:r>
            <a:r>
              <a:rPr lang="en-US" altLang="en-US" sz="2800" dirty="0" err="1">
                <a:solidFill>
                  <a:srgbClr val="003300"/>
                </a:solidFill>
                <a:latin typeface="Arial" panose="020B0604020202020204" pitchFamily="34" charset="0"/>
                <a:cs typeface="Arial" panose="020B0604020202020204" pitchFamily="34" charset="0"/>
              </a:rPr>
              <a:t>ru</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rú</a:t>
            </a:r>
            <a:r>
              <a:rPr lang="en-US" altLang="en-US" sz="2800" dirty="0">
                <a:solidFill>
                  <a:srgbClr val="003300"/>
                </a:solidFill>
                <a:latin typeface="Arial" panose="020B0604020202020204" pitchFamily="34" charset="0"/>
                <a:cs typeface="Arial" panose="020B0604020202020204" pitchFamily="34" charset="0"/>
              </a:rPr>
              <a:t> ở </a:t>
            </a:r>
            <a:r>
              <a:rPr lang="en-US" altLang="en-US" sz="2800" dirty="0" err="1">
                <a:solidFill>
                  <a:srgbClr val="003300"/>
                </a:solidFill>
                <a:latin typeface="Arial" panose="020B0604020202020204" pitchFamily="34" charset="0"/>
                <a:cs typeface="Arial" panose="020B0604020202020204" pitchFamily="34" charset="0"/>
              </a:rPr>
              <a:t>xó</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nhà</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những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lúc</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buồn</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khổ</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quá</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chẳng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biết</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nói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cùng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ai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ông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lão</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lại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thủ</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thỉ</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với</a:t>
            </a:r>
            <a:r>
              <a:rPr lang="en-US" altLang="en-US" sz="2800" dirty="0">
                <a:solidFill>
                  <a:srgbClr val="003300"/>
                </a:solidFill>
                <a:latin typeface="Arial" panose="020B0604020202020204" pitchFamily="34" charset="0"/>
                <a:cs typeface="Arial" panose="020B0604020202020204" pitchFamily="34" charset="0"/>
              </a:rPr>
              <a:t> con </a:t>
            </a:r>
            <a:r>
              <a:rPr lang="en-US" altLang="en-US" sz="2800" dirty="0" err="1">
                <a:solidFill>
                  <a:srgbClr val="003300"/>
                </a:solidFill>
                <a:latin typeface="Arial" panose="020B0604020202020204" pitchFamily="34" charset="0"/>
                <a:cs typeface="Arial" panose="020B0604020202020204" pitchFamily="34" charset="0"/>
              </a:rPr>
              <a:t>như</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vậy</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Ông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nói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như</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để</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ngỏ</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lòng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mình</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như</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để</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mình</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lại</a:t>
            </a:r>
            <a:r>
              <a:rPr lang="en-US" altLang="en-US" sz="2800" dirty="0">
                <a:solidFill>
                  <a:srgbClr val="003300"/>
                </a:solidFill>
                <a:latin typeface="Arial" panose="020B0604020202020204" pitchFamily="34" charset="0"/>
                <a:cs typeface="Arial" panose="020B0604020202020204" pitchFamily="34" charset="0"/>
              </a:rPr>
              <a:t> minh </a:t>
            </a:r>
            <a:r>
              <a:rPr lang="en-US" altLang="en-US" sz="2800" dirty="0" err="1">
                <a:solidFill>
                  <a:srgbClr val="003300"/>
                </a:solidFill>
                <a:latin typeface="Arial" panose="020B0604020202020204" pitchFamily="34" charset="0"/>
                <a:cs typeface="Arial" panose="020B0604020202020204" pitchFamily="34" charset="0"/>
              </a:rPr>
              <a:t>oan</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cho</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mình</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nữa</a:t>
            </a:r>
            <a:r>
              <a:rPr lang="en-US" altLang="en-US" sz="2800" dirty="0">
                <a:solidFill>
                  <a:srgbClr val="003300"/>
                </a:solidFill>
                <a:latin typeface="Arial" panose="020B0604020202020204" pitchFamily="34" charset="0"/>
                <a:cs typeface="Arial" panose="020B0604020202020204" pitchFamily="34" charset="0"/>
              </a:rPr>
              <a:t>.</a:t>
            </a:r>
          </a:p>
          <a:p>
            <a:pPr algn="just">
              <a:defRPr/>
            </a:pPr>
            <a:r>
              <a:rPr lang="en-US" altLang="en-US" sz="2800" dirty="0" err="1">
                <a:solidFill>
                  <a:srgbClr val="003300"/>
                </a:solidFill>
                <a:latin typeface="Arial" panose="020B0604020202020204" pitchFamily="34" charset="0"/>
                <a:cs typeface="Arial" panose="020B0604020202020204" pitchFamily="34" charset="0"/>
              </a:rPr>
              <a:t>Anh</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em</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đồng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chí</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biết</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cho</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bố</a:t>
            </a:r>
            <a:r>
              <a:rPr lang="en-US" altLang="en-US" sz="2800" dirty="0">
                <a:solidFill>
                  <a:srgbClr val="003300"/>
                </a:solidFill>
                <a:latin typeface="Arial" panose="020B0604020202020204" pitchFamily="34" charset="0"/>
                <a:cs typeface="Arial" panose="020B0604020202020204" pitchFamily="34" charset="0"/>
              </a:rPr>
              <a:t> con </a:t>
            </a:r>
            <a:r>
              <a:rPr lang="en-US" altLang="en-US" sz="2800" dirty="0" err="1">
                <a:solidFill>
                  <a:srgbClr val="003300"/>
                </a:solidFill>
                <a:latin typeface="Arial" panose="020B0604020202020204" pitchFamily="34" charset="0"/>
                <a:cs typeface="Arial" panose="020B0604020202020204" pitchFamily="34" charset="0"/>
              </a:rPr>
              <a:t>ông</a:t>
            </a:r>
            <a:r>
              <a:rPr lang="en-US" altLang="en-US" sz="2800" dirty="0">
                <a:solidFill>
                  <a:srgbClr val="003300"/>
                </a:solidFill>
                <a:latin typeface="Arial" panose="020B0604020202020204" pitchFamily="34" charset="0"/>
                <a:cs typeface="Arial" panose="020B0604020202020204" pitchFamily="34" charset="0"/>
              </a:rPr>
              <a:t>.</a:t>
            </a:r>
          </a:p>
          <a:p>
            <a:pPr algn="just">
              <a:defRPr/>
            </a:pPr>
            <a:r>
              <a:rPr lang="en-US" altLang="en-US" sz="2800" dirty="0" err="1">
                <a:solidFill>
                  <a:srgbClr val="003300"/>
                </a:solidFill>
                <a:latin typeface="Arial" panose="020B0604020202020204" pitchFamily="34" charset="0"/>
                <a:cs typeface="Arial" panose="020B0604020202020204" pitchFamily="34" charset="0"/>
              </a:rPr>
              <a:t>Cụ</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Hồ</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trên</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đầu</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trên</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cổ</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xét</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soi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cho</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bố</a:t>
            </a:r>
            <a:r>
              <a:rPr lang="en-US" altLang="en-US" sz="2800" dirty="0">
                <a:solidFill>
                  <a:srgbClr val="003300"/>
                </a:solidFill>
                <a:latin typeface="Arial" panose="020B0604020202020204" pitchFamily="34" charset="0"/>
                <a:cs typeface="Arial" panose="020B0604020202020204" pitchFamily="34" charset="0"/>
              </a:rPr>
              <a:t> con </a:t>
            </a:r>
            <a:r>
              <a:rPr lang="en-US" altLang="en-US" sz="2800" dirty="0" err="1">
                <a:solidFill>
                  <a:srgbClr val="003300"/>
                </a:solidFill>
                <a:latin typeface="Arial" panose="020B0604020202020204" pitchFamily="34" charset="0"/>
                <a:cs typeface="Arial" panose="020B0604020202020204" pitchFamily="34" charset="0"/>
              </a:rPr>
              <a:t>ông</a:t>
            </a:r>
            <a:r>
              <a:rPr lang="en-US" altLang="en-US" sz="2800" dirty="0">
                <a:solidFill>
                  <a:srgbClr val="003300"/>
                </a:solidFill>
                <a:latin typeface="Arial" panose="020B0604020202020204" pitchFamily="34" charset="0"/>
                <a:cs typeface="Arial" panose="020B0604020202020204" pitchFamily="34" charset="0"/>
              </a:rPr>
              <a:t>.</a:t>
            </a:r>
          </a:p>
          <a:p>
            <a:pPr algn="just">
              <a:defRPr/>
            </a:pPr>
            <a:r>
              <a:rPr lang="en-US" altLang="en-US" sz="2800" dirty="0" err="1">
                <a:solidFill>
                  <a:srgbClr val="003300"/>
                </a:solidFill>
                <a:latin typeface="Arial" panose="020B0604020202020204" pitchFamily="34" charset="0"/>
                <a:cs typeface="Arial" panose="020B0604020202020204" pitchFamily="34" charset="0"/>
              </a:rPr>
              <a:t>Cái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lòng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bố</a:t>
            </a:r>
            <a:r>
              <a:rPr lang="en-US" altLang="en-US" sz="2800" dirty="0">
                <a:solidFill>
                  <a:srgbClr val="003300"/>
                </a:solidFill>
                <a:latin typeface="Arial" panose="020B0604020202020204" pitchFamily="34" charset="0"/>
                <a:cs typeface="Arial" panose="020B0604020202020204" pitchFamily="34" charset="0"/>
              </a:rPr>
              <a:t> con </a:t>
            </a:r>
            <a:r>
              <a:rPr lang="en-US" altLang="en-US" sz="2800" dirty="0" err="1">
                <a:solidFill>
                  <a:srgbClr val="003300"/>
                </a:solidFill>
                <a:latin typeface="Arial" panose="020B0604020202020204" pitchFamily="34" charset="0"/>
                <a:cs typeface="Arial" panose="020B0604020202020204" pitchFamily="34" charset="0"/>
              </a:rPr>
              <a:t>ông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là</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như</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thế</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đấy</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có</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bao</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giờ</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dám</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đơn</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sai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Chết</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thì</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chết</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có</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bao</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giờ</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dám</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đơn</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sai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Mỗi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lần</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nói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ra</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được</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đôi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câu</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như</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vậy</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nỗi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khổ</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trong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lòng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ông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cũng</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vợi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được</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đôi</a:t>
            </a:r>
            <a:r>
              <a:rPr lang="en-US" altLang="en-US" sz="2800" dirty="0">
                <a:solidFill>
                  <a:srgbClr val="003300"/>
                </a:solidFill>
                <a:latin typeface="Arial" panose="020B0604020202020204" pitchFamily="34" charset="0"/>
                <a:cs typeface="Arial" panose="020B0604020202020204" pitchFamily="34" charset="0"/>
              </a:rPr>
              <a:t> </a:t>
            </a:r>
            <a:r>
              <a:rPr lang="en-US" altLang="en-US" sz="2800" dirty="0" err="1">
                <a:solidFill>
                  <a:srgbClr val="003300"/>
                </a:solidFill>
                <a:latin typeface="Arial" panose="020B0604020202020204" pitchFamily="34" charset="0"/>
                <a:cs typeface="Arial" panose="020B0604020202020204" pitchFamily="34" charset="0"/>
              </a:rPr>
              <a:t>phần</a:t>
            </a:r>
            <a:r>
              <a:rPr lang="en-US" altLang="en-US" sz="2800" dirty="0">
                <a:solidFill>
                  <a:srgbClr val="003300"/>
                </a:solidFill>
                <a:latin typeface="Arial" panose="020B0604020202020204" pitchFamily="34" charset="0"/>
                <a:cs typeface="Arial" panose="020B0604020202020204" pitchFamily="34" charset="0"/>
              </a:rPr>
              <a:t>.</a:t>
            </a:r>
          </a:p>
        </p:txBody>
      </p:sp>
      <p:sp>
        <p:nvSpPr>
          <p:cNvPr id="11" name="TextBox 10"/>
          <p:cNvSpPr txBox="1">
            <a:spLocks noChangeArrowheads="1"/>
          </p:cNvSpPr>
          <p:nvPr/>
        </p:nvSpPr>
        <p:spPr bwMode="auto">
          <a:xfrm>
            <a:off x="170329" y="3667737"/>
            <a:ext cx="1187823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None/>
            </a:pPr>
            <a:r>
              <a:rPr lang="en-US" altLang="en-US" sz="2800" dirty="0">
                <a:solidFill>
                  <a:srgbClr val="003300"/>
                </a:solidFill>
              </a:rPr>
              <a:t>=&gt; </a:t>
            </a:r>
            <a:r>
              <a:rPr lang="en-US" altLang="en-US" sz="2800" i="1" dirty="0" err="1">
                <a:solidFill>
                  <a:srgbClr val="003300"/>
                </a:solidFill>
              </a:rPr>
              <a:t>Tâm</a:t>
            </a:r>
            <a:r>
              <a:rPr lang="en-US" altLang="en-US" sz="2800" i="1" dirty="0">
                <a:solidFill>
                  <a:srgbClr val="003300"/>
                </a:solidFill>
              </a:rPr>
              <a:t> </a:t>
            </a:r>
            <a:r>
              <a:rPr lang="en-US" altLang="en-US" sz="2800" i="1" dirty="0" err="1">
                <a:solidFill>
                  <a:srgbClr val="003300"/>
                </a:solidFill>
              </a:rPr>
              <a:t>sự</a:t>
            </a:r>
            <a:r>
              <a:rPr lang="en-US" altLang="en-US" sz="2800" i="1" dirty="0">
                <a:solidFill>
                  <a:srgbClr val="003300"/>
                </a:solidFill>
              </a:rPr>
              <a:t> </a:t>
            </a:r>
            <a:r>
              <a:rPr lang="en-US" altLang="en-US" sz="2800" i="1" dirty="0" err="1">
                <a:solidFill>
                  <a:srgbClr val="003300"/>
                </a:solidFill>
              </a:rPr>
              <a:t>với</a:t>
            </a:r>
            <a:r>
              <a:rPr lang="en-US" altLang="en-US" sz="2800" i="1" dirty="0">
                <a:solidFill>
                  <a:srgbClr val="003300"/>
                </a:solidFill>
              </a:rPr>
              <a:t> con </a:t>
            </a:r>
            <a:r>
              <a:rPr lang="en-US" altLang="en-US" sz="2800" i="1" dirty="0" err="1">
                <a:solidFill>
                  <a:srgbClr val="003300"/>
                </a:solidFill>
              </a:rPr>
              <a:t>chỉ</a:t>
            </a:r>
            <a:r>
              <a:rPr lang="en-US" altLang="en-US" sz="2800" i="1" dirty="0">
                <a:solidFill>
                  <a:srgbClr val="003300"/>
                </a:solidFill>
              </a:rPr>
              <a:t> </a:t>
            </a:r>
            <a:r>
              <a:rPr lang="en-US" altLang="en-US" sz="2800" i="1" dirty="0" err="1">
                <a:solidFill>
                  <a:srgbClr val="003300"/>
                </a:solidFill>
              </a:rPr>
              <a:t>là</a:t>
            </a:r>
            <a:r>
              <a:rPr lang="en-US" altLang="en-US" sz="2800" i="1" dirty="0">
                <a:solidFill>
                  <a:srgbClr val="003300"/>
                </a:solidFill>
              </a:rPr>
              <a:t> </a:t>
            </a:r>
            <a:r>
              <a:rPr lang="en-US" altLang="en-US" sz="2800" i="1" dirty="0" err="1">
                <a:solidFill>
                  <a:srgbClr val="003300"/>
                </a:solidFill>
              </a:rPr>
              <a:t>cái</a:t>
            </a:r>
            <a:r>
              <a:rPr lang="en-US" altLang="en-US" sz="2800" i="1" dirty="0">
                <a:solidFill>
                  <a:srgbClr val="003300"/>
                </a:solidFill>
              </a:rPr>
              <a:t> </a:t>
            </a:r>
            <a:r>
              <a:rPr lang="en-US" altLang="en-US" sz="2800" i="1" dirty="0" err="1">
                <a:solidFill>
                  <a:srgbClr val="003300"/>
                </a:solidFill>
              </a:rPr>
              <a:t>cớ</a:t>
            </a:r>
            <a:r>
              <a:rPr lang="en-US" altLang="en-US" sz="2800" i="1" dirty="0">
                <a:solidFill>
                  <a:srgbClr val="003300"/>
                </a:solidFill>
              </a:rPr>
              <a:t> </a:t>
            </a:r>
            <a:r>
              <a:rPr lang="en-US" altLang="en-US" sz="2800" i="1" dirty="0" err="1">
                <a:solidFill>
                  <a:srgbClr val="003300"/>
                </a:solidFill>
              </a:rPr>
              <a:t>để</a:t>
            </a:r>
            <a:r>
              <a:rPr lang="en-US" altLang="en-US" sz="2800" i="1" dirty="0">
                <a:solidFill>
                  <a:srgbClr val="003300"/>
                </a:solidFill>
              </a:rPr>
              <a:t> </a:t>
            </a:r>
            <a:r>
              <a:rPr lang="en-US" altLang="en-US" sz="2800" i="1" dirty="0" err="1">
                <a:solidFill>
                  <a:srgbClr val="003300"/>
                </a:solidFill>
              </a:rPr>
              <a:t>ông</a:t>
            </a:r>
            <a:r>
              <a:rPr lang="en-US" altLang="en-US" sz="2800" i="1" dirty="0">
                <a:solidFill>
                  <a:srgbClr val="003300"/>
                </a:solidFill>
              </a:rPr>
              <a:t> Hai </a:t>
            </a:r>
            <a:r>
              <a:rPr lang="en-US" altLang="en-US" sz="2800" i="1" dirty="0" err="1">
                <a:solidFill>
                  <a:srgbClr val="003300"/>
                </a:solidFill>
              </a:rPr>
              <a:t>giãi</a:t>
            </a:r>
            <a:r>
              <a:rPr lang="en-US" altLang="en-US" sz="2800" i="1" dirty="0">
                <a:solidFill>
                  <a:srgbClr val="003300"/>
                </a:solidFill>
              </a:rPr>
              <a:t> </a:t>
            </a:r>
            <a:r>
              <a:rPr lang="en-US" altLang="en-US" sz="2800" i="1" dirty="0" err="1">
                <a:solidFill>
                  <a:srgbClr val="003300"/>
                </a:solidFill>
              </a:rPr>
              <a:t>tỏ</a:t>
            </a:r>
            <a:r>
              <a:rPr lang="en-US" altLang="en-US" sz="2800" i="1" dirty="0">
                <a:solidFill>
                  <a:srgbClr val="003300"/>
                </a:solidFill>
              </a:rPr>
              <a:t> </a:t>
            </a:r>
            <a:r>
              <a:rPr lang="en-US" altLang="en-US" sz="2800" i="1" dirty="0" err="1">
                <a:solidFill>
                  <a:srgbClr val="003300"/>
                </a:solidFill>
              </a:rPr>
              <a:t>lòng</a:t>
            </a:r>
            <a:r>
              <a:rPr lang="en-US" altLang="en-US" sz="2800" i="1" dirty="0">
                <a:solidFill>
                  <a:srgbClr val="003300"/>
                </a:solidFill>
              </a:rPr>
              <a:t> </a:t>
            </a:r>
            <a:r>
              <a:rPr lang="en-US" altLang="en-US" sz="2800" i="1" dirty="0" err="1">
                <a:solidFill>
                  <a:srgbClr val="003300"/>
                </a:solidFill>
              </a:rPr>
              <a:t>mình</a:t>
            </a:r>
            <a:r>
              <a:rPr lang="en-US" altLang="en-US" sz="2800" i="1" dirty="0">
                <a:solidFill>
                  <a:srgbClr val="003300"/>
                </a:solidFill>
              </a:rPr>
              <a:t> </a:t>
            </a:r>
            <a:r>
              <a:rPr lang="en-US" altLang="en-US" sz="2800" i="1" dirty="0" err="1">
                <a:solidFill>
                  <a:srgbClr val="003300"/>
                </a:solidFill>
              </a:rPr>
              <a:t>với</a:t>
            </a:r>
            <a:r>
              <a:rPr lang="en-US" altLang="en-US" sz="2800" i="1" dirty="0">
                <a:solidFill>
                  <a:srgbClr val="003300"/>
                </a:solidFill>
              </a:rPr>
              <a:t> </a:t>
            </a:r>
            <a:r>
              <a:rPr lang="en-US" altLang="en-US" sz="2800" i="1" dirty="0" err="1">
                <a:solidFill>
                  <a:srgbClr val="003300"/>
                </a:solidFill>
              </a:rPr>
              <a:t>làng</a:t>
            </a:r>
            <a:r>
              <a:rPr lang="en-US" altLang="en-US" sz="2800" i="1" dirty="0">
                <a:solidFill>
                  <a:srgbClr val="003300"/>
                </a:solidFill>
              </a:rPr>
              <a:t>, </a:t>
            </a:r>
            <a:r>
              <a:rPr lang="en-US" altLang="en-US" sz="2800" i="1" dirty="0" err="1">
                <a:solidFill>
                  <a:srgbClr val="003300"/>
                </a:solidFill>
              </a:rPr>
              <a:t>với</a:t>
            </a:r>
            <a:r>
              <a:rPr lang="en-US" altLang="en-US" sz="2800" i="1" dirty="0">
                <a:solidFill>
                  <a:srgbClr val="003300"/>
                </a:solidFill>
              </a:rPr>
              <a:t> </a:t>
            </a:r>
            <a:r>
              <a:rPr lang="en-US" altLang="en-US" sz="2800" i="1" dirty="0" err="1">
                <a:solidFill>
                  <a:srgbClr val="003300"/>
                </a:solidFill>
              </a:rPr>
              <a:t>nước</a:t>
            </a:r>
            <a:r>
              <a:rPr lang="en-US" altLang="en-US" sz="2800" i="1" dirty="0">
                <a:solidFill>
                  <a:srgbClr val="003300"/>
                </a:solidFill>
              </a:rPr>
              <a:t>.</a:t>
            </a:r>
          </a:p>
        </p:txBody>
      </p:sp>
      <p:sp>
        <p:nvSpPr>
          <p:cNvPr id="12" name="TextBox 11"/>
          <p:cNvSpPr txBox="1">
            <a:spLocks noChangeArrowheads="1"/>
          </p:cNvSpPr>
          <p:nvPr/>
        </p:nvSpPr>
        <p:spPr bwMode="auto">
          <a:xfrm>
            <a:off x="170329" y="4663991"/>
            <a:ext cx="1176169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800" i="1" dirty="0" err="1">
                <a:solidFill>
                  <a:srgbClr val="C00000"/>
                </a:solidFill>
              </a:rPr>
              <a:t>Dù</a:t>
            </a:r>
            <a:r>
              <a:rPr lang="en-US" altLang="en-US" sz="2800" i="1" dirty="0">
                <a:solidFill>
                  <a:srgbClr val="C00000"/>
                </a:solidFill>
              </a:rPr>
              <a:t> </a:t>
            </a:r>
            <a:r>
              <a:rPr lang="en-US" altLang="en-US" sz="2800" i="1" dirty="0" err="1">
                <a:solidFill>
                  <a:srgbClr val="C00000"/>
                </a:solidFill>
              </a:rPr>
              <a:t>trong</a:t>
            </a:r>
            <a:r>
              <a:rPr lang="en-US" altLang="en-US" sz="2800" i="1" dirty="0">
                <a:solidFill>
                  <a:srgbClr val="C00000"/>
                </a:solidFill>
              </a:rPr>
              <a:t> </a:t>
            </a:r>
            <a:r>
              <a:rPr lang="en-US" altLang="en-US" sz="2800" i="1" dirty="0" err="1">
                <a:solidFill>
                  <a:srgbClr val="C00000"/>
                </a:solidFill>
              </a:rPr>
              <a:t>hoàn</a:t>
            </a:r>
            <a:r>
              <a:rPr lang="en-US" altLang="en-US" sz="2800" i="1" dirty="0">
                <a:solidFill>
                  <a:srgbClr val="C00000"/>
                </a:solidFill>
              </a:rPr>
              <a:t> </a:t>
            </a:r>
            <a:r>
              <a:rPr lang="en-US" altLang="en-US" sz="2800" i="1" dirty="0" err="1">
                <a:solidFill>
                  <a:srgbClr val="C00000"/>
                </a:solidFill>
              </a:rPr>
              <a:t>cảnh</a:t>
            </a:r>
            <a:r>
              <a:rPr lang="en-US" altLang="en-US" sz="2800" i="1" dirty="0">
                <a:solidFill>
                  <a:srgbClr val="C00000"/>
                </a:solidFill>
              </a:rPr>
              <a:t> </a:t>
            </a:r>
            <a:r>
              <a:rPr lang="en-US" altLang="en-US" sz="2800" i="1" dirty="0" err="1">
                <a:solidFill>
                  <a:srgbClr val="C00000"/>
                </a:solidFill>
              </a:rPr>
              <a:t>nào</a:t>
            </a:r>
            <a:r>
              <a:rPr lang="en-US" altLang="en-US" sz="2800" i="1" dirty="0">
                <a:solidFill>
                  <a:srgbClr val="C00000"/>
                </a:solidFill>
              </a:rPr>
              <a:t>, </a:t>
            </a:r>
            <a:r>
              <a:rPr lang="en-US" altLang="en-US" sz="2800" i="1" dirty="0" err="1">
                <a:solidFill>
                  <a:srgbClr val="C00000"/>
                </a:solidFill>
              </a:rPr>
              <a:t>tình</a:t>
            </a:r>
            <a:r>
              <a:rPr lang="en-US" altLang="en-US" sz="2800" i="1" dirty="0">
                <a:solidFill>
                  <a:srgbClr val="C00000"/>
                </a:solidFill>
              </a:rPr>
              <a:t> </a:t>
            </a:r>
            <a:r>
              <a:rPr lang="en-US" altLang="en-US" sz="2800" i="1" dirty="0" err="1">
                <a:solidFill>
                  <a:srgbClr val="C00000"/>
                </a:solidFill>
              </a:rPr>
              <a:t>làng</a:t>
            </a:r>
            <a:r>
              <a:rPr lang="en-US" altLang="en-US" sz="2800" i="1" dirty="0">
                <a:solidFill>
                  <a:srgbClr val="C00000"/>
                </a:solidFill>
              </a:rPr>
              <a:t> </a:t>
            </a:r>
            <a:r>
              <a:rPr lang="en-US" altLang="en-US" sz="2800" i="1" dirty="0" err="1">
                <a:solidFill>
                  <a:srgbClr val="C00000"/>
                </a:solidFill>
              </a:rPr>
              <a:t>nghĩa</a:t>
            </a:r>
            <a:r>
              <a:rPr lang="en-US" altLang="en-US" sz="2800" i="1" dirty="0">
                <a:solidFill>
                  <a:srgbClr val="C00000"/>
                </a:solidFill>
              </a:rPr>
              <a:t> </a:t>
            </a:r>
            <a:r>
              <a:rPr lang="en-US" altLang="en-US" sz="2800" i="1" dirty="0" err="1">
                <a:solidFill>
                  <a:srgbClr val="C00000"/>
                </a:solidFill>
              </a:rPr>
              <a:t>nước</a:t>
            </a:r>
            <a:r>
              <a:rPr lang="en-US" altLang="en-US" sz="2800" i="1" dirty="0">
                <a:solidFill>
                  <a:srgbClr val="C00000"/>
                </a:solidFill>
              </a:rPr>
              <a:t> ở </a:t>
            </a:r>
            <a:r>
              <a:rPr lang="en-US" altLang="en-US" sz="2800" i="1" dirty="0" err="1">
                <a:solidFill>
                  <a:srgbClr val="C00000"/>
                </a:solidFill>
              </a:rPr>
              <a:t>ông</a:t>
            </a:r>
            <a:r>
              <a:rPr lang="en-US" altLang="en-US" sz="2800" i="1" dirty="0">
                <a:solidFill>
                  <a:srgbClr val="C00000"/>
                </a:solidFill>
              </a:rPr>
              <a:t> Hai </a:t>
            </a:r>
            <a:r>
              <a:rPr lang="en-US" altLang="en-US" sz="2800" i="1" dirty="0" err="1">
                <a:solidFill>
                  <a:srgbClr val="C00000"/>
                </a:solidFill>
              </a:rPr>
              <a:t>luôn</a:t>
            </a:r>
            <a:r>
              <a:rPr lang="en-US" altLang="en-US" sz="2800" i="1" dirty="0">
                <a:solidFill>
                  <a:srgbClr val="C00000"/>
                </a:solidFill>
              </a:rPr>
              <a:t> </a:t>
            </a:r>
            <a:r>
              <a:rPr lang="en-US" altLang="en-US" sz="2800" i="1" dirty="0" err="1">
                <a:solidFill>
                  <a:srgbClr val="C00000"/>
                </a:solidFill>
              </a:rPr>
              <a:t>sắt</a:t>
            </a:r>
            <a:r>
              <a:rPr lang="en-US" altLang="en-US" sz="2800" i="1" dirty="0">
                <a:solidFill>
                  <a:srgbClr val="C00000"/>
                </a:solidFill>
              </a:rPr>
              <a:t> son, </a:t>
            </a:r>
            <a:r>
              <a:rPr lang="en-US" altLang="en-US" sz="2800" i="1" dirty="0" err="1">
                <a:solidFill>
                  <a:srgbClr val="C00000"/>
                </a:solidFill>
              </a:rPr>
              <a:t>bền</a:t>
            </a:r>
            <a:r>
              <a:rPr lang="en-US" altLang="en-US" sz="2800" i="1" dirty="0">
                <a:solidFill>
                  <a:srgbClr val="C00000"/>
                </a:solidFill>
              </a:rPr>
              <a:t> </a:t>
            </a:r>
            <a:r>
              <a:rPr lang="en-US" altLang="en-US" sz="2800" i="1" dirty="0" err="1">
                <a:solidFill>
                  <a:srgbClr val="C00000"/>
                </a:solidFill>
              </a:rPr>
              <a:t>chặt</a:t>
            </a:r>
            <a:r>
              <a:rPr lang="en-US" altLang="en-US" sz="2800" i="1" dirty="0">
                <a:solidFill>
                  <a:srgbClr val="C00000"/>
                </a:solidFill>
              </a:rPr>
              <a:t>, </a:t>
            </a:r>
            <a:r>
              <a:rPr lang="en-US" altLang="en-US" sz="2800" i="1" dirty="0" err="1">
                <a:solidFill>
                  <a:srgbClr val="C00000"/>
                </a:solidFill>
              </a:rPr>
              <a:t>thiêng</a:t>
            </a:r>
            <a:r>
              <a:rPr lang="en-US" altLang="en-US" sz="2800" i="1" dirty="0">
                <a:solidFill>
                  <a:srgbClr val="C00000"/>
                </a:solidFill>
              </a:rPr>
              <a:t> </a:t>
            </a:r>
            <a:r>
              <a:rPr lang="en-US" altLang="en-US" sz="2800" i="1" dirty="0" err="1">
                <a:solidFill>
                  <a:srgbClr val="C00000"/>
                </a:solidFill>
              </a:rPr>
              <a:t>liêng</a:t>
            </a:r>
            <a:r>
              <a:rPr lang="en-US" altLang="en-US" sz="2800" i="1" dirty="0">
                <a:solidFill>
                  <a:srgbClr val="C00000"/>
                </a:solidFill>
              </a:rPr>
              <a:t>.</a:t>
            </a:r>
          </a:p>
        </p:txBody>
      </p:sp>
      <p:cxnSp>
        <p:nvCxnSpPr>
          <p:cNvPr id="13" name="Straight Connector 12"/>
          <p:cNvCxnSpPr/>
          <p:nvPr/>
        </p:nvCxnSpPr>
        <p:spPr>
          <a:xfrm>
            <a:off x="7230036" y="591671"/>
            <a:ext cx="2200835"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650941" y="1030941"/>
            <a:ext cx="3281084" cy="896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5979459" y="2671482"/>
            <a:ext cx="3720353" cy="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004612" y="2707340"/>
            <a:ext cx="1927413" cy="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04801" y="3092824"/>
            <a:ext cx="3881717" cy="8964"/>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272988" y="1425388"/>
            <a:ext cx="6257365"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79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heel(1)">
                                      <p:cBhvr>
                                        <p:cTn id="18" dur="2000"/>
                                        <p:tgtEl>
                                          <p:spTgt spid="14"/>
                                        </p:tgtEl>
                                      </p:cBhvr>
                                    </p:animEffect>
                                  </p:childTnLst>
                                </p:cTn>
                              </p:par>
                            </p:childTnLst>
                          </p:cTn>
                        </p:par>
                        <p:par>
                          <p:cTn id="19" fill="hold">
                            <p:stCondLst>
                              <p:cond delay="2000"/>
                            </p:stCondLst>
                            <p:childTnLst>
                              <p:par>
                                <p:cTn id="20" presetID="21" presetClass="entr" presetSubtype="1" fill="hold" nodeType="after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heel(1)">
                                      <p:cBhvr>
                                        <p:cTn id="22" dur="20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fill="hold"/>
                                        <p:tgtEl>
                                          <p:spTgt spid="11"/>
                                        </p:tgtEl>
                                        <p:attrNameLst>
                                          <p:attrName>ppt_w</p:attrName>
                                        </p:attrNameLst>
                                      </p:cBhvr>
                                      <p:tavLst>
                                        <p:tav tm="0">
                                          <p:val>
                                            <p:fltVal val="0"/>
                                          </p:val>
                                        </p:tav>
                                        <p:tav tm="100000">
                                          <p:val>
                                            <p:strVal val="#ppt_w"/>
                                          </p:val>
                                        </p:tav>
                                      </p:tavLst>
                                    </p:anim>
                                    <p:anim calcmode="lin" valueType="num">
                                      <p:cBhvr>
                                        <p:cTn id="36" dur="1000" fill="hold"/>
                                        <p:tgtEl>
                                          <p:spTgt spid="11"/>
                                        </p:tgtEl>
                                        <p:attrNameLst>
                                          <p:attrName>ppt_h</p:attrName>
                                        </p:attrNameLst>
                                      </p:cBhvr>
                                      <p:tavLst>
                                        <p:tav tm="0">
                                          <p:val>
                                            <p:fltVal val="0"/>
                                          </p:val>
                                        </p:tav>
                                        <p:tav tm="100000">
                                          <p:val>
                                            <p:strVal val="#ppt_h"/>
                                          </p:val>
                                        </p:tav>
                                      </p:tavLst>
                                    </p:anim>
                                    <p:anim calcmode="lin" valueType="num">
                                      <p:cBhvr>
                                        <p:cTn id="37" dur="1000" fill="hold"/>
                                        <p:tgtEl>
                                          <p:spTgt spid="11"/>
                                        </p:tgtEl>
                                        <p:attrNameLst>
                                          <p:attrName>style.rotation</p:attrName>
                                        </p:attrNameLst>
                                      </p:cBhvr>
                                      <p:tavLst>
                                        <p:tav tm="0">
                                          <p:val>
                                            <p:fltVal val="90"/>
                                          </p:val>
                                        </p:tav>
                                        <p:tav tm="100000">
                                          <p:val>
                                            <p:fltVal val="0"/>
                                          </p:val>
                                        </p:tav>
                                      </p:tavLst>
                                    </p:anim>
                                    <p:animEffect transition="in" filter="fade">
                                      <p:cBhvr>
                                        <p:cTn id="38" dur="10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down)">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12" y="60326"/>
            <a:ext cx="11994776" cy="961650"/>
          </a:xfrm>
        </p:spPr>
        <p:txBody>
          <a:bodyPr>
            <a:normAutofit/>
          </a:bodyPr>
          <a:lstStyle/>
          <a:p>
            <a:pPr algn="just"/>
            <a:r>
              <a:rPr lang="en-US" sz="2800" dirty="0" err="1">
                <a:latin typeface="Arial" panose="020B0604020202020204" pitchFamily="34" charset="0"/>
                <a:cs typeface="Arial" panose="020B0604020202020204" pitchFamily="34" charset="0"/>
              </a:rPr>
              <a:t>Khái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quát</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diễn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biến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tâm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lí</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tâm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trạng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ông</a:t>
            </a:r>
            <a:r>
              <a:rPr lang="en-US" sz="2800" dirty="0">
                <a:latin typeface="Arial" panose="020B0604020202020204" pitchFamily="34" charset="0"/>
                <a:cs typeface="Arial" panose="020B0604020202020204" pitchFamily="34" charset="0"/>
              </a:rPr>
              <a:t> Hai </a:t>
            </a:r>
            <a:r>
              <a:rPr lang="en-US" sz="2800" dirty="0" err="1">
                <a:latin typeface="Arial" panose="020B0604020202020204" pitchFamily="34" charset="0"/>
                <a:cs typeface="Arial" panose="020B0604020202020204" pitchFamily="34" charset="0"/>
              </a:rPr>
              <a:t>khi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nghe</a:t>
            </a:r>
            <a:r>
              <a:rPr lang="en-US" sz="2800" dirty="0">
                <a:latin typeface="Arial" panose="020B0604020202020204" pitchFamily="34" charset="0"/>
                <a:cs typeface="Arial" panose="020B0604020202020204" pitchFamily="34" charset="0"/>
              </a:rPr>
              <a:t> tin </a:t>
            </a:r>
            <a:r>
              <a:rPr lang="en-US" sz="2800" dirty="0" err="1">
                <a:latin typeface="Arial" panose="020B0604020202020204" pitchFamily="34" charset="0"/>
                <a:cs typeface="Arial" panose="020B0604020202020204" pitchFamily="34" charset="0"/>
              </a:rPr>
              <a:t>làng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Dầu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theo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Tây</a:t>
            </a:r>
            <a:r>
              <a:rPr lang="en-US" sz="2800" dirty="0">
                <a:latin typeface="Arial" panose="020B0604020202020204" pitchFamily="34" charset="0"/>
                <a:cs typeface="Arial" panose="020B0604020202020204" pitchFamily="34" charset="0"/>
              </a:rPr>
              <a:t>.</a:t>
            </a:r>
          </a:p>
        </p:txBody>
      </p:sp>
      <p:sp>
        <p:nvSpPr>
          <p:cNvPr id="4" name="Rectangle 3"/>
          <p:cNvSpPr/>
          <p:nvPr/>
        </p:nvSpPr>
        <p:spPr>
          <a:xfrm>
            <a:off x="98612" y="968186"/>
            <a:ext cx="12093388" cy="5130122"/>
          </a:xfrm>
          <a:prstGeom prst="rect">
            <a:avLst/>
          </a:prstGeom>
        </p:spPr>
        <p:txBody>
          <a:bodyPr wrap="square">
            <a:spAutoFit/>
          </a:bodyPr>
          <a:lstStyle/>
          <a:p>
            <a:pPr marL="514350" indent="-514350" algn="just">
              <a:lnSpc>
                <a:spcPct val="107000"/>
              </a:lnSpc>
              <a:buAutoNum type="arabicPeriod"/>
            </a:pPr>
            <a:r>
              <a:rPr lang="en-US" sz="2700" dirty="0" err="1">
                <a:solidFill>
                  <a:srgbClr val="002060"/>
                </a:solidFill>
                <a:latin typeface="Arial" panose="020B0604020202020204" pitchFamily="34" charset="0"/>
                <a:cs typeface="Arial" panose="020B0604020202020204" pitchFamily="34" charset="0"/>
              </a:rPr>
              <a:t>Khi</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vừa</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nghe</a:t>
            </a:r>
            <a:r>
              <a:rPr lang="en-US" sz="2700" dirty="0">
                <a:solidFill>
                  <a:srgbClr val="002060"/>
                </a:solidFill>
                <a:latin typeface="Arial" panose="020B0604020202020204" pitchFamily="34" charset="0"/>
                <a:cs typeface="Arial" panose="020B0604020202020204" pitchFamily="34" charset="0"/>
              </a:rPr>
              <a:t> tin </a:t>
            </a:r>
            <a:r>
              <a:rPr lang="en-US" sz="2700" dirty="0" err="1">
                <a:solidFill>
                  <a:srgbClr val="002060"/>
                </a:solidFill>
                <a:latin typeface="Arial" panose="020B0604020202020204" pitchFamily="34" charset="0"/>
                <a:cs typeface="Arial" panose="020B0604020202020204" pitchFamily="34" charset="0"/>
              </a:rPr>
              <a:t>làng</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theo</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Tây</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Ông</a:t>
            </a:r>
            <a:r>
              <a:rPr lang="en-US" sz="2700" dirty="0">
                <a:solidFill>
                  <a:srgbClr val="002060"/>
                </a:solidFill>
                <a:latin typeface="Arial" panose="020B0604020202020204" pitchFamily="34" charset="0"/>
                <a:cs typeface="Arial" panose="020B0604020202020204" pitchFamily="34" charset="0"/>
              </a:rPr>
              <a:t> Hai </a:t>
            </a:r>
            <a:r>
              <a:rPr lang="en-US" altLang="en-US" sz="2700" i="1" dirty="0" err="1">
                <a:solidFill>
                  <a:srgbClr val="C00000"/>
                </a:solidFill>
                <a:latin typeface="Arial" panose="020B0604020202020204" pitchFamily="34" charset="0"/>
                <a:cs typeface="Arial" panose="020B0604020202020204" pitchFamily="34" charset="0"/>
              </a:rPr>
              <a:t>Bàng</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hoàng</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sửng</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sốt</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sững</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sờ</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đau</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đớn</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đến</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tê</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dại</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Ông</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không</a:t>
            </a:r>
            <a:r>
              <a:rPr lang="en-US" altLang="en-US" sz="2700" i="1" dirty="0">
                <a:solidFill>
                  <a:srgbClr val="C00000"/>
                </a:solidFill>
                <a:latin typeface="Arial" panose="020B0604020202020204" pitchFamily="34" charset="0"/>
                <a:cs typeface="Arial" panose="020B0604020202020204" pitchFamily="34" charset="0"/>
              </a:rPr>
              <a:t> tin </a:t>
            </a:r>
            <a:r>
              <a:rPr lang="en-US" altLang="en-US" sz="2700" i="1" dirty="0" err="1">
                <a:solidFill>
                  <a:srgbClr val="C00000"/>
                </a:solidFill>
                <a:latin typeface="Arial" panose="020B0604020202020204" pitchFamily="34" charset="0"/>
                <a:cs typeface="Arial" panose="020B0604020202020204" pitchFamily="34" charset="0"/>
              </a:rPr>
              <a:t>vào</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điều</a:t>
            </a:r>
            <a:r>
              <a:rPr lang="en-US" altLang="en-US" sz="2700" i="1" dirty="0">
                <a:solidFill>
                  <a:srgbClr val="C00000"/>
                </a:solidFill>
                <a:latin typeface="Arial" panose="020B0604020202020204" pitchFamily="34" charset="0"/>
                <a:cs typeface="Arial" panose="020B0604020202020204" pitchFamily="34" charset="0"/>
              </a:rPr>
              <a:t> </a:t>
            </a:r>
            <a:r>
              <a:rPr lang="en-US" altLang="en-US" sz="2700" i="1" dirty="0" err="1">
                <a:solidFill>
                  <a:srgbClr val="C00000"/>
                </a:solidFill>
                <a:latin typeface="Arial" panose="020B0604020202020204" pitchFamily="34" charset="0"/>
                <a:cs typeface="Arial" panose="020B0604020202020204" pitchFamily="34" charset="0"/>
              </a:rPr>
              <a:t>đó</a:t>
            </a:r>
            <a:r>
              <a:rPr lang="en-US" altLang="en-US" sz="2700" i="1" dirty="0">
                <a:solidFill>
                  <a:srgbClr val="C00000"/>
                </a:solidFill>
                <a:latin typeface="Arial" panose="020B0604020202020204" pitchFamily="34" charset="0"/>
                <a:cs typeface="Arial" panose="020B0604020202020204" pitchFamily="34" charset="0"/>
              </a:rPr>
              <a:t>.</a:t>
            </a:r>
          </a:p>
          <a:p>
            <a:pPr marL="514350" indent="-514350" algn="just">
              <a:lnSpc>
                <a:spcPct val="107000"/>
              </a:lnSpc>
              <a:buFontTx/>
              <a:buAutoNum type="arabicPeriod"/>
            </a:pPr>
            <a:r>
              <a:rPr lang="en-US" sz="2700" dirty="0" err="1">
                <a:solidFill>
                  <a:srgbClr val="002060"/>
                </a:solidFill>
                <a:latin typeface="Arial" panose="020B0604020202020204" pitchFamily="34" charset="0"/>
                <a:cs typeface="Arial" panose="020B0604020202020204" pitchFamily="34" charset="0"/>
              </a:rPr>
              <a:t>Khi</a:t>
            </a:r>
            <a:r>
              <a:rPr lang="en-US" sz="2700" dirty="0">
                <a:solidFill>
                  <a:srgbClr val="002060"/>
                </a:solidFill>
                <a:latin typeface="Arial" panose="020B0604020202020204" pitchFamily="34" charset="0"/>
                <a:cs typeface="Arial" panose="020B0604020202020204" pitchFamily="34" charset="0"/>
              </a:rPr>
              <a:t> tin </a:t>
            </a:r>
            <a:r>
              <a:rPr lang="en-US" sz="2700" dirty="0" err="1">
                <a:solidFill>
                  <a:srgbClr val="002060"/>
                </a:solidFill>
                <a:latin typeface="Arial" panose="020B0604020202020204" pitchFamily="34" charset="0"/>
                <a:cs typeface="Arial" panose="020B0604020202020204" pitchFamily="34" charset="0"/>
              </a:rPr>
              <a:t>được</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xác</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nhận</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ông</a:t>
            </a:r>
            <a:r>
              <a:rPr lang="en-US" sz="2700" dirty="0">
                <a:solidFill>
                  <a:srgbClr val="002060"/>
                </a:solidFill>
                <a:latin typeface="Arial" panose="020B0604020202020204" pitchFamily="34" charset="0"/>
                <a:cs typeface="Arial" panose="020B0604020202020204" pitchFamily="34" charset="0"/>
              </a:rPr>
              <a:t> Hai </a:t>
            </a:r>
            <a:r>
              <a:rPr lang="en-US" sz="2700" dirty="0" err="1">
                <a:solidFill>
                  <a:srgbClr val="002060"/>
                </a:solidFill>
                <a:latin typeface="Arial" panose="020B0604020202020204" pitchFamily="34" charset="0"/>
                <a:cs typeface="Arial" panose="020B0604020202020204" pitchFamily="34" charset="0"/>
              </a:rPr>
              <a:t>buộc</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phải</a:t>
            </a:r>
            <a:r>
              <a:rPr lang="en-US" sz="2700" dirty="0">
                <a:solidFill>
                  <a:srgbClr val="002060"/>
                </a:solidFill>
                <a:latin typeface="Arial" panose="020B0604020202020204" pitchFamily="34" charset="0"/>
                <a:cs typeface="Arial" panose="020B0604020202020204" pitchFamily="34" charset="0"/>
              </a:rPr>
              <a:t> tin: </a:t>
            </a:r>
            <a:r>
              <a:rPr lang="en-US" sz="2700" i="1" dirty="0" err="1">
                <a:solidFill>
                  <a:srgbClr val="C00000"/>
                </a:solidFill>
                <a:latin typeface="Arial" panose="020B0604020202020204" pitchFamily="34" charset="0"/>
                <a:cs typeface="Arial" panose="020B0604020202020204" pitchFamily="34" charset="0"/>
              </a:rPr>
              <a:t>ông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đau</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đớn</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tủi</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hổ</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nhục</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nhã</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dằn</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vặt</a:t>
            </a:r>
            <a:r>
              <a:rPr lang="en-US" sz="2700" i="1" dirty="0">
                <a:solidFill>
                  <a:srgbClr val="C00000"/>
                </a:solidFill>
                <a:latin typeface="Arial" panose="020B0604020202020204" pitchFamily="34" charset="0"/>
                <a:cs typeface="Arial" panose="020B0604020202020204" pitchFamily="34" charset="0"/>
              </a:rPr>
              <a:t>, lo </a:t>
            </a:r>
            <a:r>
              <a:rPr lang="en-US" sz="2700" i="1" dirty="0" err="1">
                <a:solidFill>
                  <a:srgbClr val="C00000"/>
                </a:solidFill>
                <a:latin typeface="Arial" panose="020B0604020202020204" pitchFamily="34" charset="0"/>
                <a:cs typeface="Arial" panose="020B0604020202020204" pitchFamily="34" charset="0"/>
              </a:rPr>
              <a:t>lắng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đến</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mất</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ăn</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mất</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ngủ</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chẳng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dám</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đi</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đâu</a:t>
            </a:r>
            <a:r>
              <a:rPr lang="en-US" sz="2700" i="1" dirty="0">
                <a:solidFill>
                  <a:srgbClr val="C00000"/>
                </a:solidFill>
                <a:latin typeface="Arial" panose="020B0604020202020204" pitchFamily="34" charset="0"/>
                <a:cs typeface="Arial" panose="020B0604020202020204" pitchFamily="34" charset="0"/>
              </a:rPr>
              <a:t>.</a:t>
            </a:r>
          </a:p>
          <a:p>
            <a:pPr marL="514350" indent="-514350" algn="just">
              <a:lnSpc>
                <a:spcPct val="107000"/>
              </a:lnSpc>
              <a:buFontTx/>
              <a:buAutoNum type="arabicPeriod"/>
            </a:pPr>
            <a:r>
              <a:rPr lang="en-US" sz="2700" dirty="0" err="1">
                <a:solidFill>
                  <a:srgbClr val="002060"/>
                </a:solidFill>
                <a:latin typeface="Arial" panose="020B0604020202020204" pitchFamily="34" charset="0"/>
                <a:cs typeface="Arial" panose="020B0604020202020204" pitchFamily="34" charset="0"/>
              </a:rPr>
              <a:t>Khi</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bà</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chủ</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nhà</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biết</a:t>
            </a:r>
            <a:r>
              <a:rPr lang="en-US" sz="2700" dirty="0">
                <a:solidFill>
                  <a:srgbClr val="002060"/>
                </a:solidFill>
                <a:latin typeface="Arial" panose="020B0604020202020204" pitchFamily="34" charset="0"/>
                <a:cs typeface="Arial" panose="020B0604020202020204" pitchFamily="34" charset="0"/>
              </a:rPr>
              <a:t> tin, </a:t>
            </a:r>
            <a:r>
              <a:rPr lang="en-US" sz="2700" dirty="0" err="1">
                <a:solidFill>
                  <a:srgbClr val="002060"/>
                </a:solidFill>
                <a:latin typeface="Arial" panose="020B0604020202020204" pitchFamily="34" charset="0"/>
                <a:cs typeface="Arial" panose="020B0604020202020204" pitchFamily="34" charset="0"/>
              </a:rPr>
              <a:t>đánh</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tiếng</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không</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cho</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gia</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đình</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ông</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trọ</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nữa</a:t>
            </a:r>
            <a:r>
              <a:rPr lang="en-US" sz="2700" dirty="0">
                <a:solidFill>
                  <a:srgbClr val="00206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ông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tuyệt</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vọng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định</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đưa</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vợ</a:t>
            </a:r>
            <a:r>
              <a:rPr lang="en-US" sz="2700" i="1" dirty="0">
                <a:solidFill>
                  <a:srgbClr val="C00000"/>
                </a:solidFill>
                <a:latin typeface="Arial" panose="020B0604020202020204" pitchFamily="34" charset="0"/>
                <a:cs typeface="Arial" panose="020B0604020202020204" pitchFamily="34" charset="0"/>
              </a:rPr>
              <a:t> con </a:t>
            </a:r>
            <a:r>
              <a:rPr lang="en-US" sz="2700" i="1" dirty="0" err="1">
                <a:solidFill>
                  <a:srgbClr val="C00000"/>
                </a:solidFill>
                <a:latin typeface="Arial" panose="020B0604020202020204" pitchFamily="34" charset="0"/>
                <a:cs typeface="Arial" panose="020B0604020202020204" pitchFamily="34" charset="0"/>
              </a:rPr>
              <a:t>trở</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về</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làng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nhưng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lại</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thôi</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và</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ông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quyết</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định</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thù</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làng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để</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giữ</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trọn</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tình</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cảm</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thủy</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chung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với</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đất</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nước</a:t>
            </a:r>
            <a:r>
              <a:rPr lang="en-US" sz="2700" i="1" dirty="0">
                <a:solidFill>
                  <a:srgbClr val="C00000"/>
                </a:solidFill>
                <a:latin typeface="Arial" panose="020B0604020202020204" pitchFamily="34" charset="0"/>
                <a:cs typeface="Arial" panose="020B0604020202020204" pitchFamily="34" charset="0"/>
              </a:rPr>
              <a:t>.(</a:t>
            </a:r>
            <a:r>
              <a:rPr lang="en-US" sz="2700" i="1" dirty="0" err="1">
                <a:solidFill>
                  <a:srgbClr val="C00000"/>
                </a:solidFill>
                <a:latin typeface="Arial" panose="020B0604020202020204" pitchFamily="34" charset="0"/>
                <a:cs typeface="Arial" panose="020B0604020202020204" pitchFamily="34" charset="0"/>
              </a:rPr>
              <a:t>ông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quyết</a:t>
            </a:r>
            <a:r>
              <a:rPr lang="en-US" sz="2700" i="1" dirty="0">
                <a:solidFill>
                  <a:srgbClr val="C00000"/>
                </a:solidFill>
                <a:latin typeface="Arial" panose="020B0604020202020204" pitchFamily="34" charset="0"/>
                <a:cs typeface="Arial" panose="020B0604020202020204" pitchFamily="34" charset="0"/>
              </a:rPr>
              <a:t> hi </a:t>
            </a:r>
            <a:r>
              <a:rPr lang="en-US" sz="2700" i="1" dirty="0" err="1">
                <a:solidFill>
                  <a:srgbClr val="C00000"/>
                </a:solidFill>
                <a:latin typeface="Arial" panose="020B0604020202020204" pitchFamily="34" charset="0"/>
                <a:cs typeface="Arial" panose="020B0604020202020204" pitchFamily="34" charset="0"/>
              </a:rPr>
              <a:t>sinh</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tình</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riêng</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vì</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nghĩa</a:t>
            </a:r>
            <a:r>
              <a:rPr lang="en-US" sz="2700" i="1" dirty="0">
                <a:solidFill>
                  <a:srgbClr val="C00000"/>
                </a:solidFill>
                <a:latin typeface="Arial" panose="020B0604020202020204" pitchFamily="34" charset="0"/>
                <a:cs typeface="Arial" panose="020B0604020202020204" pitchFamily="34" charset="0"/>
              </a:rPr>
              <a:t> </a:t>
            </a:r>
            <a:r>
              <a:rPr lang="en-US" sz="2700" i="1" dirty="0" err="1">
                <a:solidFill>
                  <a:srgbClr val="C00000"/>
                </a:solidFill>
                <a:latin typeface="Arial" panose="020B0604020202020204" pitchFamily="34" charset="0"/>
                <a:cs typeface="Arial" panose="020B0604020202020204" pitchFamily="34" charset="0"/>
              </a:rPr>
              <a:t>lớn</a:t>
            </a:r>
            <a:r>
              <a:rPr lang="en-US" sz="2700" i="1" dirty="0">
                <a:solidFill>
                  <a:srgbClr val="C00000"/>
                </a:solidFill>
                <a:latin typeface="Arial" panose="020B0604020202020204" pitchFamily="34" charset="0"/>
                <a:cs typeface="Arial" panose="020B0604020202020204" pitchFamily="34" charset="0"/>
              </a:rPr>
              <a:t>).</a:t>
            </a:r>
          </a:p>
          <a:p>
            <a:pPr marL="514350" indent="-514350" algn="just">
              <a:lnSpc>
                <a:spcPct val="107000"/>
              </a:lnSpc>
              <a:buFontTx/>
              <a:buAutoNum type="arabicPeriod"/>
            </a:pPr>
            <a:r>
              <a:rPr lang="en-US" sz="2700" dirty="0" err="1">
                <a:solidFill>
                  <a:srgbClr val="002060"/>
                </a:solidFill>
                <a:latin typeface="Arial" panose="020B0604020202020204" pitchFamily="34" charset="0"/>
                <a:cs typeface="Arial" panose="020B0604020202020204" pitchFamily="34" charset="0"/>
              </a:rPr>
              <a:t>Trong</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cuộc</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trò</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chuyện</a:t>
            </a:r>
            <a:r>
              <a:rPr lang="en-US" sz="2700" dirty="0">
                <a:solidFill>
                  <a:srgbClr val="002060"/>
                </a:solidFill>
                <a:latin typeface="Arial" panose="020B0604020202020204" pitchFamily="34" charset="0"/>
                <a:cs typeface="Arial" panose="020B0604020202020204" pitchFamily="34" charset="0"/>
              </a:rPr>
              <a:t> </a:t>
            </a:r>
            <a:r>
              <a:rPr lang="en-US" sz="2700" dirty="0" err="1">
                <a:solidFill>
                  <a:srgbClr val="002060"/>
                </a:solidFill>
                <a:latin typeface="Arial" panose="020B0604020202020204" pitchFamily="34" charset="0"/>
                <a:cs typeface="Arial" panose="020B0604020202020204" pitchFamily="34" charset="0"/>
              </a:rPr>
              <a:t>với</a:t>
            </a:r>
            <a:r>
              <a:rPr lang="en-US" sz="2700" dirty="0">
                <a:solidFill>
                  <a:srgbClr val="002060"/>
                </a:solidFill>
                <a:latin typeface="Arial" panose="020B0604020202020204" pitchFamily="34" charset="0"/>
                <a:cs typeface="Arial" panose="020B0604020202020204" pitchFamily="34" charset="0"/>
              </a:rPr>
              <a:t> con: </a:t>
            </a:r>
            <a:r>
              <a:rPr lang="pt-BR" sz="2700" i="1" dirty="0">
                <a:solidFill>
                  <a:srgbClr val="C00000"/>
                </a:solidFill>
                <a:latin typeface="Arial" panose="020B0604020202020204" pitchFamily="34" charset="0"/>
                <a:cs typeface="Arial" panose="020B0604020202020204" pitchFamily="34" charset="0"/>
              </a:rPr>
              <a:t>Ông muốn con ông khắc cốt ghi tâm hình ảnh làng chợ Dầu; xúc động mạnh khi con ủng hộ kháng chiến, ủng hộ Cách mạng. </a:t>
            </a:r>
            <a:endParaRPr lang="en-US" sz="2700" dirty="0">
              <a:solidFill>
                <a:schemeClr val="accent6">
                  <a:lumMod val="50000"/>
                </a:schemeClr>
              </a:solidFill>
              <a:latin typeface="Arial" panose="020B0604020202020204" pitchFamily="34" charset="0"/>
              <a:cs typeface="Arial" panose="020B0604020202020204" pitchFamily="34" charset="0"/>
            </a:endParaRPr>
          </a:p>
        </p:txBody>
      </p:sp>
      <p:sp>
        <p:nvSpPr>
          <p:cNvPr id="8" name="TextBox 7"/>
          <p:cNvSpPr txBox="1">
            <a:spLocks noChangeArrowheads="1"/>
          </p:cNvSpPr>
          <p:nvPr/>
        </p:nvSpPr>
        <p:spPr bwMode="auto">
          <a:xfrm>
            <a:off x="627529" y="5841138"/>
            <a:ext cx="11465859" cy="954107"/>
          </a:xfrm>
          <a:prstGeom prst="rect">
            <a:avLst/>
          </a:prstGeom>
          <a:solidFill>
            <a:schemeClr val="accent1">
              <a:lumMod val="20000"/>
              <a:lumOff val="80000"/>
            </a:schemeClr>
          </a:solidFill>
          <a:ln>
            <a:solidFill>
              <a:srgbClr val="7030A0"/>
            </a:solid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800" b="1" i="1" dirty="0" err="1">
                <a:solidFill>
                  <a:srgbClr val="002060"/>
                </a:solidFill>
              </a:rPr>
              <a:t>Dù</a:t>
            </a:r>
            <a:r>
              <a:rPr lang="en-US" altLang="en-US" sz="2800" b="1" i="1" dirty="0">
                <a:solidFill>
                  <a:srgbClr val="002060"/>
                </a:solidFill>
              </a:rPr>
              <a:t> </a:t>
            </a:r>
            <a:r>
              <a:rPr lang="en-US" altLang="en-US" sz="2800" b="1" i="1" dirty="0" err="1">
                <a:solidFill>
                  <a:srgbClr val="002060"/>
                </a:solidFill>
              </a:rPr>
              <a:t>trong</a:t>
            </a:r>
            <a:r>
              <a:rPr lang="en-US" altLang="en-US" sz="2800" b="1" i="1" dirty="0">
                <a:solidFill>
                  <a:srgbClr val="002060"/>
                </a:solidFill>
              </a:rPr>
              <a:t> </a:t>
            </a:r>
            <a:r>
              <a:rPr lang="en-US" altLang="en-US" sz="2800" b="1" i="1" dirty="0" err="1">
                <a:solidFill>
                  <a:srgbClr val="002060"/>
                </a:solidFill>
              </a:rPr>
              <a:t>hoàn</a:t>
            </a:r>
            <a:r>
              <a:rPr lang="en-US" altLang="en-US" sz="2800" b="1" i="1" dirty="0">
                <a:solidFill>
                  <a:srgbClr val="002060"/>
                </a:solidFill>
              </a:rPr>
              <a:t> </a:t>
            </a:r>
            <a:r>
              <a:rPr lang="en-US" altLang="en-US" sz="2800" b="1" i="1" dirty="0" err="1">
                <a:solidFill>
                  <a:srgbClr val="002060"/>
                </a:solidFill>
              </a:rPr>
              <a:t>cảnh</a:t>
            </a:r>
            <a:r>
              <a:rPr lang="en-US" altLang="en-US" sz="2800" b="1" i="1" dirty="0">
                <a:solidFill>
                  <a:srgbClr val="002060"/>
                </a:solidFill>
              </a:rPr>
              <a:t> </a:t>
            </a:r>
            <a:r>
              <a:rPr lang="en-US" altLang="en-US" sz="2800" b="1" i="1" dirty="0" err="1">
                <a:solidFill>
                  <a:srgbClr val="002060"/>
                </a:solidFill>
              </a:rPr>
              <a:t>nào</a:t>
            </a:r>
            <a:r>
              <a:rPr lang="en-US" altLang="en-US" sz="2800" b="1" i="1" dirty="0">
                <a:solidFill>
                  <a:srgbClr val="002060"/>
                </a:solidFill>
              </a:rPr>
              <a:t>, </a:t>
            </a:r>
            <a:r>
              <a:rPr lang="en-US" altLang="en-US" sz="2800" b="1" i="1" dirty="0" err="1">
                <a:solidFill>
                  <a:srgbClr val="002060"/>
                </a:solidFill>
              </a:rPr>
              <a:t>tình</a:t>
            </a:r>
            <a:r>
              <a:rPr lang="en-US" altLang="en-US" sz="2800" b="1" i="1" dirty="0">
                <a:solidFill>
                  <a:srgbClr val="002060"/>
                </a:solidFill>
              </a:rPr>
              <a:t> </a:t>
            </a:r>
            <a:r>
              <a:rPr lang="en-US" altLang="en-US" sz="2800" b="1" i="1" dirty="0" err="1">
                <a:solidFill>
                  <a:srgbClr val="002060"/>
                </a:solidFill>
              </a:rPr>
              <a:t>làng</a:t>
            </a:r>
            <a:r>
              <a:rPr lang="en-US" altLang="en-US" sz="2800" b="1" i="1" dirty="0">
                <a:solidFill>
                  <a:srgbClr val="002060"/>
                </a:solidFill>
              </a:rPr>
              <a:t> </a:t>
            </a:r>
            <a:r>
              <a:rPr lang="en-US" altLang="en-US" sz="2800" b="1" i="1" dirty="0" err="1">
                <a:solidFill>
                  <a:srgbClr val="002060"/>
                </a:solidFill>
              </a:rPr>
              <a:t>nghĩa</a:t>
            </a:r>
            <a:r>
              <a:rPr lang="en-US" altLang="en-US" sz="2800" b="1" i="1" dirty="0">
                <a:solidFill>
                  <a:srgbClr val="002060"/>
                </a:solidFill>
              </a:rPr>
              <a:t> </a:t>
            </a:r>
            <a:r>
              <a:rPr lang="en-US" altLang="en-US" sz="2800" b="1" i="1" dirty="0" err="1">
                <a:solidFill>
                  <a:srgbClr val="002060"/>
                </a:solidFill>
              </a:rPr>
              <a:t>nước</a:t>
            </a:r>
            <a:r>
              <a:rPr lang="en-US" altLang="en-US" sz="2800" b="1" i="1" dirty="0">
                <a:solidFill>
                  <a:srgbClr val="002060"/>
                </a:solidFill>
              </a:rPr>
              <a:t> ở </a:t>
            </a:r>
            <a:r>
              <a:rPr lang="en-US" altLang="en-US" sz="2800" b="1" i="1" dirty="0" err="1">
                <a:solidFill>
                  <a:srgbClr val="002060"/>
                </a:solidFill>
              </a:rPr>
              <a:t>ông</a:t>
            </a:r>
            <a:r>
              <a:rPr lang="en-US" altLang="en-US" sz="2800" b="1" i="1" dirty="0">
                <a:solidFill>
                  <a:srgbClr val="002060"/>
                </a:solidFill>
              </a:rPr>
              <a:t> Hai </a:t>
            </a:r>
            <a:r>
              <a:rPr lang="en-US" altLang="en-US" sz="2800" b="1" i="1" dirty="0" err="1">
                <a:solidFill>
                  <a:srgbClr val="002060"/>
                </a:solidFill>
              </a:rPr>
              <a:t>luôn</a:t>
            </a:r>
            <a:r>
              <a:rPr lang="en-US" altLang="en-US" sz="2800" b="1" i="1" dirty="0">
                <a:solidFill>
                  <a:srgbClr val="002060"/>
                </a:solidFill>
              </a:rPr>
              <a:t> </a:t>
            </a:r>
            <a:r>
              <a:rPr lang="en-US" altLang="en-US" sz="2800" b="1" i="1" dirty="0" err="1">
                <a:solidFill>
                  <a:srgbClr val="002060"/>
                </a:solidFill>
              </a:rPr>
              <a:t>sắt</a:t>
            </a:r>
            <a:r>
              <a:rPr lang="en-US" altLang="en-US" sz="2800" b="1" i="1" dirty="0">
                <a:solidFill>
                  <a:srgbClr val="002060"/>
                </a:solidFill>
              </a:rPr>
              <a:t> son, </a:t>
            </a:r>
            <a:r>
              <a:rPr lang="en-US" altLang="en-US" sz="2800" b="1" i="1" dirty="0" err="1">
                <a:solidFill>
                  <a:srgbClr val="002060"/>
                </a:solidFill>
              </a:rPr>
              <a:t>bền</a:t>
            </a:r>
            <a:r>
              <a:rPr lang="en-US" altLang="en-US" sz="2800" b="1" i="1" dirty="0">
                <a:solidFill>
                  <a:srgbClr val="002060"/>
                </a:solidFill>
              </a:rPr>
              <a:t> </a:t>
            </a:r>
            <a:r>
              <a:rPr lang="en-US" altLang="en-US" sz="2800" b="1" i="1" dirty="0" err="1">
                <a:solidFill>
                  <a:srgbClr val="002060"/>
                </a:solidFill>
              </a:rPr>
              <a:t>chặt</a:t>
            </a:r>
            <a:r>
              <a:rPr lang="en-US" altLang="en-US" sz="2800" b="1" i="1" dirty="0">
                <a:solidFill>
                  <a:srgbClr val="002060"/>
                </a:solidFill>
              </a:rPr>
              <a:t>, </a:t>
            </a:r>
            <a:r>
              <a:rPr lang="en-US" altLang="en-US" sz="2800" b="1" i="1" dirty="0" err="1">
                <a:solidFill>
                  <a:srgbClr val="002060"/>
                </a:solidFill>
              </a:rPr>
              <a:t>thiêng</a:t>
            </a:r>
            <a:r>
              <a:rPr lang="en-US" altLang="en-US" sz="2800" b="1" i="1" dirty="0">
                <a:solidFill>
                  <a:srgbClr val="002060"/>
                </a:solidFill>
              </a:rPr>
              <a:t> </a:t>
            </a:r>
            <a:r>
              <a:rPr lang="en-US" altLang="en-US" sz="2800" b="1" i="1" dirty="0" err="1">
                <a:solidFill>
                  <a:srgbClr val="002060"/>
                </a:solidFill>
              </a:rPr>
              <a:t>liêng</a:t>
            </a:r>
            <a:r>
              <a:rPr lang="en-US" altLang="en-US" sz="2800" b="1" i="1" dirty="0">
                <a:solidFill>
                  <a:srgbClr val="002060"/>
                </a:solidFill>
              </a:rPr>
              <a:t>.</a:t>
            </a:r>
          </a:p>
        </p:txBody>
      </p:sp>
    </p:spTree>
    <p:extLst>
      <p:ext uri="{BB962C8B-B14F-4D97-AF65-F5344CB8AC3E}">
        <p14:creationId xmlns:p14="http://schemas.microsoft.com/office/powerpoint/2010/main" val="331262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20535"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II. ĐỌC – HIỂU CHI TIẾT </a:t>
            </a:r>
          </a:p>
        </p:txBody>
      </p:sp>
      <p:sp>
        <p:nvSpPr>
          <p:cNvPr id="16" name="TextBox 12"/>
          <p:cNvSpPr txBox="1">
            <a:spLocks noChangeArrowheads="1"/>
          </p:cNvSpPr>
          <p:nvPr/>
        </p:nvSpPr>
        <p:spPr bwMode="auto">
          <a:xfrm>
            <a:off x="291352" y="2206787"/>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a.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trước</a:t>
            </a:r>
            <a:r>
              <a:rPr lang="en-US" altLang="en-US" sz="3000" i="1" dirty="0">
                <a:solidFill>
                  <a:srgbClr val="640000"/>
                </a:solidFill>
              </a:rPr>
              <a:t>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12" name="TextBox 12"/>
          <p:cNvSpPr txBox="1">
            <a:spLocks noChangeArrowheads="1"/>
          </p:cNvSpPr>
          <p:nvPr/>
        </p:nvSpPr>
        <p:spPr bwMode="auto">
          <a:xfrm>
            <a:off x="291352" y="2743053"/>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b.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19" name="TextBox 13"/>
          <p:cNvSpPr txBox="1">
            <a:spLocks noChangeArrowheads="1"/>
          </p:cNvSpPr>
          <p:nvPr/>
        </p:nvSpPr>
        <p:spPr bwMode="auto">
          <a:xfrm>
            <a:off x="291352" y="3325485"/>
            <a:ext cx="1170342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None/>
            </a:pPr>
            <a:r>
              <a:rPr lang="en-US" altLang="en-US" sz="3000" i="1" dirty="0">
                <a:solidFill>
                  <a:srgbClr val="640000"/>
                </a:solidFill>
              </a:rPr>
              <a:t>c.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trạng</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khi</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 </a:t>
            </a:r>
            <a:r>
              <a:rPr lang="en-US" altLang="en-US" sz="3000" i="1" dirty="0" err="1">
                <a:solidFill>
                  <a:srgbClr val="640000"/>
                </a:solidFill>
              </a:rPr>
              <a:t>được</a:t>
            </a:r>
            <a:r>
              <a:rPr lang="en-US" altLang="en-US" sz="3000" i="1" dirty="0">
                <a:solidFill>
                  <a:srgbClr val="640000"/>
                </a:solidFill>
              </a:rPr>
              <a:t> </a:t>
            </a:r>
            <a:r>
              <a:rPr lang="en-US" altLang="en-US" sz="3000" i="1" dirty="0" err="1">
                <a:solidFill>
                  <a:srgbClr val="640000"/>
                </a:solidFill>
              </a:rPr>
              <a:t>cải</a:t>
            </a:r>
            <a:r>
              <a:rPr lang="en-US" altLang="en-US" sz="3000" i="1" dirty="0">
                <a:solidFill>
                  <a:srgbClr val="640000"/>
                </a:solidFill>
              </a:rPr>
              <a:t> </a:t>
            </a:r>
            <a:r>
              <a:rPr lang="en-US" altLang="en-US" sz="3000" i="1" dirty="0" err="1">
                <a:solidFill>
                  <a:srgbClr val="640000"/>
                </a:solidFill>
              </a:rPr>
              <a:t>chính</a:t>
            </a:r>
            <a:r>
              <a:rPr lang="en-US" altLang="en-US" sz="3000" i="1" dirty="0">
                <a:solidFill>
                  <a:srgbClr val="640000"/>
                </a:solidFill>
              </a:rPr>
              <a:t>.</a:t>
            </a:r>
          </a:p>
        </p:txBody>
      </p:sp>
    </p:spTree>
    <p:extLst>
      <p:ext uri="{BB962C8B-B14F-4D97-AF65-F5344CB8AC3E}">
        <p14:creationId xmlns:p14="http://schemas.microsoft.com/office/powerpoint/2010/main" val="308685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1. </a:t>
            </a:r>
            <a:r>
              <a:rPr lang="en-US" altLang="en-US" sz="3000" b="1" dirty="0" err="1">
                <a:solidFill>
                  <a:srgbClr val="002060"/>
                </a:solidFill>
                <a:cs typeface="Arial" panose="020B0604020202020204" pitchFamily="34" charset="0"/>
              </a:rPr>
              <a:t>Tác</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giả</a:t>
            </a:r>
            <a:r>
              <a:rPr lang="en-US" altLang="en-US" sz="3000" b="1" dirty="0">
                <a:solidFill>
                  <a:srgbClr val="002060"/>
                </a:solidFill>
                <a:cs typeface="Arial" panose="020B0604020202020204" pitchFamily="34" charset="0"/>
              </a:rPr>
              <a:t>.</a:t>
            </a:r>
          </a:p>
        </p:txBody>
      </p:sp>
      <p:sp>
        <p:nvSpPr>
          <p:cNvPr id="15" name="Cloud Callout 14"/>
          <p:cNvSpPr/>
          <p:nvPr/>
        </p:nvSpPr>
        <p:spPr>
          <a:xfrm>
            <a:off x="4769224" y="1532965"/>
            <a:ext cx="6544235" cy="4105835"/>
          </a:xfrm>
          <a:prstGeom prst="cloudCallout">
            <a:avLst/>
          </a:prstGeom>
          <a:solidFill>
            <a:schemeClr val="accent3">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i="1" dirty="0">
                <a:solidFill>
                  <a:srgbClr val="C00000"/>
                </a:solidFill>
                <a:latin typeface="Arial" panose="020B0604020202020204" pitchFamily="34" charset="0"/>
                <a:cs typeface="Arial" panose="020B0604020202020204" pitchFamily="34" charset="0"/>
              </a:rPr>
              <a:t>Qua </a:t>
            </a:r>
            <a:r>
              <a:rPr lang="en-US" sz="3600" i="1" dirty="0" err="1">
                <a:solidFill>
                  <a:srgbClr val="C00000"/>
                </a:solidFill>
                <a:latin typeface="Arial" panose="020B0604020202020204" pitchFamily="34" charset="0"/>
                <a:cs typeface="Arial" panose="020B0604020202020204" pitchFamily="34" charset="0"/>
              </a:rPr>
              <a:t>đọc</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và</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tìm</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hiểu</a:t>
            </a:r>
            <a:r>
              <a:rPr lang="en-US" sz="3600" i="1" dirty="0">
                <a:solidFill>
                  <a:srgbClr val="C00000"/>
                </a:solidFill>
                <a:latin typeface="Arial" panose="020B0604020202020204" pitchFamily="34" charset="0"/>
                <a:cs typeface="Arial" panose="020B0604020202020204" pitchFamily="34" charset="0"/>
              </a:rPr>
              <a:t> ở </a:t>
            </a:r>
            <a:r>
              <a:rPr lang="en-US" sz="3600" i="1" dirty="0" err="1">
                <a:solidFill>
                  <a:srgbClr val="C00000"/>
                </a:solidFill>
                <a:latin typeface="Arial" panose="020B0604020202020204" pitchFamily="34" charset="0"/>
                <a:cs typeface="Arial" panose="020B0604020202020204" pitchFamily="34" charset="0"/>
              </a:rPr>
              <a:t>nhà</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hãy</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sẻ</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những</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hiểu</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biết</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của</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em</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về</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tác</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giả</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của</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văn</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bản</a:t>
            </a:r>
            <a:r>
              <a:rPr lang="en-US" sz="3600" i="1" dirty="0">
                <a:solidFill>
                  <a:srgbClr val="C00000"/>
                </a:solidFill>
                <a:latin typeface="Arial" panose="020B0604020202020204" pitchFamily="34" charset="0"/>
                <a:cs typeface="Arial" panose="020B0604020202020204" pitchFamily="34" charset="0"/>
              </a:rPr>
              <a:t> “</a:t>
            </a:r>
            <a:r>
              <a:rPr lang="en-US" sz="3600" i="1" dirty="0" err="1">
                <a:solidFill>
                  <a:srgbClr val="C00000"/>
                </a:solidFill>
                <a:latin typeface="Arial" panose="020B0604020202020204" pitchFamily="34" charset="0"/>
                <a:cs typeface="Arial" panose="020B0604020202020204" pitchFamily="34" charset="0"/>
              </a:rPr>
              <a:t>Làng</a:t>
            </a:r>
            <a:r>
              <a:rPr lang="en-US" sz="3600" i="1" dirty="0">
                <a:solidFill>
                  <a:srgbClr val="C00000"/>
                </a:solidFill>
                <a:latin typeface="Arial" panose="020B0604020202020204" pitchFamily="34" charset="0"/>
                <a:cs typeface="Arial" panose="020B0604020202020204" pitchFamily="34" charset="0"/>
              </a:rPr>
              <a:t>”?</a:t>
            </a:r>
            <a:endParaRPr lang="vi-VN" sz="3600" i="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111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fltVal val="0"/>
                                          </p:val>
                                        </p:tav>
                                        <p:tav tm="100000">
                                          <p:val>
                                            <p:strVal val="#ppt_h"/>
                                          </p:val>
                                        </p:tav>
                                      </p:tavLst>
                                    </p:anim>
                                    <p:animEffect transition="in" filter="fade">
                                      <p:cBhvr>
                                        <p:cTn id="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3"/>
          <p:cNvSpPr txBox="1">
            <a:spLocks noChangeArrowheads="1"/>
          </p:cNvSpPr>
          <p:nvPr/>
        </p:nvSpPr>
        <p:spPr bwMode="auto">
          <a:xfrm>
            <a:off x="291352" y="151980"/>
            <a:ext cx="1170342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None/>
            </a:pPr>
            <a:r>
              <a:rPr lang="en-US" altLang="en-US" sz="3000" i="1" dirty="0">
                <a:solidFill>
                  <a:srgbClr val="640000"/>
                </a:solidFill>
              </a:rPr>
              <a:t>c.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trạng</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khi</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 </a:t>
            </a:r>
            <a:r>
              <a:rPr lang="en-US" altLang="en-US" sz="3000" i="1" dirty="0" err="1">
                <a:solidFill>
                  <a:srgbClr val="640000"/>
                </a:solidFill>
              </a:rPr>
              <a:t>được</a:t>
            </a:r>
            <a:r>
              <a:rPr lang="en-US" altLang="en-US" sz="3000" i="1" dirty="0">
                <a:solidFill>
                  <a:srgbClr val="640000"/>
                </a:solidFill>
              </a:rPr>
              <a:t> </a:t>
            </a:r>
            <a:r>
              <a:rPr lang="en-US" altLang="en-US" sz="3000" i="1" dirty="0" err="1">
                <a:solidFill>
                  <a:srgbClr val="640000"/>
                </a:solidFill>
              </a:rPr>
              <a:t>cải</a:t>
            </a:r>
            <a:r>
              <a:rPr lang="en-US" altLang="en-US" sz="3000" i="1" dirty="0">
                <a:solidFill>
                  <a:srgbClr val="640000"/>
                </a:solidFill>
              </a:rPr>
              <a:t> </a:t>
            </a:r>
            <a:r>
              <a:rPr lang="en-US" altLang="en-US" sz="3000" i="1" dirty="0" err="1">
                <a:solidFill>
                  <a:srgbClr val="640000"/>
                </a:solidFill>
              </a:rPr>
              <a:t>chính</a:t>
            </a:r>
            <a:r>
              <a:rPr lang="en-US" altLang="en-US" sz="3000" i="1" dirty="0">
                <a:solidFill>
                  <a:srgbClr val="640000"/>
                </a:solidFill>
              </a:rPr>
              <a:t>.</a:t>
            </a:r>
          </a:p>
        </p:txBody>
      </p:sp>
      <p:sp>
        <p:nvSpPr>
          <p:cNvPr id="18" name="TextBox 13"/>
          <p:cNvSpPr txBox="1">
            <a:spLocks noChangeArrowheads="1"/>
          </p:cNvSpPr>
          <p:nvPr/>
        </p:nvSpPr>
        <p:spPr bwMode="auto">
          <a:xfrm>
            <a:off x="851647" y="1267794"/>
            <a:ext cx="1099072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defRPr/>
            </a:pPr>
            <a:r>
              <a:rPr lang="en-US" altLang="en-US" sz="3000" i="1" dirty="0"/>
              <a:t>-  </a:t>
            </a:r>
            <a:r>
              <a:rPr lang="en-US" altLang="en-US" sz="3000" dirty="0" err="1"/>
              <a:t>Thái</a:t>
            </a:r>
            <a:r>
              <a:rPr lang="en-US" altLang="en-US" sz="3000" dirty="0"/>
              <a:t> </a:t>
            </a:r>
            <a:r>
              <a:rPr lang="en-US" altLang="en-US" sz="3000" dirty="0" err="1"/>
              <a:t>độ</a:t>
            </a:r>
            <a:r>
              <a:rPr lang="en-US" altLang="en-US" sz="3000" dirty="0"/>
              <a:t>: </a:t>
            </a:r>
            <a:r>
              <a:rPr lang="en-US" altLang="en-US" sz="3000" dirty="0" err="1"/>
              <a:t>vui</a:t>
            </a:r>
            <a:r>
              <a:rPr lang="en-US" altLang="en-US" sz="3000" dirty="0"/>
              <a:t> </a:t>
            </a:r>
            <a:r>
              <a:rPr lang="en-US" altLang="en-US" sz="3000" dirty="0" err="1"/>
              <a:t>vẻ</a:t>
            </a:r>
            <a:r>
              <a:rPr lang="en-US" altLang="en-US" sz="3000" dirty="0"/>
              <a:t>, </a:t>
            </a:r>
            <a:r>
              <a:rPr lang="en-US" altLang="en-US" sz="3000" dirty="0" err="1"/>
              <a:t>hồ</a:t>
            </a:r>
            <a:r>
              <a:rPr lang="en-US" altLang="en-US" sz="3000" dirty="0"/>
              <a:t> </a:t>
            </a:r>
            <a:r>
              <a:rPr lang="en-US" altLang="en-US" sz="3000" dirty="0" err="1"/>
              <a:t>hởi</a:t>
            </a:r>
            <a:r>
              <a:rPr lang="en-US" altLang="en-US" sz="3000" dirty="0"/>
              <a:t>.</a:t>
            </a:r>
          </a:p>
          <a:p>
            <a:pPr marL="342900" indent="-342900" algn="just" eaLnBrk="1" hangingPunct="1">
              <a:spcBef>
                <a:spcPct val="0"/>
              </a:spcBef>
              <a:buFontTx/>
              <a:buChar char="-"/>
              <a:defRPr/>
            </a:pPr>
            <a:r>
              <a:rPr lang="en-US" altLang="en-US" sz="3000" dirty="0" err="1"/>
              <a:t>Nét</a:t>
            </a:r>
            <a:r>
              <a:rPr lang="en-US" altLang="en-US" sz="3000" dirty="0"/>
              <a:t> </a:t>
            </a:r>
            <a:r>
              <a:rPr lang="en-US" altLang="en-US" sz="3000" dirty="0" err="1"/>
              <a:t>mặt</a:t>
            </a:r>
            <a:r>
              <a:rPr lang="en-US" altLang="en-US" sz="3000" dirty="0"/>
              <a:t>: </a:t>
            </a:r>
            <a:r>
              <a:rPr lang="en-US" altLang="en-US" sz="3000" dirty="0" err="1"/>
              <a:t>rạng</a:t>
            </a:r>
            <a:r>
              <a:rPr lang="en-US" altLang="en-US" sz="3000" dirty="0"/>
              <a:t> </a:t>
            </a:r>
            <a:r>
              <a:rPr lang="en-US" altLang="en-US" sz="3000" dirty="0" err="1"/>
              <a:t>rỡ</a:t>
            </a:r>
            <a:r>
              <a:rPr lang="en-US" altLang="en-US" sz="3000" dirty="0"/>
              <a:t>.</a:t>
            </a:r>
          </a:p>
          <a:p>
            <a:pPr marL="342900" indent="-342900" algn="just" eaLnBrk="1" hangingPunct="1">
              <a:spcBef>
                <a:spcPct val="0"/>
              </a:spcBef>
              <a:buFontTx/>
              <a:buChar char="-"/>
              <a:defRPr/>
            </a:pPr>
            <a:r>
              <a:rPr lang="en-US" altLang="en-US" sz="3000" dirty="0" err="1"/>
              <a:t>Hành</a:t>
            </a:r>
            <a:r>
              <a:rPr lang="en-US" altLang="en-US" sz="3000" dirty="0"/>
              <a:t> </a:t>
            </a:r>
            <a:r>
              <a:rPr lang="en-US" altLang="en-US" sz="3000" dirty="0" err="1"/>
              <a:t>động</a:t>
            </a:r>
            <a:r>
              <a:rPr lang="en-US" altLang="en-US" sz="3000" dirty="0"/>
              <a:t>: chia </a:t>
            </a:r>
            <a:r>
              <a:rPr lang="en-US" altLang="en-US" sz="3000" dirty="0" err="1"/>
              <a:t>quà</a:t>
            </a:r>
            <a:r>
              <a:rPr lang="en-US" altLang="en-US" sz="3000" dirty="0"/>
              <a:t> </a:t>
            </a:r>
            <a:r>
              <a:rPr lang="en-US" altLang="en-US" sz="3000" dirty="0" err="1"/>
              <a:t>cho</a:t>
            </a:r>
            <a:r>
              <a:rPr lang="en-US" altLang="en-US" sz="3000" dirty="0"/>
              <a:t> con; </a:t>
            </a:r>
            <a:r>
              <a:rPr lang="en-US" altLang="en-US" sz="3000" dirty="0" err="1"/>
              <a:t>chạy</a:t>
            </a:r>
            <a:r>
              <a:rPr lang="en-US" altLang="en-US" sz="3000" dirty="0"/>
              <a:t> </a:t>
            </a:r>
            <a:r>
              <a:rPr lang="en-US" altLang="en-US" sz="3000" dirty="0" err="1"/>
              <a:t>hết</a:t>
            </a:r>
            <a:r>
              <a:rPr lang="en-US" altLang="en-US" sz="3000" dirty="0"/>
              <a:t> </a:t>
            </a:r>
            <a:r>
              <a:rPr lang="en-US" altLang="en-US" sz="3000" dirty="0" err="1"/>
              <a:t>nhà</a:t>
            </a:r>
            <a:r>
              <a:rPr lang="en-US" altLang="en-US" sz="3000" dirty="0"/>
              <a:t> </a:t>
            </a:r>
            <a:r>
              <a:rPr lang="en-US" altLang="en-US" sz="3000" dirty="0" err="1"/>
              <a:t>nọ</a:t>
            </a:r>
            <a:r>
              <a:rPr lang="en-US" altLang="en-US" sz="3000" dirty="0"/>
              <a:t> </a:t>
            </a:r>
            <a:r>
              <a:rPr lang="en-US" altLang="en-US" sz="3000" dirty="0" err="1"/>
              <a:t>đến</a:t>
            </a:r>
            <a:r>
              <a:rPr lang="en-US" altLang="en-US" sz="3000" dirty="0"/>
              <a:t> </a:t>
            </a:r>
            <a:r>
              <a:rPr lang="en-US" altLang="en-US" sz="3000" dirty="0" err="1"/>
              <a:t>nhà</a:t>
            </a:r>
            <a:r>
              <a:rPr lang="en-US" altLang="en-US" sz="3000" dirty="0"/>
              <a:t> </a:t>
            </a:r>
            <a:r>
              <a:rPr lang="en-US" altLang="en-US" sz="3000" dirty="0" err="1"/>
              <a:t>kia</a:t>
            </a:r>
            <a:r>
              <a:rPr lang="en-US" altLang="en-US" sz="3000" dirty="0"/>
              <a:t> </a:t>
            </a:r>
            <a:r>
              <a:rPr lang="en-US" altLang="en-US" sz="3000" dirty="0" err="1"/>
              <a:t>khoe</a:t>
            </a:r>
            <a:r>
              <a:rPr lang="en-US" altLang="en-US" sz="3000" dirty="0"/>
              <a:t> tin.</a:t>
            </a:r>
          </a:p>
        </p:txBody>
      </p:sp>
      <p:sp>
        <p:nvSpPr>
          <p:cNvPr id="15" name="TextBox 13"/>
          <p:cNvSpPr txBox="1">
            <a:spLocks noChangeArrowheads="1"/>
          </p:cNvSpPr>
          <p:nvPr/>
        </p:nvSpPr>
        <p:spPr bwMode="auto">
          <a:xfrm>
            <a:off x="2671481" y="3306937"/>
            <a:ext cx="7342095" cy="1938992"/>
          </a:xfrm>
          <a:prstGeom prst="rect">
            <a:avLst/>
          </a:prstGeom>
          <a:solidFill>
            <a:schemeClr val="bg2">
              <a:lumMod val="20000"/>
              <a:lumOff val="80000"/>
            </a:schemeClr>
          </a:solidFill>
          <a:ln>
            <a:solidFill>
              <a:srgbClr val="C00000"/>
            </a:solid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altLang="en-US" sz="3000" b="1" i="1" dirty="0"/>
              <a:t> </a:t>
            </a:r>
            <a:r>
              <a:rPr lang="en-US" altLang="en-US" sz="3000" b="1" dirty="0"/>
              <a:t>CÂU HỎI THẢO LUẬN</a:t>
            </a:r>
          </a:p>
          <a:p>
            <a:pPr algn="just" eaLnBrk="1" hangingPunct="1">
              <a:spcBef>
                <a:spcPct val="0"/>
              </a:spcBef>
              <a:buFontTx/>
              <a:buNone/>
              <a:defRPr/>
            </a:pPr>
            <a:r>
              <a:rPr lang="en-US" altLang="en-US" sz="3000" dirty="0" err="1"/>
              <a:t>Điều</a:t>
            </a:r>
            <a:r>
              <a:rPr lang="en-US" altLang="en-US" sz="3000" dirty="0"/>
              <a:t> </a:t>
            </a:r>
            <a:r>
              <a:rPr lang="en-US" altLang="en-US" sz="3000" dirty="0" err="1"/>
              <a:t>đặc</a:t>
            </a:r>
            <a:r>
              <a:rPr lang="en-US" altLang="en-US" sz="3000" dirty="0"/>
              <a:t> </a:t>
            </a:r>
            <a:r>
              <a:rPr lang="en-US" altLang="en-US" sz="3000" dirty="0" err="1"/>
              <a:t>biệt</a:t>
            </a:r>
            <a:r>
              <a:rPr lang="en-US" altLang="en-US" sz="3000" dirty="0"/>
              <a:t> </a:t>
            </a:r>
            <a:r>
              <a:rPr lang="en-US" altLang="en-US" sz="3000" dirty="0" err="1"/>
              <a:t>trong</a:t>
            </a:r>
            <a:r>
              <a:rPr lang="en-US" altLang="en-US" sz="3000" dirty="0"/>
              <a:t> </a:t>
            </a:r>
            <a:r>
              <a:rPr lang="en-US" altLang="en-US" sz="3000" dirty="0" err="1"/>
              <a:t>lời</a:t>
            </a:r>
            <a:r>
              <a:rPr lang="en-US" altLang="en-US" sz="3000" dirty="0"/>
              <a:t> </a:t>
            </a:r>
            <a:r>
              <a:rPr lang="en-US" altLang="en-US" sz="3000" dirty="0" err="1"/>
              <a:t>khoe</a:t>
            </a:r>
            <a:r>
              <a:rPr lang="en-US" altLang="en-US" sz="3000" dirty="0"/>
              <a:t> </a:t>
            </a:r>
            <a:r>
              <a:rPr lang="en-US" altLang="en-US" sz="3000" dirty="0" err="1"/>
              <a:t>của</a:t>
            </a:r>
            <a:r>
              <a:rPr lang="en-US" altLang="en-US" sz="3000" dirty="0"/>
              <a:t> </a:t>
            </a:r>
            <a:r>
              <a:rPr lang="en-US" altLang="en-US" sz="3000" dirty="0" err="1"/>
              <a:t>ông</a:t>
            </a:r>
            <a:r>
              <a:rPr lang="en-US" altLang="en-US" sz="3000" dirty="0"/>
              <a:t> Hai? </a:t>
            </a:r>
            <a:r>
              <a:rPr lang="en-US" altLang="en-US" sz="3000" dirty="0" err="1"/>
              <a:t>Vì</a:t>
            </a:r>
            <a:r>
              <a:rPr lang="en-US" altLang="en-US" sz="3000" dirty="0"/>
              <a:t> </a:t>
            </a:r>
            <a:r>
              <a:rPr lang="en-US" altLang="en-US" sz="3000" dirty="0" err="1"/>
              <a:t>sao</a:t>
            </a:r>
            <a:r>
              <a:rPr lang="en-US" altLang="en-US" sz="3000" dirty="0"/>
              <a:t> </a:t>
            </a:r>
            <a:r>
              <a:rPr lang="en-US" altLang="en-US" sz="3000" dirty="0" err="1"/>
              <a:t>có</a:t>
            </a:r>
            <a:r>
              <a:rPr lang="en-US" altLang="en-US" sz="3000" dirty="0"/>
              <a:t> </a:t>
            </a:r>
            <a:r>
              <a:rPr lang="en-US" altLang="en-US" sz="3000" dirty="0" err="1"/>
              <a:t>sự</a:t>
            </a:r>
            <a:r>
              <a:rPr lang="en-US" altLang="en-US" sz="3000" dirty="0"/>
              <a:t> </a:t>
            </a:r>
            <a:r>
              <a:rPr lang="en-US" altLang="en-US" sz="3000" dirty="0" err="1"/>
              <a:t>đặc</a:t>
            </a:r>
            <a:r>
              <a:rPr lang="en-US" altLang="en-US" sz="3000" dirty="0"/>
              <a:t> </a:t>
            </a:r>
            <a:r>
              <a:rPr lang="en-US" altLang="en-US" sz="3000" dirty="0" err="1"/>
              <a:t>biệt</a:t>
            </a:r>
            <a:r>
              <a:rPr lang="en-US" altLang="en-US" sz="3000" dirty="0"/>
              <a:t> </a:t>
            </a:r>
            <a:r>
              <a:rPr lang="en-US" altLang="en-US" sz="3000" dirty="0" err="1"/>
              <a:t>đó</a:t>
            </a:r>
            <a:r>
              <a:rPr lang="en-US" altLang="en-US" sz="3000" dirty="0"/>
              <a:t>? </a:t>
            </a:r>
            <a:r>
              <a:rPr lang="en-US" altLang="en-US" sz="3000" dirty="0" err="1"/>
              <a:t>Lời</a:t>
            </a:r>
            <a:r>
              <a:rPr lang="en-US" altLang="en-US" sz="3000" dirty="0"/>
              <a:t> </a:t>
            </a:r>
            <a:r>
              <a:rPr lang="en-US" altLang="en-US" sz="3000" dirty="0" err="1"/>
              <a:t>khoe</a:t>
            </a:r>
            <a:r>
              <a:rPr lang="en-US" altLang="en-US" sz="3000" dirty="0"/>
              <a:t> </a:t>
            </a:r>
            <a:r>
              <a:rPr lang="en-US" altLang="en-US" sz="3000" dirty="0" err="1"/>
              <a:t>ấy</a:t>
            </a:r>
            <a:r>
              <a:rPr lang="en-US" altLang="en-US" sz="3000" dirty="0"/>
              <a:t> </a:t>
            </a:r>
            <a:r>
              <a:rPr lang="en-US" altLang="en-US" sz="3000" dirty="0" err="1"/>
              <a:t>cho</a:t>
            </a:r>
            <a:r>
              <a:rPr lang="en-US" altLang="en-US" sz="3000" dirty="0"/>
              <a:t> ta </a:t>
            </a:r>
            <a:r>
              <a:rPr lang="en-US" altLang="en-US" sz="3000" dirty="0" err="1"/>
              <a:t>thấy</a:t>
            </a:r>
            <a:r>
              <a:rPr lang="en-US" altLang="en-US" sz="3000" dirty="0"/>
              <a:t> </a:t>
            </a:r>
            <a:r>
              <a:rPr lang="en-US" altLang="en-US" sz="3000" dirty="0" err="1"/>
              <a:t>điều</a:t>
            </a:r>
            <a:r>
              <a:rPr lang="en-US" altLang="en-US" sz="3000" dirty="0"/>
              <a:t> </a:t>
            </a:r>
            <a:r>
              <a:rPr lang="en-US" altLang="en-US" sz="3000" dirty="0" err="1"/>
              <a:t>gì</a:t>
            </a:r>
            <a:r>
              <a:rPr lang="en-US" altLang="en-US" sz="3000" dirty="0"/>
              <a:t>?</a:t>
            </a:r>
          </a:p>
        </p:txBody>
      </p:sp>
    </p:spTree>
    <p:extLst>
      <p:ext uri="{BB962C8B-B14F-4D97-AF65-F5344CB8AC3E}">
        <p14:creationId xmlns:p14="http://schemas.microsoft.com/office/powerpoint/2010/main" val="170693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 calcmode="lin" valueType="num">
                                      <p:cBhvr>
                                        <p:cTn id="9" dur="1000" fill="hold"/>
                                        <p:tgtEl>
                                          <p:spTgt spid="19"/>
                                        </p:tgtEl>
                                        <p:attrNameLst>
                                          <p:attrName>style.rotation</p:attrName>
                                        </p:attrNameLst>
                                      </p:cBhvr>
                                      <p:tavLst>
                                        <p:tav tm="0">
                                          <p:val>
                                            <p:fltVal val="90"/>
                                          </p:val>
                                        </p:tav>
                                        <p:tav tm="100000">
                                          <p:val>
                                            <p:fltVal val="0"/>
                                          </p:val>
                                        </p:tav>
                                      </p:tavLst>
                                    </p:anim>
                                    <p:animEffect transition="in" filter="fade">
                                      <p:cBhvr>
                                        <p:cTn id="10" dur="1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arn(inVertical)">
                                      <p:cBhvr>
                                        <p:cTn id="15" dur="500"/>
                                        <p:tgtEl>
                                          <p:spTgt spid="18"/>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fade">
                                      <p:cBhvr>
                                        <p:cTn id="1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8" grpId="0"/>
      <p:bldP spid="1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20535"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II. ĐỌC – HIỂU CHI TIẾT </a:t>
            </a:r>
          </a:p>
        </p:txBody>
      </p:sp>
      <p:sp>
        <p:nvSpPr>
          <p:cNvPr id="16" name="TextBox 12"/>
          <p:cNvSpPr txBox="1">
            <a:spLocks noChangeArrowheads="1"/>
          </p:cNvSpPr>
          <p:nvPr/>
        </p:nvSpPr>
        <p:spPr bwMode="auto">
          <a:xfrm>
            <a:off x="291352" y="2206787"/>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a.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trước</a:t>
            </a:r>
            <a:r>
              <a:rPr lang="en-US" altLang="en-US" sz="3000" i="1" dirty="0">
                <a:solidFill>
                  <a:srgbClr val="640000"/>
                </a:solidFill>
              </a:rPr>
              <a:t>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12" name="TextBox 12"/>
          <p:cNvSpPr txBox="1">
            <a:spLocks noChangeArrowheads="1"/>
          </p:cNvSpPr>
          <p:nvPr/>
        </p:nvSpPr>
        <p:spPr bwMode="auto">
          <a:xfrm>
            <a:off x="291352" y="2743053"/>
            <a:ext cx="1177514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3000" i="1" dirty="0">
                <a:solidFill>
                  <a:srgbClr val="640000"/>
                </a:solidFill>
              </a:rPr>
              <a:t>b.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khi</a:t>
            </a:r>
            <a:r>
              <a:rPr lang="en-US" altLang="en-US" sz="3000" i="1" dirty="0">
                <a:solidFill>
                  <a:srgbClr val="640000"/>
                </a:solidFill>
              </a:rPr>
              <a:t> </a:t>
            </a:r>
            <a:r>
              <a:rPr lang="en-US" altLang="en-US" sz="3000" i="1" dirty="0" err="1">
                <a:solidFill>
                  <a:srgbClr val="640000"/>
                </a:solidFill>
              </a:rPr>
              <a:t>nghe</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a:t>
            </a:r>
          </a:p>
        </p:txBody>
      </p:sp>
      <p:sp>
        <p:nvSpPr>
          <p:cNvPr id="19" name="TextBox 13"/>
          <p:cNvSpPr txBox="1">
            <a:spLocks noChangeArrowheads="1"/>
          </p:cNvSpPr>
          <p:nvPr/>
        </p:nvSpPr>
        <p:spPr bwMode="auto">
          <a:xfrm>
            <a:off x="291352" y="3325485"/>
            <a:ext cx="1170342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None/>
            </a:pPr>
            <a:r>
              <a:rPr lang="en-US" altLang="en-US" sz="3000" i="1" dirty="0">
                <a:solidFill>
                  <a:srgbClr val="640000"/>
                </a:solidFill>
              </a:rPr>
              <a:t>c. </a:t>
            </a:r>
            <a:r>
              <a:rPr lang="en-US" altLang="en-US" sz="3000" i="1" dirty="0" err="1">
                <a:solidFill>
                  <a:srgbClr val="640000"/>
                </a:solidFill>
              </a:rPr>
              <a:t>Diễn</a:t>
            </a:r>
            <a:r>
              <a:rPr lang="en-US" altLang="en-US" sz="3000" i="1" dirty="0">
                <a:solidFill>
                  <a:srgbClr val="640000"/>
                </a:solidFill>
              </a:rPr>
              <a:t> </a:t>
            </a:r>
            <a:r>
              <a:rPr lang="en-US" altLang="en-US" sz="3000" i="1" dirty="0" err="1">
                <a:solidFill>
                  <a:srgbClr val="640000"/>
                </a:solidFill>
              </a:rPr>
              <a:t>biến</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lí</a:t>
            </a:r>
            <a:r>
              <a:rPr lang="en-US" altLang="en-US" sz="3000" i="1" dirty="0">
                <a:solidFill>
                  <a:srgbClr val="640000"/>
                </a:solidFill>
              </a:rPr>
              <a:t> </a:t>
            </a:r>
            <a:r>
              <a:rPr lang="en-US" altLang="en-US" sz="3000" i="1" dirty="0" err="1">
                <a:solidFill>
                  <a:srgbClr val="640000"/>
                </a:solidFill>
              </a:rPr>
              <a:t>tâm</a:t>
            </a:r>
            <a:r>
              <a:rPr lang="en-US" altLang="en-US" sz="3000" i="1" dirty="0">
                <a:solidFill>
                  <a:srgbClr val="640000"/>
                </a:solidFill>
              </a:rPr>
              <a:t> </a:t>
            </a:r>
            <a:r>
              <a:rPr lang="en-US" altLang="en-US" sz="3000" i="1" dirty="0" err="1">
                <a:solidFill>
                  <a:srgbClr val="640000"/>
                </a:solidFill>
              </a:rPr>
              <a:t>trạng</a:t>
            </a:r>
            <a:r>
              <a:rPr lang="en-US" altLang="en-US" sz="3000" i="1" dirty="0">
                <a:solidFill>
                  <a:srgbClr val="640000"/>
                </a:solidFill>
              </a:rPr>
              <a:t> </a:t>
            </a:r>
            <a:r>
              <a:rPr lang="en-US" altLang="en-US" sz="3000" i="1" dirty="0" err="1">
                <a:solidFill>
                  <a:srgbClr val="640000"/>
                </a:solidFill>
              </a:rPr>
              <a:t>ông</a:t>
            </a:r>
            <a:r>
              <a:rPr lang="en-US" altLang="en-US" sz="3000" i="1" dirty="0">
                <a:solidFill>
                  <a:srgbClr val="640000"/>
                </a:solidFill>
              </a:rPr>
              <a:t> Hai </a:t>
            </a:r>
            <a:r>
              <a:rPr lang="en-US" altLang="en-US" sz="3000" i="1" dirty="0" err="1">
                <a:solidFill>
                  <a:srgbClr val="640000"/>
                </a:solidFill>
              </a:rPr>
              <a:t>khi</a:t>
            </a:r>
            <a:r>
              <a:rPr lang="en-US" altLang="en-US" sz="3000" i="1" dirty="0">
                <a:solidFill>
                  <a:srgbClr val="640000"/>
                </a:solidFill>
              </a:rPr>
              <a:t> tin </a:t>
            </a:r>
            <a:r>
              <a:rPr lang="en-US" altLang="en-US" sz="3000" i="1" dirty="0" err="1">
                <a:solidFill>
                  <a:srgbClr val="640000"/>
                </a:solidFill>
              </a:rPr>
              <a:t>làng</a:t>
            </a:r>
            <a:r>
              <a:rPr lang="en-US" altLang="en-US" sz="3000" i="1" dirty="0">
                <a:solidFill>
                  <a:srgbClr val="640000"/>
                </a:solidFill>
              </a:rPr>
              <a:t> </a:t>
            </a:r>
            <a:r>
              <a:rPr lang="en-US" altLang="en-US" sz="3000" i="1" dirty="0" err="1">
                <a:solidFill>
                  <a:srgbClr val="640000"/>
                </a:solidFill>
              </a:rPr>
              <a:t>chợ</a:t>
            </a:r>
            <a:r>
              <a:rPr lang="en-US" altLang="en-US" sz="3000" i="1" dirty="0">
                <a:solidFill>
                  <a:srgbClr val="640000"/>
                </a:solidFill>
              </a:rPr>
              <a:t> </a:t>
            </a:r>
            <a:r>
              <a:rPr lang="en-US" altLang="en-US" sz="3000" i="1" dirty="0" err="1">
                <a:solidFill>
                  <a:srgbClr val="640000"/>
                </a:solidFill>
              </a:rPr>
              <a:t>Dầu</a:t>
            </a:r>
            <a:r>
              <a:rPr lang="en-US" altLang="en-US" sz="3000" i="1" dirty="0">
                <a:solidFill>
                  <a:srgbClr val="640000"/>
                </a:solidFill>
              </a:rPr>
              <a:t> </a:t>
            </a:r>
            <a:r>
              <a:rPr lang="en-US" altLang="en-US" sz="3000" i="1" dirty="0" err="1">
                <a:solidFill>
                  <a:srgbClr val="640000"/>
                </a:solidFill>
              </a:rPr>
              <a:t>theo</a:t>
            </a:r>
            <a:r>
              <a:rPr lang="en-US" altLang="en-US" sz="3000" i="1" dirty="0">
                <a:solidFill>
                  <a:srgbClr val="640000"/>
                </a:solidFill>
              </a:rPr>
              <a:t> </a:t>
            </a:r>
            <a:r>
              <a:rPr lang="en-US" altLang="en-US" sz="3000" i="1" dirty="0" err="1">
                <a:solidFill>
                  <a:srgbClr val="640000"/>
                </a:solidFill>
              </a:rPr>
              <a:t>Tây</a:t>
            </a:r>
            <a:r>
              <a:rPr lang="en-US" altLang="en-US" sz="3000" i="1" dirty="0">
                <a:solidFill>
                  <a:srgbClr val="640000"/>
                </a:solidFill>
              </a:rPr>
              <a:t> </a:t>
            </a:r>
            <a:r>
              <a:rPr lang="en-US" altLang="en-US" sz="3000" i="1" dirty="0" err="1">
                <a:solidFill>
                  <a:srgbClr val="640000"/>
                </a:solidFill>
              </a:rPr>
              <a:t>được</a:t>
            </a:r>
            <a:r>
              <a:rPr lang="en-US" altLang="en-US" sz="3000" i="1" dirty="0">
                <a:solidFill>
                  <a:srgbClr val="640000"/>
                </a:solidFill>
              </a:rPr>
              <a:t> </a:t>
            </a:r>
            <a:r>
              <a:rPr lang="en-US" altLang="en-US" sz="3000" i="1" dirty="0" err="1">
                <a:solidFill>
                  <a:srgbClr val="640000"/>
                </a:solidFill>
              </a:rPr>
              <a:t>cải</a:t>
            </a:r>
            <a:r>
              <a:rPr lang="en-US" altLang="en-US" sz="3000" i="1" dirty="0">
                <a:solidFill>
                  <a:srgbClr val="640000"/>
                </a:solidFill>
              </a:rPr>
              <a:t> </a:t>
            </a:r>
            <a:r>
              <a:rPr lang="en-US" altLang="en-US" sz="3000" i="1" dirty="0" err="1">
                <a:solidFill>
                  <a:srgbClr val="640000"/>
                </a:solidFill>
              </a:rPr>
              <a:t>chính</a:t>
            </a:r>
            <a:r>
              <a:rPr lang="en-US" altLang="en-US" sz="3000" i="1" dirty="0">
                <a:solidFill>
                  <a:srgbClr val="640000"/>
                </a:solidFill>
              </a:rPr>
              <a:t>.</a:t>
            </a:r>
          </a:p>
        </p:txBody>
      </p:sp>
      <p:sp>
        <p:nvSpPr>
          <p:cNvPr id="15" name="TextBox 14"/>
          <p:cNvSpPr txBox="1">
            <a:spLocks noChangeArrowheads="1"/>
          </p:cNvSpPr>
          <p:nvPr/>
        </p:nvSpPr>
        <p:spPr bwMode="auto">
          <a:xfrm>
            <a:off x="452718" y="4341148"/>
            <a:ext cx="1154205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Char char="-"/>
            </a:pPr>
            <a:r>
              <a:rPr lang="en-US" altLang="en-US" sz="3000" i="1" dirty="0" err="1">
                <a:solidFill>
                  <a:srgbClr val="002060"/>
                </a:solidFill>
              </a:rPr>
              <a:t>Ông</a:t>
            </a:r>
            <a:r>
              <a:rPr lang="en-US" altLang="en-US" sz="3000" i="1" dirty="0">
                <a:solidFill>
                  <a:srgbClr val="002060"/>
                </a:solidFill>
              </a:rPr>
              <a:t> Hai </a:t>
            </a:r>
            <a:r>
              <a:rPr lang="en-US" altLang="en-US" sz="3000" i="1" dirty="0" err="1">
                <a:solidFill>
                  <a:srgbClr val="002060"/>
                </a:solidFill>
              </a:rPr>
              <a:t>vui</a:t>
            </a:r>
            <a:r>
              <a:rPr lang="en-US" altLang="en-US" sz="3000" i="1" dirty="0">
                <a:solidFill>
                  <a:srgbClr val="002060"/>
                </a:solidFill>
              </a:rPr>
              <a:t> </a:t>
            </a:r>
            <a:r>
              <a:rPr lang="en-US" altLang="en-US" sz="3000" i="1" dirty="0" err="1">
                <a:solidFill>
                  <a:srgbClr val="002060"/>
                </a:solidFill>
              </a:rPr>
              <a:t>sướng</a:t>
            </a:r>
            <a:r>
              <a:rPr lang="en-US" altLang="en-US" sz="3000" i="1" dirty="0">
                <a:solidFill>
                  <a:srgbClr val="002060"/>
                </a:solidFill>
              </a:rPr>
              <a:t>, </a:t>
            </a:r>
            <a:r>
              <a:rPr lang="en-US" altLang="en-US" sz="3000" i="1" dirty="0" err="1">
                <a:solidFill>
                  <a:srgbClr val="002060"/>
                </a:solidFill>
              </a:rPr>
              <a:t>hạnh</a:t>
            </a:r>
            <a:r>
              <a:rPr lang="en-US" altLang="en-US" sz="3000" i="1" dirty="0">
                <a:solidFill>
                  <a:srgbClr val="002060"/>
                </a:solidFill>
              </a:rPr>
              <a:t> </a:t>
            </a:r>
            <a:r>
              <a:rPr lang="en-US" altLang="en-US" sz="3000" i="1" dirty="0" err="1">
                <a:solidFill>
                  <a:srgbClr val="002060"/>
                </a:solidFill>
              </a:rPr>
              <a:t>phúc</a:t>
            </a:r>
            <a:r>
              <a:rPr lang="en-US" altLang="en-US" sz="3000" i="1" dirty="0">
                <a:solidFill>
                  <a:srgbClr val="002060"/>
                </a:solidFill>
              </a:rPr>
              <a:t>.</a:t>
            </a:r>
          </a:p>
          <a:p>
            <a:pPr algn="just" eaLnBrk="1" hangingPunct="1">
              <a:spcBef>
                <a:spcPct val="0"/>
              </a:spcBef>
              <a:buFontTx/>
              <a:buChar char="-"/>
            </a:pPr>
            <a:r>
              <a:rPr lang="en-US" altLang="en-US" sz="3000" i="1" dirty="0" err="1">
                <a:solidFill>
                  <a:srgbClr val="002060"/>
                </a:solidFill>
              </a:rPr>
              <a:t>Ông</a:t>
            </a:r>
            <a:r>
              <a:rPr lang="en-US" altLang="en-US" sz="3000" i="1" dirty="0">
                <a:solidFill>
                  <a:srgbClr val="002060"/>
                </a:solidFill>
              </a:rPr>
              <a:t> </a:t>
            </a:r>
            <a:r>
              <a:rPr lang="en-US" altLang="en-US" sz="3000" i="1" dirty="0" err="1">
                <a:solidFill>
                  <a:srgbClr val="002060"/>
                </a:solidFill>
              </a:rPr>
              <a:t>sẵn</a:t>
            </a:r>
            <a:r>
              <a:rPr lang="en-US" altLang="en-US" sz="3000" i="1" dirty="0">
                <a:solidFill>
                  <a:srgbClr val="002060"/>
                </a:solidFill>
              </a:rPr>
              <a:t> </a:t>
            </a:r>
            <a:r>
              <a:rPr lang="en-US" altLang="en-US" sz="3000" i="1" dirty="0" err="1">
                <a:solidFill>
                  <a:srgbClr val="002060"/>
                </a:solidFill>
              </a:rPr>
              <a:t>sàng</a:t>
            </a:r>
            <a:r>
              <a:rPr lang="en-US" altLang="en-US" sz="3000" i="1" dirty="0">
                <a:solidFill>
                  <a:srgbClr val="002060"/>
                </a:solidFill>
              </a:rPr>
              <a:t> hi </a:t>
            </a:r>
            <a:r>
              <a:rPr lang="en-US" altLang="en-US" sz="3000" i="1" dirty="0" err="1">
                <a:solidFill>
                  <a:srgbClr val="002060"/>
                </a:solidFill>
              </a:rPr>
              <a:t>sinh</a:t>
            </a:r>
            <a:r>
              <a:rPr lang="en-US" altLang="en-US" sz="3000" i="1" dirty="0">
                <a:solidFill>
                  <a:srgbClr val="002060"/>
                </a:solidFill>
              </a:rPr>
              <a:t> </a:t>
            </a:r>
            <a:r>
              <a:rPr lang="en-US" altLang="en-US" sz="3000" i="1" dirty="0" err="1">
                <a:solidFill>
                  <a:srgbClr val="002060"/>
                </a:solidFill>
              </a:rPr>
              <a:t>tất</a:t>
            </a:r>
            <a:r>
              <a:rPr lang="en-US" altLang="en-US" sz="3000" i="1" dirty="0">
                <a:solidFill>
                  <a:srgbClr val="002060"/>
                </a:solidFill>
              </a:rPr>
              <a:t> </a:t>
            </a:r>
            <a:r>
              <a:rPr lang="en-US" altLang="en-US" sz="3000" i="1" dirty="0" err="1">
                <a:solidFill>
                  <a:srgbClr val="002060"/>
                </a:solidFill>
              </a:rPr>
              <a:t>cả</a:t>
            </a:r>
            <a:r>
              <a:rPr lang="en-US" altLang="en-US" sz="3000" i="1" dirty="0">
                <a:solidFill>
                  <a:srgbClr val="002060"/>
                </a:solidFill>
              </a:rPr>
              <a:t> </a:t>
            </a:r>
            <a:r>
              <a:rPr lang="en-US" altLang="en-US" sz="3000" i="1" dirty="0" err="1">
                <a:solidFill>
                  <a:srgbClr val="002060"/>
                </a:solidFill>
              </a:rPr>
              <a:t>vì</a:t>
            </a:r>
            <a:r>
              <a:rPr lang="en-US" altLang="en-US" sz="3000" i="1" dirty="0">
                <a:solidFill>
                  <a:srgbClr val="002060"/>
                </a:solidFill>
              </a:rPr>
              <a:t> </a:t>
            </a:r>
            <a:r>
              <a:rPr lang="en-US" altLang="en-US" sz="3000" i="1" dirty="0" err="1">
                <a:solidFill>
                  <a:srgbClr val="002060"/>
                </a:solidFill>
              </a:rPr>
              <a:t>danh</a:t>
            </a:r>
            <a:r>
              <a:rPr lang="en-US" altLang="en-US" sz="3000" i="1" dirty="0">
                <a:solidFill>
                  <a:srgbClr val="002060"/>
                </a:solidFill>
              </a:rPr>
              <a:t> </a:t>
            </a:r>
            <a:r>
              <a:rPr lang="en-US" altLang="en-US" sz="3000" i="1" dirty="0" err="1">
                <a:solidFill>
                  <a:srgbClr val="002060"/>
                </a:solidFill>
              </a:rPr>
              <a:t>dự</a:t>
            </a:r>
            <a:r>
              <a:rPr lang="en-US" altLang="en-US" sz="3000" i="1" dirty="0">
                <a:solidFill>
                  <a:srgbClr val="002060"/>
                </a:solidFill>
              </a:rPr>
              <a:t> </a:t>
            </a:r>
            <a:r>
              <a:rPr lang="en-US" altLang="en-US" sz="3000" i="1" dirty="0" err="1">
                <a:solidFill>
                  <a:srgbClr val="002060"/>
                </a:solidFill>
              </a:rPr>
              <a:t>của</a:t>
            </a:r>
            <a:r>
              <a:rPr lang="en-US" altLang="en-US" sz="3000" i="1" dirty="0">
                <a:solidFill>
                  <a:srgbClr val="002060"/>
                </a:solidFill>
              </a:rPr>
              <a:t> </a:t>
            </a:r>
            <a:r>
              <a:rPr lang="en-US" altLang="en-US" sz="3000" i="1" dirty="0" err="1">
                <a:solidFill>
                  <a:srgbClr val="002060"/>
                </a:solidFill>
              </a:rPr>
              <a:t>làng</a:t>
            </a:r>
            <a:r>
              <a:rPr lang="en-US" altLang="en-US" sz="3000" i="1" dirty="0">
                <a:solidFill>
                  <a:srgbClr val="002060"/>
                </a:solidFill>
              </a:rPr>
              <a:t> </a:t>
            </a:r>
            <a:r>
              <a:rPr lang="en-US" altLang="en-US" sz="3000" i="1" dirty="0" err="1">
                <a:solidFill>
                  <a:srgbClr val="002060"/>
                </a:solidFill>
              </a:rPr>
              <a:t>quê</a:t>
            </a:r>
            <a:r>
              <a:rPr lang="en-US" altLang="en-US" sz="3000" i="1" dirty="0">
                <a:solidFill>
                  <a:srgbClr val="002060"/>
                </a:solidFill>
              </a:rPr>
              <a:t>, </a:t>
            </a:r>
            <a:r>
              <a:rPr lang="en-US" altLang="en-US" sz="3000" i="1" dirty="0" err="1">
                <a:solidFill>
                  <a:srgbClr val="002060"/>
                </a:solidFill>
              </a:rPr>
              <a:t>vì</a:t>
            </a:r>
            <a:r>
              <a:rPr lang="en-US" altLang="en-US" sz="3000" i="1" dirty="0">
                <a:solidFill>
                  <a:srgbClr val="002060"/>
                </a:solidFill>
              </a:rPr>
              <a:t> </a:t>
            </a:r>
            <a:r>
              <a:rPr lang="en-US" altLang="en-US" sz="3000" i="1" dirty="0" err="1">
                <a:solidFill>
                  <a:srgbClr val="002060"/>
                </a:solidFill>
              </a:rPr>
              <a:t>công</a:t>
            </a:r>
            <a:r>
              <a:rPr lang="en-US" altLang="en-US" sz="3000" i="1" dirty="0">
                <a:solidFill>
                  <a:srgbClr val="002060"/>
                </a:solidFill>
              </a:rPr>
              <a:t> </a:t>
            </a:r>
            <a:r>
              <a:rPr lang="en-US" altLang="en-US" sz="3000" i="1" dirty="0" err="1">
                <a:solidFill>
                  <a:srgbClr val="002060"/>
                </a:solidFill>
              </a:rPr>
              <a:t>cuộc</a:t>
            </a:r>
            <a:r>
              <a:rPr lang="en-US" altLang="en-US" sz="3000" i="1" dirty="0">
                <a:solidFill>
                  <a:srgbClr val="002060"/>
                </a:solidFill>
              </a:rPr>
              <a:t> </a:t>
            </a:r>
            <a:r>
              <a:rPr lang="en-US" altLang="en-US" sz="3000" i="1" dirty="0" err="1">
                <a:solidFill>
                  <a:srgbClr val="002060"/>
                </a:solidFill>
              </a:rPr>
              <a:t>kháng</a:t>
            </a:r>
            <a:r>
              <a:rPr lang="en-US" altLang="en-US" sz="3000" i="1" dirty="0">
                <a:solidFill>
                  <a:srgbClr val="002060"/>
                </a:solidFill>
              </a:rPr>
              <a:t> </a:t>
            </a:r>
            <a:r>
              <a:rPr lang="en-US" altLang="en-US" sz="3000" i="1" dirty="0" err="1">
                <a:solidFill>
                  <a:srgbClr val="002060"/>
                </a:solidFill>
              </a:rPr>
              <a:t>chiến</a:t>
            </a:r>
            <a:r>
              <a:rPr lang="en-US" altLang="en-US" sz="3000" i="1" dirty="0">
                <a:solidFill>
                  <a:srgbClr val="002060"/>
                </a:solidFill>
              </a:rPr>
              <a:t> </a:t>
            </a:r>
            <a:r>
              <a:rPr lang="en-US" altLang="en-US" sz="3000" i="1" dirty="0" err="1">
                <a:solidFill>
                  <a:srgbClr val="002060"/>
                </a:solidFill>
              </a:rPr>
              <a:t>của</a:t>
            </a:r>
            <a:r>
              <a:rPr lang="en-US" altLang="en-US" sz="3000" i="1" dirty="0">
                <a:solidFill>
                  <a:srgbClr val="002060"/>
                </a:solidFill>
              </a:rPr>
              <a:t> </a:t>
            </a:r>
            <a:r>
              <a:rPr lang="en-US" altLang="en-US" sz="3000" i="1" dirty="0" err="1">
                <a:solidFill>
                  <a:srgbClr val="002060"/>
                </a:solidFill>
              </a:rPr>
              <a:t>dân</a:t>
            </a:r>
            <a:r>
              <a:rPr lang="en-US" altLang="en-US" sz="3000" i="1" dirty="0">
                <a:solidFill>
                  <a:srgbClr val="002060"/>
                </a:solidFill>
              </a:rPr>
              <a:t> </a:t>
            </a:r>
            <a:r>
              <a:rPr lang="en-US" altLang="en-US" sz="3000" i="1" dirty="0" err="1">
                <a:solidFill>
                  <a:srgbClr val="002060"/>
                </a:solidFill>
              </a:rPr>
              <a:t>tộc</a:t>
            </a:r>
            <a:r>
              <a:rPr lang="en-US" altLang="en-US" sz="3000" i="1" dirty="0">
                <a:solidFill>
                  <a:srgbClr val="002060"/>
                </a:solidFill>
              </a:rPr>
              <a:t>.</a:t>
            </a:r>
          </a:p>
        </p:txBody>
      </p:sp>
    </p:spTree>
    <p:extLst>
      <p:ext uri="{BB962C8B-B14F-4D97-AF65-F5344CB8AC3E}">
        <p14:creationId xmlns:p14="http://schemas.microsoft.com/office/powerpoint/2010/main" val="252720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20535"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II. ĐỌC – HIỂU CHI TIẾT </a:t>
            </a:r>
          </a:p>
        </p:txBody>
      </p:sp>
      <p:sp>
        <p:nvSpPr>
          <p:cNvPr id="17" name="Text Box 13"/>
          <p:cNvSpPr txBox="1">
            <a:spLocks noChangeArrowheads="1"/>
          </p:cNvSpPr>
          <p:nvPr/>
        </p:nvSpPr>
        <p:spPr bwMode="auto">
          <a:xfrm>
            <a:off x="120535" y="2248351"/>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III. TỔNG KẾT</a:t>
            </a:r>
          </a:p>
        </p:txBody>
      </p:sp>
      <p:sp>
        <p:nvSpPr>
          <p:cNvPr id="18" name="TextBox 17"/>
          <p:cNvSpPr txBox="1">
            <a:spLocks noChangeArrowheads="1"/>
          </p:cNvSpPr>
          <p:nvPr/>
        </p:nvSpPr>
        <p:spPr bwMode="auto">
          <a:xfrm>
            <a:off x="228599" y="2787898"/>
            <a:ext cx="1174824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800" b="1" i="1" dirty="0"/>
              <a:t>1. </a:t>
            </a:r>
            <a:r>
              <a:rPr lang="en-US" altLang="en-US" sz="2800" b="1" i="1" dirty="0" err="1"/>
              <a:t>Nội</a:t>
            </a:r>
            <a:r>
              <a:rPr lang="en-US" altLang="en-US" sz="2800" b="1" i="1" dirty="0"/>
              <a:t> dung: </a:t>
            </a:r>
            <a:r>
              <a:rPr lang="en-US" altLang="en-US" sz="2800" dirty="0" err="1"/>
              <a:t>Khắc</a:t>
            </a:r>
            <a:r>
              <a:rPr lang="en-US" altLang="en-US" sz="2800" dirty="0"/>
              <a:t> </a:t>
            </a:r>
            <a:r>
              <a:rPr lang="en-US" altLang="en-US" sz="2800" dirty="0" err="1"/>
              <a:t>họa</a:t>
            </a:r>
            <a:r>
              <a:rPr lang="en-US" altLang="en-US" sz="2800" dirty="0"/>
              <a:t> </a:t>
            </a:r>
            <a:r>
              <a:rPr lang="en-US" altLang="en-US" sz="2800" dirty="0" err="1"/>
              <a:t>thành</a:t>
            </a:r>
            <a:r>
              <a:rPr lang="en-US" altLang="en-US" sz="2800" dirty="0"/>
              <a:t> </a:t>
            </a:r>
            <a:r>
              <a:rPr lang="en-US" altLang="en-US" sz="2800" dirty="0" err="1"/>
              <a:t>công</a:t>
            </a:r>
            <a:r>
              <a:rPr lang="en-US" altLang="en-US" sz="2800" dirty="0"/>
              <a:t> </a:t>
            </a:r>
            <a:r>
              <a:rPr lang="en-US" altLang="en-US" sz="2800" dirty="0" err="1"/>
              <a:t>hình</a:t>
            </a:r>
            <a:r>
              <a:rPr lang="en-US" altLang="en-US" sz="2800" dirty="0"/>
              <a:t> </a:t>
            </a:r>
            <a:r>
              <a:rPr lang="en-US" altLang="en-US" sz="2800" dirty="0" err="1"/>
              <a:t>ảnh</a:t>
            </a:r>
            <a:r>
              <a:rPr lang="en-US" altLang="en-US" sz="2800" dirty="0"/>
              <a:t> </a:t>
            </a:r>
            <a:r>
              <a:rPr lang="en-US" altLang="en-US" sz="2800" dirty="0" err="1"/>
              <a:t>người</a:t>
            </a:r>
            <a:r>
              <a:rPr lang="en-US" altLang="en-US" sz="2800" dirty="0"/>
              <a:t> </a:t>
            </a:r>
            <a:r>
              <a:rPr lang="en-US" altLang="en-US" sz="2800" dirty="0" err="1"/>
              <a:t>nông</a:t>
            </a:r>
            <a:r>
              <a:rPr lang="en-US" altLang="en-US" sz="2800" dirty="0"/>
              <a:t> </a:t>
            </a:r>
            <a:r>
              <a:rPr lang="en-US" altLang="en-US" sz="2800" dirty="0" err="1"/>
              <a:t>dân</a:t>
            </a:r>
            <a:r>
              <a:rPr lang="en-US" altLang="en-US" sz="2800" dirty="0"/>
              <a:t> </a:t>
            </a:r>
            <a:r>
              <a:rPr lang="en-US" altLang="en-US" sz="2800" dirty="0" err="1"/>
              <a:t>Việt</a:t>
            </a:r>
            <a:r>
              <a:rPr lang="en-US" altLang="en-US" sz="2800" dirty="0"/>
              <a:t> Nam </a:t>
            </a:r>
            <a:r>
              <a:rPr lang="en-US" altLang="en-US" sz="2800" dirty="0" err="1"/>
              <a:t>trong</a:t>
            </a:r>
            <a:r>
              <a:rPr lang="en-US" altLang="en-US" sz="2800" dirty="0"/>
              <a:t> </a:t>
            </a:r>
            <a:r>
              <a:rPr lang="en-US" altLang="en-US" sz="2800" dirty="0" err="1"/>
              <a:t>kháng</a:t>
            </a:r>
            <a:r>
              <a:rPr lang="en-US" altLang="en-US" sz="2800" dirty="0"/>
              <a:t> </a:t>
            </a:r>
            <a:r>
              <a:rPr lang="en-US" altLang="en-US" sz="2800" dirty="0" err="1"/>
              <a:t>chiến</a:t>
            </a:r>
            <a:r>
              <a:rPr lang="en-US" altLang="en-US" sz="2800" dirty="0"/>
              <a:t> </a:t>
            </a:r>
            <a:r>
              <a:rPr lang="en-US" altLang="en-US" sz="2800" dirty="0" err="1"/>
              <a:t>chống</a:t>
            </a:r>
            <a:r>
              <a:rPr lang="en-US" altLang="en-US" sz="2800" dirty="0"/>
              <a:t> </a:t>
            </a:r>
            <a:r>
              <a:rPr lang="en-US" altLang="en-US" sz="2800" dirty="0" err="1"/>
              <a:t>Pháp</a:t>
            </a:r>
            <a:r>
              <a:rPr lang="en-US" altLang="en-US" sz="2800" dirty="0"/>
              <a:t> </a:t>
            </a:r>
            <a:r>
              <a:rPr lang="en-US" altLang="en-US" sz="2800" i="1" dirty="0" err="1">
                <a:solidFill>
                  <a:srgbClr val="C00000"/>
                </a:solidFill>
              </a:rPr>
              <a:t>giàu</a:t>
            </a:r>
            <a:r>
              <a:rPr lang="en-US" altLang="en-US" sz="2800" i="1" dirty="0">
                <a:solidFill>
                  <a:srgbClr val="C00000"/>
                </a:solidFill>
              </a:rPr>
              <a:t> </a:t>
            </a:r>
            <a:r>
              <a:rPr lang="en-US" altLang="en-US" sz="2800" i="1" dirty="0" err="1">
                <a:solidFill>
                  <a:srgbClr val="C00000"/>
                </a:solidFill>
              </a:rPr>
              <a:t>tình</a:t>
            </a:r>
            <a:r>
              <a:rPr lang="en-US" altLang="en-US" sz="2800" i="1" dirty="0">
                <a:solidFill>
                  <a:srgbClr val="C00000"/>
                </a:solidFill>
              </a:rPr>
              <a:t> </a:t>
            </a:r>
            <a:r>
              <a:rPr lang="en-US" altLang="en-US" sz="2800" i="1" dirty="0" err="1">
                <a:solidFill>
                  <a:srgbClr val="C00000"/>
                </a:solidFill>
              </a:rPr>
              <a:t>yêu</a:t>
            </a:r>
            <a:r>
              <a:rPr lang="en-US" altLang="en-US" sz="2800" i="1" dirty="0">
                <a:solidFill>
                  <a:srgbClr val="C00000"/>
                </a:solidFill>
              </a:rPr>
              <a:t> </a:t>
            </a:r>
            <a:r>
              <a:rPr lang="en-US" altLang="en-US" sz="2800" i="1" dirty="0" err="1">
                <a:solidFill>
                  <a:srgbClr val="C00000"/>
                </a:solidFill>
              </a:rPr>
              <a:t>làng</a:t>
            </a:r>
            <a:r>
              <a:rPr lang="en-US" altLang="en-US" sz="2800" i="1" dirty="0">
                <a:solidFill>
                  <a:srgbClr val="C00000"/>
                </a:solidFill>
              </a:rPr>
              <a:t> </a:t>
            </a:r>
            <a:r>
              <a:rPr lang="en-US" altLang="en-US" sz="2800" i="1" dirty="0" err="1">
                <a:solidFill>
                  <a:srgbClr val="C00000"/>
                </a:solidFill>
              </a:rPr>
              <a:t>quê</a:t>
            </a:r>
            <a:r>
              <a:rPr lang="en-US" altLang="en-US" sz="2800" i="1" dirty="0">
                <a:solidFill>
                  <a:srgbClr val="C00000"/>
                </a:solidFill>
              </a:rPr>
              <a:t>, </a:t>
            </a:r>
            <a:r>
              <a:rPr lang="en-US" altLang="en-US" sz="2800" i="1" dirty="0" err="1">
                <a:solidFill>
                  <a:srgbClr val="C00000"/>
                </a:solidFill>
              </a:rPr>
              <a:t>yêu</a:t>
            </a:r>
            <a:r>
              <a:rPr lang="en-US" altLang="en-US" sz="2800" i="1" dirty="0">
                <a:solidFill>
                  <a:srgbClr val="C00000"/>
                </a:solidFill>
              </a:rPr>
              <a:t> </a:t>
            </a:r>
            <a:r>
              <a:rPr lang="en-US" altLang="en-US" sz="2800" i="1" dirty="0" err="1">
                <a:solidFill>
                  <a:srgbClr val="C00000"/>
                </a:solidFill>
              </a:rPr>
              <a:t>đất</a:t>
            </a:r>
            <a:r>
              <a:rPr lang="en-US" altLang="en-US" sz="2800" i="1" dirty="0">
                <a:solidFill>
                  <a:srgbClr val="C00000"/>
                </a:solidFill>
              </a:rPr>
              <a:t> </a:t>
            </a:r>
            <a:r>
              <a:rPr lang="en-US" altLang="en-US" sz="2800" i="1" dirty="0" err="1">
                <a:solidFill>
                  <a:srgbClr val="C00000"/>
                </a:solidFill>
              </a:rPr>
              <a:t>nước</a:t>
            </a:r>
            <a:r>
              <a:rPr lang="en-US" altLang="en-US" sz="2800" i="1" dirty="0">
                <a:solidFill>
                  <a:srgbClr val="C00000"/>
                </a:solidFill>
              </a:rPr>
              <a:t>  </a:t>
            </a:r>
            <a:r>
              <a:rPr lang="en-US" altLang="en-US" sz="2800" i="1" dirty="0" err="1">
                <a:solidFill>
                  <a:srgbClr val="C00000"/>
                </a:solidFill>
              </a:rPr>
              <a:t>và</a:t>
            </a:r>
            <a:r>
              <a:rPr lang="en-US" altLang="en-US" sz="2800" i="1" dirty="0">
                <a:solidFill>
                  <a:srgbClr val="C00000"/>
                </a:solidFill>
              </a:rPr>
              <a:t> </a:t>
            </a:r>
            <a:r>
              <a:rPr lang="en-US" altLang="en-US" sz="2800" i="1" dirty="0" err="1">
                <a:solidFill>
                  <a:srgbClr val="C00000"/>
                </a:solidFill>
              </a:rPr>
              <a:t>tinh</a:t>
            </a:r>
            <a:r>
              <a:rPr lang="en-US" altLang="en-US" sz="2800" i="1" dirty="0">
                <a:solidFill>
                  <a:srgbClr val="C00000"/>
                </a:solidFill>
              </a:rPr>
              <a:t> </a:t>
            </a:r>
            <a:r>
              <a:rPr lang="en-US" altLang="en-US" sz="2800" i="1" dirty="0" err="1">
                <a:solidFill>
                  <a:srgbClr val="C00000"/>
                </a:solidFill>
              </a:rPr>
              <a:t>thần</a:t>
            </a:r>
            <a:r>
              <a:rPr lang="en-US" altLang="en-US" sz="2800" i="1" dirty="0">
                <a:solidFill>
                  <a:srgbClr val="C00000"/>
                </a:solidFill>
              </a:rPr>
              <a:t> </a:t>
            </a:r>
            <a:r>
              <a:rPr lang="en-US" altLang="en-US" sz="2800" i="1" dirty="0" err="1">
                <a:solidFill>
                  <a:srgbClr val="C00000"/>
                </a:solidFill>
              </a:rPr>
              <a:t>kháng</a:t>
            </a:r>
            <a:r>
              <a:rPr lang="en-US" altLang="en-US" sz="2800" i="1" dirty="0">
                <a:solidFill>
                  <a:srgbClr val="C00000"/>
                </a:solidFill>
              </a:rPr>
              <a:t> </a:t>
            </a:r>
            <a:r>
              <a:rPr lang="en-US" altLang="en-US" sz="2800" i="1" dirty="0" err="1">
                <a:solidFill>
                  <a:srgbClr val="C00000"/>
                </a:solidFill>
              </a:rPr>
              <a:t>chiến</a:t>
            </a:r>
            <a:r>
              <a:rPr lang="en-US" altLang="en-US" sz="2800" dirty="0"/>
              <a:t> qua </a:t>
            </a:r>
            <a:r>
              <a:rPr lang="en-US" altLang="en-US" sz="2800" dirty="0" err="1"/>
              <a:t>nhân</a:t>
            </a:r>
            <a:r>
              <a:rPr lang="en-US" altLang="en-US" sz="2800" dirty="0"/>
              <a:t> </a:t>
            </a:r>
            <a:r>
              <a:rPr lang="en-US" altLang="en-US" sz="2800" dirty="0" err="1"/>
              <a:t>vật</a:t>
            </a:r>
            <a:r>
              <a:rPr lang="en-US" altLang="en-US" sz="2800" dirty="0"/>
              <a:t> </a:t>
            </a:r>
            <a:r>
              <a:rPr lang="en-US" altLang="en-US" sz="2800" dirty="0" err="1"/>
              <a:t>ông</a:t>
            </a:r>
            <a:r>
              <a:rPr lang="en-US" altLang="en-US" sz="2800" dirty="0"/>
              <a:t> Hai </a:t>
            </a:r>
            <a:r>
              <a:rPr lang="en-US" altLang="en-US" sz="2800" dirty="0" err="1"/>
              <a:t>khi</a:t>
            </a:r>
            <a:r>
              <a:rPr lang="en-US" altLang="en-US" sz="2800" dirty="0"/>
              <a:t> </a:t>
            </a:r>
            <a:r>
              <a:rPr lang="en-US" altLang="en-US" sz="2800" dirty="0" err="1"/>
              <a:t>phải</a:t>
            </a:r>
            <a:r>
              <a:rPr lang="en-US" altLang="en-US" sz="2800" dirty="0"/>
              <a:t> </a:t>
            </a:r>
            <a:r>
              <a:rPr lang="en-US" altLang="en-US" sz="2800" dirty="0" err="1"/>
              <a:t>rời</a:t>
            </a:r>
            <a:r>
              <a:rPr lang="en-US" altLang="en-US" sz="2800" dirty="0"/>
              <a:t> </a:t>
            </a:r>
            <a:r>
              <a:rPr lang="en-US" altLang="en-US" sz="2800" dirty="0" err="1"/>
              <a:t>làng</a:t>
            </a:r>
            <a:r>
              <a:rPr lang="en-US" altLang="en-US" sz="2800" dirty="0"/>
              <a:t> </a:t>
            </a:r>
            <a:r>
              <a:rPr lang="en-US" altLang="en-US" sz="2800" dirty="0" err="1"/>
              <a:t>đi</a:t>
            </a:r>
            <a:r>
              <a:rPr lang="en-US" altLang="en-US" sz="2800" dirty="0"/>
              <a:t> </a:t>
            </a:r>
            <a:r>
              <a:rPr lang="en-US" altLang="en-US" sz="2800" dirty="0" err="1"/>
              <a:t>tản</a:t>
            </a:r>
            <a:r>
              <a:rPr lang="en-US" altLang="en-US" sz="2800" dirty="0"/>
              <a:t> </a:t>
            </a:r>
            <a:r>
              <a:rPr lang="en-US" altLang="en-US" sz="2800" dirty="0" err="1"/>
              <a:t>cư</a:t>
            </a:r>
            <a:r>
              <a:rPr lang="en-US" altLang="en-US" sz="2800" dirty="0"/>
              <a:t>.</a:t>
            </a:r>
          </a:p>
        </p:txBody>
      </p:sp>
      <p:sp>
        <p:nvSpPr>
          <p:cNvPr id="20" name="TextBox 19"/>
          <p:cNvSpPr txBox="1">
            <a:spLocks noChangeArrowheads="1"/>
          </p:cNvSpPr>
          <p:nvPr/>
        </p:nvSpPr>
        <p:spPr bwMode="auto">
          <a:xfrm>
            <a:off x="228599" y="4226181"/>
            <a:ext cx="1181996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altLang="en-US" sz="2800" b="1" i="1" dirty="0"/>
              <a:t>2. </a:t>
            </a:r>
            <a:r>
              <a:rPr lang="en-US" altLang="en-US" sz="2800" b="1" i="1" dirty="0" err="1"/>
              <a:t>Nghệ</a:t>
            </a:r>
            <a:r>
              <a:rPr lang="en-US" altLang="en-US" sz="2800" b="1" i="1" dirty="0"/>
              <a:t> </a:t>
            </a:r>
            <a:r>
              <a:rPr lang="en-US" altLang="en-US" sz="2800" b="1" i="1" dirty="0" err="1"/>
              <a:t>thuật</a:t>
            </a:r>
            <a:r>
              <a:rPr lang="en-US" altLang="en-US" sz="2800" b="1" i="1" dirty="0"/>
              <a:t>:</a:t>
            </a:r>
          </a:p>
          <a:p>
            <a:pPr algn="just" eaLnBrk="1" hangingPunct="1">
              <a:spcBef>
                <a:spcPct val="0"/>
              </a:spcBef>
              <a:buFontTx/>
              <a:buNone/>
            </a:pPr>
            <a:r>
              <a:rPr lang="en-US" altLang="en-US" sz="2800" i="1" dirty="0"/>
              <a:t>- </a:t>
            </a:r>
            <a:r>
              <a:rPr lang="en-US" altLang="en-US" sz="2800" dirty="0" err="1"/>
              <a:t>Xây</a:t>
            </a:r>
            <a:r>
              <a:rPr lang="en-US" altLang="en-US" sz="2800" dirty="0"/>
              <a:t> </a:t>
            </a:r>
            <a:r>
              <a:rPr lang="en-US" altLang="en-US" sz="2800" dirty="0" err="1"/>
              <a:t>dựng</a:t>
            </a:r>
            <a:r>
              <a:rPr lang="en-US" altLang="en-US" sz="2800" dirty="0"/>
              <a:t> </a:t>
            </a:r>
            <a:r>
              <a:rPr lang="en-US" altLang="en-US" sz="2800" dirty="0" err="1"/>
              <a:t>những</a:t>
            </a:r>
            <a:r>
              <a:rPr lang="en-US" altLang="en-US" sz="2800" dirty="0"/>
              <a:t> </a:t>
            </a:r>
            <a:r>
              <a:rPr lang="en-US" altLang="en-US" sz="2800" dirty="0" err="1"/>
              <a:t>tình</a:t>
            </a:r>
            <a:r>
              <a:rPr lang="en-US" altLang="en-US" sz="2800" dirty="0"/>
              <a:t> </a:t>
            </a:r>
            <a:r>
              <a:rPr lang="en-US" altLang="en-US" sz="2800" dirty="0" err="1"/>
              <a:t>huống</a:t>
            </a:r>
            <a:r>
              <a:rPr lang="en-US" altLang="en-US" sz="2800" dirty="0"/>
              <a:t> </a:t>
            </a:r>
            <a:r>
              <a:rPr lang="en-US" altLang="en-US" sz="2800" dirty="0" err="1"/>
              <a:t>truyện</a:t>
            </a:r>
            <a:r>
              <a:rPr lang="en-US" altLang="en-US" sz="2800" dirty="0"/>
              <a:t> </a:t>
            </a:r>
            <a:r>
              <a:rPr lang="en-US" altLang="en-US" sz="2800" dirty="0" err="1"/>
              <a:t>đặc</a:t>
            </a:r>
            <a:r>
              <a:rPr lang="en-US" altLang="en-US" sz="2800" dirty="0"/>
              <a:t> </a:t>
            </a:r>
            <a:r>
              <a:rPr lang="en-US" altLang="en-US" sz="2800" dirty="0" err="1"/>
              <a:t>sắc</a:t>
            </a:r>
            <a:r>
              <a:rPr lang="en-US" altLang="en-US" sz="2800" dirty="0"/>
              <a:t>, </a:t>
            </a:r>
            <a:r>
              <a:rPr lang="en-US" altLang="en-US" sz="2800" dirty="0" err="1"/>
              <a:t>có</a:t>
            </a:r>
            <a:r>
              <a:rPr lang="en-US" altLang="en-US" sz="2800" dirty="0"/>
              <a:t> </a:t>
            </a:r>
            <a:r>
              <a:rPr lang="en-US" altLang="en-US" sz="2800" dirty="0" err="1"/>
              <a:t>xung</a:t>
            </a:r>
            <a:r>
              <a:rPr lang="en-US" altLang="en-US" sz="2800" dirty="0"/>
              <a:t> </a:t>
            </a:r>
            <a:r>
              <a:rPr lang="en-US" altLang="en-US" sz="2800" dirty="0" err="1"/>
              <a:t>đột</a:t>
            </a:r>
            <a:r>
              <a:rPr lang="en-US" altLang="en-US" sz="2800" dirty="0"/>
              <a:t> gay </a:t>
            </a:r>
            <a:r>
              <a:rPr lang="en-US" altLang="en-US" sz="2800" dirty="0" err="1"/>
              <a:t>cấn</a:t>
            </a:r>
            <a:r>
              <a:rPr lang="en-US" altLang="en-US" sz="2800" dirty="0"/>
              <a:t>.</a:t>
            </a:r>
          </a:p>
          <a:p>
            <a:pPr algn="just" eaLnBrk="1" hangingPunct="1">
              <a:spcBef>
                <a:spcPct val="0"/>
              </a:spcBef>
              <a:buFontTx/>
              <a:buNone/>
            </a:pPr>
            <a:r>
              <a:rPr lang="en-US" altLang="en-US" sz="2800" i="1" dirty="0"/>
              <a:t>- </a:t>
            </a:r>
            <a:r>
              <a:rPr lang="en-US" altLang="en-US" sz="2800" dirty="0" err="1"/>
              <a:t>Miêu</a:t>
            </a:r>
            <a:r>
              <a:rPr lang="en-US" altLang="en-US" sz="2800" dirty="0"/>
              <a:t> </a:t>
            </a:r>
            <a:r>
              <a:rPr lang="en-US" altLang="en-US" sz="2800" dirty="0" err="1"/>
              <a:t>tả</a:t>
            </a:r>
            <a:r>
              <a:rPr lang="en-US" altLang="en-US" sz="2800" dirty="0"/>
              <a:t> </a:t>
            </a:r>
            <a:r>
              <a:rPr lang="en-US" altLang="en-US" sz="2800" dirty="0" err="1"/>
              <a:t>tinh</a:t>
            </a:r>
            <a:r>
              <a:rPr lang="en-US" altLang="en-US" sz="2800" dirty="0"/>
              <a:t> </a:t>
            </a:r>
            <a:r>
              <a:rPr lang="en-US" altLang="en-US" sz="2800" dirty="0" err="1"/>
              <a:t>tế</a:t>
            </a:r>
            <a:r>
              <a:rPr lang="en-US" altLang="en-US" sz="2800" dirty="0"/>
              <a:t> </a:t>
            </a:r>
            <a:r>
              <a:rPr lang="en-US" altLang="en-US" sz="2800" dirty="0" err="1"/>
              <a:t>chiều</a:t>
            </a:r>
            <a:r>
              <a:rPr lang="en-US" altLang="en-US" sz="2800" dirty="0"/>
              <a:t> </a:t>
            </a:r>
            <a:r>
              <a:rPr lang="en-US" altLang="en-US" sz="2800" dirty="0" err="1"/>
              <a:t>sâu</a:t>
            </a:r>
            <a:r>
              <a:rPr lang="en-US" altLang="en-US" sz="2800" dirty="0"/>
              <a:t> </a:t>
            </a:r>
            <a:r>
              <a:rPr lang="en-US" altLang="en-US" sz="2800" dirty="0" err="1"/>
              <a:t>tâm</a:t>
            </a:r>
            <a:r>
              <a:rPr lang="en-US" altLang="en-US" sz="2800" dirty="0"/>
              <a:t> </a:t>
            </a:r>
            <a:r>
              <a:rPr lang="en-US" altLang="en-US" sz="2800" dirty="0" err="1"/>
              <a:t>lí</a:t>
            </a:r>
            <a:r>
              <a:rPr lang="en-US" altLang="en-US" sz="2800" dirty="0"/>
              <a:t> </a:t>
            </a:r>
            <a:r>
              <a:rPr lang="en-US" altLang="en-US" sz="2800" dirty="0" err="1"/>
              <a:t>nhân</a:t>
            </a:r>
            <a:r>
              <a:rPr lang="en-US" altLang="en-US" sz="2800" dirty="0"/>
              <a:t> </a:t>
            </a:r>
            <a:r>
              <a:rPr lang="en-US" altLang="en-US" sz="2800" dirty="0" err="1"/>
              <a:t>vật</a:t>
            </a:r>
            <a:r>
              <a:rPr lang="en-US" altLang="en-US" sz="2800" dirty="0"/>
              <a:t> qua </a:t>
            </a:r>
            <a:r>
              <a:rPr lang="en-US" altLang="en-US" sz="2800" dirty="0" err="1"/>
              <a:t>suy</a:t>
            </a:r>
            <a:r>
              <a:rPr lang="en-US" altLang="en-US" sz="2800" dirty="0"/>
              <a:t> </a:t>
            </a:r>
            <a:r>
              <a:rPr lang="en-US" altLang="en-US" sz="2800" dirty="0" err="1"/>
              <a:t>nghĩ</a:t>
            </a:r>
            <a:r>
              <a:rPr lang="en-US" altLang="en-US" sz="2800" dirty="0"/>
              <a:t>, </a:t>
            </a:r>
            <a:r>
              <a:rPr lang="en-US" altLang="en-US" sz="2800" dirty="0" err="1"/>
              <a:t>hành</a:t>
            </a:r>
            <a:r>
              <a:rPr lang="en-US" altLang="en-US" sz="2800" dirty="0"/>
              <a:t> </a:t>
            </a:r>
            <a:r>
              <a:rPr lang="en-US" altLang="en-US" sz="2800" dirty="0" err="1"/>
              <a:t>động</a:t>
            </a:r>
            <a:r>
              <a:rPr lang="en-US" altLang="en-US" sz="2800" dirty="0"/>
              <a:t> </a:t>
            </a:r>
            <a:r>
              <a:rPr lang="en-US" altLang="en-US" sz="2800" dirty="0" err="1"/>
              <a:t>và</a:t>
            </a:r>
            <a:r>
              <a:rPr lang="en-US" altLang="en-US" sz="2800" dirty="0"/>
              <a:t> </a:t>
            </a:r>
            <a:r>
              <a:rPr lang="en-US" altLang="en-US" sz="2800" dirty="0" err="1"/>
              <a:t>lời</a:t>
            </a:r>
            <a:r>
              <a:rPr lang="en-US" altLang="en-US" sz="2800" dirty="0"/>
              <a:t> </a:t>
            </a:r>
            <a:r>
              <a:rPr lang="en-US" altLang="en-US" sz="2800" dirty="0" err="1"/>
              <a:t>nói</a:t>
            </a:r>
            <a:r>
              <a:rPr lang="en-US" altLang="en-US" sz="2800" dirty="0"/>
              <a:t>.</a:t>
            </a:r>
          </a:p>
          <a:p>
            <a:pPr algn="just" eaLnBrk="1" hangingPunct="1">
              <a:spcBef>
                <a:spcPct val="0"/>
              </a:spcBef>
              <a:buFontTx/>
              <a:buNone/>
            </a:pPr>
            <a:r>
              <a:rPr lang="en-US" altLang="en-US" sz="2800" dirty="0"/>
              <a:t>-  </a:t>
            </a:r>
            <a:r>
              <a:rPr lang="en-US" altLang="en-US" sz="2800" dirty="0" err="1"/>
              <a:t>Ngôn</a:t>
            </a:r>
            <a:r>
              <a:rPr lang="en-US" altLang="en-US" sz="2800" dirty="0"/>
              <a:t> </a:t>
            </a:r>
            <a:r>
              <a:rPr lang="en-US" altLang="en-US" sz="2800" dirty="0" err="1"/>
              <a:t>ngữ</a:t>
            </a:r>
            <a:r>
              <a:rPr lang="en-US" altLang="en-US" sz="2800" dirty="0"/>
              <a:t> </a:t>
            </a:r>
            <a:r>
              <a:rPr lang="en-US" altLang="en-US" sz="2800" dirty="0" err="1"/>
              <a:t>tự</a:t>
            </a:r>
            <a:r>
              <a:rPr lang="en-US" altLang="en-US" sz="2800" dirty="0"/>
              <a:t> </a:t>
            </a:r>
            <a:r>
              <a:rPr lang="en-US" altLang="en-US" sz="2800" dirty="0" err="1"/>
              <a:t>nhiên</a:t>
            </a:r>
            <a:r>
              <a:rPr lang="en-US" altLang="en-US" sz="2800" dirty="0"/>
              <a:t>, </a:t>
            </a:r>
            <a:r>
              <a:rPr lang="en-US" altLang="en-US" sz="2800" dirty="0" err="1"/>
              <a:t>sinh</a:t>
            </a:r>
            <a:r>
              <a:rPr lang="en-US" altLang="en-US" sz="2800" dirty="0"/>
              <a:t> </a:t>
            </a:r>
            <a:r>
              <a:rPr lang="en-US" altLang="en-US" sz="2800" dirty="0" err="1"/>
              <a:t>động</a:t>
            </a:r>
            <a:r>
              <a:rPr lang="en-US" altLang="en-US" sz="2800" dirty="0"/>
              <a:t>.</a:t>
            </a:r>
          </a:p>
        </p:txBody>
      </p:sp>
    </p:spTree>
    <p:extLst>
      <p:ext uri="{BB962C8B-B14F-4D97-AF65-F5344CB8AC3E}">
        <p14:creationId xmlns:p14="http://schemas.microsoft.com/office/powerpoint/2010/main" val="2639271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2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 name="TextBox 9"/>
          <p:cNvSpPr txBox="1">
            <a:spLocks noChangeArrowheads="1"/>
          </p:cNvSpPr>
          <p:nvPr/>
        </p:nvSpPr>
        <p:spPr bwMode="auto">
          <a:xfrm>
            <a:off x="4688541" y="1288020"/>
            <a:ext cx="2545978"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000" b="1" dirty="0"/>
              <a:t>LUYỆN TẬP</a:t>
            </a:r>
          </a:p>
        </p:txBody>
      </p:sp>
      <p:sp>
        <p:nvSpPr>
          <p:cNvPr id="15" name="Rectangle 14"/>
          <p:cNvSpPr/>
          <p:nvPr/>
        </p:nvSpPr>
        <p:spPr>
          <a:xfrm>
            <a:off x="313765" y="1914320"/>
            <a:ext cx="11679826" cy="553998"/>
          </a:xfrm>
          <a:prstGeom prst="rect">
            <a:avLst/>
          </a:prstGeom>
        </p:spPr>
        <p:txBody>
          <a:bodyPr wrap="square">
            <a:spAutoFit/>
          </a:bodyPr>
          <a:lstStyle/>
          <a:p>
            <a:pPr algn="just" eaLnBrk="1" hangingPunct="1">
              <a:spcBef>
                <a:spcPct val="50000"/>
              </a:spcBef>
              <a:defRPr/>
            </a:pPr>
            <a:r>
              <a:rPr lang="en-US" altLang="en-US" sz="3000" dirty="0">
                <a:latin typeface="Arial" panose="020B0604020202020204" pitchFamily="34" charset="0"/>
                <a:cs typeface="Arial" panose="020B0604020202020204" pitchFamily="34" charset="0"/>
              </a:rPr>
              <a:t>1. </a:t>
            </a:r>
            <a:r>
              <a:rPr lang="en-US" altLang="en-US" sz="3000" dirty="0" err="1">
                <a:latin typeface="Arial" panose="020B0604020202020204" pitchFamily="34" charset="0"/>
                <a:cs typeface="Arial" panose="020B0604020202020204" pitchFamily="34" charset="0"/>
              </a:rPr>
              <a:t>Tóm</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tắt</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ngắn</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gọn</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văn</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bản</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Làng</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của</a:t>
            </a:r>
            <a:r>
              <a:rPr lang="en-US" altLang="en-US" sz="3000" dirty="0">
                <a:latin typeface="Arial" panose="020B0604020202020204" pitchFamily="34" charset="0"/>
                <a:cs typeface="Arial" panose="020B0604020202020204" pitchFamily="34" charset="0"/>
              </a:rPr>
              <a:t> Kim </a:t>
            </a:r>
            <a:r>
              <a:rPr lang="en-US" altLang="en-US" sz="3000" dirty="0" err="1">
                <a:latin typeface="Arial" panose="020B0604020202020204" pitchFamily="34" charset="0"/>
                <a:cs typeface="Arial" panose="020B0604020202020204" pitchFamily="34" charset="0"/>
              </a:rPr>
              <a:t>Lân</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mà</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em</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được</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học</a:t>
            </a:r>
            <a:r>
              <a:rPr lang="en-US" altLang="en-US" sz="3000" dirty="0">
                <a:latin typeface="Arial" panose="020B0604020202020204" pitchFamily="34" charset="0"/>
                <a:cs typeface="Arial" panose="020B0604020202020204" pitchFamily="34" charset="0"/>
              </a:rPr>
              <a:t>.</a:t>
            </a:r>
          </a:p>
        </p:txBody>
      </p:sp>
      <p:sp>
        <p:nvSpPr>
          <p:cNvPr id="16" name="Rectangle 15"/>
          <p:cNvSpPr/>
          <p:nvPr/>
        </p:nvSpPr>
        <p:spPr>
          <a:xfrm>
            <a:off x="313765" y="2471660"/>
            <a:ext cx="11679826" cy="1015663"/>
          </a:xfrm>
          <a:prstGeom prst="rect">
            <a:avLst/>
          </a:prstGeom>
        </p:spPr>
        <p:txBody>
          <a:bodyPr wrap="square">
            <a:spAutoFit/>
          </a:bodyPr>
          <a:lstStyle/>
          <a:p>
            <a:pPr algn="just" eaLnBrk="1" hangingPunct="1">
              <a:spcBef>
                <a:spcPct val="50000"/>
              </a:spcBef>
              <a:defRPr/>
            </a:pPr>
            <a:r>
              <a:rPr lang="en-US" altLang="en-US" sz="3000" dirty="0">
                <a:latin typeface="Arial" panose="020B0604020202020204" pitchFamily="34" charset="0"/>
                <a:cs typeface="Arial" panose="020B0604020202020204" pitchFamily="34" charset="0"/>
              </a:rPr>
              <a:t>2. </a:t>
            </a:r>
            <a:r>
              <a:rPr lang="en-US" altLang="en-US" sz="3000" dirty="0" err="1">
                <a:latin typeface="Arial" panose="020B0604020202020204" pitchFamily="34" charset="0"/>
                <a:cs typeface="Arial" panose="020B0604020202020204" pitchFamily="34" charset="0"/>
              </a:rPr>
              <a:t>Tại</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sao</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nhan</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đề</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tác</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phẩm</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lại</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là</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Làng</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mà</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không</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phải</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là</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Làng</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Chợ</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Dầu</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Hãy</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giải</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thích</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nhan</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đề</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tác</a:t>
            </a:r>
            <a:r>
              <a:rPr lang="en-US" altLang="en-US" sz="3000" dirty="0">
                <a:latin typeface="Arial" panose="020B0604020202020204" pitchFamily="34" charset="0"/>
                <a:cs typeface="Arial" panose="020B0604020202020204" pitchFamily="34" charset="0"/>
              </a:rPr>
              <a:t> </a:t>
            </a:r>
            <a:r>
              <a:rPr lang="en-US" altLang="en-US" sz="3000" dirty="0" err="1">
                <a:latin typeface="Arial" panose="020B0604020202020204" pitchFamily="34" charset="0"/>
                <a:cs typeface="Arial" panose="020B0604020202020204" pitchFamily="34" charset="0"/>
              </a:rPr>
              <a:t>phẩm</a:t>
            </a:r>
            <a:r>
              <a:rPr lang="en-US" altLang="en-US" sz="3000" dirty="0">
                <a:latin typeface="Arial" panose="020B0604020202020204" pitchFamily="34" charset="0"/>
                <a:cs typeface="Arial" panose="020B0604020202020204" pitchFamily="34" charset="0"/>
              </a:rPr>
              <a:t>?</a:t>
            </a:r>
          </a:p>
        </p:txBody>
      </p:sp>
      <p:sp>
        <p:nvSpPr>
          <p:cNvPr id="19" name="Rectangle 1"/>
          <p:cNvSpPr>
            <a:spLocks noChangeArrowheads="1"/>
          </p:cNvSpPr>
          <p:nvPr/>
        </p:nvSpPr>
        <p:spPr bwMode="auto">
          <a:xfrm>
            <a:off x="372035" y="3605792"/>
            <a:ext cx="11563285" cy="3093154"/>
          </a:xfrm>
          <a:prstGeom prst="rect">
            <a:avLst/>
          </a:prstGeom>
          <a:solidFill>
            <a:schemeClr val="accent1">
              <a:lumMod val="20000"/>
              <a:lumOff val="80000"/>
            </a:schemeClr>
          </a:solidFill>
          <a:ln>
            <a:solidFill>
              <a:srgbClr val="C00000"/>
            </a:solid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defRPr/>
            </a:pPr>
            <a:r>
              <a:rPr lang="en-US" altLang="en-US" sz="3000" dirty="0">
                <a:cs typeface="Arial" panose="020B0604020202020204" pitchFamily="34" charset="0"/>
              </a:rPr>
              <a:t>- </a:t>
            </a:r>
            <a:r>
              <a:rPr lang="en-US" altLang="en-US" sz="3000" dirty="0" err="1">
                <a:cs typeface="Arial" panose="020B0604020202020204" pitchFamily="34" charset="0"/>
              </a:rPr>
              <a:t>Nếu</a:t>
            </a:r>
            <a:r>
              <a:rPr lang="en-US" altLang="en-US" sz="3000" dirty="0">
                <a:cs typeface="Arial" panose="020B0604020202020204" pitchFamily="34" charset="0"/>
              </a:rPr>
              <a:t> </a:t>
            </a:r>
            <a:r>
              <a:rPr lang="en-US" altLang="en-US" sz="3000" dirty="0" err="1">
                <a:cs typeface="Arial" panose="020B0604020202020204" pitchFamily="34" charset="0"/>
              </a:rPr>
              <a:t>đặt</a:t>
            </a:r>
            <a:r>
              <a:rPr lang="en-US" altLang="en-US" sz="3000" dirty="0">
                <a:cs typeface="Arial" panose="020B0604020202020204" pitchFamily="34" charset="0"/>
              </a:rPr>
              <a:t> </a:t>
            </a:r>
            <a:r>
              <a:rPr lang="en-US" altLang="en-US" sz="3000" dirty="0" err="1">
                <a:cs typeface="Arial" panose="020B0604020202020204" pitchFamily="34" charset="0"/>
              </a:rPr>
              <a:t>nhan</a:t>
            </a:r>
            <a:r>
              <a:rPr lang="en-US" altLang="en-US" sz="3000" dirty="0">
                <a:cs typeface="Arial" panose="020B0604020202020204" pitchFamily="34" charset="0"/>
              </a:rPr>
              <a:t> </a:t>
            </a:r>
            <a:r>
              <a:rPr lang="en-US" altLang="en-US" sz="3000" dirty="0" err="1">
                <a:cs typeface="Arial" panose="020B0604020202020204" pitchFamily="34" charset="0"/>
              </a:rPr>
              <a:t>đề</a:t>
            </a:r>
            <a:r>
              <a:rPr lang="en-US" altLang="en-US" sz="3000" dirty="0">
                <a:cs typeface="Arial" panose="020B0604020202020204" pitchFamily="34" charset="0"/>
              </a:rPr>
              <a:t> </a:t>
            </a:r>
            <a:r>
              <a:rPr lang="en-US" altLang="en-US" sz="3000" dirty="0" err="1">
                <a:cs typeface="Arial" panose="020B0604020202020204" pitchFamily="34" charset="0"/>
              </a:rPr>
              <a:t>cho</a:t>
            </a:r>
            <a:r>
              <a:rPr lang="en-US" altLang="en-US" sz="3000" dirty="0">
                <a:cs typeface="Arial" panose="020B0604020202020204" pitchFamily="34" charset="0"/>
              </a:rPr>
              <a:t> </a:t>
            </a:r>
            <a:r>
              <a:rPr lang="en-US" altLang="en-US" sz="3000" dirty="0" err="1">
                <a:cs typeface="Arial" panose="020B0604020202020204" pitchFamily="34" charset="0"/>
              </a:rPr>
              <a:t>văn</a:t>
            </a:r>
            <a:r>
              <a:rPr lang="en-US" altLang="en-US" sz="3000" dirty="0">
                <a:cs typeface="Arial" panose="020B0604020202020204" pitchFamily="34" charset="0"/>
              </a:rPr>
              <a:t> </a:t>
            </a:r>
            <a:r>
              <a:rPr lang="en-US" altLang="en-US" sz="3000" dirty="0" err="1">
                <a:cs typeface="Arial" panose="020B0604020202020204" pitchFamily="34" charset="0"/>
              </a:rPr>
              <a:t>bản</a:t>
            </a:r>
            <a:r>
              <a:rPr lang="en-US" altLang="en-US" sz="3000" dirty="0">
                <a:cs typeface="Arial" panose="020B0604020202020204" pitchFamily="34" charset="0"/>
              </a:rPr>
              <a:t> </a:t>
            </a:r>
            <a:r>
              <a:rPr lang="en-US" altLang="en-US" sz="3000" dirty="0" err="1">
                <a:cs typeface="Arial" panose="020B0604020202020204" pitchFamily="34" charset="0"/>
              </a:rPr>
              <a:t>là</a:t>
            </a:r>
            <a:r>
              <a:rPr lang="en-US" altLang="en-US" sz="3000" dirty="0">
                <a:cs typeface="Arial" panose="020B0604020202020204" pitchFamily="34" charset="0"/>
              </a:rPr>
              <a:t> “</a:t>
            </a:r>
            <a:r>
              <a:rPr lang="en-US" altLang="en-US" sz="3000" dirty="0" err="1">
                <a:cs typeface="Arial" panose="020B0604020202020204" pitchFamily="34" charset="0"/>
              </a:rPr>
              <a:t>Làng</a:t>
            </a:r>
            <a:r>
              <a:rPr lang="en-US" altLang="en-US" sz="3000" dirty="0">
                <a:cs typeface="Arial" panose="020B0604020202020204" pitchFamily="34" charset="0"/>
              </a:rPr>
              <a:t> </a:t>
            </a:r>
            <a:r>
              <a:rPr lang="en-US" altLang="en-US" sz="3000" dirty="0" err="1">
                <a:cs typeface="Arial" panose="020B0604020202020204" pitchFamily="34" charset="0"/>
              </a:rPr>
              <a:t>chợ</a:t>
            </a:r>
            <a:r>
              <a:rPr lang="en-US" altLang="en-US" sz="3000" dirty="0">
                <a:cs typeface="Arial" panose="020B0604020202020204" pitchFamily="34" charset="0"/>
              </a:rPr>
              <a:t> </a:t>
            </a:r>
            <a:r>
              <a:rPr lang="en-US" altLang="en-US" sz="3000" dirty="0" err="1">
                <a:cs typeface="Arial" panose="020B0604020202020204" pitchFamily="34" charset="0"/>
              </a:rPr>
              <a:t>Dầu</a:t>
            </a:r>
            <a:r>
              <a:rPr lang="en-US" altLang="en-US" sz="3000" dirty="0">
                <a:cs typeface="Arial" panose="020B0604020202020204" pitchFamily="34" charset="0"/>
              </a:rPr>
              <a:t>” </a:t>
            </a:r>
            <a:r>
              <a:rPr lang="en-US" altLang="en-US" sz="3000" dirty="0" err="1">
                <a:cs typeface="Arial" panose="020B0604020202020204" pitchFamily="34" charset="0"/>
              </a:rPr>
              <a:t>thì</a:t>
            </a:r>
            <a:r>
              <a:rPr lang="en-US" altLang="en-US" sz="3000" dirty="0">
                <a:cs typeface="Arial" panose="020B0604020202020204" pitchFamily="34" charset="0"/>
              </a:rPr>
              <a:t> </a:t>
            </a:r>
            <a:r>
              <a:rPr lang="en-US" altLang="en-US" sz="3000" dirty="0" err="1">
                <a:cs typeface="Arial" panose="020B0604020202020204" pitchFamily="34" charset="0"/>
              </a:rPr>
              <a:t>đối</a:t>
            </a:r>
            <a:r>
              <a:rPr lang="en-US" altLang="en-US" sz="3000" dirty="0">
                <a:cs typeface="Arial" panose="020B0604020202020204" pitchFamily="34" charset="0"/>
              </a:rPr>
              <a:t> </a:t>
            </a:r>
            <a:r>
              <a:rPr lang="en-US" altLang="en-US" sz="3000" dirty="0" err="1">
                <a:cs typeface="Arial" panose="020B0604020202020204" pitchFamily="34" charset="0"/>
              </a:rPr>
              <a:t>tượng</a:t>
            </a:r>
            <a:r>
              <a:rPr lang="en-US" altLang="en-US" sz="3000" dirty="0">
                <a:cs typeface="Arial" panose="020B0604020202020204" pitchFamily="34" charset="0"/>
              </a:rPr>
              <a:t> </a:t>
            </a:r>
            <a:r>
              <a:rPr lang="en-US" altLang="en-US" sz="3000" dirty="0" err="1">
                <a:cs typeface="Arial" panose="020B0604020202020204" pitchFamily="34" charset="0"/>
              </a:rPr>
              <a:t>của</a:t>
            </a:r>
            <a:r>
              <a:rPr lang="en-US" altLang="en-US" sz="3000" dirty="0">
                <a:cs typeface="Arial" panose="020B0604020202020204" pitchFamily="34" charset="0"/>
              </a:rPr>
              <a:t> </a:t>
            </a:r>
            <a:r>
              <a:rPr lang="en-US" altLang="en-US" sz="3000" dirty="0" err="1">
                <a:cs typeface="Arial" panose="020B0604020202020204" pitchFamily="34" charset="0"/>
              </a:rPr>
              <a:t>tác</a:t>
            </a:r>
            <a:r>
              <a:rPr lang="en-US" altLang="en-US" sz="3000" dirty="0">
                <a:cs typeface="Arial" panose="020B0604020202020204" pitchFamily="34" charset="0"/>
              </a:rPr>
              <a:t> </a:t>
            </a:r>
            <a:r>
              <a:rPr lang="en-US" altLang="en-US" sz="3000" dirty="0" err="1">
                <a:cs typeface="Arial" panose="020B0604020202020204" pitchFamily="34" charset="0"/>
              </a:rPr>
              <a:t>phẩm</a:t>
            </a:r>
            <a:r>
              <a:rPr lang="en-US" altLang="en-US" sz="3000" dirty="0">
                <a:cs typeface="Arial" panose="020B0604020202020204" pitchFamily="34" charset="0"/>
              </a:rPr>
              <a:t> </a:t>
            </a:r>
            <a:r>
              <a:rPr lang="en-US" altLang="en-US" sz="3000" dirty="0" err="1">
                <a:cs typeface="Arial" panose="020B0604020202020204" pitchFamily="34" charset="0"/>
              </a:rPr>
              <a:t>bị</a:t>
            </a:r>
            <a:r>
              <a:rPr lang="en-US" altLang="en-US" sz="3000" dirty="0">
                <a:cs typeface="Arial" panose="020B0604020202020204" pitchFamily="34" charset="0"/>
              </a:rPr>
              <a:t> </a:t>
            </a:r>
            <a:r>
              <a:rPr lang="en-US" altLang="en-US" sz="3000" dirty="0" err="1">
                <a:cs typeface="Arial" panose="020B0604020202020204" pitchFamily="34" charset="0"/>
              </a:rPr>
              <a:t>cụ</a:t>
            </a:r>
            <a:r>
              <a:rPr lang="en-US" altLang="en-US" sz="3000" dirty="0">
                <a:cs typeface="Arial" panose="020B0604020202020204" pitchFamily="34" charset="0"/>
              </a:rPr>
              <a:t> </a:t>
            </a:r>
            <a:r>
              <a:rPr lang="en-US" altLang="en-US" sz="3000" dirty="0" err="1">
                <a:cs typeface="Arial" panose="020B0604020202020204" pitchFamily="34" charset="0"/>
              </a:rPr>
              <a:t>thể</a:t>
            </a:r>
            <a:r>
              <a:rPr lang="en-US" altLang="en-US" sz="3000" dirty="0">
                <a:cs typeface="Arial" panose="020B0604020202020204" pitchFamily="34" charset="0"/>
              </a:rPr>
              <a:t> </a:t>
            </a:r>
            <a:r>
              <a:rPr lang="en-US" altLang="en-US" sz="3000" dirty="0" err="1">
                <a:cs typeface="Arial" panose="020B0604020202020204" pitchFamily="34" charset="0"/>
              </a:rPr>
              <a:t>hóa</a:t>
            </a:r>
            <a:r>
              <a:rPr lang="en-US" altLang="en-US" sz="3000" dirty="0">
                <a:cs typeface="Arial" panose="020B0604020202020204" pitchFamily="34" charset="0"/>
              </a:rPr>
              <a:t>. </a:t>
            </a:r>
            <a:r>
              <a:rPr lang="en-US" altLang="en-US" sz="3000" dirty="0" err="1">
                <a:cs typeface="Arial" panose="020B0604020202020204" pitchFamily="34" charset="0"/>
              </a:rPr>
              <a:t>Còn</a:t>
            </a:r>
            <a:r>
              <a:rPr lang="en-US" altLang="en-US" sz="3000" dirty="0">
                <a:cs typeface="Arial" panose="020B0604020202020204" pitchFamily="34" charset="0"/>
              </a:rPr>
              <a:t> </a:t>
            </a:r>
            <a:r>
              <a:rPr lang="en-US" altLang="en-US" sz="3000" dirty="0" err="1">
                <a:cs typeface="Arial" panose="020B0604020202020204" pitchFamily="34" charset="0"/>
              </a:rPr>
              <a:t>khi</a:t>
            </a:r>
            <a:r>
              <a:rPr lang="en-US" altLang="en-US" sz="3000" dirty="0">
                <a:cs typeface="Arial" panose="020B0604020202020204" pitchFamily="34" charset="0"/>
              </a:rPr>
              <a:t> </a:t>
            </a:r>
            <a:r>
              <a:rPr lang="en-US" altLang="en-US" sz="3000" dirty="0" err="1">
                <a:cs typeface="Arial" panose="020B0604020202020204" pitchFamily="34" charset="0"/>
              </a:rPr>
              <a:t>đặt</a:t>
            </a:r>
            <a:r>
              <a:rPr lang="en-US" altLang="en-US" sz="3000" dirty="0">
                <a:cs typeface="Arial" panose="020B0604020202020204" pitchFamily="34" charset="0"/>
              </a:rPr>
              <a:t> </a:t>
            </a:r>
            <a:r>
              <a:rPr lang="en-US" altLang="en-US" sz="3000" dirty="0" err="1">
                <a:cs typeface="Arial" panose="020B0604020202020204" pitchFamily="34" charset="0"/>
              </a:rPr>
              <a:t>nhan</a:t>
            </a:r>
            <a:r>
              <a:rPr lang="en-US" altLang="en-US" sz="3000" dirty="0">
                <a:cs typeface="Arial" panose="020B0604020202020204" pitchFamily="34" charset="0"/>
              </a:rPr>
              <a:t> </a:t>
            </a:r>
            <a:r>
              <a:rPr lang="en-US" altLang="en-US" sz="3000" dirty="0" err="1">
                <a:cs typeface="Arial" panose="020B0604020202020204" pitchFamily="34" charset="0"/>
              </a:rPr>
              <a:t>đề</a:t>
            </a:r>
            <a:r>
              <a:rPr lang="en-US" altLang="en-US" sz="3000" dirty="0">
                <a:cs typeface="Arial" panose="020B0604020202020204" pitchFamily="34" charset="0"/>
              </a:rPr>
              <a:t> </a:t>
            </a:r>
            <a:r>
              <a:rPr lang="en-US" altLang="en-US" sz="3000" dirty="0" err="1">
                <a:cs typeface="Arial" panose="020B0604020202020204" pitchFamily="34" charset="0"/>
              </a:rPr>
              <a:t>là</a:t>
            </a:r>
            <a:r>
              <a:rPr lang="en-US" altLang="en-US" sz="3000" dirty="0">
                <a:cs typeface="Arial" panose="020B0604020202020204" pitchFamily="34" charset="0"/>
              </a:rPr>
              <a:t> “</a:t>
            </a:r>
            <a:r>
              <a:rPr lang="en-US" altLang="en-US" sz="3000" dirty="0" err="1">
                <a:cs typeface="Arial" panose="020B0604020202020204" pitchFamily="34" charset="0"/>
              </a:rPr>
              <a:t>Làng</a:t>
            </a:r>
            <a:r>
              <a:rPr lang="en-US" altLang="en-US" sz="3000" dirty="0">
                <a:cs typeface="Arial" panose="020B0604020202020204" pitchFamily="34" charset="0"/>
              </a:rPr>
              <a:t>” </a:t>
            </a:r>
            <a:r>
              <a:rPr lang="en-US" altLang="en-US" sz="3000" dirty="0" err="1">
                <a:cs typeface="Arial" panose="020B0604020202020204" pitchFamily="34" charset="0"/>
              </a:rPr>
              <a:t>thì</a:t>
            </a:r>
            <a:r>
              <a:rPr lang="en-US" altLang="en-US" sz="3000" dirty="0">
                <a:cs typeface="Arial" panose="020B0604020202020204" pitchFamily="34" charset="0"/>
              </a:rPr>
              <a:t> </a:t>
            </a:r>
            <a:r>
              <a:rPr lang="en-US" altLang="en-US" sz="3000" dirty="0" err="1">
                <a:cs typeface="Arial" panose="020B0604020202020204" pitchFamily="34" charset="0"/>
              </a:rPr>
              <a:t>đối</a:t>
            </a:r>
            <a:r>
              <a:rPr lang="en-US" altLang="en-US" sz="3000" dirty="0">
                <a:cs typeface="Arial" panose="020B0604020202020204" pitchFamily="34" charset="0"/>
              </a:rPr>
              <a:t> </a:t>
            </a:r>
            <a:r>
              <a:rPr lang="en-US" altLang="en-US" sz="3000" dirty="0" err="1">
                <a:cs typeface="Arial" panose="020B0604020202020204" pitchFamily="34" charset="0"/>
              </a:rPr>
              <a:t>tượng</a:t>
            </a:r>
            <a:r>
              <a:rPr lang="en-US" altLang="en-US" sz="3000" dirty="0">
                <a:cs typeface="Arial" panose="020B0604020202020204" pitchFamily="34" charset="0"/>
              </a:rPr>
              <a:t> </a:t>
            </a:r>
            <a:r>
              <a:rPr lang="en-US" altLang="en-US" sz="3000" dirty="0" err="1">
                <a:cs typeface="Arial" panose="020B0604020202020204" pitchFamily="34" charset="0"/>
              </a:rPr>
              <a:t>của</a:t>
            </a:r>
            <a:r>
              <a:rPr lang="en-US" altLang="en-US" sz="3000" dirty="0">
                <a:cs typeface="Arial" panose="020B0604020202020204" pitchFamily="34" charset="0"/>
              </a:rPr>
              <a:t> </a:t>
            </a:r>
            <a:r>
              <a:rPr lang="en-US" altLang="en-US" sz="3000" dirty="0" err="1">
                <a:cs typeface="Arial" panose="020B0604020202020204" pitchFamily="34" charset="0"/>
              </a:rPr>
              <a:t>văn</a:t>
            </a:r>
            <a:r>
              <a:rPr lang="en-US" altLang="en-US" sz="3000" dirty="0">
                <a:cs typeface="Arial" panose="020B0604020202020204" pitchFamily="34" charset="0"/>
              </a:rPr>
              <a:t> </a:t>
            </a:r>
            <a:r>
              <a:rPr lang="en-US" altLang="en-US" sz="3000" dirty="0" err="1">
                <a:cs typeface="Arial" panose="020B0604020202020204" pitchFamily="34" charset="0"/>
              </a:rPr>
              <a:t>bản</a:t>
            </a:r>
            <a:r>
              <a:rPr lang="en-US" altLang="en-US" sz="3000" dirty="0">
                <a:cs typeface="Arial" panose="020B0604020202020204" pitchFamily="34" charset="0"/>
              </a:rPr>
              <a:t> </a:t>
            </a:r>
            <a:r>
              <a:rPr lang="en-US" altLang="en-US" sz="3000" dirty="0" err="1">
                <a:cs typeface="Arial" panose="020B0604020202020204" pitchFamily="34" charset="0"/>
              </a:rPr>
              <a:t>đã</a:t>
            </a:r>
            <a:r>
              <a:rPr lang="en-US" altLang="en-US" sz="3000" dirty="0">
                <a:cs typeface="Arial" panose="020B0604020202020204" pitchFamily="34" charset="0"/>
              </a:rPr>
              <a:t> </a:t>
            </a:r>
            <a:r>
              <a:rPr lang="en-US" altLang="en-US" sz="3000" dirty="0" err="1">
                <a:cs typeface="Arial" panose="020B0604020202020204" pitchFamily="34" charset="0"/>
              </a:rPr>
              <a:t>được</a:t>
            </a:r>
            <a:r>
              <a:rPr lang="en-US" altLang="en-US" sz="3000" dirty="0">
                <a:cs typeface="Arial" panose="020B0604020202020204" pitchFamily="34" charset="0"/>
              </a:rPr>
              <a:t> </a:t>
            </a:r>
            <a:r>
              <a:rPr lang="en-US" altLang="en-US" sz="3000" dirty="0" err="1">
                <a:cs typeface="Arial" panose="020B0604020202020204" pitchFamily="34" charset="0"/>
              </a:rPr>
              <a:t>nhà</a:t>
            </a:r>
            <a:r>
              <a:rPr lang="en-US" altLang="en-US" sz="3000" dirty="0">
                <a:cs typeface="Arial" panose="020B0604020202020204" pitchFamily="34" charset="0"/>
              </a:rPr>
              <a:t> </a:t>
            </a:r>
            <a:r>
              <a:rPr lang="en-US" altLang="en-US" sz="3000" dirty="0" err="1">
                <a:cs typeface="Arial" panose="020B0604020202020204" pitchFamily="34" charset="0"/>
              </a:rPr>
              <a:t>văn</a:t>
            </a:r>
            <a:r>
              <a:rPr lang="en-US" altLang="en-US" sz="3000" dirty="0">
                <a:cs typeface="Arial" panose="020B0604020202020204" pitchFamily="34" charset="0"/>
              </a:rPr>
              <a:t> </a:t>
            </a:r>
            <a:r>
              <a:rPr lang="en-US" altLang="en-US" sz="3000" dirty="0" err="1">
                <a:cs typeface="Arial" panose="020B0604020202020204" pitchFamily="34" charset="0"/>
              </a:rPr>
              <a:t>khái</a:t>
            </a:r>
            <a:r>
              <a:rPr lang="en-US" altLang="en-US" sz="3000" dirty="0">
                <a:cs typeface="Arial" panose="020B0604020202020204" pitchFamily="34" charset="0"/>
              </a:rPr>
              <a:t> </a:t>
            </a:r>
            <a:r>
              <a:rPr lang="en-US" altLang="en-US" sz="3000" dirty="0" err="1">
                <a:cs typeface="Arial" panose="020B0604020202020204" pitchFamily="34" charset="0"/>
              </a:rPr>
              <a:t>quát</a:t>
            </a:r>
            <a:r>
              <a:rPr lang="en-US" altLang="en-US" sz="3000" dirty="0">
                <a:cs typeface="Arial" panose="020B0604020202020204" pitchFamily="34" charset="0"/>
              </a:rPr>
              <a:t>, </a:t>
            </a:r>
            <a:r>
              <a:rPr lang="en-US" altLang="en-US" sz="3000" dirty="0" err="1">
                <a:cs typeface="Arial" panose="020B0604020202020204" pitchFamily="34" charset="0"/>
              </a:rPr>
              <a:t>điển</a:t>
            </a:r>
            <a:r>
              <a:rPr lang="en-US" altLang="en-US" sz="3000" dirty="0">
                <a:cs typeface="Arial" panose="020B0604020202020204" pitchFamily="34" charset="0"/>
              </a:rPr>
              <a:t> </a:t>
            </a:r>
            <a:r>
              <a:rPr lang="en-US" altLang="en-US" sz="3000" dirty="0" err="1">
                <a:cs typeface="Arial" panose="020B0604020202020204" pitchFamily="34" charset="0"/>
              </a:rPr>
              <a:t>hình</a:t>
            </a:r>
            <a:r>
              <a:rPr lang="en-US" altLang="en-US" sz="3000" dirty="0">
                <a:cs typeface="Arial" panose="020B0604020202020204" pitchFamily="34" charset="0"/>
              </a:rPr>
              <a:t> </a:t>
            </a:r>
            <a:r>
              <a:rPr lang="en-US" altLang="en-US" sz="3000" dirty="0" err="1">
                <a:cs typeface="Arial" panose="020B0604020202020204" pitchFamily="34" charset="0"/>
              </a:rPr>
              <a:t>hóa</a:t>
            </a:r>
            <a:r>
              <a:rPr lang="en-US" altLang="en-US" sz="3000" dirty="0">
                <a:cs typeface="Arial" panose="020B0604020202020204" pitchFamily="34" charset="0"/>
              </a:rPr>
              <a:t>, </a:t>
            </a:r>
            <a:r>
              <a:rPr lang="en-US" altLang="en-US" sz="3000" dirty="0" err="1">
                <a:cs typeface="Arial" panose="020B0604020202020204" pitchFamily="34" charset="0"/>
              </a:rPr>
              <a:t>để</a:t>
            </a:r>
            <a:r>
              <a:rPr lang="en-US" altLang="en-US" sz="3000" dirty="0">
                <a:cs typeface="Arial" panose="020B0604020202020204" pitchFamily="34" charset="0"/>
              </a:rPr>
              <a:t> </a:t>
            </a:r>
            <a:r>
              <a:rPr lang="en-US" altLang="en-US" sz="3000" dirty="0" err="1">
                <a:cs typeface="Arial" panose="020B0604020202020204" pitchFamily="34" charset="0"/>
              </a:rPr>
              <a:t>phản</a:t>
            </a:r>
            <a:r>
              <a:rPr lang="en-US" altLang="en-US" sz="3000" dirty="0">
                <a:cs typeface="Arial" panose="020B0604020202020204" pitchFamily="34" charset="0"/>
              </a:rPr>
              <a:t> </a:t>
            </a:r>
            <a:r>
              <a:rPr lang="en-US" altLang="en-US" sz="3000" dirty="0" err="1">
                <a:cs typeface="Arial" panose="020B0604020202020204" pitchFamily="34" charset="0"/>
              </a:rPr>
              <a:t>ánh</a:t>
            </a:r>
            <a:r>
              <a:rPr lang="en-US" altLang="en-US" sz="3000" dirty="0">
                <a:cs typeface="Arial" panose="020B0604020202020204" pitchFamily="34" charset="0"/>
              </a:rPr>
              <a:t> </a:t>
            </a:r>
            <a:r>
              <a:rPr lang="en-US" altLang="en-US" sz="3000" dirty="0" err="1">
                <a:cs typeface="Arial" panose="020B0604020202020204" pitchFamily="34" charset="0"/>
              </a:rPr>
              <a:t>hoàn</a:t>
            </a:r>
            <a:r>
              <a:rPr lang="en-US" altLang="en-US" sz="3000" dirty="0">
                <a:cs typeface="Arial" panose="020B0604020202020204" pitchFamily="34" charset="0"/>
              </a:rPr>
              <a:t> </a:t>
            </a:r>
            <a:r>
              <a:rPr lang="en-US" altLang="en-US" sz="3000" dirty="0" err="1">
                <a:cs typeface="Arial" panose="020B0604020202020204" pitchFamily="34" charset="0"/>
              </a:rPr>
              <a:t>cảnh</a:t>
            </a:r>
            <a:r>
              <a:rPr lang="en-US" altLang="en-US" sz="3000" dirty="0">
                <a:cs typeface="Arial" panose="020B0604020202020204" pitchFamily="34" charset="0"/>
              </a:rPr>
              <a:t> </a:t>
            </a:r>
            <a:r>
              <a:rPr lang="en-US" altLang="en-US" sz="3000" dirty="0" err="1">
                <a:cs typeface="Arial" panose="020B0604020202020204" pitchFamily="34" charset="0"/>
              </a:rPr>
              <a:t>chung</a:t>
            </a:r>
            <a:r>
              <a:rPr lang="en-US" altLang="en-US" sz="3000" dirty="0">
                <a:cs typeface="Arial" panose="020B0604020202020204" pitchFamily="34" charset="0"/>
              </a:rPr>
              <a:t> </a:t>
            </a:r>
            <a:r>
              <a:rPr lang="en-US" altLang="en-US" sz="3000" dirty="0" err="1">
                <a:cs typeface="Arial" panose="020B0604020202020204" pitchFamily="34" charset="0"/>
              </a:rPr>
              <a:t>của</a:t>
            </a:r>
            <a:r>
              <a:rPr lang="en-US" altLang="en-US" sz="3000" dirty="0">
                <a:cs typeface="Arial" panose="020B0604020202020204" pitchFamily="34" charset="0"/>
              </a:rPr>
              <a:t> </a:t>
            </a:r>
            <a:r>
              <a:rPr lang="en-US" altLang="en-US" sz="3000" dirty="0" err="1">
                <a:cs typeface="Arial" panose="020B0604020202020204" pitchFamily="34" charset="0"/>
              </a:rPr>
              <a:t>đất</a:t>
            </a:r>
            <a:r>
              <a:rPr lang="en-US" altLang="en-US" sz="3000" dirty="0">
                <a:cs typeface="Arial" panose="020B0604020202020204" pitchFamily="34" charset="0"/>
              </a:rPr>
              <a:t> </a:t>
            </a:r>
            <a:r>
              <a:rPr lang="en-US" altLang="en-US" sz="3000" dirty="0" err="1">
                <a:cs typeface="Arial" panose="020B0604020202020204" pitchFamily="34" charset="0"/>
              </a:rPr>
              <a:t>nước</a:t>
            </a:r>
            <a:r>
              <a:rPr lang="en-US" altLang="en-US" sz="3000" dirty="0">
                <a:cs typeface="Arial" panose="020B0604020202020204" pitchFamily="34" charset="0"/>
              </a:rPr>
              <a:t>, con </a:t>
            </a:r>
            <a:r>
              <a:rPr lang="en-US" altLang="en-US" sz="3000" dirty="0" err="1">
                <a:cs typeface="Arial" panose="020B0604020202020204" pitchFamily="34" charset="0"/>
              </a:rPr>
              <a:t>người</a:t>
            </a:r>
            <a:r>
              <a:rPr lang="en-US" altLang="en-US" sz="3000" dirty="0">
                <a:cs typeface="Arial" panose="020B0604020202020204" pitchFamily="34" charset="0"/>
              </a:rPr>
              <a:t> </a:t>
            </a:r>
            <a:r>
              <a:rPr lang="en-US" altLang="en-US" sz="3000" dirty="0" err="1">
                <a:cs typeface="Arial" panose="020B0604020202020204" pitchFamily="34" charset="0"/>
              </a:rPr>
              <a:t>Việt</a:t>
            </a:r>
            <a:r>
              <a:rPr lang="en-US" altLang="en-US" sz="3000" dirty="0">
                <a:cs typeface="Arial" panose="020B0604020202020204" pitchFamily="34" charset="0"/>
              </a:rPr>
              <a:t> Nam </a:t>
            </a:r>
            <a:r>
              <a:rPr lang="en-US" altLang="en-US" sz="3000" dirty="0" err="1">
                <a:cs typeface="Arial" panose="020B0604020202020204" pitchFamily="34" charset="0"/>
              </a:rPr>
              <a:t>trong</a:t>
            </a:r>
            <a:r>
              <a:rPr lang="en-US" altLang="en-US" sz="3000" dirty="0">
                <a:cs typeface="Arial" panose="020B0604020202020204" pitchFamily="34" charset="0"/>
              </a:rPr>
              <a:t> </a:t>
            </a:r>
            <a:r>
              <a:rPr lang="en-US" altLang="en-US" sz="3000" dirty="0" err="1">
                <a:cs typeface="Arial" panose="020B0604020202020204" pitchFamily="34" charset="0"/>
              </a:rPr>
              <a:t>những</a:t>
            </a:r>
            <a:r>
              <a:rPr lang="en-US" altLang="en-US" sz="3000" dirty="0">
                <a:cs typeface="Arial" panose="020B0604020202020204" pitchFamily="34" charset="0"/>
              </a:rPr>
              <a:t> </a:t>
            </a:r>
            <a:r>
              <a:rPr lang="en-US" altLang="en-US" sz="3000" dirty="0" err="1">
                <a:cs typeface="Arial" panose="020B0604020202020204" pitchFamily="34" charset="0"/>
              </a:rPr>
              <a:t>năm</a:t>
            </a:r>
            <a:r>
              <a:rPr lang="en-US" altLang="en-US" sz="3000" dirty="0">
                <a:cs typeface="Arial" panose="020B0604020202020204" pitchFamily="34" charset="0"/>
              </a:rPr>
              <a:t> </a:t>
            </a:r>
            <a:r>
              <a:rPr lang="en-US" altLang="en-US" sz="3000" dirty="0" err="1">
                <a:cs typeface="Arial" panose="020B0604020202020204" pitchFamily="34" charset="0"/>
              </a:rPr>
              <a:t>kháng</a:t>
            </a:r>
            <a:r>
              <a:rPr lang="en-US" altLang="en-US" sz="3000" dirty="0">
                <a:cs typeface="Arial" panose="020B0604020202020204" pitchFamily="34" charset="0"/>
              </a:rPr>
              <a:t> </a:t>
            </a:r>
            <a:r>
              <a:rPr lang="en-US" altLang="en-US" sz="3000" dirty="0" err="1">
                <a:cs typeface="Arial" panose="020B0604020202020204" pitchFamily="34" charset="0"/>
              </a:rPr>
              <a:t>chiến</a:t>
            </a:r>
            <a:r>
              <a:rPr lang="en-US" altLang="en-US" sz="3000" dirty="0">
                <a:cs typeface="Arial" panose="020B0604020202020204" pitchFamily="34" charset="0"/>
              </a:rPr>
              <a:t> </a:t>
            </a:r>
            <a:r>
              <a:rPr lang="en-US" altLang="en-US" sz="3000" dirty="0" err="1">
                <a:cs typeface="Arial" panose="020B0604020202020204" pitchFamily="34" charset="0"/>
              </a:rPr>
              <a:t>chống</a:t>
            </a:r>
            <a:r>
              <a:rPr lang="en-US" altLang="en-US" sz="3000" dirty="0">
                <a:cs typeface="Arial" panose="020B0604020202020204" pitchFamily="34" charset="0"/>
              </a:rPr>
              <a:t> </a:t>
            </a:r>
            <a:r>
              <a:rPr lang="en-US" altLang="en-US" sz="3000" dirty="0" err="1">
                <a:cs typeface="Arial" panose="020B0604020202020204" pitchFamily="34" charset="0"/>
              </a:rPr>
              <a:t>Pháp</a:t>
            </a:r>
            <a:r>
              <a:rPr lang="en-US" altLang="en-US" sz="3000" dirty="0">
                <a:cs typeface="Arial" panose="020B0604020202020204" pitchFamily="34" charset="0"/>
              </a:rPr>
              <a:t>. </a:t>
            </a:r>
          </a:p>
          <a:p>
            <a:pPr algn="just" eaLnBrk="1" hangingPunct="1">
              <a:spcBef>
                <a:spcPct val="50000"/>
              </a:spcBef>
              <a:defRPr/>
            </a:pPr>
            <a:r>
              <a:rPr lang="en-US" altLang="en-US" sz="3000" dirty="0">
                <a:cs typeface="Arial" panose="020B0604020202020204" pitchFamily="34" charset="0"/>
              </a:rPr>
              <a:t>- </a:t>
            </a:r>
            <a:r>
              <a:rPr lang="en-US" altLang="en-US" sz="3000" dirty="0" err="1">
                <a:cs typeface="Arial" panose="020B0604020202020204" pitchFamily="34" charset="0"/>
              </a:rPr>
              <a:t>Làng</a:t>
            </a:r>
            <a:r>
              <a:rPr lang="en-US" altLang="en-US" sz="3000" dirty="0">
                <a:cs typeface="Arial" panose="020B0604020202020204" pitchFamily="34" charset="0"/>
              </a:rPr>
              <a:t> </a:t>
            </a:r>
            <a:r>
              <a:rPr lang="en-US" altLang="en-US" sz="3000" dirty="0" err="1">
                <a:cs typeface="Arial" panose="020B0604020202020204" pitchFamily="34" charset="0"/>
              </a:rPr>
              <a:t>là</a:t>
            </a:r>
            <a:r>
              <a:rPr lang="en-US" altLang="en-US" sz="3000" dirty="0">
                <a:cs typeface="Arial" panose="020B0604020202020204" pitchFamily="34" charset="0"/>
              </a:rPr>
              <a:t> </a:t>
            </a:r>
            <a:r>
              <a:rPr lang="en-US" altLang="en-US" sz="3000" dirty="0" err="1">
                <a:cs typeface="Arial" panose="020B0604020202020204" pitchFamily="34" charset="0"/>
              </a:rPr>
              <a:t>hình</a:t>
            </a:r>
            <a:r>
              <a:rPr lang="en-US" altLang="en-US" sz="3000" dirty="0">
                <a:cs typeface="Arial" panose="020B0604020202020204" pitchFamily="34" charset="0"/>
              </a:rPr>
              <a:t> </a:t>
            </a:r>
            <a:r>
              <a:rPr lang="en-US" altLang="en-US" sz="3000" dirty="0" err="1">
                <a:cs typeface="Arial" panose="020B0604020202020204" pitchFamily="34" charset="0"/>
              </a:rPr>
              <a:t>ảnh</a:t>
            </a:r>
            <a:r>
              <a:rPr lang="en-US" altLang="en-US" sz="3000" dirty="0">
                <a:cs typeface="Arial" panose="020B0604020202020204" pitchFamily="34" charset="0"/>
              </a:rPr>
              <a:t> </a:t>
            </a:r>
            <a:r>
              <a:rPr lang="en-US" altLang="en-US" sz="3000" dirty="0" err="1">
                <a:cs typeface="Arial" panose="020B0604020202020204" pitchFamily="34" charset="0"/>
              </a:rPr>
              <a:t>thu</a:t>
            </a:r>
            <a:r>
              <a:rPr lang="en-US" altLang="en-US" sz="3000" dirty="0">
                <a:cs typeface="Arial" panose="020B0604020202020204" pitchFamily="34" charset="0"/>
              </a:rPr>
              <a:t> </a:t>
            </a:r>
            <a:r>
              <a:rPr lang="en-US" altLang="en-US" sz="3000" dirty="0" err="1">
                <a:cs typeface="Arial" panose="020B0604020202020204" pitchFamily="34" charset="0"/>
              </a:rPr>
              <a:t>nhỏ</a:t>
            </a:r>
            <a:r>
              <a:rPr lang="en-US" altLang="en-US" sz="3000" dirty="0">
                <a:cs typeface="Arial" panose="020B0604020202020204" pitchFamily="34" charset="0"/>
              </a:rPr>
              <a:t> </a:t>
            </a:r>
            <a:r>
              <a:rPr lang="en-US" altLang="en-US" sz="3000" dirty="0" err="1">
                <a:cs typeface="Arial" panose="020B0604020202020204" pitchFamily="34" charset="0"/>
              </a:rPr>
              <a:t>của</a:t>
            </a:r>
            <a:r>
              <a:rPr lang="en-US" altLang="en-US" sz="3000" dirty="0">
                <a:cs typeface="Arial" panose="020B0604020202020204" pitchFamily="34" charset="0"/>
              </a:rPr>
              <a:t> </a:t>
            </a:r>
            <a:r>
              <a:rPr lang="en-US" altLang="en-US" sz="3000" dirty="0" err="1">
                <a:cs typeface="Arial" panose="020B0604020202020204" pitchFamily="34" charset="0"/>
              </a:rPr>
              <a:t>đất</a:t>
            </a:r>
            <a:r>
              <a:rPr lang="en-US" altLang="en-US" sz="3000" dirty="0">
                <a:cs typeface="Arial" panose="020B0604020202020204" pitchFamily="34" charset="0"/>
              </a:rPr>
              <a:t> </a:t>
            </a:r>
            <a:r>
              <a:rPr lang="en-US" altLang="en-US" sz="3000" dirty="0" err="1">
                <a:cs typeface="Arial" panose="020B0604020202020204" pitchFamily="34" charset="0"/>
              </a:rPr>
              <a:t>nước</a:t>
            </a:r>
            <a:r>
              <a:rPr lang="en-US" altLang="en-US" sz="3000" dirty="0">
                <a:cs typeface="Arial" panose="020B0604020202020204" pitchFamily="34" charset="0"/>
              </a:rPr>
              <a:t> </a:t>
            </a:r>
            <a:r>
              <a:rPr lang="en-US" altLang="en-US" sz="3000" dirty="0" err="1">
                <a:cs typeface="Arial" panose="020B0604020202020204" pitchFamily="34" charset="0"/>
              </a:rPr>
              <a:t>Việt</a:t>
            </a:r>
            <a:r>
              <a:rPr lang="en-US" altLang="en-US" sz="3000" dirty="0">
                <a:cs typeface="Arial" panose="020B0604020202020204" pitchFamily="34" charset="0"/>
              </a:rPr>
              <a:t> Nam.</a:t>
            </a:r>
          </a:p>
        </p:txBody>
      </p:sp>
    </p:spTree>
    <p:extLst>
      <p:ext uri="{BB962C8B-B14F-4D97-AF65-F5344CB8AC3E}">
        <p14:creationId xmlns:p14="http://schemas.microsoft.com/office/powerpoint/2010/main" val="411294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circle(in)">
                                      <p:cBhvr>
                                        <p:cTn id="13" dur="20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randombar(horizontal)">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checkerboard(across)">
                                      <p:cBhvr>
                                        <p:cTn id="2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6" grpId="0"/>
      <p:bldP spid="1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559860" y="1057227"/>
            <a:ext cx="9511552"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3000" b="1" dirty="0">
                <a:solidFill>
                  <a:srgbClr val="002060"/>
                </a:solidFill>
                <a:cs typeface="Arial" panose="020B0604020202020204" pitchFamily="34" charset="0"/>
              </a:rPr>
              <a:t>HƯỚNG DẪN TỰ HỌC Ở NHÀ</a:t>
            </a:r>
          </a:p>
          <a:p>
            <a:pPr marL="514350" indent="-514350" algn="just" eaLnBrk="1" hangingPunct="1">
              <a:spcBef>
                <a:spcPct val="50000"/>
              </a:spcBef>
              <a:buAutoNum type="arabicPeriod"/>
              <a:defRPr/>
            </a:pPr>
            <a:r>
              <a:rPr lang="en-US" altLang="en-US" sz="3000" dirty="0" err="1">
                <a:solidFill>
                  <a:srgbClr val="002060"/>
                </a:solidFill>
                <a:cs typeface="Arial" panose="020B0604020202020204" pitchFamily="34" charset="0"/>
              </a:rPr>
              <a:t>Tóm</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tắt</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ngắn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gọn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văn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bản</a:t>
            </a:r>
            <a:r>
              <a:rPr lang="en-US" altLang="en-US" sz="3000" dirty="0">
                <a:solidFill>
                  <a:srgbClr val="002060"/>
                </a:solidFill>
                <a:cs typeface="Arial" panose="020B0604020202020204" pitchFamily="34" charset="0"/>
              </a:rPr>
              <a:t>.</a:t>
            </a:r>
          </a:p>
          <a:p>
            <a:pPr marL="514350" indent="-514350" algn="just" eaLnBrk="1" hangingPunct="1">
              <a:spcBef>
                <a:spcPct val="50000"/>
              </a:spcBef>
              <a:buAutoNum type="arabicPeriod"/>
              <a:defRPr/>
            </a:pPr>
            <a:r>
              <a:rPr lang="en-US" altLang="en-US" sz="3000" dirty="0" err="1">
                <a:solidFill>
                  <a:srgbClr val="002060"/>
                </a:solidFill>
                <a:cs typeface="Arial" panose="020B0604020202020204" pitchFamily="34" charset="0"/>
              </a:rPr>
              <a:t>Hệ</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thống</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kiến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thức</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cơ</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bản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của</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văn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bản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và</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ghi</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nhớ</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những</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kiến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thức</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đó</a:t>
            </a:r>
            <a:r>
              <a:rPr lang="en-US" altLang="en-US" sz="3000" dirty="0">
                <a:solidFill>
                  <a:srgbClr val="002060"/>
                </a:solidFill>
                <a:cs typeface="Arial" panose="020B0604020202020204" pitchFamily="34" charset="0"/>
              </a:rPr>
              <a:t>.</a:t>
            </a:r>
          </a:p>
          <a:p>
            <a:pPr marL="514350" indent="-514350" algn="just" eaLnBrk="1" hangingPunct="1">
              <a:spcBef>
                <a:spcPct val="50000"/>
              </a:spcBef>
              <a:buAutoNum type="arabicPeriod"/>
              <a:defRPr/>
            </a:pPr>
            <a:r>
              <a:rPr lang="en-US" altLang="en-US" sz="3000" dirty="0" err="1">
                <a:solidFill>
                  <a:srgbClr val="002060"/>
                </a:solidFill>
                <a:cs typeface="Arial" panose="020B0604020202020204" pitchFamily="34" charset="0"/>
              </a:rPr>
              <a:t>Khái</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quát</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diễn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biến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tâm</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trạng</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của</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nhân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vật</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ông</a:t>
            </a:r>
            <a:r>
              <a:rPr lang="en-US" altLang="en-US" sz="3000" dirty="0">
                <a:solidFill>
                  <a:srgbClr val="002060"/>
                </a:solidFill>
                <a:cs typeface="Arial" panose="020B0604020202020204" pitchFamily="34" charset="0"/>
              </a:rPr>
              <a:t> Hai </a:t>
            </a:r>
            <a:r>
              <a:rPr lang="en-US" altLang="en-US" sz="3000" dirty="0" err="1">
                <a:solidFill>
                  <a:srgbClr val="002060"/>
                </a:solidFill>
                <a:cs typeface="Arial" panose="020B0604020202020204" pitchFamily="34" charset="0"/>
              </a:rPr>
              <a:t>khi</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nghe</a:t>
            </a:r>
            <a:r>
              <a:rPr lang="en-US" altLang="en-US" sz="3000" dirty="0">
                <a:solidFill>
                  <a:srgbClr val="002060"/>
                </a:solidFill>
                <a:cs typeface="Arial" panose="020B0604020202020204" pitchFamily="34" charset="0"/>
              </a:rPr>
              <a:t> tin </a:t>
            </a:r>
            <a:r>
              <a:rPr lang="en-US" altLang="en-US" sz="3000" dirty="0" err="1">
                <a:solidFill>
                  <a:srgbClr val="002060"/>
                </a:solidFill>
                <a:cs typeface="Arial" panose="020B0604020202020204" pitchFamily="34" charset="0"/>
              </a:rPr>
              <a:t>làng</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chợ</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Dầu</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theo</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Tây</a:t>
            </a:r>
            <a:r>
              <a:rPr lang="en-US" altLang="en-US" sz="3000" dirty="0">
                <a:solidFill>
                  <a:srgbClr val="002060"/>
                </a:solidFill>
                <a:cs typeface="Arial" panose="020B0604020202020204" pitchFamily="34" charset="0"/>
              </a:rPr>
              <a:t>? Qua </a:t>
            </a:r>
            <a:r>
              <a:rPr lang="en-US" altLang="en-US" sz="3000" dirty="0" err="1">
                <a:solidFill>
                  <a:srgbClr val="002060"/>
                </a:solidFill>
                <a:cs typeface="Arial" panose="020B0604020202020204" pitchFamily="34" charset="0"/>
              </a:rPr>
              <a:t>đó</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nhận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xét</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về</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nhân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vật</a:t>
            </a:r>
            <a:r>
              <a:rPr lang="en-US" altLang="en-US" sz="3000" dirty="0">
                <a:solidFill>
                  <a:srgbClr val="002060"/>
                </a:solidFill>
                <a:cs typeface="Arial" panose="020B0604020202020204" pitchFamily="34" charset="0"/>
              </a:rPr>
              <a:t>?</a:t>
            </a:r>
          </a:p>
          <a:p>
            <a:pPr marL="514350" indent="-514350" algn="just" eaLnBrk="1" hangingPunct="1">
              <a:spcBef>
                <a:spcPct val="50000"/>
              </a:spcBef>
              <a:buAutoNum type="arabicPeriod"/>
              <a:defRPr/>
            </a:pPr>
            <a:r>
              <a:rPr lang="en-US" altLang="en-US" sz="3000" dirty="0" err="1">
                <a:solidFill>
                  <a:srgbClr val="002060"/>
                </a:solidFill>
                <a:cs typeface="Arial" panose="020B0604020202020204" pitchFamily="34" charset="0"/>
              </a:rPr>
              <a:t>Soạn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văn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bản</a:t>
            </a:r>
            <a:r>
              <a:rPr lang="en-US" altLang="en-US" sz="3000" dirty="0">
                <a:solidFill>
                  <a:srgbClr val="002060"/>
                </a:solidFill>
                <a:cs typeface="Arial" panose="020B0604020202020204" pitchFamily="34" charset="0"/>
              </a:rPr>
              <a:t> “</a:t>
            </a:r>
            <a:r>
              <a:rPr lang="en-US" altLang="en-US" sz="3000" i="1" dirty="0" err="1">
                <a:solidFill>
                  <a:srgbClr val="002060"/>
                </a:solidFill>
                <a:cs typeface="Arial" panose="020B0604020202020204" pitchFamily="34" charset="0"/>
              </a:rPr>
              <a:t>Lặng</a:t>
            </a:r>
            <a:r>
              <a:rPr lang="en-US" altLang="en-US" sz="3000" i="1" dirty="0">
                <a:solidFill>
                  <a:srgbClr val="002060"/>
                </a:solidFill>
                <a:cs typeface="Arial" panose="020B0604020202020204" pitchFamily="34" charset="0"/>
              </a:rPr>
              <a:t> </a:t>
            </a:r>
            <a:r>
              <a:rPr lang="en-US" altLang="en-US" sz="3000" i="1" dirty="0" err="1">
                <a:solidFill>
                  <a:srgbClr val="002060"/>
                </a:solidFill>
                <a:cs typeface="Arial" panose="020B0604020202020204" pitchFamily="34" charset="0"/>
              </a:rPr>
              <a:t>lẽ</a:t>
            </a:r>
            <a:r>
              <a:rPr lang="en-US" altLang="en-US" sz="3000" i="1" dirty="0">
                <a:solidFill>
                  <a:srgbClr val="002060"/>
                </a:solidFill>
                <a:cs typeface="Arial" panose="020B0604020202020204" pitchFamily="34" charset="0"/>
              </a:rPr>
              <a:t> Sa Pa</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của</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tác</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giả</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Nguyễn</a:t>
            </a:r>
            <a:r>
              <a:rPr lang="en-US" altLang="en-US" sz="3000" dirty="0">
                <a:solidFill>
                  <a:srgbClr val="002060"/>
                </a:solidFill>
                <a:cs typeface="Arial" panose="020B0604020202020204" pitchFamily="34" charset="0"/>
              </a:rPr>
              <a:t> </a:t>
            </a:r>
            <a:r>
              <a:rPr lang="en-US" altLang="en-US" sz="3000" dirty="0" err="1">
                <a:solidFill>
                  <a:srgbClr val="002060"/>
                </a:solidFill>
                <a:cs typeface="Arial" panose="020B0604020202020204" pitchFamily="34" charset="0"/>
              </a:rPr>
              <a:t>Thành</a:t>
            </a:r>
            <a:r>
              <a:rPr lang="en-US" altLang="en-US" sz="3000" dirty="0">
                <a:solidFill>
                  <a:srgbClr val="002060"/>
                </a:solidFill>
                <a:cs typeface="Arial" panose="020B0604020202020204" pitchFamily="34" charset="0"/>
              </a:rPr>
              <a:t> Long.</a:t>
            </a:r>
          </a:p>
        </p:txBody>
      </p:sp>
    </p:spTree>
    <p:extLst>
      <p:ext uri="{BB962C8B-B14F-4D97-AF65-F5344CB8AC3E}">
        <p14:creationId xmlns:p14="http://schemas.microsoft.com/office/powerpoint/2010/main" val="187086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1. </a:t>
            </a:r>
            <a:r>
              <a:rPr lang="en-US" altLang="en-US" sz="3000" b="1" dirty="0" err="1">
                <a:solidFill>
                  <a:srgbClr val="002060"/>
                </a:solidFill>
                <a:cs typeface="Arial" panose="020B0604020202020204" pitchFamily="34" charset="0"/>
              </a:rPr>
              <a:t>Tác</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giả</a:t>
            </a:r>
            <a:r>
              <a:rPr lang="en-US" altLang="en-US" sz="3000" b="1" dirty="0">
                <a:solidFill>
                  <a:srgbClr val="002060"/>
                </a:solidFill>
                <a:cs typeface="Arial" panose="020B0604020202020204" pitchFamily="34" charset="0"/>
              </a:rPr>
              <a:t>.</a:t>
            </a:r>
          </a:p>
        </p:txBody>
      </p:sp>
      <p:pic>
        <p:nvPicPr>
          <p:cNvPr id="16"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3388" y="2563905"/>
            <a:ext cx="2796988" cy="3397623"/>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Box 1"/>
          <p:cNvSpPr txBox="1"/>
          <p:nvPr/>
        </p:nvSpPr>
        <p:spPr>
          <a:xfrm>
            <a:off x="690282" y="6042212"/>
            <a:ext cx="2743200" cy="376517"/>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KIM LÂN (1920 -2007)</a:t>
            </a:r>
          </a:p>
        </p:txBody>
      </p:sp>
      <p:sp>
        <p:nvSpPr>
          <p:cNvPr id="4" name="TextBox 3"/>
          <p:cNvSpPr txBox="1"/>
          <p:nvPr/>
        </p:nvSpPr>
        <p:spPr>
          <a:xfrm>
            <a:off x="4670612" y="1175735"/>
            <a:ext cx="7297270" cy="892552"/>
          </a:xfrm>
          <a:prstGeom prst="rect">
            <a:avLst/>
          </a:prstGeom>
          <a:solidFill>
            <a:schemeClr val="accent5">
              <a:lumMod val="20000"/>
              <a:lumOff val="80000"/>
            </a:schemeClr>
          </a:solidFill>
          <a:ln>
            <a:solidFill>
              <a:srgbClr val="C00000"/>
            </a:solidFill>
          </a:ln>
        </p:spPr>
        <p:txBody>
          <a:bodyPr wrap="square" rtlCol="0">
            <a:spAutoFit/>
          </a:bodyPr>
          <a:lstStyle/>
          <a:p>
            <a:pPr algn="just"/>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Tên</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khai</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sinh</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là</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Nguyễn</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Văn</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Tài</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quê</a:t>
            </a:r>
            <a:r>
              <a:rPr lang="en-US" sz="2600" i="1" dirty="0">
                <a:latin typeface="Arial" panose="020B0604020202020204" pitchFamily="34" charset="0"/>
                <a:ea typeface="Times New Roman" panose="02020603050405020304" pitchFamily="18" charset="0"/>
                <a:cs typeface="Arial" panose="020B0604020202020204" pitchFamily="34" charset="0"/>
              </a:rPr>
              <a:t> ở </a:t>
            </a:r>
            <a:r>
              <a:rPr lang="en-US" sz="2600" i="1" dirty="0" err="1">
                <a:latin typeface="Arial" panose="020B0604020202020204" pitchFamily="34" charset="0"/>
                <a:ea typeface="Times New Roman" panose="02020603050405020304" pitchFamily="18" charset="0"/>
                <a:cs typeface="Arial" panose="020B0604020202020204" pitchFamily="34" charset="0"/>
              </a:rPr>
              <a:t>Bắc</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Ninh</a:t>
            </a:r>
            <a:r>
              <a:rPr lang="en-US" sz="2600" i="1" dirty="0">
                <a:latin typeface="Arial" panose="020B0604020202020204" pitchFamily="34" charset="0"/>
                <a:ea typeface="Times New Roman" panose="02020603050405020304" pitchFamily="18"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
        <p:nvSpPr>
          <p:cNvPr id="5" name="Rectangle 4"/>
          <p:cNvSpPr/>
          <p:nvPr/>
        </p:nvSpPr>
        <p:spPr>
          <a:xfrm>
            <a:off x="4670612" y="2129366"/>
            <a:ext cx="7297269" cy="892552"/>
          </a:xfrm>
          <a:prstGeom prst="rect">
            <a:avLst/>
          </a:prstGeom>
          <a:solidFill>
            <a:schemeClr val="accent4">
              <a:lumMod val="20000"/>
              <a:lumOff val="80000"/>
            </a:schemeClr>
          </a:solidFill>
          <a:ln>
            <a:solidFill>
              <a:srgbClr val="C00000"/>
            </a:solidFill>
          </a:ln>
        </p:spPr>
        <p:txBody>
          <a:bodyPr wrap="square">
            <a:spAutoFit/>
          </a:bodyPr>
          <a:lstStyle/>
          <a:p>
            <a:pPr algn="just"/>
            <a:r>
              <a:rPr lang="en-US" sz="2600" i="1" dirty="0">
                <a:latin typeface="Arial" panose="020B0604020202020204" pitchFamily="34" charset="0"/>
                <a:ea typeface="Times New Roman" panose="02020603050405020304" pitchFamily="18" charset="0"/>
                <a:cs typeface="Arial" panose="020B0604020202020204" pitchFamily="34" charset="0"/>
              </a:rPr>
              <a:t>-</a:t>
            </a:r>
            <a:r>
              <a:rPr lang="vi-VN"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a:latin typeface="Arial" panose="020B0604020202020204" pitchFamily="34" charset="0"/>
                <a:ea typeface="Times New Roman" panose="02020603050405020304" pitchFamily="18" charset="0"/>
                <a:cs typeface="Arial" panose="020B0604020202020204" pitchFamily="34" charset="0"/>
              </a:rPr>
              <a:t>C</a:t>
            </a:r>
            <a:r>
              <a:rPr lang="vi-VN" sz="2600" i="1" dirty="0">
                <a:latin typeface="Arial" panose="020B0604020202020204" pitchFamily="34" charset="0"/>
                <a:ea typeface="Times New Roman" panose="02020603050405020304" pitchFamily="18" charset="0"/>
                <a:cs typeface="Arial" panose="020B0604020202020204" pitchFamily="34" charset="0"/>
              </a:rPr>
              <a:t>huyên viết truyện ngắn và đã có sáng tác đăng báo từ trước C</a:t>
            </a:r>
            <a:r>
              <a:rPr lang="en-US" sz="2600" i="1" dirty="0">
                <a:latin typeface="Arial" panose="020B0604020202020204" pitchFamily="34" charset="0"/>
                <a:ea typeface="Times New Roman" panose="02020603050405020304" pitchFamily="18" charset="0"/>
                <a:cs typeface="Arial" panose="020B0604020202020204" pitchFamily="34" charset="0"/>
              </a:rPr>
              <a:t>M </a:t>
            </a:r>
            <a:r>
              <a:rPr lang="vi-VN" sz="2600" i="1" dirty="0">
                <a:latin typeface="Arial" panose="020B0604020202020204" pitchFamily="34" charset="0"/>
                <a:ea typeface="Times New Roman" panose="02020603050405020304" pitchFamily="18" charset="0"/>
                <a:cs typeface="Arial" panose="020B0604020202020204" pitchFamily="34" charset="0"/>
              </a:rPr>
              <a:t>tháng Tám. </a:t>
            </a:r>
            <a:endParaRPr lang="en-US" sz="2600" dirty="0">
              <a:latin typeface="Arial" panose="020B0604020202020204" pitchFamily="34" charset="0"/>
              <a:cs typeface="Arial" panose="020B0604020202020204" pitchFamily="34" charset="0"/>
            </a:endParaRPr>
          </a:p>
        </p:txBody>
      </p:sp>
      <p:sp>
        <p:nvSpPr>
          <p:cNvPr id="6" name="Rectangle 5"/>
          <p:cNvSpPr/>
          <p:nvPr/>
        </p:nvSpPr>
        <p:spPr>
          <a:xfrm>
            <a:off x="4670613" y="3099964"/>
            <a:ext cx="7297268" cy="892552"/>
          </a:xfrm>
          <a:prstGeom prst="rect">
            <a:avLst/>
          </a:prstGeom>
          <a:solidFill>
            <a:schemeClr val="accent6">
              <a:lumMod val="20000"/>
              <a:lumOff val="80000"/>
            </a:schemeClr>
          </a:solidFill>
          <a:ln>
            <a:solidFill>
              <a:srgbClr val="FF0000"/>
            </a:solidFill>
          </a:ln>
        </p:spPr>
        <p:txBody>
          <a:bodyPr wrap="square">
            <a:spAutoFit/>
          </a:bodyPr>
          <a:lstStyle/>
          <a:p>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Đề</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tài</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chính</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vi-VN" sz="2600" i="1" dirty="0">
                <a:latin typeface="Arial" panose="020B0604020202020204" pitchFamily="34" charset="0"/>
                <a:ea typeface="Times New Roman" panose="02020603050405020304" pitchFamily="18" charset="0"/>
                <a:cs typeface="Arial" panose="020B0604020202020204" pitchFamily="34" charset="0"/>
              </a:rPr>
              <a:t>sinh hoạt nông thôn và cảnh ngộ người nông dân</a:t>
            </a:r>
            <a:endParaRPr lang="en-US" sz="2600" dirty="0">
              <a:latin typeface="Arial" panose="020B0604020202020204" pitchFamily="34" charset="0"/>
              <a:cs typeface="Arial" panose="020B0604020202020204" pitchFamily="34" charset="0"/>
            </a:endParaRPr>
          </a:p>
        </p:txBody>
      </p:sp>
      <p:sp>
        <p:nvSpPr>
          <p:cNvPr id="7" name="Rectangle 6"/>
          <p:cNvSpPr/>
          <p:nvPr/>
        </p:nvSpPr>
        <p:spPr>
          <a:xfrm>
            <a:off x="4670612" y="4065486"/>
            <a:ext cx="7297267" cy="1692771"/>
          </a:xfrm>
          <a:prstGeom prst="rect">
            <a:avLst/>
          </a:prstGeom>
          <a:solidFill>
            <a:schemeClr val="accent2">
              <a:lumMod val="20000"/>
              <a:lumOff val="80000"/>
            </a:schemeClr>
          </a:solidFill>
          <a:ln>
            <a:solidFill>
              <a:srgbClr val="002060"/>
            </a:solidFill>
          </a:ln>
        </p:spPr>
        <p:txBody>
          <a:bodyPr wrap="square">
            <a:spAutoFit/>
          </a:bodyPr>
          <a:lstStyle/>
          <a:p>
            <a:pPr marL="285750" indent="-285750" algn="just">
              <a:buFontTx/>
              <a:buChar char="-"/>
            </a:pPr>
            <a:r>
              <a:rPr lang="en-US" sz="2600" i="1" dirty="0" err="1">
                <a:latin typeface="Arial" panose="020B0604020202020204" pitchFamily="34" charset="0"/>
                <a:ea typeface="Times New Roman" panose="02020603050405020304" pitchFamily="18" charset="0"/>
                <a:cs typeface="Arial" panose="020B0604020202020204" pitchFamily="34" charset="0"/>
              </a:rPr>
              <a:t>Tác</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phẩm</a:t>
            </a:r>
            <a:r>
              <a:rPr lang="en-US" sz="2600" i="1" dirty="0">
                <a:latin typeface="Arial" panose="020B0604020202020204" pitchFamily="34" charset="0"/>
                <a:ea typeface="Times New Roman" panose="02020603050405020304" pitchFamily="18" charset="0"/>
                <a:cs typeface="Arial" panose="020B0604020202020204" pitchFamily="34" charset="0"/>
              </a:rPr>
              <a:t>: + </a:t>
            </a:r>
            <a:r>
              <a:rPr lang="en-US" sz="2600" i="1" dirty="0" err="1">
                <a:latin typeface="Arial" panose="020B0604020202020204" pitchFamily="34" charset="0"/>
                <a:ea typeface="Times New Roman" panose="02020603050405020304" pitchFamily="18" charset="0"/>
                <a:cs typeface="Arial" panose="020B0604020202020204" pitchFamily="34" charset="0"/>
              </a:rPr>
              <a:t>một</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số</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truyện</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đăng</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báo</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trước</a:t>
            </a:r>
            <a:r>
              <a:rPr lang="en-US" sz="2600" i="1" dirty="0">
                <a:latin typeface="Arial" panose="020B0604020202020204" pitchFamily="34" charset="0"/>
                <a:ea typeface="Times New Roman" panose="02020603050405020304" pitchFamily="18" charset="0"/>
                <a:cs typeface="Arial" panose="020B0604020202020204" pitchFamily="34" charset="0"/>
              </a:rPr>
              <a:t> CM </a:t>
            </a:r>
            <a:r>
              <a:rPr lang="en-US" sz="2600" i="1" dirty="0" err="1">
                <a:latin typeface="Arial" panose="020B0604020202020204" pitchFamily="34" charset="0"/>
                <a:ea typeface="Times New Roman" panose="02020603050405020304" pitchFamily="18" charset="0"/>
                <a:cs typeface="Arial" panose="020B0604020202020204" pitchFamily="34" charset="0"/>
              </a:rPr>
              <a:t>tháng</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Tám</a:t>
            </a:r>
            <a:r>
              <a:rPr lang="en-US" sz="2600" i="1" dirty="0">
                <a:latin typeface="Arial" panose="020B0604020202020204" pitchFamily="34" charset="0"/>
                <a:ea typeface="Times New Roman" panose="02020603050405020304" pitchFamily="18" charset="0"/>
                <a:cs typeface="Arial" panose="020B0604020202020204" pitchFamily="34" charset="0"/>
              </a:rPr>
              <a:t>.</a:t>
            </a:r>
          </a:p>
          <a:p>
            <a:pPr algn="just"/>
            <a:r>
              <a:rPr lang="en-US" sz="2600" i="1" dirty="0">
                <a:latin typeface="Arial" panose="020B0604020202020204" pitchFamily="34" charset="0"/>
                <a:ea typeface="Times New Roman" panose="02020603050405020304" pitchFamily="18" charset="0"/>
                <a:cs typeface="Arial" panose="020B0604020202020204" pitchFamily="34" charset="0"/>
              </a:rPr>
              <a:t>                       + </a:t>
            </a:r>
            <a:r>
              <a:rPr lang="en-US" sz="2600" i="1" dirty="0" err="1">
                <a:latin typeface="Arial" panose="020B0604020202020204" pitchFamily="34" charset="0"/>
                <a:ea typeface="Times New Roman" panose="02020603050405020304" pitchFamily="18" charset="0"/>
                <a:cs typeface="Arial" panose="020B0604020202020204" pitchFamily="34" charset="0"/>
              </a:rPr>
              <a:t>Tập</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truyện</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b="1" i="1" dirty="0" err="1">
                <a:latin typeface="Arial" panose="020B0604020202020204" pitchFamily="34" charset="0"/>
                <a:ea typeface="Times New Roman" panose="02020603050405020304" pitchFamily="18" charset="0"/>
                <a:cs typeface="Arial" panose="020B0604020202020204" pitchFamily="34" charset="0"/>
              </a:rPr>
              <a:t>Nên</a:t>
            </a:r>
            <a:r>
              <a:rPr lang="en-US" sz="2600" b="1" i="1" dirty="0">
                <a:latin typeface="Arial" panose="020B0604020202020204" pitchFamily="34" charset="0"/>
                <a:ea typeface="Times New Roman" panose="02020603050405020304" pitchFamily="18" charset="0"/>
                <a:cs typeface="Arial" panose="020B0604020202020204" pitchFamily="34" charset="0"/>
              </a:rPr>
              <a:t> </a:t>
            </a:r>
            <a:r>
              <a:rPr lang="en-US" sz="2600" b="1" i="1" dirty="0" err="1">
                <a:latin typeface="Arial" panose="020B0604020202020204" pitchFamily="34" charset="0"/>
                <a:ea typeface="Times New Roman" panose="02020603050405020304" pitchFamily="18" charset="0"/>
                <a:cs typeface="Arial" panose="020B0604020202020204" pitchFamily="34" charset="0"/>
              </a:rPr>
              <a:t>vợ</a:t>
            </a:r>
            <a:r>
              <a:rPr lang="en-US" sz="2600" b="1" i="1" dirty="0">
                <a:latin typeface="Arial" panose="020B0604020202020204" pitchFamily="34" charset="0"/>
                <a:ea typeface="Times New Roman" panose="02020603050405020304" pitchFamily="18" charset="0"/>
                <a:cs typeface="Arial" panose="020B0604020202020204" pitchFamily="34" charset="0"/>
              </a:rPr>
              <a:t> </a:t>
            </a:r>
            <a:r>
              <a:rPr lang="en-US" sz="2600" b="1" i="1" dirty="0" err="1">
                <a:latin typeface="Arial" panose="020B0604020202020204" pitchFamily="34" charset="0"/>
                <a:ea typeface="Times New Roman" panose="02020603050405020304" pitchFamily="18" charset="0"/>
                <a:cs typeface="Arial" panose="020B0604020202020204" pitchFamily="34" charset="0"/>
              </a:rPr>
              <a:t>nên</a:t>
            </a:r>
            <a:r>
              <a:rPr lang="en-US" sz="2600" b="1" i="1" dirty="0">
                <a:latin typeface="Arial" panose="020B0604020202020204" pitchFamily="34" charset="0"/>
                <a:ea typeface="Times New Roman" panose="02020603050405020304" pitchFamily="18" charset="0"/>
                <a:cs typeface="Arial" panose="020B0604020202020204" pitchFamily="34" charset="0"/>
              </a:rPr>
              <a:t> </a:t>
            </a:r>
            <a:r>
              <a:rPr lang="en-US" sz="2600" b="1" i="1" dirty="0" err="1">
                <a:latin typeface="Arial" panose="020B0604020202020204" pitchFamily="34" charset="0"/>
                <a:ea typeface="Times New Roman" panose="02020603050405020304" pitchFamily="18" charset="0"/>
                <a:cs typeface="Arial" panose="020B0604020202020204" pitchFamily="34" charset="0"/>
              </a:rPr>
              <a:t>chồng</a:t>
            </a:r>
            <a:r>
              <a:rPr lang="en-US" sz="2600" i="1" dirty="0">
                <a:latin typeface="Arial" panose="020B0604020202020204" pitchFamily="34" charset="0"/>
                <a:ea typeface="Times New Roman" panose="02020603050405020304" pitchFamily="18" charset="0"/>
                <a:cs typeface="Arial" panose="020B0604020202020204" pitchFamily="34" charset="0"/>
              </a:rPr>
              <a:t>”(1955) </a:t>
            </a:r>
            <a:r>
              <a:rPr lang="en-US" sz="2600" i="1" dirty="0" err="1">
                <a:latin typeface="Arial" panose="020B0604020202020204" pitchFamily="34" charset="0"/>
                <a:ea typeface="Times New Roman" panose="02020603050405020304" pitchFamily="18" charset="0"/>
                <a:cs typeface="Arial" panose="020B0604020202020204" pitchFamily="34" charset="0"/>
              </a:rPr>
              <a:t>và</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b="1" i="1" dirty="0">
                <a:latin typeface="Arial" panose="020B0604020202020204" pitchFamily="34" charset="0"/>
                <a:ea typeface="Times New Roman" panose="02020603050405020304" pitchFamily="18" charset="0"/>
                <a:cs typeface="Arial" panose="020B0604020202020204" pitchFamily="34" charset="0"/>
              </a:rPr>
              <a:t>Con </a:t>
            </a:r>
            <a:r>
              <a:rPr lang="en-US" sz="2600" b="1" i="1" dirty="0" err="1">
                <a:latin typeface="Arial" panose="020B0604020202020204" pitchFamily="34" charset="0"/>
                <a:ea typeface="Times New Roman" panose="02020603050405020304" pitchFamily="18" charset="0"/>
                <a:cs typeface="Arial" panose="020B0604020202020204" pitchFamily="34" charset="0"/>
              </a:rPr>
              <a:t>chó</a:t>
            </a:r>
            <a:r>
              <a:rPr lang="en-US" sz="2600" b="1" i="1" dirty="0">
                <a:latin typeface="Arial" panose="020B0604020202020204" pitchFamily="34" charset="0"/>
                <a:ea typeface="Times New Roman" panose="02020603050405020304" pitchFamily="18" charset="0"/>
                <a:cs typeface="Arial" panose="020B0604020202020204" pitchFamily="34" charset="0"/>
              </a:rPr>
              <a:t> </a:t>
            </a:r>
            <a:r>
              <a:rPr lang="en-US" sz="2600" b="1" i="1" dirty="0" err="1">
                <a:latin typeface="Arial" panose="020B0604020202020204" pitchFamily="34" charset="0"/>
                <a:ea typeface="Times New Roman" panose="02020603050405020304" pitchFamily="18" charset="0"/>
                <a:cs typeface="Arial" panose="020B0604020202020204" pitchFamily="34" charset="0"/>
              </a:rPr>
              <a:t>xấu</a:t>
            </a:r>
            <a:r>
              <a:rPr lang="en-US" sz="2600" b="1" i="1" dirty="0">
                <a:latin typeface="Arial" panose="020B0604020202020204" pitchFamily="34" charset="0"/>
                <a:ea typeface="Times New Roman" panose="02020603050405020304" pitchFamily="18" charset="0"/>
                <a:cs typeface="Arial" panose="020B0604020202020204" pitchFamily="34" charset="0"/>
              </a:rPr>
              <a:t> </a:t>
            </a:r>
            <a:r>
              <a:rPr lang="en-US" sz="2600" b="1" i="1" dirty="0" err="1">
                <a:latin typeface="Arial" panose="020B0604020202020204" pitchFamily="34" charset="0"/>
                <a:ea typeface="Times New Roman" panose="02020603050405020304" pitchFamily="18" charset="0"/>
                <a:cs typeface="Arial" panose="020B0604020202020204" pitchFamily="34" charset="0"/>
              </a:rPr>
              <a:t>xí</a:t>
            </a:r>
            <a:r>
              <a:rPr lang="en-US" sz="2600" i="1" dirty="0">
                <a:latin typeface="Arial" panose="020B0604020202020204" pitchFamily="34" charset="0"/>
                <a:ea typeface="Times New Roman" panose="02020603050405020304" pitchFamily="18" charset="0"/>
                <a:cs typeface="Arial" panose="020B0604020202020204" pitchFamily="34" charset="0"/>
              </a:rPr>
              <a:t>” (1962).</a:t>
            </a:r>
            <a:endParaRPr lang="en-US" sz="2600" dirty="0">
              <a:latin typeface="Arial" panose="020B0604020202020204" pitchFamily="34" charset="0"/>
              <a:cs typeface="Arial" panose="020B0604020202020204" pitchFamily="34" charset="0"/>
            </a:endParaRPr>
          </a:p>
        </p:txBody>
      </p:sp>
      <p:sp>
        <p:nvSpPr>
          <p:cNvPr id="17" name="Rectangle 16"/>
          <p:cNvSpPr/>
          <p:nvPr/>
        </p:nvSpPr>
        <p:spPr>
          <a:xfrm>
            <a:off x="4670612" y="5830037"/>
            <a:ext cx="7297267" cy="892552"/>
          </a:xfrm>
          <a:prstGeom prst="rect">
            <a:avLst/>
          </a:prstGeom>
          <a:solidFill>
            <a:schemeClr val="accent6">
              <a:lumMod val="40000"/>
              <a:lumOff val="60000"/>
            </a:schemeClr>
          </a:solidFill>
          <a:ln>
            <a:solidFill>
              <a:srgbClr val="FF0000"/>
            </a:solidFill>
          </a:ln>
        </p:spPr>
        <p:txBody>
          <a:bodyPr wrap="square">
            <a:spAutoFit/>
          </a:bodyPr>
          <a:lstStyle/>
          <a:p>
            <a:pPr marL="285750" indent="-285750" algn="just">
              <a:buFontTx/>
              <a:buChar char="-"/>
            </a:pPr>
            <a:r>
              <a:rPr lang="en-US" sz="2600" i="1" dirty="0" err="1">
                <a:latin typeface="Arial" panose="020B0604020202020204" pitchFamily="34" charset="0"/>
                <a:ea typeface="Times New Roman" panose="02020603050405020304" pitchFamily="18" charset="0"/>
                <a:cs typeface="Arial" panose="020B0604020202020204" pitchFamily="34" charset="0"/>
              </a:rPr>
              <a:t>Giải</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thưởng</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Giải</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thưởng</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Nhà</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nước</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về</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văn</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học</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nghệ</a:t>
            </a:r>
            <a:r>
              <a:rPr lang="en-US" sz="2600" i="1" dirty="0">
                <a:latin typeface="Arial" panose="020B0604020202020204" pitchFamily="34" charset="0"/>
                <a:ea typeface="Times New Roman" panose="02020603050405020304" pitchFamily="18" charset="0"/>
                <a:cs typeface="Arial" panose="020B0604020202020204" pitchFamily="34" charset="0"/>
              </a:rPr>
              <a:t> </a:t>
            </a:r>
            <a:r>
              <a:rPr lang="en-US" sz="2600" i="1" dirty="0" err="1">
                <a:latin typeface="Arial" panose="020B0604020202020204" pitchFamily="34" charset="0"/>
                <a:ea typeface="Times New Roman" panose="02020603050405020304" pitchFamily="18" charset="0"/>
                <a:cs typeface="Arial" panose="020B0604020202020204" pitchFamily="34" charset="0"/>
              </a:rPr>
              <a:t>thuật</a:t>
            </a:r>
            <a:r>
              <a:rPr lang="en-US" sz="2600" i="1" dirty="0">
                <a:latin typeface="Arial" panose="020B0604020202020204" pitchFamily="34" charset="0"/>
                <a:ea typeface="Times New Roman" panose="02020603050405020304" pitchFamily="18" charset="0"/>
                <a:cs typeface="Arial" panose="020B0604020202020204" pitchFamily="34" charset="0"/>
              </a:rPr>
              <a:t> - </a:t>
            </a:r>
            <a:r>
              <a:rPr lang="en-US" sz="2600" i="1" dirty="0" err="1">
                <a:latin typeface="Arial" panose="020B0604020202020204" pitchFamily="34" charset="0"/>
                <a:ea typeface="Times New Roman" panose="02020603050405020304" pitchFamily="18" charset="0"/>
                <a:cs typeface="Arial" panose="020B0604020202020204" pitchFamily="34" charset="0"/>
              </a:rPr>
              <a:t>Năm</a:t>
            </a:r>
            <a:r>
              <a:rPr lang="en-US" sz="2600" i="1" dirty="0">
                <a:latin typeface="Arial" panose="020B0604020202020204" pitchFamily="34" charset="0"/>
                <a:ea typeface="Times New Roman" panose="02020603050405020304" pitchFamily="18" charset="0"/>
                <a:cs typeface="Arial" panose="020B0604020202020204" pitchFamily="34" charset="0"/>
              </a:rPr>
              <a:t> 2001.</a:t>
            </a:r>
            <a:endParaRPr lang="en-US" sz="2600" dirty="0">
              <a:latin typeface="Arial" panose="020B0604020202020204" pitchFamily="34" charset="0"/>
              <a:cs typeface="Arial" panose="020B0604020202020204" pitchFamily="34" charset="0"/>
            </a:endParaRPr>
          </a:p>
        </p:txBody>
      </p:sp>
      <p:cxnSp>
        <p:nvCxnSpPr>
          <p:cNvPr id="18" name="Straight Arrow Connector 17"/>
          <p:cNvCxnSpPr>
            <a:stCxn id="2" idx="3"/>
            <a:endCxn id="4" idx="1"/>
          </p:cNvCxnSpPr>
          <p:nvPr/>
        </p:nvCxnSpPr>
        <p:spPr>
          <a:xfrm flipV="1">
            <a:off x="3433482" y="1622011"/>
            <a:ext cx="1237130" cy="4608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 idx="3"/>
            <a:endCxn id="5" idx="1"/>
          </p:cNvCxnSpPr>
          <p:nvPr/>
        </p:nvCxnSpPr>
        <p:spPr>
          <a:xfrm flipV="1">
            <a:off x="3433482" y="2575642"/>
            <a:ext cx="1237130" cy="3654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 idx="3"/>
            <a:endCxn id="6" idx="1"/>
          </p:cNvCxnSpPr>
          <p:nvPr/>
        </p:nvCxnSpPr>
        <p:spPr>
          <a:xfrm flipV="1">
            <a:off x="3433482" y="3546240"/>
            <a:ext cx="1237131" cy="2684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 idx="3"/>
            <a:endCxn id="7" idx="1"/>
          </p:cNvCxnSpPr>
          <p:nvPr/>
        </p:nvCxnSpPr>
        <p:spPr>
          <a:xfrm flipV="1">
            <a:off x="3433482" y="4911872"/>
            <a:ext cx="1237130" cy="13185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 idx="3"/>
            <a:endCxn id="17" idx="1"/>
          </p:cNvCxnSpPr>
          <p:nvPr/>
        </p:nvCxnSpPr>
        <p:spPr>
          <a:xfrm>
            <a:off x="3433482" y="6230471"/>
            <a:ext cx="1237130" cy="45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310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1000" fill="hold"/>
                                        <p:tgtEl>
                                          <p:spTgt spid="18"/>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1000" fill="hold"/>
                                        <p:tgtEl>
                                          <p:spTgt spid="2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circle(in)">
                                      <p:cBhvr>
                                        <p:cTn id="39" dur="2000"/>
                                        <p:tgtEl>
                                          <p:spTgt spid="22"/>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ircle(in)">
                                      <p:cBhvr>
                                        <p:cTn id="42" dur="20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randombar(horizontal)">
                                      <p:cBhvr>
                                        <p:cTn id="47" dur="500"/>
                                        <p:tgtEl>
                                          <p:spTgt spid="24"/>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randombar(horizontal)">
                                      <p:cBhvr>
                                        <p:cTn id="50" dur="500"/>
                                        <p:tgtEl>
                                          <p:spTgt spid="7"/>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wipe(down)">
                                      <p:cBhvr>
                                        <p:cTn id="55" dur="500"/>
                                        <p:tgtEl>
                                          <p:spTgt spid="26"/>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wipe(down)">
                                      <p:cBhvr>
                                        <p:cTn id="5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1. </a:t>
            </a:r>
            <a:r>
              <a:rPr lang="en-US" altLang="en-US" sz="3000" b="1" dirty="0" err="1">
                <a:solidFill>
                  <a:srgbClr val="002060"/>
                </a:solidFill>
                <a:cs typeface="Arial" panose="020B0604020202020204" pitchFamily="34" charset="0"/>
              </a:rPr>
              <a:t>Tác</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giả</a:t>
            </a:r>
            <a:r>
              <a:rPr lang="en-US" altLang="en-US" sz="3000" b="1" dirty="0">
                <a:solidFill>
                  <a:srgbClr val="002060"/>
                </a:solidFill>
                <a:cs typeface="Arial" panose="020B0604020202020204" pitchFamily="34" charset="0"/>
              </a:rPr>
              <a:t>.</a:t>
            </a:r>
          </a:p>
        </p:txBody>
      </p:sp>
      <p:sp>
        <p:nvSpPr>
          <p:cNvPr id="8" name="Text Box 13"/>
          <p:cNvSpPr txBox="1">
            <a:spLocks noChangeArrowheads="1"/>
          </p:cNvSpPr>
          <p:nvPr/>
        </p:nvSpPr>
        <p:spPr bwMode="auto">
          <a:xfrm>
            <a:off x="188423" y="220678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2. </a:t>
            </a:r>
            <a:r>
              <a:rPr lang="en-US" altLang="en-US" sz="3000" b="1" dirty="0" err="1">
                <a:solidFill>
                  <a:srgbClr val="002060"/>
                </a:solidFill>
                <a:cs typeface="Arial" panose="020B0604020202020204" pitchFamily="34" charset="0"/>
              </a:rPr>
              <a:t>Văn</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bản</a:t>
            </a:r>
            <a:r>
              <a:rPr lang="en-US" altLang="en-US" sz="3000" b="1" dirty="0">
                <a:solidFill>
                  <a:srgbClr val="002060"/>
                </a:solidFill>
                <a:cs typeface="Arial" panose="020B0604020202020204" pitchFamily="34" charset="0"/>
              </a:rPr>
              <a:t>.</a:t>
            </a:r>
          </a:p>
        </p:txBody>
      </p:sp>
      <p:sp>
        <p:nvSpPr>
          <p:cNvPr id="12" name="Text Box 13"/>
          <p:cNvSpPr txBox="1">
            <a:spLocks noChangeArrowheads="1"/>
          </p:cNvSpPr>
          <p:nvPr/>
        </p:nvSpPr>
        <p:spPr bwMode="auto">
          <a:xfrm>
            <a:off x="256310" y="2760785"/>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a. </a:t>
            </a:r>
            <a:r>
              <a:rPr lang="en-US" altLang="en-US" sz="3000" b="1" dirty="0" err="1">
                <a:solidFill>
                  <a:srgbClr val="002060"/>
                </a:solidFill>
                <a:cs typeface="Arial" panose="020B0604020202020204" pitchFamily="34" charset="0"/>
              </a:rPr>
              <a:t>Xuất</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xứ</a:t>
            </a:r>
            <a:r>
              <a:rPr lang="en-US" altLang="en-US" sz="3000" b="1" dirty="0">
                <a:solidFill>
                  <a:srgbClr val="002060"/>
                </a:solidFill>
                <a:cs typeface="Arial" panose="020B0604020202020204" pitchFamily="34" charset="0"/>
              </a:rPr>
              <a:t>.</a:t>
            </a:r>
          </a:p>
        </p:txBody>
      </p:sp>
      <p:sp>
        <p:nvSpPr>
          <p:cNvPr id="2" name="Rectangle 1"/>
          <p:cNvSpPr/>
          <p:nvPr/>
        </p:nvSpPr>
        <p:spPr>
          <a:xfrm>
            <a:off x="649875" y="3258837"/>
            <a:ext cx="11196917" cy="2862322"/>
          </a:xfrm>
          <a:prstGeom prst="rect">
            <a:avLst/>
          </a:prstGeom>
        </p:spPr>
        <p:txBody>
          <a:bodyPr wrap="square">
            <a:spAutoFit/>
          </a:bodyPr>
          <a:lstStyle/>
          <a:p>
            <a:pPr algn="just">
              <a:lnSpc>
                <a:spcPct val="150000"/>
              </a:lnSpc>
              <a:spcAft>
                <a:spcPts val="0"/>
              </a:spcAft>
            </a:pP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b="1"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Truyện</a:t>
            </a:r>
            <a:r>
              <a:rPr lang="en-US" sz="3000" b="1"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b="1"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ngắn</a:t>
            </a:r>
            <a:r>
              <a:rPr lang="en-US" sz="3000" b="1"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b="1"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Làng</a:t>
            </a:r>
            <a:r>
              <a:rPr lang="en-US" sz="3000" b="1" i="1"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50000"/>
              </a:lnSpc>
              <a:spcAft>
                <a:spcPts val="0"/>
              </a:spcAft>
            </a:pP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Thời</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điểm</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sáng</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tác</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thời</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kì</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đầu</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cuộc</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kháng</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chiến</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chống</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Pháp</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50000"/>
              </a:lnSpc>
              <a:spcAft>
                <a:spcPts val="0"/>
              </a:spcAft>
            </a:pP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Đăng</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lần</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đầu</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trên</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báo</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Văn</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nghệ</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số1”năm 1948. </a:t>
            </a:r>
          </a:p>
          <a:p>
            <a:pPr algn="just">
              <a:lnSpc>
                <a:spcPct val="150000"/>
              </a:lnSpc>
              <a:spcAft>
                <a:spcPts val="0"/>
              </a:spcAft>
            </a:pPr>
            <a:r>
              <a:rPr lang="en-US" sz="3000" b="1"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b="1"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Văn</a:t>
            </a:r>
            <a:r>
              <a:rPr lang="en-US" sz="3000" b="1"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b="1"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bản</a:t>
            </a:r>
            <a:r>
              <a:rPr lang="en-US" sz="3000" b="1"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b="1"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Làng</a:t>
            </a:r>
            <a:r>
              <a:rPr lang="en-US" sz="3000" b="1"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được</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trích</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từ</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truyện</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ngắn</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 </a:t>
            </a:r>
            <a:r>
              <a:rPr lang="en-US" sz="3000" i="1" dirty="0" err="1">
                <a:solidFill>
                  <a:srgbClr val="002060"/>
                </a:solidFill>
                <a:latin typeface="Arial" panose="020B0604020202020204" pitchFamily="34" charset="0"/>
                <a:ea typeface="Times New Roman" panose="02020603050405020304" pitchFamily="18" charset="0"/>
                <a:cs typeface="Arial" panose="020B0604020202020204" pitchFamily="34" charset="0"/>
              </a:rPr>
              <a:t>trên</a:t>
            </a:r>
            <a:r>
              <a:rPr lang="en-US" sz="3000" i="1" dirty="0">
                <a:solidFill>
                  <a:srgbClr val="002060"/>
                </a:solidFill>
                <a:latin typeface="Arial" panose="020B0604020202020204" pitchFamily="34" charset="0"/>
                <a:ea typeface="Times New Roman" panose="02020603050405020304" pitchFamily="18" charset="0"/>
                <a:cs typeface="Arial" panose="020B0604020202020204" pitchFamily="34" charset="0"/>
              </a:rPr>
              <a:t>.</a:t>
            </a:r>
            <a:endParaRPr lang="en-US" sz="3000" dirty="0">
              <a:solidFill>
                <a:srgbClr val="002060"/>
              </a:solidFill>
              <a:latin typeface="Arial" panose="020B060402020202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298771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1. </a:t>
            </a:r>
            <a:r>
              <a:rPr lang="en-US" altLang="en-US" sz="3000" b="1" dirty="0" err="1">
                <a:solidFill>
                  <a:srgbClr val="002060"/>
                </a:solidFill>
                <a:cs typeface="Arial" panose="020B0604020202020204" pitchFamily="34" charset="0"/>
              </a:rPr>
              <a:t>Tác</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giả</a:t>
            </a:r>
            <a:r>
              <a:rPr lang="en-US" altLang="en-US" sz="3000" b="1" dirty="0">
                <a:solidFill>
                  <a:srgbClr val="002060"/>
                </a:solidFill>
                <a:cs typeface="Arial" panose="020B0604020202020204" pitchFamily="34" charset="0"/>
              </a:rPr>
              <a:t>.</a:t>
            </a:r>
          </a:p>
        </p:txBody>
      </p:sp>
      <p:sp>
        <p:nvSpPr>
          <p:cNvPr id="8" name="Text Box 13"/>
          <p:cNvSpPr txBox="1">
            <a:spLocks noChangeArrowheads="1"/>
          </p:cNvSpPr>
          <p:nvPr/>
        </p:nvSpPr>
        <p:spPr bwMode="auto">
          <a:xfrm>
            <a:off x="188423" y="220678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2. </a:t>
            </a:r>
            <a:r>
              <a:rPr lang="en-US" altLang="en-US" sz="3000" b="1" dirty="0" err="1">
                <a:solidFill>
                  <a:srgbClr val="002060"/>
                </a:solidFill>
                <a:cs typeface="Arial" panose="020B0604020202020204" pitchFamily="34" charset="0"/>
              </a:rPr>
              <a:t>Văn</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bản</a:t>
            </a:r>
            <a:r>
              <a:rPr lang="en-US" altLang="en-US" sz="3000" b="1" dirty="0">
                <a:solidFill>
                  <a:srgbClr val="002060"/>
                </a:solidFill>
                <a:cs typeface="Arial" panose="020B0604020202020204" pitchFamily="34" charset="0"/>
              </a:rPr>
              <a:t>.</a:t>
            </a:r>
          </a:p>
        </p:txBody>
      </p:sp>
      <p:sp>
        <p:nvSpPr>
          <p:cNvPr id="12" name="Text Box 13"/>
          <p:cNvSpPr txBox="1">
            <a:spLocks noChangeArrowheads="1"/>
          </p:cNvSpPr>
          <p:nvPr/>
        </p:nvSpPr>
        <p:spPr bwMode="auto">
          <a:xfrm>
            <a:off x="256310" y="2760785"/>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a. </a:t>
            </a:r>
            <a:r>
              <a:rPr lang="en-US" altLang="en-US" sz="3000" b="1" dirty="0" err="1">
                <a:solidFill>
                  <a:srgbClr val="002060"/>
                </a:solidFill>
                <a:cs typeface="Arial" panose="020B0604020202020204" pitchFamily="34" charset="0"/>
              </a:rPr>
              <a:t>Xuất</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xứ</a:t>
            </a:r>
            <a:r>
              <a:rPr lang="en-US" altLang="en-US" sz="3000" b="1" dirty="0">
                <a:solidFill>
                  <a:srgbClr val="002060"/>
                </a:solidFill>
                <a:cs typeface="Arial" panose="020B0604020202020204" pitchFamily="34" charset="0"/>
              </a:rPr>
              <a:t>.</a:t>
            </a:r>
          </a:p>
        </p:txBody>
      </p:sp>
      <p:sp>
        <p:nvSpPr>
          <p:cNvPr id="2" name="Rectangle 1"/>
          <p:cNvSpPr/>
          <p:nvPr/>
        </p:nvSpPr>
        <p:spPr>
          <a:xfrm>
            <a:off x="283206" y="3314783"/>
            <a:ext cx="6054842" cy="553998"/>
          </a:xfrm>
          <a:prstGeom prst="rect">
            <a:avLst/>
          </a:prstGeom>
        </p:spPr>
        <p:txBody>
          <a:bodyPr wrap="square">
            <a:spAutoFit/>
          </a:bodyPr>
          <a:lstStyle/>
          <a:p>
            <a:pPr algn="just">
              <a:spcAft>
                <a:spcPts val="0"/>
              </a:spcAft>
            </a:pP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b.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Đọc</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Tóm</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tắt</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a:t>
            </a:r>
          </a:p>
        </p:txBody>
      </p:sp>
      <p:sp>
        <p:nvSpPr>
          <p:cNvPr id="3" name="Rounded Rectangle 2"/>
          <p:cNvSpPr/>
          <p:nvPr/>
        </p:nvSpPr>
        <p:spPr>
          <a:xfrm>
            <a:off x="5109883" y="1174376"/>
            <a:ext cx="6992470" cy="5683624"/>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Arial" panose="020B0604020202020204" pitchFamily="34" charset="0"/>
                <a:cs typeface="Arial" panose="020B0604020202020204" pitchFamily="34" charset="0"/>
              </a:rPr>
              <a:t>YÊU CẦU ĐỌC</a:t>
            </a:r>
          </a:p>
          <a:p>
            <a:pPr marL="285750" indent="-285750" algn="just">
              <a:buFontTx/>
              <a:buChar char="-"/>
            </a:pPr>
            <a:r>
              <a:rPr lang="pt-BR" sz="3200" dirty="0">
                <a:solidFill>
                  <a:srgbClr val="002060"/>
                </a:solidFill>
                <a:latin typeface="Arial" panose="020B0604020202020204" pitchFamily="34" charset="0"/>
                <a:cs typeface="Arial" panose="020B0604020202020204" pitchFamily="34" charset="0"/>
              </a:rPr>
              <a:t>Đọc to, rõ ràng, phân biệt ngôn ngữ tự sự (ngôn ngữ kể chuyện) với ngôn ngữ nhân vật.</a:t>
            </a:r>
          </a:p>
          <a:p>
            <a:pPr marL="285750" indent="-285750" algn="just">
              <a:buFontTx/>
              <a:buChar char="-"/>
            </a:pPr>
            <a:r>
              <a:rPr lang="pt-BR" sz="3200" dirty="0">
                <a:solidFill>
                  <a:srgbClr val="002060"/>
                </a:solidFill>
                <a:latin typeface="Arial" panose="020B0604020202020204" pitchFamily="34" charset="0"/>
                <a:cs typeface="Arial" panose="020B0604020202020204" pitchFamily="34" charset="0"/>
              </a:rPr>
              <a:t>Chú ý thể hiện giọng điệu chất phác mang tính khẩu ngữ của các nhân vật trong truyện, đặc biệt các đoạn đối thoại và độc thoại nội tâm của nhân vật ông Hai khi nghe tin làng Chợ Dầu theo Tây.</a:t>
            </a:r>
            <a:endParaRPr lang="en-US"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3466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1. </a:t>
            </a:r>
            <a:r>
              <a:rPr lang="en-US" altLang="en-US" sz="3000" b="1" dirty="0" err="1">
                <a:solidFill>
                  <a:srgbClr val="002060"/>
                </a:solidFill>
                <a:cs typeface="Arial" panose="020B0604020202020204" pitchFamily="34" charset="0"/>
              </a:rPr>
              <a:t>Tác</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giả</a:t>
            </a:r>
            <a:r>
              <a:rPr lang="en-US" altLang="en-US" sz="3000" b="1" dirty="0">
                <a:solidFill>
                  <a:srgbClr val="002060"/>
                </a:solidFill>
                <a:cs typeface="Arial" panose="020B0604020202020204" pitchFamily="34" charset="0"/>
              </a:rPr>
              <a:t>.</a:t>
            </a:r>
          </a:p>
        </p:txBody>
      </p:sp>
      <p:sp>
        <p:nvSpPr>
          <p:cNvPr id="8" name="Text Box 13"/>
          <p:cNvSpPr txBox="1">
            <a:spLocks noChangeArrowheads="1"/>
          </p:cNvSpPr>
          <p:nvPr/>
        </p:nvSpPr>
        <p:spPr bwMode="auto">
          <a:xfrm>
            <a:off x="188423" y="220678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2. </a:t>
            </a:r>
            <a:r>
              <a:rPr lang="en-US" altLang="en-US" sz="3000" b="1" dirty="0" err="1">
                <a:solidFill>
                  <a:srgbClr val="002060"/>
                </a:solidFill>
                <a:cs typeface="Arial" panose="020B0604020202020204" pitchFamily="34" charset="0"/>
              </a:rPr>
              <a:t>Văn</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bản</a:t>
            </a:r>
            <a:r>
              <a:rPr lang="en-US" altLang="en-US" sz="3000" b="1" dirty="0">
                <a:solidFill>
                  <a:srgbClr val="002060"/>
                </a:solidFill>
                <a:cs typeface="Arial" panose="020B0604020202020204" pitchFamily="34" charset="0"/>
              </a:rPr>
              <a:t>.</a:t>
            </a:r>
          </a:p>
        </p:txBody>
      </p:sp>
      <p:sp>
        <p:nvSpPr>
          <p:cNvPr id="12" name="Text Box 13"/>
          <p:cNvSpPr txBox="1">
            <a:spLocks noChangeArrowheads="1"/>
          </p:cNvSpPr>
          <p:nvPr/>
        </p:nvSpPr>
        <p:spPr bwMode="auto">
          <a:xfrm>
            <a:off x="256310" y="2760785"/>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a. </a:t>
            </a:r>
            <a:r>
              <a:rPr lang="en-US" altLang="en-US" sz="3000" b="1" dirty="0" err="1">
                <a:solidFill>
                  <a:srgbClr val="002060"/>
                </a:solidFill>
                <a:cs typeface="Arial" panose="020B0604020202020204" pitchFamily="34" charset="0"/>
              </a:rPr>
              <a:t>Xuất</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xứ</a:t>
            </a:r>
            <a:r>
              <a:rPr lang="en-US" altLang="en-US" sz="3000" b="1" dirty="0">
                <a:solidFill>
                  <a:srgbClr val="002060"/>
                </a:solidFill>
                <a:cs typeface="Arial" panose="020B0604020202020204" pitchFamily="34" charset="0"/>
              </a:rPr>
              <a:t>.</a:t>
            </a:r>
          </a:p>
        </p:txBody>
      </p:sp>
      <p:sp>
        <p:nvSpPr>
          <p:cNvPr id="2" name="Rectangle 1"/>
          <p:cNvSpPr/>
          <p:nvPr/>
        </p:nvSpPr>
        <p:spPr>
          <a:xfrm>
            <a:off x="283206" y="3314783"/>
            <a:ext cx="6054842" cy="553998"/>
          </a:xfrm>
          <a:prstGeom prst="rect">
            <a:avLst/>
          </a:prstGeom>
        </p:spPr>
        <p:txBody>
          <a:bodyPr wrap="square">
            <a:spAutoFit/>
          </a:bodyPr>
          <a:lstStyle/>
          <a:p>
            <a:pPr algn="just">
              <a:spcAft>
                <a:spcPts val="0"/>
              </a:spcAft>
            </a:pP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b.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Đọc</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Tóm</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tắt</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a:t>
            </a:r>
          </a:p>
        </p:txBody>
      </p:sp>
      <p:sp>
        <p:nvSpPr>
          <p:cNvPr id="3" name="Rounded Rectangle 2"/>
          <p:cNvSpPr/>
          <p:nvPr/>
        </p:nvSpPr>
        <p:spPr>
          <a:xfrm>
            <a:off x="5647764" y="1340768"/>
            <a:ext cx="6382871" cy="531104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Arial" panose="020B0604020202020204" pitchFamily="34" charset="0"/>
                <a:cs typeface="Arial" panose="020B0604020202020204" pitchFamily="34" charset="0"/>
              </a:rPr>
              <a:t>TÓM TẮT VĂN BẢN</a:t>
            </a:r>
          </a:p>
          <a:p>
            <a:pPr algn="just"/>
            <a:r>
              <a:rPr lang="en-US" sz="3200" dirty="0">
                <a:solidFill>
                  <a:srgbClr val="002060"/>
                </a:solidFill>
                <a:latin typeface="Arial" panose="020B0604020202020204" pitchFamily="34" charset="0"/>
                <a:cs typeface="Arial" panose="020B0604020202020204" pitchFamily="34" charset="0"/>
              </a:rPr>
              <a:t>SV1: </a:t>
            </a:r>
            <a:r>
              <a:rPr lang="en-US" sz="3200" dirty="0" err="1">
                <a:solidFill>
                  <a:srgbClr val="002060"/>
                </a:solidFill>
                <a:latin typeface="Arial" panose="020B0604020202020204" pitchFamily="34" charset="0"/>
                <a:cs typeface="Arial" panose="020B0604020202020204" pitchFamily="34" charset="0"/>
              </a:rPr>
              <a:t>Ông</a:t>
            </a:r>
            <a:r>
              <a:rPr lang="en-US" sz="3200" dirty="0">
                <a:solidFill>
                  <a:srgbClr val="002060"/>
                </a:solidFill>
                <a:latin typeface="Arial" panose="020B0604020202020204" pitchFamily="34" charset="0"/>
                <a:cs typeface="Arial" panose="020B0604020202020204" pitchFamily="34" charset="0"/>
              </a:rPr>
              <a:t> Hai ở </a:t>
            </a:r>
            <a:r>
              <a:rPr lang="en-US" sz="3200" dirty="0" err="1">
                <a:solidFill>
                  <a:srgbClr val="002060"/>
                </a:solidFill>
                <a:latin typeface="Arial" panose="020B0604020202020204" pitchFamily="34" charset="0"/>
                <a:cs typeface="Arial" panose="020B0604020202020204" pitchFamily="34" charset="0"/>
              </a:rPr>
              <a:t>nơi</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tản</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cư</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nhớ</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về</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làng</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chợ</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Dầu</a:t>
            </a:r>
            <a:endParaRPr lang="en-US" sz="3200" dirty="0">
              <a:solidFill>
                <a:srgbClr val="002060"/>
              </a:solidFill>
              <a:latin typeface="Arial" panose="020B0604020202020204" pitchFamily="34" charset="0"/>
              <a:cs typeface="Arial" panose="020B0604020202020204" pitchFamily="34" charset="0"/>
            </a:endParaRPr>
          </a:p>
          <a:p>
            <a:pPr algn="just"/>
            <a:r>
              <a:rPr lang="en-US" sz="3200" dirty="0">
                <a:solidFill>
                  <a:srgbClr val="002060"/>
                </a:solidFill>
                <a:latin typeface="Arial" panose="020B0604020202020204" pitchFamily="34" charset="0"/>
                <a:cs typeface="Arial" panose="020B0604020202020204" pitchFamily="34" charset="0"/>
              </a:rPr>
              <a:t>SV2: </a:t>
            </a:r>
            <a:r>
              <a:rPr lang="en-US" sz="3200" dirty="0" err="1">
                <a:solidFill>
                  <a:srgbClr val="002060"/>
                </a:solidFill>
                <a:latin typeface="Arial" panose="020B0604020202020204" pitchFamily="34" charset="0"/>
                <a:cs typeface="Arial" panose="020B0604020202020204" pitchFamily="34" charset="0"/>
              </a:rPr>
              <a:t>Ông</a:t>
            </a:r>
            <a:r>
              <a:rPr lang="en-US" sz="3200" dirty="0">
                <a:solidFill>
                  <a:srgbClr val="002060"/>
                </a:solidFill>
                <a:latin typeface="Arial" panose="020B0604020202020204" pitchFamily="34" charset="0"/>
                <a:cs typeface="Arial" panose="020B0604020202020204" pitchFamily="34" charset="0"/>
              </a:rPr>
              <a:t> Hai </a:t>
            </a:r>
            <a:r>
              <a:rPr lang="en-US" sz="3200" dirty="0" err="1">
                <a:solidFill>
                  <a:srgbClr val="002060"/>
                </a:solidFill>
                <a:latin typeface="Arial" panose="020B0604020202020204" pitchFamily="34" charset="0"/>
                <a:cs typeface="Arial" panose="020B0604020202020204" pitchFamily="34" charset="0"/>
              </a:rPr>
              <a:t>nghe</a:t>
            </a:r>
            <a:r>
              <a:rPr lang="en-US" sz="3200" dirty="0">
                <a:solidFill>
                  <a:srgbClr val="002060"/>
                </a:solidFill>
                <a:latin typeface="Arial" panose="020B0604020202020204" pitchFamily="34" charset="0"/>
                <a:cs typeface="Arial" panose="020B0604020202020204" pitchFamily="34" charset="0"/>
              </a:rPr>
              <a:t> tin </a:t>
            </a:r>
            <a:r>
              <a:rPr lang="en-US" sz="3200" dirty="0" err="1">
                <a:solidFill>
                  <a:srgbClr val="002060"/>
                </a:solidFill>
                <a:latin typeface="Arial" panose="020B0604020202020204" pitchFamily="34" charset="0"/>
                <a:cs typeface="Arial" panose="020B0604020202020204" pitchFamily="34" charset="0"/>
              </a:rPr>
              <a:t>làng</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chợ</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Dầu</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theo</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Tây</a:t>
            </a:r>
            <a:r>
              <a:rPr lang="en-US" sz="3200" dirty="0">
                <a:solidFill>
                  <a:srgbClr val="002060"/>
                </a:solidFill>
                <a:latin typeface="Arial" panose="020B0604020202020204" pitchFamily="34" charset="0"/>
                <a:cs typeface="Arial" panose="020B0604020202020204" pitchFamily="34" charset="0"/>
              </a:rPr>
              <a:t>:</a:t>
            </a:r>
          </a:p>
          <a:p>
            <a:pPr algn="just"/>
            <a:r>
              <a:rPr lang="en-US" sz="3200" dirty="0">
                <a:solidFill>
                  <a:srgbClr val="002060"/>
                </a:solidFill>
                <a:latin typeface="Arial" panose="020B0604020202020204" pitchFamily="34" charset="0"/>
                <a:cs typeface="Arial" panose="020B0604020202020204" pitchFamily="34" charset="0"/>
              </a:rPr>
              <a:t>   + </a:t>
            </a:r>
            <a:r>
              <a:rPr lang="en-US" sz="3200" dirty="0" err="1">
                <a:solidFill>
                  <a:srgbClr val="002060"/>
                </a:solidFill>
                <a:latin typeface="Arial" panose="020B0604020202020204" pitchFamily="34" charset="0"/>
                <a:cs typeface="Arial" panose="020B0604020202020204" pitchFamily="34" charset="0"/>
              </a:rPr>
              <a:t>Ông</a:t>
            </a:r>
            <a:r>
              <a:rPr lang="en-US" sz="3200" dirty="0">
                <a:solidFill>
                  <a:srgbClr val="002060"/>
                </a:solidFill>
                <a:latin typeface="Arial" panose="020B0604020202020204" pitchFamily="34" charset="0"/>
                <a:cs typeface="Arial" panose="020B0604020202020204" pitchFamily="34" charset="0"/>
              </a:rPr>
              <a:t> Hai </a:t>
            </a:r>
            <a:r>
              <a:rPr lang="en-US" sz="3200" dirty="0" err="1">
                <a:solidFill>
                  <a:srgbClr val="002060"/>
                </a:solidFill>
                <a:latin typeface="Arial" panose="020B0604020202020204" pitchFamily="34" charset="0"/>
                <a:cs typeface="Arial" panose="020B0604020202020204" pitchFamily="34" charset="0"/>
              </a:rPr>
              <a:t>khi</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nghe</a:t>
            </a:r>
            <a:r>
              <a:rPr lang="en-US" sz="3200" dirty="0">
                <a:solidFill>
                  <a:srgbClr val="002060"/>
                </a:solidFill>
                <a:latin typeface="Arial" panose="020B0604020202020204" pitchFamily="34" charset="0"/>
                <a:cs typeface="Arial" panose="020B0604020202020204" pitchFamily="34" charset="0"/>
              </a:rPr>
              <a:t> tin</a:t>
            </a:r>
          </a:p>
          <a:p>
            <a:pPr algn="just"/>
            <a:r>
              <a:rPr lang="en-US" sz="3200" dirty="0">
                <a:solidFill>
                  <a:srgbClr val="002060"/>
                </a:solidFill>
                <a:latin typeface="Arial" panose="020B0604020202020204" pitchFamily="34" charset="0"/>
                <a:cs typeface="Arial" panose="020B0604020202020204" pitchFamily="34" charset="0"/>
              </a:rPr>
              <a:t>   + </a:t>
            </a:r>
            <a:r>
              <a:rPr lang="en-US" sz="3200" dirty="0" err="1">
                <a:solidFill>
                  <a:srgbClr val="002060"/>
                </a:solidFill>
                <a:latin typeface="Arial" panose="020B0604020202020204" pitchFamily="34" charset="0"/>
                <a:cs typeface="Arial" panose="020B0604020202020204" pitchFamily="34" charset="0"/>
              </a:rPr>
              <a:t>Khi</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bà</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chủ</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nhà</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biết</a:t>
            </a:r>
            <a:r>
              <a:rPr lang="en-US" sz="3200" dirty="0">
                <a:solidFill>
                  <a:srgbClr val="002060"/>
                </a:solidFill>
                <a:latin typeface="Arial" panose="020B0604020202020204" pitchFamily="34" charset="0"/>
                <a:cs typeface="Arial" panose="020B0604020202020204" pitchFamily="34" charset="0"/>
              </a:rPr>
              <a:t> tin</a:t>
            </a:r>
          </a:p>
          <a:p>
            <a:pPr algn="just"/>
            <a:r>
              <a:rPr lang="en-US" sz="3200" dirty="0">
                <a:solidFill>
                  <a:srgbClr val="002060"/>
                </a:solidFill>
                <a:latin typeface="Arial" panose="020B0604020202020204" pitchFamily="34" charset="0"/>
                <a:cs typeface="Arial" panose="020B0604020202020204" pitchFamily="34" charset="0"/>
              </a:rPr>
              <a:t>   + </a:t>
            </a:r>
            <a:r>
              <a:rPr lang="en-US" sz="3200" dirty="0" err="1">
                <a:solidFill>
                  <a:srgbClr val="002060"/>
                </a:solidFill>
                <a:latin typeface="Arial" panose="020B0604020202020204" pitchFamily="34" charset="0"/>
                <a:cs typeface="Arial" panose="020B0604020202020204" pitchFamily="34" charset="0"/>
              </a:rPr>
              <a:t>Ông</a:t>
            </a:r>
            <a:r>
              <a:rPr lang="en-US" sz="3200" dirty="0">
                <a:solidFill>
                  <a:srgbClr val="002060"/>
                </a:solidFill>
                <a:latin typeface="Arial" panose="020B0604020202020204" pitchFamily="34" charset="0"/>
                <a:cs typeface="Arial" panose="020B0604020202020204" pitchFamily="34" charset="0"/>
              </a:rPr>
              <a:t> Hai </a:t>
            </a:r>
            <a:r>
              <a:rPr lang="en-US" sz="3200" dirty="0" err="1">
                <a:solidFill>
                  <a:srgbClr val="002060"/>
                </a:solidFill>
                <a:latin typeface="Arial" panose="020B0604020202020204" pitchFamily="34" charset="0"/>
                <a:cs typeface="Arial" panose="020B0604020202020204" pitchFamily="34" charset="0"/>
              </a:rPr>
              <a:t>trò</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chuyện</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với</a:t>
            </a:r>
            <a:r>
              <a:rPr lang="en-US" sz="3200" dirty="0">
                <a:solidFill>
                  <a:srgbClr val="002060"/>
                </a:solidFill>
                <a:latin typeface="Arial" panose="020B0604020202020204" pitchFamily="34" charset="0"/>
                <a:cs typeface="Arial" panose="020B0604020202020204" pitchFamily="34" charset="0"/>
              </a:rPr>
              <a:t> con</a:t>
            </a:r>
          </a:p>
          <a:p>
            <a:pPr algn="just"/>
            <a:r>
              <a:rPr lang="en-US" sz="3200" dirty="0">
                <a:solidFill>
                  <a:srgbClr val="002060"/>
                </a:solidFill>
                <a:latin typeface="Arial" panose="020B0604020202020204" pitchFamily="34" charset="0"/>
                <a:cs typeface="Arial" panose="020B0604020202020204" pitchFamily="34" charset="0"/>
              </a:rPr>
              <a:t>SV3: </a:t>
            </a:r>
            <a:r>
              <a:rPr lang="en-US" sz="3200" dirty="0" err="1">
                <a:solidFill>
                  <a:srgbClr val="002060"/>
                </a:solidFill>
                <a:latin typeface="Arial" panose="020B0604020202020204" pitchFamily="34" charset="0"/>
                <a:cs typeface="Arial" panose="020B0604020202020204" pitchFamily="34" charset="0"/>
              </a:rPr>
              <a:t>Cái</a:t>
            </a:r>
            <a:r>
              <a:rPr lang="en-US" sz="3200" dirty="0">
                <a:solidFill>
                  <a:srgbClr val="002060"/>
                </a:solidFill>
                <a:latin typeface="Arial" panose="020B0604020202020204" pitchFamily="34" charset="0"/>
                <a:cs typeface="Arial" panose="020B0604020202020204" pitchFamily="34" charset="0"/>
              </a:rPr>
              <a:t> tin </a:t>
            </a:r>
            <a:r>
              <a:rPr lang="en-US" sz="3200" dirty="0" err="1">
                <a:solidFill>
                  <a:srgbClr val="002060"/>
                </a:solidFill>
                <a:latin typeface="Arial" panose="020B0604020202020204" pitchFamily="34" charset="0"/>
                <a:cs typeface="Arial" panose="020B0604020202020204" pitchFamily="34" charset="0"/>
              </a:rPr>
              <a:t>làng</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chợ</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Dầu</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theo</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Tây</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được</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cải</a:t>
            </a:r>
            <a:r>
              <a:rPr lang="en-US" sz="3200" dirty="0">
                <a:solidFill>
                  <a:srgbClr val="002060"/>
                </a:solidFill>
                <a:latin typeface="Arial" panose="020B0604020202020204" pitchFamily="34" charset="0"/>
                <a:cs typeface="Arial" panose="020B0604020202020204" pitchFamily="34" charset="0"/>
              </a:rPr>
              <a:t> </a:t>
            </a:r>
            <a:r>
              <a:rPr lang="en-US" sz="3200" dirty="0" err="1">
                <a:solidFill>
                  <a:srgbClr val="002060"/>
                </a:solidFill>
                <a:latin typeface="Arial" panose="020B0604020202020204" pitchFamily="34" charset="0"/>
                <a:cs typeface="Arial" panose="020B0604020202020204" pitchFamily="34" charset="0"/>
              </a:rPr>
              <a:t>chính</a:t>
            </a:r>
            <a:r>
              <a:rPr lang="en-US" sz="3200" b="1" dirty="0">
                <a:solidFill>
                  <a:srgbClr val="002060"/>
                </a:solidFill>
                <a:latin typeface="Arial" panose="020B0604020202020204" pitchFamily="34" charset="0"/>
                <a:cs typeface="Arial" panose="020B0604020202020204" pitchFamily="34" charset="0"/>
              </a:rPr>
              <a:t> </a:t>
            </a:r>
          </a:p>
        </p:txBody>
      </p:sp>
      <p:sp>
        <p:nvSpPr>
          <p:cNvPr id="4" name="Rectangle 3"/>
          <p:cNvSpPr/>
          <p:nvPr/>
        </p:nvSpPr>
        <p:spPr>
          <a:xfrm>
            <a:off x="120535" y="1034786"/>
            <a:ext cx="12008712" cy="5632311"/>
          </a:xfrm>
          <a:prstGeom prst="rect">
            <a:avLst/>
          </a:prstGeom>
          <a:solidFill>
            <a:schemeClr val="bg1"/>
          </a:solidFill>
        </p:spPr>
        <p:txBody>
          <a:bodyPr wrap="square">
            <a:spAutoFit/>
          </a:bodyPr>
          <a:lstStyle/>
          <a:p>
            <a:pPr indent="457200" algn="just">
              <a:spcAft>
                <a:spcPts val="0"/>
              </a:spcAft>
            </a:pPr>
            <a:r>
              <a:rPr lang="en-US" sz="3000" dirty="0" err="1">
                <a:latin typeface="Arial" panose="020B0604020202020204" pitchFamily="34" charset="0"/>
                <a:ea typeface="Times New Roman" panose="02020603050405020304" pitchFamily="18" charset="0"/>
                <a:cs typeface="Arial" panose="020B0604020202020204" pitchFamily="34" charset="0"/>
              </a:rPr>
              <a:t>Văn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bản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kể</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về</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Hai – </a:t>
            </a:r>
            <a:r>
              <a:rPr lang="en-US" sz="3000" dirty="0" err="1">
                <a:latin typeface="Arial" panose="020B0604020202020204" pitchFamily="34" charset="0"/>
                <a:ea typeface="Times New Roman" panose="02020603050405020304" pitchFamily="18" charset="0"/>
                <a:cs typeface="Arial" panose="020B0604020202020204" pitchFamily="34" charset="0"/>
              </a:rPr>
              <a:t>một</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lão</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quê</a:t>
            </a:r>
            <a:r>
              <a:rPr lang="en-US" sz="3000" dirty="0">
                <a:latin typeface="Arial" panose="020B0604020202020204" pitchFamily="34" charset="0"/>
                <a:ea typeface="Times New Roman" panose="02020603050405020304" pitchFamily="18" charset="0"/>
                <a:cs typeface="Arial" panose="020B0604020202020204" pitchFamily="34" charset="0"/>
              </a:rPr>
              <a:t> ở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chợ</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Dầu</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phải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rời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tản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cư</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cuộc</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kháng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chiến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chống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Pháp</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của</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dân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tộc</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bùng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nổ</a:t>
            </a:r>
            <a:r>
              <a:rPr lang="en-US" sz="3000" baseline="30000" dirty="0">
                <a:latin typeface="Arial" panose="020B0604020202020204" pitchFamily="34" charset="0"/>
                <a:ea typeface="Times New Roman" panose="02020603050405020304" pitchFamily="18" charset="0"/>
                <a:cs typeface="Arial" panose="020B0604020202020204" pitchFamily="34" charset="0"/>
              </a:rPr>
              <a:t>(1)</a:t>
            </a:r>
            <a:r>
              <a:rPr lang="en-US" sz="3000" dirty="0">
                <a:latin typeface="Arial" panose="020B0604020202020204" pitchFamily="34" charset="0"/>
                <a:ea typeface="Times New Roman" panose="02020603050405020304" pitchFamily="18" charset="0"/>
                <a:cs typeface="Arial" panose="020B0604020202020204" pitchFamily="34" charset="0"/>
              </a:rPr>
              <a:t>. Ở </a:t>
            </a:r>
            <a:r>
              <a:rPr lang="en-US" sz="3000" dirty="0" err="1">
                <a:latin typeface="Arial" panose="020B0604020202020204" pitchFamily="34" charset="0"/>
                <a:ea typeface="Times New Roman" panose="02020603050405020304" pitchFamily="18" charset="0"/>
                <a:cs typeface="Arial" panose="020B0604020202020204" pitchFamily="34" charset="0"/>
              </a:rPr>
              <a:t>nơi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tản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cư</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luôn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nhớ</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và</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thường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ra</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phòng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thông</a:t>
            </a:r>
            <a:r>
              <a:rPr lang="en-US" sz="3000" dirty="0">
                <a:latin typeface="Arial" panose="020B0604020202020204" pitchFamily="34" charset="0"/>
                <a:ea typeface="Times New Roman" panose="02020603050405020304" pitchFamily="18" charset="0"/>
                <a:cs typeface="Arial" panose="020B0604020202020204" pitchFamily="34" charset="0"/>
              </a:rPr>
              <a:t> tin </a:t>
            </a:r>
            <a:r>
              <a:rPr lang="en-US" sz="3000" dirty="0" err="1">
                <a:latin typeface="Arial" panose="020B0604020202020204" pitchFamily="34" charset="0"/>
                <a:ea typeface="Times New Roman" panose="02020603050405020304" pitchFamily="18" charset="0"/>
                <a:cs typeface="Arial" panose="020B0604020202020204" pitchFamily="34" charset="0"/>
              </a:rPr>
              <a:t>huyện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nghe</a:t>
            </a:r>
            <a:r>
              <a:rPr lang="en-US" sz="3000" dirty="0">
                <a:latin typeface="Arial" panose="020B0604020202020204" pitchFamily="34" charset="0"/>
                <a:ea typeface="Times New Roman" panose="02020603050405020304" pitchFamily="18" charset="0"/>
                <a:cs typeface="Arial" panose="020B0604020202020204" pitchFamily="34" charset="0"/>
              </a:rPr>
              <a:t> tin </a:t>
            </a:r>
            <a:r>
              <a:rPr lang="en-US" sz="3000" dirty="0" err="1">
                <a:latin typeface="Arial" panose="020B0604020202020204" pitchFamily="34" charset="0"/>
                <a:ea typeface="Times New Roman" panose="02020603050405020304" pitchFamily="18" charset="0"/>
                <a:cs typeface="Arial" panose="020B0604020202020204" pitchFamily="34" charset="0"/>
              </a:rPr>
              <a:t>tức</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về</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cuộc</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kháng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chiến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về</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của</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mình</a:t>
            </a:r>
            <a:r>
              <a:rPr lang="en-US" sz="3000" baseline="30000" dirty="0">
                <a:latin typeface="Arial" panose="020B0604020202020204" pitchFamily="34" charset="0"/>
                <a:ea typeface="Times New Roman" panose="02020603050405020304" pitchFamily="18" charset="0"/>
                <a:cs typeface="Arial" panose="020B0604020202020204" pitchFamily="34" charset="0"/>
              </a:rPr>
              <a:t>(2)</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Một</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hôm</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nghe</a:t>
            </a:r>
            <a:r>
              <a:rPr lang="en-US" sz="3000" dirty="0">
                <a:latin typeface="Arial" panose="020B0604020202020204" pitchFamily="34" charset="0"/>
                <a:ea typeface="Times New Roman" panose="02020603050405020304" pitchFamily="18" charset="0"/>
                <a:cs typeface="Arial" panose="020B0604020202020204" pitchFamily="34" charset="0"/>
              </a:rPr>
              <a:t> tin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chợ</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Dầu</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theo</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Tây</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từ</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những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người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tản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cư</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mới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lên</a:t>
            </a:r>
            <a:r>
              <a:rPr lang="en-US" sz="3000" baseline="30000" dirty="0">
                <a:latin typeface="Arial" panose="020B0604020202020204" pitchFamily="34" charset="0"/>
                <a:ea typeface="Times New Roman" panose="02020603050405020304" pitchFamily="18" charset="0"/>
                <a:cs typeface="Arial" panose="020B0604020202020204" pitchFamily="34" charset="0"/>
              </a:rPr>
              <a:t>(3)</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mất</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ăn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mất</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ngủ</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và</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chẳng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dám</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đâu</a:t>
            </a:r>
            <a:r>
              <a:rPr lang="en-US" sz="3000" baseline="30000" dirty="0">
                <a:latin typeface="Arial" panose="020B0604020202020204" pitchFamily="34" charset="0"/>
                <a:ea typeface="Times New Roman" panose="02020603050405020304" pitchFamily="18" charset="0"/>
                <a:cs typeface="Arial" panose="020B0604020202020204" pitchFamily="34" charset="0"/>
              </a:rPr>
              <a:t>(4)</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Bà</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chủ</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nhà</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biết</a:t>
            </a:r>
            <a:r>
              <a:rPr lang="en-US" sz="3000" dirty="0">
                <a:latin typeface="Arial" panose="020B0604020202020204" pitchFamily="34" charset="0"/>
                <a:ea typeface="Times New Roman" panose="02020603050405020304" pitchFamily="18" charset="0"/>
                <a:cs typeface="Arial" panose="020B0604020202020204" pitchFamily="34" charset="0"/>
              </a:rPr>
              <a:t> tin </a:t>
            </a:r>
            <a:r>
              <a:rPr lang="en-US" sz="3000" dirty="0" err="1">
                <a:latin typeface="Arial" panose="020B0604020202020204" pitchFamily="34" charset="0"/>
                <a:ea typeface="Times New Roman" panose="02020603050405020304" pitchFamily="18" charset="0"/>
                <a:cs typeface="Arial" panose="020B0604020202020204" pitchFamily="34" charset="0"/>
              </a:rPr>
              <a:t>đã</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có</a:t>
            </a:r>
            <a:r>
              <a:rPr lang="en-US" sz="3000" dirty="0">
                <a:latin typeface="Arial" panose="020B0604020202020204" pitchFamily="34" charset="0"/>
                <a:ea typeface="Times New Roman" panose="02020603050405020304" pitchFamily="18" charset="0"/>
                <a:cs typeface="Arial" panose="020B0604020202020204" pitchFamily="34" charset="0"/>
              </a:rPr>
              <a:t> ý </a:t>
            </a:r>
            <a:r>
              <a:rPr lang="en-US" sz="3000" dirty="0" err="1">
                <a:latin typeface="Arial" panose="020B0604020202020204" pitchFamily="34" charset="0"/>
                <a:ea typeface="Times New Roman" panose="02020603050405020304" pitchFamily="18" charset="0"/>
                <a:cs typeface="Arial" panose="020B0604020202020204" pitchFamily="34" charset="0"/>
              </a:rPr>
              <a:t>đuổi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cho</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gia</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đình</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trọ</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nữa</a:t>
            </a:r>
            <a:r>
              <a:rPr lang="en-US" sz="3000" baseline="30000" dirty="0">
                <a:latin typeface="Arial" panose="020B0604020202020204" pitchFamily="34" charset="0"/>
                <a:ea typeface="Times New Roman" panose="02020603050405020304" pitchFamily="18" charset="0"/>
                <a:cs typeface="Arial" panose="020B0604020202020204" pitchFamily="34" charset="0"/>
              </a:rPr>
              <a:t>(5)</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Cùng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đường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định</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đưa</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vợ</a:t>
            </a:r>
            <a:r>
              <a:rPr lang="en-US" sz="3000" dirty="0">
                <a:latin typeface="Arial" panose="020B0604020202020204" pitchFamily="34" charset="0"/>
                <a:ea typeface="Times New Roman" panose="02020603050405020304" pitchFamily="18" charset="0"/>
                <a:cs typeface="Arial" panose="020B0604020202020204" pitchFamily="34" charset="0"/>
              </a:rPr>
              <a:t> con </a:t>
            </a:r>
            <a:r>
              <a:rPr lang="en-US" sz="3000" dirty="0" err="1">
                <a:latin typeface="Arial" panose="020B0604020202020204" pitchFamily="34" charset="0"/>
                <a:ea typeface="Times New Roman" panose="02020603050405020304" pitchFamily="18" charset="0"/>
                <a:cs typeface="Arial" panose="020B0604020202020204" pitchFamily="34" charset="0"/>
              </a:rPr>
              <a:t>trở</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về</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nhưng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lại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thôi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vì</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đã</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theo</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Tây</a:t>
            </a:r>
            <a:r>
              <a:rPr lang="en-US" sz="3000" baseline="30000" dirty="0">
                <a:latin typeface="Arial" panose="020B0604020202020204" pitchFamily="34" charset="0"/>
                <a:ea typeface="Times New Roman" panose="02020603050405020304" pitchFamily="18" charset="0"/>
                <a:cs typeface="Arial" panose="020B0604020202020204" pitchFamily="34" charset="0"/>
              </a:rPr>
              <a:t>(5)</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Buồn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khổ</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bế</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tắc</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tâm</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sự</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với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đứa</a:t>
            </a:r>
            <a:r>
              <a:rPr lang="en-US" sz="3000" dirty="0">
                <a:latin typeface="Arial" panose="020B0604020202020204" pitchFamily="34" charset="0"/>
                <a:ea typeface="Times New Roman" panose="02020603050405020304" pitchFamily="18" charset="0"/>
                <a:cs typeface="Arial" panose="020B0604020202020204" pitchFamily="34" charset="0"/>
              </a:rPr>
              <a:t> con </a:t>
            </a:r>
            <a:r>
              <a:rPr lang="en-US" sz="3000" dirty="0" err="1">
                <a:latin typeface="Arial" panose="020B0604020202020204" pitchFamily="34" charset="0"/>
                <a:ea typeface="Times New Roman" panose="02020603050405020304" pitchFamily="18" charset="0"/>
                <a:cs typeface="Arial" panose="020B0604020202020204" pitchFamily="34" charset="0"/>
              </a:rPr>
              <a:t>út</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để</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giãi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bày</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lòng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mình</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với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quê</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với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đất</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nước</a:t>
            </a:r>
            <a:r>
              <a:rPr lang="en-US" sz="3000" baseline="30000" dirty="0">
                <a:latin typeface="Arial" panose="020B0604020202020204" pitchFamily="34" charset="0"/>
                <a:ea typeface="Times New Roman" panose="02020603050405020304" pitchFamily="18" charset="0"/>
                <a:cs typeface="Arial" panose="020B0604020202020204" pitchFamily="34" charset="0"/>
              </a:rPr>
              <a:t>(6)</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Và</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rồi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cái</a:t>
            </a:r>
            <a:r>
              <a:rPr lang="en-US" sz="3000" dirty="0">
                <a:latin typeface="Arial" panose="020B0604020202020204" pitchFamily="34" charset="0"/>
                <a:ea typeface="Times New Roman" panose="02020603050405020304" pitchFamily="18" charset="0"/>
                <a:cs typeface="Arial" panose="020B0604020202020204" pitchFamily="34" charset="0"/>
              </a:rPr>
              <a:t> tin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chợ</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Dầu</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theo</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Tây</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được</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cải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chính</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ông</a:t>
            </a:r>
            <a:r>
              <a:rPr lang="en-US" sz="3000" dirty="0">
                <a:latin typeface="Arial" panose="020B0604020202020204" pitchFamily="34" charset="0"/>
                <a:ea typeface="Times New Roman" panose="02020603050405020304" pitchFamily="18" charset="0"/>
                <a:cs typeface="Arial" panose="020B0604020202020204" pitchFamily="34" charset="0"/>
              </a:rPr>
              <a:t> Hai </a:t>
            </a:r>
            <a:r>
              <a:rPr lang="en-US" sz="3000" dirty="0" err="1">
                <a:latin typeface="Arial" panose="020B0604020202020204" pitchFamily="34" charset="0"/>
                <a:ea typeface="Times New Roman" panose="02020603050405020304" pitchFamily="18" charset="0"/>
                <a:cs typeface="Arial" panose="020B0604020202020204" pitchFamily="34" charset="0"/>
              </a:rPr>
              <a:t>chạy</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khắp</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nơi</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khoe</a:t>
            </a:r>
            <a:r>
              <a:rPr lang="en-US" sz="3000" dirty="0">
                <a:latin typeface="Arial" panose="020B0604020202020204" pitchFamily="34" charset="0"/>
                <a:ea typeface="Times New Roman" panose="02020603050405020304" pitchFamily="18" charset="0"/>
                <a:cs typeface="Arial" panose="020B0604020202020204" pitchFamily="34" charset="0"/>
              </a:rPr>
              <a:t> tin </a:t>
            </a:r>
            <a:r>
              <a:rPr lang="en-US" sz="3000" dirty="0" err="1">
                <a:latin typeface="Arial" panose="020B0604020202020204" pitchFamily="34" charset="0"/>
                <a:ea typeface="Times New Roman" panose="02020603050405020304" pitchFamily="18" charset="0"/>
                <a:cs typeface="Arial" panose="020B0604020202020204" pitchFamily="34" charset="0"/>
              </a:rPr>
              <a:t>nhà</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mình</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bị</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Tây</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đốt</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và</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cùng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tinh</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thần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kháng</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chiến</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của</a:t>
            </a:r>
            <a:r>
              <a:rPr lang="en-US" sz="3000" dirty="0">
                <a:latin typeface="Arial" panose="020B0604020202020204" pitchFamily="34" charset="0"/>
                <a:ea typeface="Times New Roman" panose="02020603050405020304" pitchFamily="18" charset="0"/>
                <a:cs typeface="Arial" panose="020B0604020202020204" pitchFamily="34" charset="0"/>
              </a:rPr>
              <a:t> </a:t>
            </a:r>
            <a:r>
              <a:rPr lang="en-US" sz="3000" dirty="0" err="1">
                <a:latin typeface="Arial" panose="020B0604020202020204" pitchFamily="34" charset="0"/>
                <a:ea typeface="Times New Roman" panose="02020603050405020304" pitchFamily="18" charset="0"/>
                <a:cs typeface="Arial" panose="020B0604020202020204" pitchFamily="34" charset="0"/>
              </a:rPr>
              <a:t>làng</a:t>
            </a:r>
            <a:r>
              <a:rPr lang="en-US" sz="3000" baseline="30000" dirty="0">
                <a:latin typeface="Arial" panose="020B0604020202020204" pitchFamily="34" charset="0"/>
                <a:ea typeface="Times New Roman" panose="02020603050405020304" pitchFamily="18" charset="0"/>
                <a:cs typeface="Arial" panose="020B0604020202020204" pitchFamily="34" charset="0"/>
              </a:rPr>
              <a:t>(7)</a:t>
            </a:r>
            <a:r>
              <a:rPr lang="en-US" sz="3000" dirty="0">
                <a:latin typeface="Arial" panose="020B0604020202020204" pitchFamily="34" charset="0"/>
                <a:ea typeface="Times New Roman" panose="02020603050405020304" pitchFamily="18" charset="0"/>
                <a:cs typeface="Arial" panose="020B0604020202020204" pitchFamily="34" charset="0"/>
              </a:rPr>
              <a:t>. </a:t>
            </a:r>
            <a:endParaRPr lang="en-US" sz="3000" dirty="0">
              <a:latin typeface="Arial" panose="020B060402020202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2065572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1. </a:t>
            </a:r>
            <a:r>
              <a:rPr lang="en-US" altLang="en-US" sz="3000" b="1" dirty="0" err="1">
                <a:solidFill>
                  <a:srgbClr val="002060"/>
                </a:solidFill>
                <a:cs typeface="Arial" panose="020B0604020202020204" pitchFamily="34" charset="0"/>
              </a:rPr>
              <a:t>Tác</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giả</a:t>
            </a:r>
            <a:r>
              <a:rPr lang="en-US" altLang="en-US" sz="3000" b="1" dirty="0">
                <a:solidFill>
                  <a:srgbClr val="002060"/>
                </a:solidFill>
                <a:cs typeface="Arial" panose="020B0604020202020204" pitchFamily="34" charset="0"/>
              </a:rPr>
              <a:t>.</a:t>
            </a:r>
          </a:p>
        </p:txBody>
      </p:sp>
      <p:sp>
        <p:nvSpPr>
          <p:cNvPr id="8" name="Text Box 13"/>
          <p:cNvSpPr txBox="1">
            <a:spLocks noChangeArrowheads="1"/>
          </p:cNvSpPr>
          <p:nvPr/>
        </p:nvSpPr>
        <p:spPr bwMode="auto">
          <a:xfrm>
            <a:off x="188423" y="220678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2. </a:t>
            </a:r>
            <a:r>
              <a:rPr lang="en-US" altLang="en-US" sz="3000" b="1" dirty="0" err="1">
                <a:solidFill>
                  <a:srgbClr val="002060"/>
                </a:solidFill>
                <a:cs typeface="Arial" panose="020B0604020202020204" pitchFamily="34" charset="0"/>
              </a:rPr>
              <a:t>Văn</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bản</a:t>
            </a:r>
            <a:r>
              <a:rPr lang="en-US" altLang="en-US" sz="3000" b="1" dirty="0">
                <a:solidFill>
                  <a:srgbClr val="002060"/>
                </a:solidFill>
                <a:cs typeface="Arial" panose="020B0604020202020204" pitchFamily="34" charset="0"/>
              </a:rPr>
              <a:t>.</a:t>
            </a:r>
          </a:p>
        </p:txBody>
      </p:sp>
      <p:sp>
        <p:nvSpPr>
          <p:cNvPr id="12" name="Text Box 13"/>
          <p:cNvSpPr txBox="1">
            <a:spLocks noChangeArrowheads="1"/>
          </p:cNvSpPr>
          <p:nvPr/>
        </p:nvSpPr>
        <p:spPr bwMode="auto">
          <a:xfrm>
            <a:off x="256310" y="2760785"/>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a. </a:t>
            </a:r>
            <a:r>
              <a:rPr lang="en-US" altLang="en-US" sz="3000" b="1" dirty="0" err="1">
                <a:solidFill>
                  <a:srgbClr val="002060"/>
                </a:solidFill>
                <a:cs typeface="Arial" panose="020B0604020202020204" pitchFamily="34" charset="0"/>
              </a:rPr>
              <a:t>Xuất</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xứ</a:t>
            </a:r>
            <a:r>
              <a:rPr lang="en-US" altLang="en-US" sz="3000" b="1" dirty="0">
                <a:solidFill>
                  <a:srgbClr val="002060"/>
                </a:solidFill>
                <a:cs typeface="Arial" panose="020B0604020202020204" pitchFamily="34" charset="0"/>
              </a:rPr>
              <a:t>.</a:t>
            </a:r>
          </a:p>
        </p:txBody>
      </p:sp>
      <p:sp>
        <p:nvSpPr>
          <p:cNvPr id="2" name="Rectangle 1"/>
          <p:cNvSpPr/>
          <p:nvPr/>
        </p:nvSpPr>
        <p:spPr>
          <a:xfrm>
            <a:off x="283206" y="3314783"/>
            <a:ext cx="6054842" cy="553998"/>
          </a:xfrm>
          <a:prstGeom prst="rect">
            <a:avLst/>
          </a:prstGeom>
        </p:spPr>
        <p:txBody>
          <a:bodyPr wrap="square">
            <a:spAutoFit/>
          </a:bodyPr>
          <a:lstStyle/>
          <a:p>
            <a:pPr algn="just">
              <a:spcAft>
                <a:spcPts val="0"/>
              </a:spcAft>
            </a:pP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b.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Đọc</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Tóm</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tắt</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a:t>
            </a:r>
          </a:p>
        </p:txBody>
      </p:sp>
      <p:sp>
        <p:nvSpPr>
          <p:cNvPr id="15" name="Rectangle 14"/>
          <p:cNvSpPr/>
          <p:nvPr/>
        </p:nvSpPr>
        <p:spPr>
          <a:xfrm>
            <a:off x="283206" y="3880189"/>
            <a:ext cx="6054842" cy="553998"/>
          </a:xfrm>
          <a:prstGeom prst="rect">
            <a:avLst/>
          </a:prstGeom>
        </p:spPr>
        <p:txBody>
          <a:bodyPr wrap="square">
            <a:spAutoFit/>
          </a:bodyPr>
          <a:lstStyle/>
          <a:p>
            <a:pPr algn="just">
              <a:spcAft>
                <a:spcPts val="0"/>
              </a:spcAft>
            </a:pP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c.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Cấu</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trúc</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a:t>
            </a:r>
          </a:p>
        </p:txBody>
      </p:sp>
      <p:graphicFrame>
        <p:nvGraphicFramePr>
          <p:cNvPr id="5" name="Table 4"/>
          <p:cNvGraphicFramePr>
            <a:graphicFrameLocks noGrp="1"/>
          </p:cNvGraphicFramePr>
          <p:nvPr>
            <p:extLst>
              <p:ext uri="{D42A27DB-BD31-4B8C-83A1-F6EECF244321}">
                <p14:modId xmlns:p14="http://schemas.microsoft.com/office/powerpoint/2010/main" val="1733227676"/>
              </p:ext>
            </p:extLst>
          </p:nvPr>
        </p:nvGraphicFramePr>
        <p:xfrm>
          <a:off x="0" y="1037984"/>
          <a:ext cx="12192000" cy="5820015"/>
        </p:xfrm>
        <a:graphic>
          <a:graphicData uri="http://schemas.openxmlformats.org/drawingml/2006/table">
            <a:tbl>
              <a:tblPr firstRow="1" firstCol="1" bandRow="1">
                <a:tableStyleId>{5C22544A-7EE6-4342-B048-85BDC9FD1C3A}</a:tableStyleId>
              </a:tblPr>
              <a:tblGrid>
                <a:gridCol w="3209365">
                  <a:extLst>
                    <a:ext uri="{9D8B030D-6E8A-4147-A177-3AD203B41FA5}">
                      <a16:colId xmlns:a16="http://schemas.microsoft.com/office/drawing/2014/main" val="3366167588"/>
                    </a:ext>
                  </a:extLst>
                </a:gridCol>
                <a:gridCol w="8982635">
                  <a:extLst>
                    <a:ext uri="{9D8B030D-6E8A-4147-A177-3AD203B41FA5}">
                      <a16:colId xmlns:a16="http://schemas.microsoft.com/office/drawing/2014/main" val="3624829410"/>
                    </a:ext>
                  </a:extLst>
                </a:gridCol>
              </a:tblGrid>
              <a:tr h="1153422">
                <a:tc gridSpan="2">
                  <a:txBody>
                    <a:bodyPr/>
                    <a:lstStyle/>
                    <a:p>
                      <a:pPr algn="ctr">
                        <a:spcAft>
                          <a:spcPts val="0"/>
                        </a:spcAft>
                      </a:pPr>
                      <a:r>
                        <a:rPr lang="en-US" sz="2800" dirty="0">
                          <a:solidFill>
                            <a:srgbClr val="FF0000"/>
                          </a:solidFill>
                          <a:effectLst/>
                          <a:latin typeface="Arial" panose="020B0604020202020204" pitchFamily="34" charset="0"/>
                          <a:cs typeface="Arial" panose="020B0604020202020204" pitchFamily="34" charset="0"/>
                        </a:rPr>
                        <a:t>THẢO LUẬN NHÓM BÀN (3 PHÚT)</a:t>
                      </a:r>
                    </a:p>
                    <a:p>
                      <a:pPr algn="just">
                        <a:spcAft>
                          <a:spcPts val="0"/>
                        </a:spcAft>
                      </a:pP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Nhiệm</a:t>
                      </a: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vụ</a:t>
                      </a: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Xác</a:t>
                      </a: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định</a:t>
                      </a: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các</a:t>
                      </a: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yếu</a:t>
                      </a: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tố</a:t>
                      </a:r>
                      <a:r>
                        <a:rPr lang="en-US" sz="2800" dirty="0">
                          <a:solidFill>
                            <a:srgbClr val="FF0000"/>
                          </a:solidFill>
                          <a:effectLst/>
                          <a:latin typeface="Arial" panose="020B0604020202020204" pitchFamily="34" charset="0"/>
                          <a:cs typeface="Arial" panose="020B0604020202020204" pitchFamily="34" charset="0"/>
                        </a:rPr>
                        <a:t> </a:t>
                      </a:r>
                      <a:r>
                        <a:rPr lang="en-US" sz="2800" dirty="0" err="1">
                          <a:solidFill>
                            <a:srgbClr val="FF0000"/>
                          </a:solidFill>
                          <a:effectLst/>
                          <a:latin typeface="Arial" panose="020B0604020202020204" pitchFamily="34" charset="0"/>
                          <a:cs typeface="Arial" panose="020B0604020202020204" pitchFamily="34" charset="0"/>
                        </a:rPr>
                        <a:t>sau</a:t>
                      </a:r>
                      <a:endParaRPr lang="en-US" sz="2800" dirty="0">
                        <a:solidFill>
                          <a:srgbClr val="FF000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hMerge="1">
                  <a:txBody>
                    <a:bodyPr/>
                    <a:lstStyle/>
                    <a:p>
                      <a:endParaRPr lang="en-US"/>
                    </a:p>
                  </a:txBody>
                  <a:tcPr/>
                </a:tc>
                <a:extLst>
                  <a:ext uri="{0D108BD9-81ED-4DB2-BD59-A6C34878D82A}">
                    <a16:rowId xmlns:a16="http://schemas.microsoft.com/office/drawing/2014/main" val="2230574787"/>
                  </a:ext>
                </a:extLst>
              </a:tr>
              <a:tr h="629609">
                <a:tc>
                  <a:txBody>
                    <a:bodyPr/>
                    <a:lstStyle/>
                    <a:p>
                      <a:pPr marL="0" indent="0" algn="just">
                        <a:spcAft>
                          <a:spcPts val="0"/>
                        </a:spcAft>
                        <a:buFontTx/>
                        <a:buNone/>
                      </a:pPr>
                      <a:r>
                        <a:rPr lang="pt-BR" sz="2800" dirty="0">
                          <a:solidFill>
                            <a:srgbClr val="002060"/>
                          </a:solidFill>
                          <a:effectLst/>
                          <a:latin typeface="Arial" panose="020B0604020202020204" pitchFamily="34" charset="0"/>
                          <a:cs typeface="Arial" panose="020B0604020202020204" pitchFamily="34" charset="0"/>
                        </a:rPr>
                        <a:t>- PTBĐ: </a:t>
                      </a:r>
                    </a:p>
                  </a:txBody>
                  <a:tcPr marL="68580" marR="68580" marT="0" marB="0">
                    <a:solidFill>
                      <a:schemeClr val="accent5">
                        <a:lumMod val="40000"/>
                        <a:lumOff val="60000"/>
                      </a:schemeClr>
                    </a:solidFill>
                  </a:tcPr>
                </a:tc>
                <a:tc>
                  <a:txBody>
                    <a:bodyPr/>
                    <a:lstStyle/>
                    <a:p>
                      <a:pPr algn="just">
                        <a:spcAft>
                          <a:spcPts val="0"/>
                        </a:spcAft>
                      </a:pPr>
                      <a:r>
                        <a:rPr lang="en-US" sz="2800" dirty="0">
                          <a:effectLst/>
                          <a:latin typeface="Arial" panose="020B0604020202020204" pitchFamily="34" charset="0"/>
                          <a:cs typeface="Arial" panose="020B0604020202020204" pitchFamily="34" charset="0"/>
                        </a:rPr>
                        <a:t> </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136704745"/>
                  </a:ext>
                </a:extLst>
              </a:tr>
              <a:tr h="576712">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Ngôi kể: </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a:effectLst/>
                          <a:latin typeface="Arial" panose="020B0604020202020204" pitchFamily="34" charset="0"/>
                          <a:cs typeface="Arial" panose="020B0604020202020204" pitchFamily="34" charset="0"/>
                        </a:rPr>
                        <a:t> </a:t>
                      </a:r>
                      <a:endParaRPr lang="en-US" sz="280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4083107213"/>
                  </a:ext>
                </a:extLst>
              </a:tr>
              <a:tr h="576712">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Nội dung kể:</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a:effectLst/>
                          <a:latin typeface="Arial" panose="020B0604020202020204" pitchFamily="34" charset="0"/>
                          <a:cs typeface="Arial" panose="020B0604020202020204" pitchFamily="34" charset="0"/>
                        </a:rPr>
                        <a:t> </a:t>
                      </a:r>
                      <a:endParaRPr lang="en-US" sz="280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2659934305"/>
                  </a:ext>
                </a:extLst>
              </a:tr>
              <a:tr h="576712">
                <a:tc>
                  <a:txBody>
                    <a:bodyPr/>
                    <a:lstStyle/>
                    <a:p>
                      <a:r>
                        <a:rPr lang="en-US" sz="2800" dirty="0">
                          <a:solidFill>
                            <a:srgbClr val="002060"/>
                          </a:solidFill>
                          <a:latin typeface="Arial" panose="020B0604020202020204" pitchFamily="34" charset="0"/>
                          <a:cs typeface="Arial" panose="020B0604020202020204" pitchFamily="34" charset="0"/>
                        </a:rPr>
                        <a:t>- </a:t>
                      </a:r>
                      <a:r>
                        <a:rPr lang="en-US" sz="2800" dirty="0" err="1">
                          <a:solidFill>
                            <a:srgbClr val="002060"/>
                          </a:solidFill>
                          <a:latin typeface="Arial" panose="020B0604020202020204" pitchFamily="34" charset="0"/>
                          <a:cs typeface="Arial" panose="020B0604020202020204" pitchFamily="34" charset="0"/>
                        </a:rPr>
                        <a:t>Nhân</a:t>
                      </a:r>
                      <a:r>
                        <a:rPr lang="en-US" sz="2800" baseline="0" dirty="0">
                          <a:solidFill>
                            <a:srgbClr val="002060"/>
                          </a:solidFill>
                          <a:latin typeface="Arial" panose="020B0604020202020204" pitchFamily="34" charset="0"/>
                          <a:cs typeface="Arial" panose="020B0604020202020204" pitchFamily="34" charset="0"/>
                        </a:rPr>
                        <a:t> </a:t>
                      </a:r>
                      <a:r>
                        <a:rPr lang="en-US" sz="2800" baseline="0" dirty="0" err="1">
                          <a:solidFill>
                            <a:srgbClr val="002060"/>
                          </a:solidFill>
                          <a:latin typeface="Arial" panose="020B0604020202020204" pitchFamily="34" charset="0"/>
                          <a:cs typeface="Arial" panose="020B0604020202020204" pitchFamily="34" charset="0"/>
                        </a:rPr>
                        <a:t>vật</a:t>
                      </a:r>
                      <a:endParaRPr lang="en-US" sz="2800" dirty="0">
                        <a:solidFill>
                          <a:srgbClr val="002060"/>
                        </a:solidFill>
                        <a:latin typeface="Arial" panose="020B0604020202020204" pitchFamily="34" charset="0"/>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a:effectLst/>
                          <a:latin typeface="Arial" panose="020B0604020202020204" pitchFamily="34" charset="0"/>
                          <a:cs typeface="Arial" panose="020B0604020202020204" pitchFamily="34" charset="0"/>
                        </a:rPr>
                        <a:t> </a:t>
                      </a:r>
                      <a:endParaRPr lang="en-US" sz="280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3312365455"/>
                  </a:ext>
                </a:extLst>
              </a:tr>
              <a:tr h="576712">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Đề tài:</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a:effectLst/>
                          <a:latin typeface="Arial" panose="020B0604020202020204" pitchFamily="34" charset="0"/>
                          <a:cs typeface="Arial" panose="020B0604020202020204" pitchFamily="34" charset="0"/>
                        </a:rPr>
                        <a:t> </a:t>
                      </a:r>
                      <a:endParaRPr lang="en-US" sz="280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3171648017"/>
                  </a:ext>
                </a:extLst>
              </a:tr>
              <a:tr h="576712">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Trình tự kể.</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a:effectLst/>
                          <a:latin typeface="Arial" panose="020B0604020202020204" pitchFamily="34" charset="0"/>
                          <a:cs typeface="Arial" panose="020B0604020202020204" pitchFamily="34" charset="0"/>
                        </a:rPr>
                        <a:t> </a:t>
                      </a:r>
                      <a:endParaRPr lang="en-US" sz="280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3707046617"/>
                  </a:ext>
                </a:extLst>
              </a:tr>
              <a:tr h="576712">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Mạch truyện.</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dirty="0">
                          <a:effectLst/>
                          <a:latin typeface="Arial" panose="020B0604020202020204" pitchFamily="34" charset="0"/>
                          <a:cs typeface="Arial" panose="020B0604020202020204" pitchFamily="34" charset="0"/>
                        </a:rPr>
                        <a:t> </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2328358870"/>
                  </a:ext>
                </a:extLst>
              </a:tr>
              <a:tr h="576712">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Bố cục</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394089508"/>
                  </a:ext>
                </a:extLst>
              </a:tr>
            </a:tbl>
          </a:graphicData>
        </a:graphic>
      </p:graphicFrame>
    </p:spTree>
    <p:extLst>
      <p:ext uri="{BB962C8B-B14F-4D97-AF65-F5344CB8AC3E}">
        <p14:creationId xmlns:p14="http://schemas.microsoft.com/office/powerpoint/2010/main" val="160635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2192000" cy="1015663"/>
          </a:xfrm>
          <a:prstGeom prst="rect">
            <a:avLst/>
          </a:prstGeom>
          <a:solidFill>
            <a:schemeClr val="accent6">
              <a:lumMod val="20000"/>
              <a:lumOff val="80000"/>
            </a:schemeClr>
          </a:solidFill>
          <a:ln>
            <a:solidFill>
              <a:srgbClr val="7030A0"/>
            </a:solidFill>
          </a:ln>
        </p:spPr>
        <p:txBody>
          <a:bodyPr wrap="square">
            <a:spAutoFit/>
          </a:bodyPr>
          <a:lstStyle/>
          <a:p>
            <a:pPr algn="ctr"/>
            <a:r>
              <a:rPr lang="en-US" sz="3000" b="1" dirty="0" err="1">
                <a:solidFill>
                  <a:srgbClr val="002060"/>
                </a:solidFill>
                <a:latin typeface="Arial" panose="020B0604020202020204" pitchFamily="34" charset="0"/>
                <a:cs typeface="Arial" panose="020B0604020202020204" pitchFamily="34" charset="0"/>
              </a:rPr>
              <a:t>Văn</a:t>
            </a:r>
            <a:r>
              <a:rPr lang="en-US" sz="3000" b="1" dirty="0">
                <a:solidFill>
                  <a:srgbClr val="002060"/>
                </a:solidFill>
                <a:latin typeface="Arial" panose="020B0604020202020204" pitchFamily="34" charset="0"/>
                <a:cs typeface="Arial" panose="020B0604020202020204" pitchFamily="34" charset="0"/>
              </a:rPr>
              <a:t> </a:t>
            </a:r>
            <a:r>
              <a:rPr lang="en-US" sz="3000" b="1" dirty="0" err="1">
                <a:solidFill>
                  <a:srgbClr val="002060"/>
                </a:solidFill>
                <a:latin typeface="Arial" panose="020B0604020202020204" pitchFamily="34" charset="0"/>
                <a:cs typeface="Arial" panose="020B0604020202020204" pitchFamily="34" charset="0"/>
              </a:rPr>
              <a:t>bản</a:t>
            </a:r>
            <a:r>
              <a:rPr lang="en-US" sz="3000" b="1" dirty="0">
                <a:solidFill>
                  <a:srgbClr val="002060"/>
                </a:solidFill>
                <a:latin typeface="Arial" panose="020B0604020202020204" pitchFamily="34" charset="0"/>
                <a:cs typeface="Arial" panose="020B0604020202020204" pitchFamily="34" charset="0"/>
              </a:rPr>
              <a:t>: LÀNG (</a:t>
            </a:r>
            <a:r>
              <a:rPr lang="en-US" sz="3000" b="1" dirty="0" err="1">
                <a:solidFill>
                  <a:srgbClr val="002060"/>
                </a:solidFill>
                <a:latin typeface="Arial" panose="020B0604020202020204" pitchFamily="34" charset="0"/>
                <a:cs typeface="Arial" panose="020B0604020202020204" pitchFamily="34" charset="0"/>
              </a:rPr>
              <a:t>Trích</a:t>
            </a:r>
            <a:r>
              <a:rPr lang="en-US" sz="3000" b="1" dirty="0">
                <a:solidFill>
                  <a:srgbClr val="002060"/>
                </a:solidFill>
                <a:latin typeface="Arial" panose="020B0604020202020204" pitchFamily="34" charset="0"/>
                <a:cs typeface="Arial" panose="020B0604020202020204" pitchFamily="34" charset="0"/>
              </a:rPr>
              <a:t>)</a:t>
            </a:r>
            <a:endParaRPr lang="en-US" sz="3000" dirty="0">
              <a:solidFill>
                <a:srgbClr val="002060"/>
              </a:solidFill>
              <a:latin typeface="Arial" panose="020B0604020202020204" pitchFamily="34" charset="0"/>
              <a:cs typeface="Arial" panose="020B0604020202020204" pitchFamily="34" charset="0"/>
            </a:endParaRPr>
          </a:p>
          <a:p>
            <a:pPr algn="ctr"/>
            <a:r>
              <a:rPr lang="en-US" sz="3000" b="1" dirty="0">
                <a:solidFill>
                  <a:srgbClr val="002060"/>
                </a:solidFill>
                <a:latin typeface="Arial" panose="020B0604020202020204" pitchFamily="34" charset="0"/>
                <a:cs typeface="Arial" panose="020B0604020202020204" pitchFamily="34" charset="0"/>
              </a:rPr>
              <a:t>                                    Kim </a:t>
            </a:r>
            <a:r>
              <a:rPr lang="en-US" sz="3000" b="1" dirty="0" err="1">
                <a:solidFill>
                  <a:srgbClr val="002060"/>
                </a:solidFill>
                <a:latin typeface="Arial" panose="020B0604020202020204" pitchFamily="34" charset="0"/>
                <a:cs typeface="Arial" panose="020B0604020202020204" pitchFamily="34" charset="0"/>
              </a:rPr>
              <a:t>Lân</a:t>
            </a:r>
            <a:endParaRPr lang="en-US" sz="3000" dirty="0">
              <a:solidFill>
                <a:srgbClr val="002060"/>
              </a:solidFill>
              <a:latin typeface="Arial" panose="020B0604020202020204" pitchFamily="34" charset="0"/>
              <a:cs typeface="Arial" panose="020B0604020202020204" pitchFamily="34" charset="0"/>
            </a:endParaRPr>
          </a:p>
        </p:txBody>
      </p:sp>
      <p:sp>
        <p:nvSpPr>
          <p:cNvPr id="10" name="Oval 9"/>
          <p:cNvSpPr/>
          <p:nvPr/>
        </p:nvSpPr>
        <p:spPr>
          <a:xfrm>
            <a:off x="228599" y="41564"/>
            <a:ext cx="2822172" cy="923926"/>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altLang="en-US" sz="2400" b="1" dirty="0" err="1">
                <a:solidFill>
                  <a:srgbClr val="C00000"/>
                </a:solidFill>
                <a:latin typeface="Arial" panose="020B0604020202020204" pitchFamily="34" charset="0"/>
                <a:cs typeface="Arial" panose="020B0604020202020204" pitchFamily="34" charset="0"/>
              </a:rPr>
              <a:t>Tiết</a:t>
            </a:r>
            <a:r>
              <a:rPr lang="en-US" altLang="en-US" sz="2400" b="1" dirty="0">
                <a:solidFill>
                  <a:srgbClr val="C00000"/>
                </a:solidFill>
                <a:latin typeface="Arial" panose="020B0604020202020204" pitchFamily="34" charset="0"/>
                <a:cs typeface="Arial" panose="020B0604020202020204" pitchFamily="34" charset="0"/>
              </a:rPr>
              <a:t> </a:t>
            </a:r>
          </a:p>
          <a:p>
            <a:pPr algn="ctr" eaLnBrk="1" hangingPunct="1">
              <a:defRPr/>
            </a:pPr>
            <a:r>
              <a:rPr lang="en-US" altLang="en-US" sz="2400" b="1" dirty="0">
                <a:solidFill>
                  <a:srgbClr val="C00000"/>
                </a:solidFill>
                <a:latin typeface="Arial" panose="020B0604020202020204" pitchFamily="34" charset="0"/>
                <a:cs typeface="Arial" panose="020B0604020202020204" pitchFamily="34" charset="0"/>
              </a:rPr>
              <a:t>60, 61, 62</a:t>
            </a:r>
            <a:endParaRPr lang="en-US" sz="2400" dirty="0">
              <a:solidFill>
                <a:srgbClr val="C00000"/>
              </a:solidFill>
              <a:latin typeface="Arial" panose="020B0604020202020204" pitchFamily="34" charset="0"/>
              <a:cs typeface="Arial" panose="020B0604020202020204" pitchFamily="34" charset="0"/>
            </a:endParaRPr>
          </a:p>
        </p:txBody>
      </p:sp>
      <p:pic>
        <p:nvPicPr>
          <p:cNvPr id="11" name="Picture 34" descr="images195774_3b[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85690" y="16625"/>
            <a:ext cx="606310" cy="982412"/>
          </a:xfrm>
          <a:prstGeom prst="rect">
            <a:avLst/>
          </a:prstGeom>
          <a:noFill/>
          <a:ln w="3175" cmpd="tri">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 name="Text Box 13"/>
          <p:cNvSpPr txBox="1">
            <a:spLocks noChangeArrowheads="1"/>
          </p:cNvSpPr>
          <p:nvPr/>
        </p:nvSpPr>
        <p:spPr bwMode="auto">
          <a:xfrm>
            <a:off x="120535" y="105722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I. TÌM HIỂU CHUNG</a:t>
            </a:r>
          </a:p>
        </p:txBody>
      </p:sp>
      <p:sp>
        <p:nvSpPr>
          <p:cNvPr id="14" name="Text Box 13"/>
          <p:cNvSpPr txBox="1">
            <a:spLocks noChangeArrowheads="1"/>
          </p:cNvSpPr>
          <p:nvPr/>
        </p:nvSpPr>
        <p:spPr bwMode="auto">
          <a:xfrm>
            <a:off x="188423" y="1652789"/>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1. </a:t>
            </a:r>
            <a:r>
              <a:rPr lang="en-US" altLang="en-US" sz="3000" b="1" dirty="0" err="1">
                <a:solidFill>
                  <a:srgbClr val="002060"/>
                </a:solidFill>
                <a:cs typeface="Arial" panose="020B0604020202020204" pitchFamily="34" charset="0"/>
              </a:rPr>
              <a:t>Tác</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giả</a:t>
            </a:r>
            <a:r>
              <a:rPr lang="en-US" altLang="en-US" sz="3000" b="1" dirty="0">
                <a:solidFill>
                  <a:srgbClr val="002060"/>
                </a:solidFill>
                <a:cs typeface="Arial" panose="020B0604020202020204" pitchFamily="34" charset="0"/>
              </a:rPr>
              <a:t>.</a:t>
            </a:r>
          </a:p>
        </p:txBody>
      </p:sp>
      <p:sp>
        <p:nvSpPr>
          <p:cNvPr id="8" name="Text Box 13"/>
          <p:cNvSpPr txBox="1">
            <a:spLocks noChangeArrowheads="1"/>
          </p:cNvSpPr>
          <p:nvPr/>
        </p:nvSpPr>
        <p:spPr bwMode="auto">
          <a:xfrm>
            <a:off x="188423" y="2206787"/>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2. </a:t>
            </a:r>
            <a:r>
              <a:rPr lang="en-US" altLang="en-US" sz="3000" b="1" dirty="0" err="1">
                <a:solidFill>
                  <a:srgbClr val="002060"/>
                </a:solidFill>
                <a:cs typeface="Arial" panose="020B0604020202020204" pitchFamily="34" charset="0"/>
              </a:rPr>
              <a:t>Văn</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bản</a:t>
            </a:r>
            <a:r>
              <a:rPr lang="en-US" altLang="en-US" sz="3000" b="1" dirty="0">
                <a:solidFill>
                  <a:srgbClr val="002060"/>
                </a:solidFill>
                <a:cs typeface="Arial" panose="020B0604020202020204" pitchFamily="34" charset="0"/>
              </a:rPr>
              <a:t>.</a:t>
            </a:r>
          </a:p>
        </p:txBody>
      </p:sp>
      <p:sp>
        <p:nvSpPr>
          <p:cNvPr id="12" name="Text Box 13"/>
          <p:cNvSpPr txBox="1">
            <a:spLocks noChangeArrowheads="1"/>
          </p:cNvSpPr>
          <p:nvPr/>
        </p:nvSpPr>
        <p:spPr bwMode="auto">
          <a:xfrm>
            <a:off x="256310" y="2760785"/>
            <a:ext cx="583969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3000" b="1" dirty="0">
                <a:solidFill>
                  <a:srgbClr val="002060"/>
                </a:solidFill>
                <a:cs typeface="Arial" panose="020B0604020202020204" pitchFamily="34" charset="0"/>
              </a:rPr>
              <a:t>a. </a:t>
            </a:r>
            <a:r>
              <a:rPr lang="en-US" altLang="en-US" sz="3000" b="1" dirty="0" err="1">
                <a:solidFill>
                  <a:srgbClr val="002060"/>
                </a:solidFill>
                <a:cs typeface="Arial" panose="020B0604020202020204" pitchFamily="34" charset="0"/>
              </a:rPr>
              <a:t>Xuất</a:t>
            </a:r>
            <a:r>
              <a:rPr lang="en-US" altLang="en-US" sz="3000" b="1" dirty="0">
                <a:solidFill>
                  <a:srgbClr val="002060"/>
                </a:solidFill>
                <a:cs typeface="Arial" panose="020B0604020202020204" pitchFamily="34" charset="0"/>
              </a:rPr>
              <a:t> </a:t>
            </a:r>
            <a:r>
              <a:rPr lang="en-US" altLang="en-US" sz="3000" b="1" dirty="0" err="1">
                <a:solidFill>
                  <a:srgbClr val="002060"/>
                </a:solidFill>
                <a:cs typeface="Arial" panose="020B0604020202020204" pitchFamily="34" charset="0"/>
              </a:rPr>
              <a:t>xứ</a:t>
            </a:r>
            <a:r>
              <a:rPr lang="en-US" altLang="en-US" sz="3000" b="1" dirty="0">
                <a:solidFill>
                  <a:srgbClr val="002060"/>
                </a:solidFill>
                <a:cs typeface="Arial" panose="020B0604020202020204" pitchFamily="34" charset="0"/>
              </a:rPr>
              <a:t>.</a:t>
            </a:r>
          </a:p>
        </p:txBody>
      </p:sp>
      <p:sp>
        <p:nvSpPr>
          <p:cNvPr id="2" name="Rectangle 1"/>
          <p:cNvSpPr/>
          <p:nvPr/>
        </p:nvSpPr>
        <p:spPr>
          <a:xfrm>
            <a:off x="283206" y="3314783"/>
            <a:ext cx="6054842" cy="553998"/>
          </a:xfrm>
          <a:prstGeom prst="rect">
            <a:avLst/>
          </a:prstGeom>
        </p:spPr>
        <p:txBody>
          <a:bodyPr wrap="square">
            <a:spAutoFit/>
          </a:bodyPr>
          <a:lstStyle/>
          <a:p>
            <a:pPr algn="just">
              <a:spcAft>
                <a:spcPts val="0"/>
              </a:spcAft>
            </a:pP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b.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Đọc</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Tóm</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tắt</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a:t>
            </a:r>
          </a:p>
        </p:txBody>
      </p:sp>
      <p:sp>
        <p:nvSpPr>
          <p:cNvPr id="15" name="Rectangle 14"/>
          <p:cNvSpPr/>
          <p:nvPr/>
        </p:nvSpPr>
        <p:spPr>
          <a:xfrm>
            <a:off x="283206" y="3880189"/>
            <a:ext cx="6054842" cy="553998"/>
          </a:xfrm>
          <a:prstGeom prst="rect">
            <a:avLst/>
          </a:prstGeom>
        </p:spPr>
        <p:txBody>
          <a:bodyPr wrap="square">
            <a:spAutoFit/>
          </a:bodyPr>
          <a:lstStyle/>
          <a:p>
            <a:pPr algn="just">
              <a:spcAft>
                <a:spcPts val="0"/>
              </a:spcAft>
            </a:pP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c.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Cấu</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trúc</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văn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 </a:t>
            </a:r>
            <a:r>
              <a:rPr lang="en-US" sz="3000" b="1" dirty="0" err="1">
                <a:solidFill>
                  <a:srgbClr val="002060"/>
                </a:solidFill>
                <a:latin typeface="Arial" panose="020B0604020202020204" pitchFamily="34" charset="0"/>
                <a:ea typeface="SimSun" panose="02010600030101010101" pitchFamily="2" charset="-122"/>
                <a:cs typeface="Arial" panose="020B0604020202020204" pitchFamily="34" charset="0"/>
              </a:rPr>
              <a:t>bản</a:t>
            </a:r>
            <a:r>
              <a:rPr lang="en-US" sz="3000" b="1" dirty="0">
                <a:solidFill>
                  <a:srgbClr val="002060"/>
                </a:solidFill>
                <a:latin typeface="Arial" panose="020B0604020202020204" pitchFamily="34" charset="0"/>
                <a:ea typeface="SimSun" panose="02010600030101010101" pitchFamily="2" charset="-122"/>
                <a:cs typeface="Arial" panose="020B0604020202020204" pitchFamily="34" charset="0"/>
              </a:rPr>
              <a:t>.</a:t>
            </a:r>
          </a:p>
        </p:txBody>
      </p:sp>
      <p:graphicFrame>
        <p:nvGraphicFramePr>
          <p:cNvPr id="16" name="Table 15"/>
          <p:cNvGraphicFramePr>
            <a:graphicFrameLocks noGrp="1"/>
          </p:cNvGraphicFramePr>
          <p:nvPr>
            <p:extLst>
              <p:ext uri="{D42A27DB-BD31-4B8C-83A1-F6EECF244321}">
                <p14:modId xmlns:p14="http://schemas.microsoft.com/office/powerpoint/2010/main" val="2509721489"/>
              </p:ext>
            </p:extLst>
          </p:nvPr>
        </p:nvGraphicFramePr>
        <p:xfrm>
          <a:off x="0" y="16624"/>
          <a:ext cx="12192000" cy="6841375"/>
        </p:xfrm>
        <a:graphic>
          <a:graphicData uri="http://schemas.openxmlformats.org/drawingml/2006/table">
            <a:tbl>
              <a:tblPr firstRow="1" firstCol="1" bandRow="1">
                <a:tableStyleId>{5C22544A-7EE6-4342-B048-85BDC9FD1C3A}</a:tableStyleId>
              </a:tblPr>
              <a:tblGrid>
                <a:gridCol w="2671482">
                  <a:extLst>
                    <a:ext uri="{9D8B030D-6E8A-4147-A177-3AD203B41FA5}">
                      <a16:colId xmlns:a16="http://schemas.microsoft.com/office/drawing/2014/main" val="3366167588"/>
                    </a:ext>
                  </a:extLst>
                </a:gridCol>
                <a:gridCol w="9520518">
                  <a:extLst>
                    <a:ext uri="{9D8B030D-6E8A-4147-A177-3AD203B41FA5}">
                      <a16:colId xmlns:a16="http://schemas.microsoft.com/office/drawing/2014/main" val="3624829410"/>
                    </a:ext>
                  </a:extLst>
                </a:gridCol>
              </a:tblGrid>
              <a:tr h="505005">
                <a:tc gridSpan="2">
                  <a:txBody>
                    <a:bodyPr/>
                    <a:lstStyle/>
                    <a:p>
                      <a:pPr algn="just">
                        <a:spcAft>
                          <a:spcPts val="0"/>
                        </a:spcAft>
                      </a:pPr>
                      <a:r>
                        <a:rPr lang="en-US" sz="2800" dirty="0">
                          <a:solidFill>
                            <a:srgbClr val="002060"/>
                          </a:solidFill>
                          <a:effectLst/>
                          <a:latin typeface="Arial" panose="020B0604020202020204" pitchFamily="34" charset="0"/>
                          <a:cs typeface="Arial" panose="020B0604020202020204" pitchFamily="34" charset="0"/>
                        </a:rPr>
                        <a:t>c. </a:t>
                      </a:r>
                      <a:r>
                        <a:rPr lang="en-US" sz="2800" dirty="0" err="1">
                          <a:solidFill>
                            <a:srgbClr val="002060"/>
                          </a:solidFill>
                          <a:effectLst/>
                          <a:latin typeface="Arial" panose="020B0604020202020204" pitchFamily="34" charset="0"/>
                          <a:cs typeface="Arial" panose="020B0604020202020204" pitchFamily="34" charset="0"/>
                        </a:rPr>
                        <a:t>Cấu</a:t>
                      </a:r>
                      <a:r>
                        <a:rPr lang="en-US" sz="2800" baseline="0" dirty="0">
                          <a:solidFill>
                            <a:srgbClr val="002060"/>
                          </a:solidFill>
                          <a:effectLst/>
                          <a:latin typeface="Arial" panose="020B0604020202020204" pitchFamily="34" charset="0"/>
                          <a:cs typeface="Arial" panose="020B0604020202020204" pitchFamily="34" charset="0"/>
                        </a:rPr>
                        <a:t> </a:t>
                      </a:r>
                      <a:r>
                        <a:rPr lang="en-US" sz="2800" baseline="0" dirty="0" err="1">
                          <a:solidFill>
                            <a:srgbClr val="002060"/>
                          </a:solidFill>
                          <a:effectLst/>
                          <a:latin typeface="Arial" panose="020B0604020202020204" pitchFamily="34" charset="0"/>
                          <a:cs typeface="Arial" panose="020B0604020202020204" pitchFamily="34" charset="0"/>
                        </a:rPr>
                        <a:t>trúc</a:t>
                      </a:r>
                      <a:r>
                        <a:rPr lang="en-US" sz="2800" baseline="0" dirty="0">
                          <a:solidFill>
                            <a:srgbClr val="002060"/>
                          </a:solidFill>
                          <a:effectLst/>
                          <a:latin typeface="Arial" panose="020B0604020202020204" pitchFamily="34" charset="0"/>
                          <a:cs typeface="Arial" panose="020B0604020202020204" pitchFamily="34" charset="0"/>
                        </a:rPr>
                        <a:t> </a:t>
                      </a:r>
                      <a:r>
                        <a:rPr lang="en-US" sz="2800" baseline="0" dirty="0" err="1">
                          <a:solidFill>
                            <a:srgbClr val="002060"/>
                          </a:solidFill>
                          <a:effectLst/>
                          <a:latin typeface="Arial" panose="020B0604020202020204" pitchFamily="34" charset="0"/>
                          <a:cs typeface="Arial" panose="020B0604020202020204" pitchFamily="34" charset="0"/>
                        </a:rPr>
                        <a:t>văn</a:t>
                      </a:r>
                      <a:r>
                        <a:rPr lang="en-US" sz="2800" baseline="0" dirty="0">
                          <a:solidFill>
                            <a:srgbClr val="002060"/>
                          </a:solidFill>
                          <a:effectLst/>
                          <a:latin typeface="Arial" panose="020B0604020202020204" pitchFamily="34" charset="0"/>
                          <a:cs typeface="Arial" panose="020B0604020202020204" pitchFamily="34" charset="0"/>
                        </a:rPr>
                        <a:t> </a:t>
                      </a:r>
                      <a:r>
                        <a:rPr lang="en-US" sz="2800" baseline="0" dirty="0" err="1">
                          <a:solidFill>
                            <a:srgbClr val="002060"/>
                          </a:solidFill>
                          <a:effectLst/>
                          <a:latin typeface="Arial" panose="020B0604020202020204" pitchFamily="34" charset="0"/>
                          <a:cs typeface="Arial" panose="020B0604020202020204" pitchFamily="34" charset="0"/>
                        </a:rPr>
                        <a:t>bản</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hMerge="1">
                  <a:txBody>
                    <a:bodyPr/>
                    <a:lstStyle/>
                    <a:p>
                      <a:endParaRPr lang="en-US"/>
                    </a:p>
                  </a:txBody>
                  <a:tcPr/>
                </a:tc>
                <a:extLst>
                  <a:ext uri="{0D108BD9-81ED-4DB2-BD59-A6C34878D82A}">
                    <a16:rowId xmlns:a16="http://schemas.microsoft.com/office/drawing/2014/main" val="2230574787"/>
                  </a:ext>
                </a:extLst>
              </a:tr>
              <a:tr h="648763">
                <a:tc>
                  <a:txBody>
                    <a:bodyPr/>
                    <a:lstStyle/>
                    <a:p>
                      <a:pPr marL="0" indent="0" algn="just">
                        <a:spcAft>
                          <a:spcPts val="0"/>
                        </a:spcAft>
                        <a:buFontTx/>
                        <a:buNone/>
                      </a:pPr>
                      <a:r>
                        <a:rPr lang="pt-BR" sz="2800" dirty="0">
                          <a:solidFill>
                            <a:srgbClr val="002060"/>
                          </a:solidFill>
                          <a:effectLst/>
                          <a:latin typeface="Arial" panose="020B0604020202020204" pitchFamily="34" charset="0"/>
                          <a:cs typeface="Arial" panose="020B0604020202020204" pitchFamily="34" charset="0"/>
                        </a:rPr>
                        <a:t>- PTBĐ: </a:t>
                      </a:r>
                    </a:p>
                  </a:txBody>
                  <a:tcPr marL="68580" marR="68580" marT="0" marB="0">
                    <a:solidFill>
                      <a:schemeClr val="accent5">
                        <a:lumMod val="40000"/>
                        <a:lumOff val="60000"/>
                      </a:schemeClr>
                    </a:solidFill>
                  </a:tcPr>
                </a:tc>
                <a:tc>
                  <a:txBody>
                    <a:bodyPr/>
                    <a:lstStyle/>
                    <a:p>
                      <a:pPr algn="just">
                        <a:spcAft>
                          <a:spcPts val="0"/>
                        </a:spcAft>
                      </a:pPr>
                      <a:r>
                        <a:rPr lang="en-US" sz="2800" dirty="0" err="1">
                          <a:effectLst/>
                          <a:latin typeface="Arial" panose="020B0604020202020204" pitchFamily="34" charset="0"/>
                          <a:cs typeface="Arial" panose="020B0604020202020204" pitchFamily="34" charset="0"/>
                        </a:rPr>
                        <a:t>Tự</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sự</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kết</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hợp</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miêu</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tả</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và</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biểu</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cảm</a:t>
                      </a:r>
                      <a:r>
                        <a:rPr lang="en-US" sz="2800" baseline="0" dirty="0">
                          <a:effectLst/>
                          <a:latin typeface="Arial" panose="020B0604020202020204" pitchFamily="34" charset="0"/>
                          <a:cs typeface="Arial" panose="020B0604020202020204" pitchFamily="34" charset="0"/>
                        </a:rPr>
                        <a:t>.</a:t>
                      </a:r>
                    </a:p>
                  </a:txBody>
                  <a:tcPr marL="68580" marR="68580" marT="0" marB="0">
                    <a:solidFill>
                      <a:schemeClr val="accent5">
                        <a:lumMod val="40000"/>
                        <a:lumOff val="60000"/>
                      </a:schemeClr>
                    </a:solidFill>
                  </a:tcPr>
                </a:tc>
                <a:extLst>
                  <a:ext uri="{0D108BD9-81ED-4DB2-BD59-A6C34878D82A}">
                    <a16:rowId xmlns:a16="http://schemas.microsoft.com/office/drawing/2014/main" val="136704745"/>
                  </a:ext>
                </a:extLst>
              </a:tr>
              <a:tr h="615083">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Ngôi kể: </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dirty="0">
                          <a:effectLst/>
                          <a:latin typeface="Arial" panose="020B0604020202020204" pitchFamily="34" charset="0"/>
                          <a:cs typeface="Arial" panose="020B0604020202020204" pitchFamily="34" charset="0"/>
                        </a:rPr>
                        <a:t> </a:t>
                      </a:r>
                      <a:r>
                        <a:rPr lang="en-US" sz="2800" dirty="0" err="1">
                          <a:effectLst/>
                          <a:latin typeface="Arial" panose="020B0604020202020204" pitchFamily="34" charset="0"/>
                          <a:cs typeface="Arial" panose="020B0604020202020204" pitchFamily="34" charset="0"/>
                        </a:rPr>
                        <a:t>Ngôi</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thứ</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ba</a:t>
                      </a:r>
                      <a:r>
                        <a:rPr lang="en-US" sz="2800" baseline="0" dirty="0">
                          <a:effectLst/>
                          <a:latin typeface="Arial" panose="020B0604020202020204" pitchFamily="34" charset="0"/>
                          <a:cs typeface="Arial" panose="020B0604020202020204" pitchFamily="34" charset="0"/>
                        </a:rPr>
                        <a:t>.</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4083107213"/>
                  </a:ext>
                </a:extLst>
              </a:tr>
              <a:tr h="615083">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Nội dung kể:</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dirty="0" err="1">
                          <a:effectLst/>
                          <a:latin typeface="Arial" panose="020B0604020202020204" pitchFamily="34" charset="0"/>
                          <a:ea typeface="+mn-ea"/>
                          <a:cs typeface="Arial" panose="020B0604020202020204" pitchFamily="34" charset="0"/>
                        </a:rPr>
                        <a:t>Ông</a:t>
                      </a:r>
                      <a:r>
                        <a:rPr lang="en-US" sz="2800" baseline="0" dirty="0">
                          <a:effectLst/>
                          <a:latin typeface="Arial" panose="020B0604020202020204" pitchFamily="34" charset="0"/>
                          <a:ea typeface="+mn-ea"/>
                          <a:cs typeface="Arial" panose="020B0604020202020204" pitchFamily="34" charset="0"/>
                        </a:rPr>
                        <a:t> Hai </a:t>
                      </a:r>
                      <a:r>
                        <a:rPr lang="en-US" sz="2800" baseline="0" dirty="0" err="1">
                          <a:effectLst/>
                          <a:latin typeface="Arial" panose="020B0604020202020204" pitchFamily="34" charset="0"/>
                          <a:ea typeface="+mn-ea"/>
                          <a:cs typeface="Arial" panose="020B0604020202020204" pitchFamily="34" charset="0"/>
                        </a:rPr>
                        <a:t>những</a:t>
                      </a:r>
                      <a:r>
                        <a:rPr lang="en-US" sz="2800" baseline="0" dirty="0">
                          <a:effectLst/>
                          <a:latin typeface="Arial" panose="020B0604020202020204" pitchFamily="34" charset="0"/>
                          <a:ea typeface="+mn-ea"/>
                          <a:cs typeface="Arial" panose="020B0604020202020204" pitchFamily="34" charset="0"/>
                        </a:rPr>
                        <a:t> </a:t>
                      </a:r>
                      <a:r>
                        <a:rPr lang="en-US" sz="2800" baseline="0" dirty="0" err="1">
                          <a:effectLst/>
                          <a:latin typeface="Arial" panose="020B0604020202020204" pitchFamily="34" charset="0"/>
                          <a:ea typeface="+mn-ea"/>
                          <a:cs typeface="Arial" panose="020B0604020202020204" pitchFamily="34" charset="0"/>
                        </a:rPr>
                        <a:t>ngày</a:t>
                      </a:r>
                      <a:r>
                        <a:rPr lang="en-US" sz="2800" baseline="0" dirty="0">
                          <a:effectLst/>
                          <a:latin typeface="Arial" panose="020B0604020202020204" pitchFamily="34" charset="0"/>
                          <a:ea typeface="+mn-ea"/>
                          <a:cs typeface="Arial" panose="020B0604020202020204" pitchFamily="34" charset="0"/>
                        </a:rPr>
                        <a:t> </a:t>
                      </a:r>
                      <a:r>
                        <a:rPr lang="en-US" sz="2800" baseline="0" dirty="0" err="1">
                          <a:effectLst/>
                          <a:latin typeface="Arial" panose="020B0604020202020204" pitchFamily="34" charset="0"/>
                          <a:ea typeface="+mn-ea"/>
                          <a:cs typeface="Arial" panose="020B0604020202020204" pitchFamily="34" charset="0"/>
                        </a:rPr>
                        <a:t>rời</a:t>
                      </a:r>
                      <a:r>
                        <a:rPr lang="en-US" sz="2800" baseline="0" dirty="0">
                          <a:effectLst/>
                          <a:latin typeface="Arial" panose="020B0604020202020204" pitchFamily="34" charset="0"/>
                          <a:ea typeface="+mn-ea"/>
                          <a:cs typeface="Arial" panose="020B0604020202020204" pitchFamily="34" charset="0"/>
                        </a:rPr>
                        <a:t> </a:t>
                      </a:r>
                      <a:r>
                        <a:rPr lang="en-US" sz="2800" baseline="0" dirty="0" err="1">
                          <a:effectLst/>
                          <a:latin typeface="Arial" panose="020B0604020202020204" pitchFamily="34" charset="0"/>
                          <a:ea typeface="+mn-ea"/>
                          <a:cs typeface="Arial" panose="020B0604020202020204" pitchFamily="34" charset="0"/>
                        </a:rPr>
                        <a:t>làng</a:t>
                      </a:r>
                      <a:r>
                        <a:rPr lang="en-US" sz="2800" baseline="0" dirty="0">
                          <a:effectLst/>
                          <a:latin typeface="Arial" panose="020B0604020202020204" pitchFamily="34" charset="0"/>
                          <a:ea typeface="+mn-ea"/>
                          <a:cs typeface="Arial" panose="020B0604020202020204" pitchFamily="34" charset="0"/>
                        </a:rPr>
                        <a:t> </a:t>
                      </a:r>
                      <a:r>
                        <a:rPr lang="en-US" sz="2800" baseline="0" dirty="0" err="1">
                          <a:effectLst/>
                          <a:latin typeface="Arial" panose="020B0604020202020204" pitchFamily="34" charset="0"/>
                          <a:ea typeface="+mn-ea"/>
                          <a:cs typeface="Arial" panose="020B0604020202020204" pitchFamily="34" charset="0"/>
                        </a:rPr>
                        <a:t>đi</a:t>
                      </a:r>
                      <a:r>
                        <a:rPr lang="en-US" sz="2800" baseline="0" dirty="0">
                          <a:effectLst/>
                          <a:latin typeface="Arial" panose="020B0604020202020204" pitchFamily="34" charset="0"/>
                          <a:ea typeface="+mn-ea"/>
                          <a:cs typeface="Arial" panose="020B0604020202020204" pitchFamily="34" charset="0"/>
                        </a:rPr>
                        <a:t> </a:t>
                      </a:r>
                      <a:r>
                        <a:rPr lang="en-US" sz="2800" baseline="0" dirty="0" err="1">
                          <a:effectLst/>
                          <a:latin typeface="Arial" panose="020B0604020202020204" pitchFamily="34" charset="0"/>
                          <a:ea typeface="+mn-ea"/>
                          <a:cs typeface="Arial" panose="020B0604020202020204" pitchFamily="34" charset="0"/>
                        </a:rPr>
                        <a:t>tản</a:t>
                      </a:r>
                      <a:r>
                        <a:rPr lang="en-US" sz="2800" baseline="0" dirty="0">
                          <a:effectLst/>
                          <a:latin typeface="Arial" panose="020B0604020202020204" pitchFamily="34" charset="0"/>
                          <a:ea typeface="+mn-ea"/>
                          <a:cs typeface="Arial" panose="020B0604020202020204" pitchFamily="34" charset="0"/>
                        </a:rPr>
                        <a:t> </a:t>
                      </a:r>
                      <a:r>
                        <a:rPr lang="en-US" sz="2800" baseline="0" dirty="0" err="1">
                          <a:effectLst/>
                          <a:latin typeface="Arial" panose="020B0604020202020204" pitchFamily="34" charset="0"/>
                          <a:ea typeface="+mn-ea"/>
                          <a:cs typeface="Arial" panose="020B0604020202020204" pitchFamily="34" charset="0"/>
                        </a:rPr>
                        <a:t>cư</a:t>
                      </a:r>
                      <a:r>
                        <a:rPr lang="en-US" sz="2800" baseline="0" dirty="0">
                          <a:effectLst/>
                          <a:latin typeface="Arial" panose="020B0604020202020204" pitchFamily="34" charset="0"/>
                          <a:ea typeface="+mn-ea"/>
                          <a:cs typeface="Arial" panose="020B0604020202020204" pitchFamily="34" charset="0"/>
                        </a:rPr>
                        <a:t>.</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2659934305"/>
                  </a:ext>
                </a:extLst>
              </a:tr>
              <a:tr h="615083">
                <a:tc>
                  <a:txBody>
                    <a:bodyPr/>
                    <a:lstStyle/>
                    <a:p>
                      <a:pPr algn="just">
                        <a:spcAft>
                          <a:spcPts val="0"/>
                        </a:spcAft>
                      </a:pPr>
                      <a:r>
                        <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rPr>
                        <a:t>- </a:t>
                      </a:r>
                      <a:r>
                        <a:rPr lang="en-US" sz="2800" dirty="0" err="1">
                          <a:solidFill>
                            <a:srgbClr val="002060"/>
                          </a:solidFill>
                          <a:effectLst/>
                          <a:latin typeface="Arial" panose="020B0604020202020204" pitchFamily="34" charset="0"/>
                          <a:ea typeface="SimSun" panose="02010600030101010101" pitchFamily="2" charset="-122"/>
                          <a:cs typeface="Arial" panose="020B0604020202020204" pitchFamily="34" charset="0"/>
                        </a:rPr>
                        <a:t>Nhân</a:t>
                      </a:r>
                      <a:r>
                        <a:rPr lang="en-US" sz="2800" baseline="0" dirty="0">
                          <a:solidFill>
                            <a:srgbClr val="002060"/>
                          </a:solidFill>
                          <a:effectLst/>
                          <a:latin typeface="Arial" panose="020B0604020202020204" pitchFamily="34" charset="0"/>
                          <a:ea typeface="SimSun" panose="02010600030101010101" pitchFamily="2" charset="-122"/>
                          <a:cs typeface="Arial" panose="020B0604020202020204" pitchFamily="34" charset="0"/>
                        </a:rPr>
                        <a:t> </a:t>
                      </a:r>
                      <a:r>
                        <a:rPr lang="en-US" sz="2800" baseline="0" dirty="0" err="1">
                          <a:solidFill>
                            <a:srgbClr val="002060"/>
                          </a:solidFill>
                          <a:effectLst/>
                          <a:latin typeface="Arial" panose="020B0604020202020204" pitchFamily="34" charset="0"/>
                          <a:ea typeface="SimSun" panose="02010600030101010101" pitchFamily="2" charset="-122"/>
                          <a:cs typeface="Arial" panose="020B0604020202020204" pitchFamily="34" charset="0"/>
                        </a:rPr>
                        <a:t>vật</a:t>
                      </a:r>
                      <a:r>
                        <a:rPr lang="en-US" sz="2800" baseline="0" dirty="0">
                          <a:solidFill>
                            <a:srgbClr val="002060"/>
                          </a:solidFill>
                          <a:effectLst/>
                          <a:latin typeface="Arial" panose="020B0604020202020204" pitchFamily="34" charset="0"/>
                          <a:ea typeface="SimSun" panose="02010600030101010101" pitchFamily="2" charset="-122"/>
                          <a:cs typeface="Arial" panose="020B0604020202020204" pitchFamily="34" charset="0"/>
                        </a:rPr>
                        <a:t>: </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err="1">
                          <a:solidFill>
                            <a:srgbClr val="C00000"/>
                          </a:solidFill>
                          <a:effectLst/>
                          <a:latin typeface="Arial" panose="020B0604020202020204" pitchFamily="34" charset="0"/>
                          <a:ea typeface="SimSun" panose="02010600030101010101" pitchFamily="2" charset="-122"/>
                          <a:cs typeface="Arial" panose="020B0604020202020204" pitchFamily="34" charset="0"/>
                        </a:rPr>
                        <a:t>Ông</a:t>
                      </a:r>
                      <a:r>
                        <a:rPr lang="en-US" sz="2800" b="1" baseline="0" dirty="0">
                          <a:solidFill>
                            <a:srgbClr val="C00000"/>
                          </a:solidFill>
                          <a:effectLst/>
                          <a:latin typeface="Arial" panose="020B0604020202020204" pitchFamily="34" charset="0"/>
                          <a:ea typeface="SimSun" panose="02010600030101010101" pitchFamily="2" charset="-122"/>
                          <a:cs typeface="Arial" panose="020B0604020202020204" pitchFamily="34" charset="0"/>
                        </a:rPr>
                        <a:t> Hai</a:t>
                      </a:r>
                      <a:r>
                        <a:rPr lang="en-US" sz="2800" baseline="0" dirty="0">
                          <a:effectLst/>
                          <a:latin typeface="Arial" panose="020B0604020202020204" pitchFamily="34" charset="0"/>
                          <a:ea typeface="SimSun" panose="02010600030101010101" pitchFamily="2" charset="-122"/>
                          <a:cs typeface="Arial" panose="020B0604020202020204" pitchFamily="34" charset="0"/>
                        </a:rPr>
                        <a:t>, </a:t>
                      </a:r>
                      <a:r>
                        <a:rPr lang="en-US" sz="2800" baseline="0" dirty="0" err="1">
                          <a:effectLst/>
                          <a:latin typeface="Arial" panose="020B0604020202020204" pitchFamily="34" charset="0"/>
                          <a:ea typeface="SimSun" panose="02010600030101010101" pitchFamily="2" charset="-122"/>
                          <a:cs typeface="Arial" panose="020B0604020202020204" pitchFamily="34" charset="0"/>
                        </a:rPr>
                        <a:t>bà</a:t>
                      </a:r>
                      <a:r>
                        <a:rPr lang="en-US" sz="2800" baseline="0" dirty="0">
                          <a:effectLst/>
                          <a:latin typeface="Arial" panose="020B0604020202020204" pitchFamily="34" charset="0"/>
                          <a:ea typeface="SimSun" panose="02010600030101010101" pitchFamily="2" charset="-122"/>
                          <a:cs typeface="Arial" panose="020B0604020202020204" pitchFamily="34" charset="0"/>
                        </a:rPr>
                        <a:t> Hai, </a:t>
                      </a:r>
                      <a:r>
                        <a:rPr lang="en-US" sz="2800" baseline="0" dirty="0" err="1">
                          <a:effectLst/>
                          <a:latin typeface="Arial" panose="020B0604020202020204" pitchFamily="34" charset="0"/>
                          <a:ea typeface="SimSun" panose="02010600030101010101" pitchFamily="2" charset="-122"/>
                          <a:cs typeface="Arial" panose="020B0604020202020204" pitchFamily="34" charset="0"/>
                        </a:rPr>
                        <a:t>bé</a:t>
                      </a:r>
                      <a:r>
                        <a:rPr lang="en-US" sz="2800" baseline="0" dirty="0">
                          <a:effectLst/>
                          <a:latin typeface="Arial" panose="020B0604020202020204" pitchFamily="34" charset="0"/>
                          <a:ea typeface="SimSun" panose="02010600030101010101" pitchFamily="2" charset="-122"/>
                          <a:cs typeface="Arial" panose="020B0604020202020204" pitchFamily="34" charset="0"/>
                        </a:rPr>
                        <a:t> </a:t>
                      </a:r>
                      <a:r>
                        <a:rPr lang="en-US" sz="2800" baseline="0" dirty="0" err="1">
                          <a:effectLst/>
                          <a:latin typeface="Arial" panose="020B0604020202020204" pitchFamily="34" charset="0"/>
                          <a:ea typeface="SimSun" panose="02010600030101010101" pitchFamily="2" charset="-122"/>
                          <a:cs typeface="Arial" panose="020B0604020202020204" pitchFamily="34" charset="0"/>
                        </a:rPr>
                        <a:t>Húc</a:t>
                      </a:r>
                      <a:r>
                        <a:rPr lang="en-US" sz="2800" baseline="0" dirty="0">
                          <a:effectLst/>
                          <a:latin typeface="Arial" panose="020B0604020202020204" pitchFamily="34" charset="0"/>
                          <a:ea typeface="SimSun" panose="02010600030101010101" pitchFamily="2" charset="-122"/>
                          <a:cs typeface="Arial" panose="020B0604020202020204" pitchFamily="34" charset="0"/>
                        </a:rPr>
                        <a:t>, </a:t>
                      </a:r>
                      <a:r>
                        <a:rPr lang="en-US" sz="2800" baseline="0" dirty="0" err="1">
                          <a:effectLst/>
                          <a:latin typeface="Arial" panose="020B0604020202020204" pitchFamily="34" charset="0"/>
                          <a:ea typeface="SimSun" panose="02010600030101010101" pitchFamily="2" charset="-122"/>
                          <a:cs typeface="Arial" panose="020B0604020202020204" pitchFamily="34" charset="0"/>
                        </a:rPr>
                        <a:t>những</a:t>
                      </a:r>
                      <a:r>
                        <a:rPr lang="en-US" sz="2800" baseline="0" dirty="0">
                          <a:effectLst/>
                          <a:latin typeface="Arial" panose="020B0604020202020204" pitchFamily="34" charset="0"/>
                          <a:ea typeface="SimSun" panose="02010600030101010101" pitchFamily="2" charset="-122"/>
                          <a:cs typeface="Arial" panose="020B0604020202020204" pitchFamily="34" charset="0"/>
                        </a:rPr>
                        <a:t> </a:t>
                      </a:r>
                      <a:r>
                        <a:rPr lang="en-US" sz="2800" baseline="0" dirty="0" err="1">
                          <a:effectLst/>
                          <a:latin typeface="Arial" panose="020B0604020202020204" pitchFamily="34" charset="0"/>
                          <a:ea typeface="SimSun" panose="02010600030101010101" pitchFamily="2" charset="-122"/>
                          <a:cs typeface="Arial" panose="020B0604020202020204" pitchFamily="34" charset="0"/>
                        </a:rPr>
                        <a:t>người</a:t>
                      </a:r>
                      <a:r>
                        <a:rPr lang="en-US" sz="2800" baseline="0" dirty="0">
                          <a:effectLst/>
                          <a:latin typeface="Arial" panose="020B0604020202020204" pitchFamily="34" charset="0"/>
                          <a:ea typeface="SimSun" panose="02010600030101010101" pitchFamily="2" charset="-122"/>
                          <a:cs typeface="Arial" panose="020B0604020202020204" pitchFamily="34" charset="0"/>
                        </a:rPr>
                        <a:t> </a:t>
                      </a:r>
                      <a:r>
                        <a:rPr lang="en-US" sz="2800" baseline="0" dirty="0" err="1">
                          <a:effectLst/>
                          <a:latin typeface="Arial" panose="020B0604020202020204" pitchFamily="34" charset="0"/>
                          <a:ea typeface="SimSun" panose="02010600030101010101" pitchFamily="2" charset="-122"/>
                          <a:cs typeface="Arial" panose="020B0604020202020204" pitchFamily="34" charset="0"/>
                        </a:rPr>
                        <a:t>tản</a:t>
                      </a:r>
                      <a:r>
                        <a:rPr lang="en-US" sz="2800" baseline="0" dirty="0">
                          <a:effectLst/>
                          <a:latin typeface="Arial" panose="020B0604020202020204" pitchFamily="34" charset="0"/>
                          <a:ea typeface="SimSun" panose="02010600030101010101" pitchFamily="2" charset="-122"/>
                          <a:cs typeface="Arial" panose="020B0604020202020204" pitchFamily="34" charset="0"/>
                        </a:rPr>
                        <a:t> </a:t>
                      </a:r>
                      <a:r>
                        <a:rPr lang="en-US" sz="2800" baseline="0" dirty="0" err="1">
                          <a:effectLst/>
                          <a:latin typeface="Arial" panose="020B0604020202020204" pitchFamily="34" charset="0"/>
                          <a:ea typeface="SimSun" panose="02010600030101010101" pitchFamily="2" charset="-122"/>
                          <a:cs typeface="Arial" panose="020B0604020202020204" pitchFamily="34" charset="0"/>
                        </a:rPr>
                        <a:t>cư</a:t>
                      </a:r>
                      <a:r>
                        <a:rPr lang="en-US" sz="2800" baseline="0" dirty="0">
                          <a:effectLst/>
                          <a:latin typeface="Arial" panose="020B0604020202020204" pitchFamily="34" charset="0"/>
                          <a:ea typeface="SimSun" panose="02010600030101010101" pitchFamily="2" charset="-122"/>
                          <a:cs typeface="Arial" panose="020B0604020202020204" pitchFamily="34" charset="0"/>
                        </a:rPr>
                        <a:t>… </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3608722104"/>
                  </a:ext>
                </a:extLst>
              </a:tr>
              <a:tr h="870731">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Đề tài:</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dirty="0" err="1">
                          <a:effectLst/>
                          <a:latin typeface="Arial" panose="020B0604020202020204" pitchFamily="34" charset="0"/>
                          <a:cs typeface="Arial" panose="020B0604020202020204" pitchFamily="34" charset="0"/>
                        </a:rPr>
                        <a:t>Hình</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ảnh</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người</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nông</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dân</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Việt</a:t>
                      </a:r>
                      <a:r>
                        <a:rPr lang="en-US" sz="2800" baseline="0" dirty="0">
                          <a:effectLst/>
                          <a:latin typeface="Arial" panose="020B0604020202020204" pitchFamily="34" charset="0"/>
                          <a:cs typeface="Arial" panose="020B0604020202020204" pitchFamily="34" charset="0"/>
                        </a:rPr>
                        <a:t> Nam </a:t>
                      </a:r>
                      <a:r>
                        <a:rPr lang="en-US" sz="2800" baseline="0" dirty="0" err="1">
                          <a:effectLst/>
                          <a:latin typeface="Arial" panose="020B0604020202020204" pitchFamily="34" charset="0"/>
                          <a:cs typeface="Arial" panose="020B0604020202020204" pitchFamily="34" charset="0"/>
                        </a:rPr>
                        <a:t>trong</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kháng</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chiến</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chống</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Pháp</a:t>
                      </a:r>
                      <a:r>
                        <a:rPr lang="en-US" sz="2800" baseline="0" dirty="0">
                          <a:effectLst/>
                          <a:latin typeface="Arial" panose="020B0604020202020204" pitchFamily="34" charset="0"/>
                          <a:cs typeface="Arial" panose="020B0604020202020204" pitchFamily="34" charset="0"/>
                        </a:rPr>
                        <a:t>.</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1134133446"/>
                  </a:ext>
                </a:extLst>
              </a:tr>
              <a:tr h="615083">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Trình tự kể.</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dirty="0">
                          <a:effectLst/>
                          <a:latin typeface="Arial" panose="020B0604020202020204" pitchFamily="34" charset="0"/>
                          <a:cs typeface="Arial" panose="020B0604020202020204" pitchFamily="34" charset="0"/>
                        </a:rPr>
                        <a:t> </a:t>
                      </a:r>
                      <a:r>
                        <a:rPr lang="en-US" sz="2800" dirty="0" err="1">
                          <a:effectLst/>
                          <a:latin typeface="Arial" panose="020B0604020202020204" pitchFamily="34" charset="0"/>
                          <a:cs typeface="Arial" panose="020B0604020202020204" pitchFamily="34" charset="0"/>
                        </a:rPr>
                        <a:t>Trình</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tự</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thời</a:t>
                      </a:r>
                      <a:r>
                        <a:rPr lang="en-US" sz="2800" baseline="0" dirty="0">
                          <a:effectLst/>
                          <a:latin typeface="Arial" panose="020B0604020202020204" pitchFamily="34" charset="0"/>
                          <a:cs typeface="Arial" panose="020B0604020202020204" pitchFamily="34" charset="0"/>
                        </a:rPr>
                        <a:t> </a:t>
                      </a:r>
                      <a:r>
                        <a:rPr lang="en-US" sz="2800" baseline="0" dirty="0" err="1">
                          <a:effectLst/>
                          <a:latin typeface="Arial" panose="020B0604020202020204" pitchFamily="34" charset="0"/>
                          <a:cs typeface="Arial" panose="020B0604020202020204" pitchFamily="34" charset="0"/>
                        </a:rPr>
                        <a:t>gian</a:t>
                      </a:r>
                      <a:r>
                        <a:rPr lang="en-US" sz="2800" baseline="0" dirty="0">
                          <a:effectLst/>
                          <a:latin typeface="Arial" panose="020B0604020202020204" pitchFamily="34" charset="0"/>
                          <a:cs typeface="Arial" panose="020B0604020202020204" pitchFamily="34" charset="0"/>
                        </a:rPr>
                        <a:t>.</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1712702342"/>
                  </a:ext>
                </a:extLst>
              </a:tr>
              <a:tr h="615083">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Mạch truyện.</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pPr algn="just">
                        <a:spcAft>
                          <a:spcPts val="0"/>
                        </a:spcAft>
                      </a:pPr>
                      <a:r>
                        <a:rPr lang="en-US" sz="2800" dirty="0">
                          <a:effectLst/>
                          <a:latin typeface="Arial" panose="020B0604020202020204" pitchFamily="34" charset="0"/>
                          <a:cs typeface="Arial" panose="020B0604020202020204" pitchFamily="34" charset="0"/>
                        </a:rPr>
                        <a:t> </a:t>
                      </a:r>
                      <a:r>
                        <a:rPr lang="pt-BR" sz="2800" kern="1200" dirty="0">
                          <a:solidFill>
                            <a:schemeClr val="dk1"/>
                          </a:solidFill>
                          <a:effectLst/>
                          <a:latin typeface="Arial" panose="020B0604020202020204" pitchFamily="34" charset="0"/>
                          <a:ea typeface="+mn-ea"/>
                          <a:cs typeface="Arial" panose="020B0604020202020204" pitchFamily="34" charset="0"/>
                        </a:rPr>
                        <a:t>Phát triển theo diễn biến tâm lí nhân vật chính: ông Hai.</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2083848291"/>
                  </a:ext>
                </a:extLst>
              </a:tr>
              <a:tr h="1741461">
                <a:tc>
                  <a:txBody>
                    <a:bodyPr/>
                    <a:lstStyle/>
                    <a:p>
                      <a:pPr algn="just">
                        <a:spcAft>
                          <a:spcPts val="0"/>
                        </a:spcAft>
                      </a:pPr>
                      <a:r>
                        <a:rPr lang="pt-BR" sz="2800" dirty="0">
                          <a:solidFill>
                            <a:srgbClr val="002060"/>
                          </a:solidFill>
                          <a:effectLst/>
                          <a:latin typeface="Arial" panose="020B0604020202020204" pitchFamily="34" charset="0"/>
                          <a:cs typeface="Arial" panose="020B0604020202020204" pitchFamily="34" charset="0"/>
                        </a:rPr>
                        <a:t>- Bố cục</a:t>
                      </a:r>
                      <a:endParaRPr lang="en-US" sz="2800" dirty="0">
                        <a:solidFill>
                          <a:srgbClr val="002060"/>
                        </a:solidFill>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tc>
                  <a:txBody>
                    <a:bodyPr/>
                    <a:lstStyle/>
                    <a:p>
                      <a:r>
                        <a:rPr lang="en-US" sz="2800" dirty="0">
                          <a:effectLst/>
                          <a:latin typeface="Arial" panose="020B0604020202020204" pitchFamily="34" charset="0"/>
                          <a:cs typeface="Arial" panose="020B0604020202020204" pitchFamily="34" charset="0"/>
                        </a:rPr>
                        <a:t> Ba </a:t>
                      </a:r>
                      <a:r>
                        <a:rPr lang="en-US" sz="2800" dirty="0" err="1">
                          <a:effectLst/>
                          <a:latin typeface="Arial" panose="020B0604020202020204" pitchFamily="34" charset="0"/>
                          <a:cs typeface="Arial" panose="020B0604020202020204" pitchFamily="34" charset="0"/>
                        </a:rPr>
                        <a:t>phần</a:t>
                      </a:r>
                      <a:r>
                        <a:rPr lang="en-US" sz="2800" dirty="0">
                          <a:effectLst/>
                          <a:latin typeface="Arial" panose="020B0604020202020204" pitchFamily="34" charset="0"/>
                          <a:cs typeface="Arial" panose="020B0604020202020204" pitchFamily="34" charset="0"/>
                        </a:rPr>
                        <a:t>: </a:t>
                      </a:r>
                    </a:p>
                    <a:p>
                      <a:r>
                        <a:rPr lang="en-US" sz="2800" dirty="0">
                          <a:effectLst/>
                          <a:latin typeface="Arial" panose="020B0604020202020204" pitchFamily="34" charset="0"/>
                          <a:cs typeface="Arial" panose="020B0604020202020204" pitchFamily="34" charset="0"/>
                        </a:rPr>
                        <a:t>P1: </a:t>
                      </a:r>
                      <a:r>
                        <a:rPr lang="pt-BR" sz="2800" kern="1200" dirty="0">
                          <a:solidFill>
                            <a:schemeClr val="dk1"/>
                          </a:solidFill>
                          <a:effectLst/>
                          <a:latin typeface="Arial" panose="020B0604020202020204" pitchFamily="34" charset="0"/>
                          <a:ea typeface="+mn-ea"/>
                          <a:cs typeface="Arial" panose="020B0604020202020204" pitchFamily="34" charset="0"/>
                        </a:rPr>
                        <a:t>Từ đầu đến: </a:t>
                      </a:r>
                      <a:r>
                        <a:rPr lang="pt-BR" sz="2800" i="1" kern="1200" dirty="0">
                          <a:solidFill>
                            <a:schemeClr val="dk1"/>
                          </a:solidFill>
                          <a:effectLst/>
                          <a:latin typeface="Arial" panose="020B0604020202020204" pitchFamily="34" charset="0"/>
                          <a:ea typeface="+mn-ea"/>
                          <a:cs typeface="Arial" panose="020B0604020202020204" pitchFamily="34" charset="0"/>
                        </a:rPr>
                        <a:t>Như múa cả lên, vui quá.</a:t>
                      </a:r>
                      <a:endParaRPr lang="en-US" sz="2800" kern="1200" dirty="0">
                        <a:solidFill>
                          <a:schemeClr val="dk1"/>
                        </a:solidFill>
                        <a:effectLst/>
                        <a:latin typeface="Arial" panose="020B0604020202020204" pitchFamily="34" charset="0"/>
                        <a:ea typeface="+mn-ea"/>
                        <a:cs typeface="Arial" panose="020B0604020202020204" pitchFamily="34" charset="0"/>
                      </a:endParaRPr>
                    </a:p>
                    <a:p>
                      <a:r>
                        <a:rPr lang="pt-BR" sz="2800" kern="1200" dirty="0">
                          <a:solidFill>
                            <a:schemeClr val="dk1"/>
                          </a:solidFill>
                          <a:effectLst/>
                          <a:latin typeface="Arial" panose="020B0604020202020204" pitchFamily="34" charset="0"/>
                          <a:ea typeface="+mn-ea"/>
                          <a:cs typeface="Arial" panose="020B0604020202020204" pitchFamily="34" charset="0"/>
                        </a:rPr>
                        <a:t>P</a:t>
                      </a:r>
                      <a:r>
                        <a:rPr lang="pt-BR" sz="2800" kern="1200" baseline="0" dirty="0">
                          <a:solidFill>
                            <a:schemeClr val="dk1"/>
                          </a:solidFill>
                          <a:effectLst/>
                          <a:latin typeface="Arial" panose="020B0604020202020204" pitchFamily="34" charset="0"/>
                          <a:ea typeface="+mn-ea"/>
                          <a:cs typeface="Arial" panose="020B0604020202020204" pitchFamily="34" charset="0"/>
                        </a:rPr>
                        <a:t>2: </a:t>
                      </a:r>
                      <a:r>
                        <a:rPr lang="pt-BR" sz="2800" kern="1200" dirty="0">
                          <a:solidFill>
                            <a:schemeClr val="dk1"/>
                          </a:solidFill>
                          <a:effectLst/>
                          <a:latin typeface="Arial" panose="020B0604020202020204" pitchFamily="34" charset="0"/>
                          <a:ea typeface="+mn-ea"/>
                          <a:cs typeface="Arial" panose="020B0604020202020204" pitchFamily="34" charset="0"/>
                        </a:rPr>
                        <a:t>Tiếp đến: </a:t>
                      </a:r>
                      <a:r>
                        <a:rPr lang="pt-BR" sz="2800" i="1" kern="1200" dirty="0">
                          <a:solidFill>
                            <a:schemeClr val="dk1"/>
                          </a:solidFill>
                          <a:effectLst/>
                          <a:latin typeface="Arial" panose="020B0604020202020204" pitchFamily="34" charset="0"/>
                          <a:ea typeface="+mn-ea"/>
                          <a:cs typeface="Arial" panose="020B0604020202020204" pitchFamily="34" charset="0"/>
                        </a:rPr>
                        <a:t>vợi đi được đôi phần.</a:t>
                      </a:r>
                      <a:endParaRPr lang="en-US" sz="2800" kern="1200" dirty="0">
                        <a:solidFill>
                          <a:schemeClr val="dk1"/>
                        </a:solidFill>
                        <a:effectLst/>
                        <a:latin typeface="Arial" panose="020B0604020202020204" pitchFamily="34" charset="0"/>
                        <a:ea typeface="+mn-ea"/>
                        <a:cs typeface="Arial" panose="020B0604020202020204" pitchFamily="34" charset="0"/>
                      </a:endParaRPr>
                    </a:p>
                    <a:p>
                      <a:r>
                        <a:rPr lang="pt-BR" sz="2800" kern="1200" dirty="0">
                          <a:solidFill>
                            <a:schemeClr val="dk1"/>
                          </a:solidFill>
                          <a:effectLst/>
                          <a:latin typeface="Arial" panose="020B0604020202020204" pitchFamily="34" charset="0"/>
                          <a:ea typeface="+mn-ea"/>
                          <a:cs typeface="Arial" panose="020B0604020202020204" pitchFamily="34" charset="0"/>
                        </a:rPr>
                        <a:t>P3: Còn lại.</a:t>
                      </a:r>
                      <a:r>
                        <a:rPr lang="en-US" sz="2800" baseline="0" dirty="0">
                          <a:effectLst/>
                          <a:latin typeface="Arial" panose="020B0604020202020204" pitchFamily="34" charset="0"/>
                          <a:cs typeface="Arial" panose="020B0604020202020204" pitchFamily="34" charset="0"/>
                        </a:rPr>
                        <a:t> </a:t>
                      </a:r>
                      <a:endParaRPr lang="en-US" sz="2800" dirty="0">
                        <a:effectLst/>
                        <a:latin typeface="Arial" panose="020B0604020202020204" pitchFamily="34" charset="0"/>
                        <a:ea typeface="SimSun" panose="02010600030101010101" pitchFamily="2" charset="-122"/>
                        <a:cs typeface="Arial" panose="020B060402020202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1074761616"/>
                  </a:ext>
                </a:extLst>
              </a:tr>
            </a:tbl>
          </a:graphicData>
        </a:graphic>
      </p:graphicFrame>
    </p:spTree>
    <p:extLst>
      <p:ext uri="{BB962C8B-B14F-4D97-AF65-F5344CB8AC3E}">
        <p14:creationId xmlns:p14="http://schemas.microsoft.com/office/powerpoint/2010/main" val="259683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4568</Words>
  <Application>Microsoft Office PowerPoint</Application>
  <PresentationFormat>Widescreen</PresentationFormat>
  <Paragraphs>361</Paragraphs>
  <Slides>34</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Symbol</vt:lpstr>
      <vt:lpstr>Times New Roman</vt:lpstr>
      <vt:lpstr>Office Theme</vt:lpstr>
      <vt:lpstr>Bài hát: Quê 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Khái quát diễn biến tâm lí, tâm trạng ông Hai khi nghe tin làng chợ Dầu theo Tây.</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HPC</cp:lastModifiedBy>
  <cp:revision>90</cp:revision>
  <dcterms:created xsi:type="dcterms:W3CDTF">2022-12-01T13:39:30Z</dcterms:created>
  <dcterms:modified xsi:type="dcterms:W3CDTF">2025-01-12T04:49:15Z</dcterms:modified>
</cp:coreProperties>
</file>