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notesMasterIdLst>
    <p:notesMasterId r:id="rId28"/>
  </p:notesMasterIdLst>
  <p:sldIdLst>
    <p:sldId id="259" r:id="rId4"/>
    <p:sldId id="261" r:id="rId5"/>
    <p:sldId id="615" r:id="rId6"/>
    <p:sldId id="598" r:id="rId7"/>
    <p:sldId id="599" r:id="rId8"/>
    <p:sldId id="600" r:id="rId9"/>
    <p:sldId id="601" r:id="rId10"/>
    <p:sldId id="602" r:id="rId11"/>
    <p:sldId id="603" r:id="rId12"/>
    <p:sldId id="605" r:id="rId13"/>
    <p:sldId id="606" r:id="rId14"/>
    <p:sldId id="607" r:id="rId15"/>
    <p:sldId id="262" r:id="rId16"/>
    <p:sldId id="263" r:id="rId17"/>
    <p:sldId id="609" r:id="rId18"/>
    <p:sldId id="610" r:id="rId19"/>
    <p:sldId id="611" r:id="rId20"/>
    <p:sldId id="612" r:id="rId21"/>
    <p:sldId id="616" r:id="rId22"/>
    <p:sldId id="617" r:id="rId23"/>
    <p:sldId id="264" r:id="rId24"/>
    <p:sldId id="266" r:id="rId25"/>
    <p:sldId id="618" r:id="rId26"/>
    <p:sldId id="26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32D6"/>
    <a:srgbClr val="FF3399"/>
    <a:srgbClr val="64D2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94660"/>
  </p:normalViewPr>
  <p:slideViewPr>
    <p:cSldViewPr snapToGrid="0">
      <p:cViewPr varScale="1">
        <p:scale>
          <a:sx n="63" d="100"/>
          <a:sy n="63" d="100"/>
        </p:scale>
        <p:origin x="84"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A5019A-D6FD-4993-B4BC-F87DA6865F2F}"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D2F36-6321-4936-83FE-55961FAACC7D}" type="slidenum">
              <a:rPr lang="en-US" smtClean="0"/>
              <a:t>‹#›</a:t>
            </a:fld>
            <a:endParaRPr lang="en-US"/>
          </a:p>
        </p:txBody>
      </p:sp>
    </p:spTree>
    <p:extLst>
      <p:ext uri="{BB962C8B-B14F-4D97-AF65-F5344CB8AC3E}">
        <p14:creationId xmlns:p14="http://schemas.microsoft.com/office/powerpoint/2010/main" val="958109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011C3E-8D59-4B87-B56C-E94D4BA2B6F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1781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A8551E-113F-ED43-8CE6-FB84F58637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4D850FC-15F7-861F-801B-2990C11070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F9D5985-C67C-5FBA-21B6-E6919F3C0D28}"/>
              </a:ext>
            </a:extLst>
          </p:cNvPr>
          <p:cNvSpPr>
            <a:spLocks noGrp="1"/>
          </p:cNvSpPr>
          <p:nvPr>
            <p:ph type="dt" sz="half" idx="10"/>
          </p:nvPr>
        </p:nvSpPr>
        <p:spPr/>
        <p:txBody>
          <a:bodyPr/>
          <a:lstStyle/>
          <a:p>
            <a:fld id="{1D6F146A-5107-48F0-A20D-5F25EC59AC53}" type="datetimeFigureOut">
              <a:rPr lang="en-US" smtClean="0"/>
              <a:t>11/5/2024</a:t>
            </a:fld>
            <a:endParaRPr lang="en-US"/>
          </a:p>
        </p:txBody>
      </p:sp>
      <p:sp>
        <p:nvSpPr>
          <p:cNvPr id="5" name="Footer Placeholder 4">
            <a:extLst>
              <a:ext uri="{FF2B5EF4-FFF2-40B4-BE49-F238E27FC236}">
                <a16:creationId xmlns:a16="http://schemas.microsoft.com/office/drawing/2014/main" xmlns="" id="{2D84FB87-F3A8-1846-20E9-F593C7863E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F641425-898F-378B-9961-B616CF1DD65A}"/>
              </a:ext>
            </a:extLst>
          </p:cNvPr>
          <p:cNvSpPr>
            <a:spLocks noGrp="1"/>
          </p:cNvSpPr>
          <p:nvPr>
            <p:ph type="sldNum" sz="quarter" idx="12"/>
          </p:nvPr>
        </p:nvSpPr>
        <p:spPr/>
        <p:txBody>
          <a:bodyPr/>
          <a:lstStyle/>
          <a:p>
            <a:fld id="{F0F4760E-F00F-4D77-8156-1EC943B2E9F3}" type="slidenum">
              <a:rPr lang="en-US" smtClean="0"/>
              <a:t>‹#›</a:t>
            </a:fld>
            <a:endParaRPr lang="en-US"/>
          </a:p>
        </p:txBody>
      </p:sp>
    </p:spTree>
    <p:extLst>
      <p:ext uri="{BB962C8B-B14F-4D97-AF65-F5344CB8AC3E}">
        <p14:creationId xmlns:p14="http://schemas.microsoft.com/office/powerpoint/2010/main" val="1553919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DFEAE2-6478-111E-9081-95577BCB42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368B42D-1725-FA46-4EDC-0928F639B6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C6E76D6-42CE-C0E1-DFB2-93D8704D38F7}"/>
              </a:ext>
            </a:extLst>
          </p:cNvPr>
          <p:cNvSpPr>
            <a:spLocks noGrp="1"/>
          </p:cNvSpPr>
          <p:nvPr>
            <p:ph type="dt" sz="half" idx="10"/>
          </p:nvPr>
        </p:nvSpPr>
        <p:spPr/>
        <p:txBody>
          <a:bodyPr/>
          <a:lstStyle/>
          <a:p>
            <a:fld id="{1D6F146A-5107-48F0-A20D-5F25EC59AC53}" type="datetimeFigureOut">
              <a:rPr lang="en-US" smtClean="0"/>
              <a:t>11/5/2024</a:t>
            </a:fld>
            <a:endParaRPr lang="en-US"/>
          </a:p>
        </p:txBody>
      </p:sp>
      <p:sp>
        <p:nvSpPr>
          <p:cNvPr id="5" name="Footer Placeholder 4">
            <a:extLst>
              <a:ext uri="{FF2B5EF4-FFF2-40B4-BE49-F238E27FC236}">
                <a16:creationId xmlns:a16="http://schemas.microsoft.com/office/drawing/2014/main" xmlns="" id="{163C97F8-2297-A859-BAB8-E8DA607F4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072CB62-05C2-3A91-2F29-B9966752E503}"/>
              </a:ext>
            </a:extLst>
          </p:cNvPr>
          <p:cNvSpPr>
            <a:spLocks noGrp="1"/>
          </p:cNvSpPr>
          <p:nvPr>
            <p:ph type="sldNum" sz="quarter" idx="12"/>
          </p:nvPr>
        </p:nvSpPr>
        <p:spPr/>
        <p:txBody>
          <a:bodyPr/>
          <a:lstStyle/>
          <a:p>
            <a:fld id="{F0F4760E-F00F-4D77-8156-1EC943B2E9F3}" type="slidenum">
              <a:rPr lang="en-US" smtClean="0"/>
              <a:t>‹#›</a:t>
            </a:fld>
            <a:endParaRPr lang="en-US"/>
          </a:p>
        </p:txBody>
      </p:sp>
    </p:spTree>
    <p:extLst>
      <p:ext uri="{BB962C8B-B14F-4D97-AF65-F5344CB8AC3E}">
        <p14:creationId xmlns:p14="http://schemas.microsoft.com/office/powerpoint/2010/main" val="3973687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AA7B48E-75DC-8886-447E-96000BCBF5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2306EAB-40CC-E4BF-FBEB-69829524F6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9DFD19C-AD6E-3AED-2EC7-5117BEBBEC10}"/>
              </a:ext>
            </a:extLst>
          </p:cNvPr>
          <p:cNvSpPr>
            <a:spLocks noGrp="1"/>
          </p:cNvSpPr>
          <p:nvPr>
            <p:ph type="dt" sz="half" idx="10"/>
          </p:nvPr>
        </p:nvSpPr>
        <p:spPr/>
        <p:txBody>
          <a:bodyPr/>
          <a:lstStyle/>
          <a:p>
            <a:fld id="{1D6F146A-5107-48F0-A20D-5F25EC59AC53}" type="datetimeFigureOut">
              <a:rPr lang="en-US" smtClean="0"/>
              <a:t>11/5/2024</a:t>
            </a:fld>
            <a:endParaRPr lang="en-US"/>
          </a:p>
        </p:txBody>
      </p:sp>
      <p:sp>
        <p:nvSpPr>
          <p:cNvPr id="5" name="Footer Placeholder 4">
            <a:extLst>
              <a:ext uri="{FF2B5EF4-FFF2-40B4-BE49-F238E27FC236}">
                <a16:creationId xmlns:a16="http://schemas.microsoft.com/office/drawing/2014/main" xmlns="" id="{CBB6A301-8F67-B5BC-2DDA-8D00862DC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8F7E354-704E-655A-EF13-8AAA1134133B}"/>
              </a:ext>
            </a:extLst>
          </p:cNvPr>
          <p:cNvSpPr>
            <a:spLocks noGrp="1"/>
          </p:cNvSpPr>
          <p:nvPr>
            <p:ph type="sldNum" sz="quarter" idx="12"/>
          </p:nvPr>
        </p:nvSpPr>
        <p:spPr/>
        <p:txBody>
          <a:bodyPr/>
          <a:lstStyle/>
          <a:p>
            <a:fld id="{F0F4760E-F00F-4D77-8156-1EC943B2E9F3}" type="slidenum">
              <a:rPr lang="en-US" smtClean="0"/>
              <a:t>‹#›</a:t>
            </a:fld>
            <a:endParaRPr lang="en-US"/>
          </a:p>
        </p:txBody>
      </p:sp>
    </p:spTree>
    <p:extLst>
      <p:ext uri="{BB962C8B-B14F-4D97-AF65-F5344CB8AC3E}">
        <p14:creationId xmlns:p14="http://schemas.microsoft.com/office/powerpoint/2010/main" val="876609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pPr/>
              <a:t>11/05/2024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3978603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pPr/>
              <a:t>11/05/2024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3761651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96E9AE-D825-4BD0-BE5A-45DB0766ABA4}" type="datetimeFigureOut">
              <a:rPr lang="vi-VN" smtClean="0"/>
              <a:pPr/>
              <a:t>11/05/2024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2775811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8E96E9AE-D825-4BD0-BE5A-45DB0766ABA4}" type="datetimeFigureOut">
              <a:rPr lang="vi-VN" smtClean="0"/>
              <a:pPr/>
              <a:t>11/05/2024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3215367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8E96E9AE-D825-4BD0-BE5A-45DB0766ABA4}" type="datetimeFigureOut">
              <a:rPr lang="vi-VN" smtClean="0"/>
              <a:pPr/>
              <a:t>11/05/2024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2287633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8E96E9AE-D825-4BD0-BE5A-45DB0766ABA4}" type="datetimeFigureOut">
              <a:rPr lang="vi-VN" smtClean="0"/>
              <a:pPr/>
              <a:t>11/05/2024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967318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96E9AE-D825-4BD0-BE5A-45DB0766ABA4}" type="datetimeFigureOut">
              <a:rPr lang="vi-VN" smtClean="0"/>
              <a:pPr/>
              <a:t>11/05/2024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2654332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6E9AE-D825-4BD0-BE5A-45DB0766ABA4}" type="datetimeFigureOut">
              <a:rPr lang="vi-VN" smtClean="0"/>
              <a:pPr/>
              <a:t>11/05/2024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2151343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3BC127-438A-CCC8-5ADD-792FAB3FDA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13C284-675F-812B-F5EA-76D2B43025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88C230-136C-AB5C-C2C1-49B20F8E737D}"/>
              </a:ext>
            </a:extLst>
          </p:cNvPr>
          <p:cNvSpPr>
            <a:spLocks noGrp="1"/>
          </p:cNvSpPr>
          <p:nvPr>
            <p:ph type="dt" sz="half" idx="10"/>
          </p:nvPr>
        </p:nvSpPr>
        <p:spPr/>
        <p:txBody>
          <a:bodyPr/>
          <a:lstStyle/>
          <a:p>
            <a:fld id="{1D6F146A-5107-48F0-A20D-5F25EC59AC53}" type="datetimeFigureOut">
              <a:rPr lang="en-US" smtClean="0"/>
              <a:t>11/5/2024</a:t>
            </a:fld>
            <a:endParaRPr lang="en-US"/>
          </a:p>
        </p:txBody>
      </p:sp>
      <p:sp>
        <p:nvSpPr>
          <p:cNvPr id="5" name="Footer Placeholder 4">
            <a:extLst>
              <a:ext uri="{FF2B5EF4-FFF2-40B4-BE49-F238E27FC236}">
                <a16:creationId xmlns:a16="http://schemas.microsoft.com/office/drawing/2014/main" xmlns="" id="{BFF1B121-3E9C-CC46-969F-940A5C085B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351C367-959F-722E-6946-3164BE4E8C75}"/>
              </a:ext>
            </a:extLst>
          </p:cNvPr>
          <p:cNvSpPr>
            <a:spLocks noGrp="1"/>
          </p:cNvSpPr>
          <p:nvPr>
            <p:ph type="sldNum" sz="quarter" idx="12"/>
          </p:nvPr>
        </p:nvSpPr>
        <p:spPr/>
        <p:txBody>
          <a:bodyPr/>
          <a:lstStyle/>
          <a:p>
            <a:fld id="{F0F4760E-F00F-4D77-8156-1EC943B2E9F3}" type="slidenum">
              <a:rPr lang="en-US" smtClean="0"/>
              <a:t>‹#›</a:t>
            </a:fld>
            <a:endParaRPr lang="en-US"/>
          </a:p>
        </p:txBody>
      </p:sp>
    </p:spTree>
    <p:extLst>
      <p:ext uri="{BB962C8B-B14F-4D97-AF65-F5344CB8AC3E}">
        <p14:creationId xmlns:p14="http://schemas.microsoft.com/office/powerpoint/2010/main" val="2563123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6E9AE-D825-4BD0-BE5A-45DB0766ABA4}" type="datetimeFigureOut">
              <a:rPr lang="vi-VN" smtClean="0"/>
              <a:pPr/>
              <a:t>11/05/2024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1596796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pPr/>
              <a:t>11/05/2024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534821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pPr/>
              <a:t>11/05/2024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19438028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11/05/2024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778596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11/05/2024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08312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11/05/2024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33129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8E96E9AE-D825-4BD0-BE5A-45DB0766ABA4}" type="datetimeFigureOut">
              <a:rPr lang="vi-VN" smtClean="0">
                <a:solidFill>
                  <a:prstClr val="black">
                    <a:tint val="75000"/>
                  </a:prstClr>
                </a:solidFill>
              </a:rPr>
              <a:pPr/>
              <a:t>11/05/2024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77116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8E96E9AE-D825-4BD0-BE5A-45DB0766ABA4}" type="datetimeFigureOut">
              <a:rPr lang="vi-VN" smtClean="0">
                <a:solidFill>
                  <a:prstClr val="black">
                    <a:tint val="75000"/>
                  </a:prstClr>
                </a:solidFill>
              </a:rPr>
              <a:pPr/>
              <a:t>11/05/2024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63861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8E96E9AE-D825-4BD0-BE5A-45DB0766ABA4}" type="datetimeFigureOut">
              <a:rPr lang="vi-VN" smtClean="0">
                <a:solidFill>
                  <a:prstClr val="black">
                    <a:tint val="75000"/>
                  </a:prstClr>
                </a:solidFill>
              </a:rPr>
              <a:pPr/>
              <a:t>11/05/2024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138616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96E9AE-D825-4BD0-BE5A-45DB0766ABA4}" type="datetimeFigureOut">
              <a:rPr lang="vi-VN" smtClean="0">
                <a:solidFill>
                  <a:prstClr val="black">
                    <a:tint val="75000"/>
                  </a:prstClr>
                </a:solidFill>
              </a:rPr>
              <a:pPr/>
              <a:t>11/05/2024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46633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2C66D2-49F8-5680-94E4-37C216ACE1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576E686-089F-5BAB-CDDA-C1181A7FF3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9981305-46B5-38E7-5B8B-6F330AED4551}"/>
              </a:ext>
            </a:extLst>
          </p:cNvPr>
          <p:cNvSpPr>
            <a:spLocks noGrp="1"/>
          </p:cNvSpPr>
          <p:nvPr>
            <p:ph type="dt" sz="half" idx="10"/>
          </p:nvPr>
        </p:nvSpPr>
        <p:spPr/>
        <p:txBody>
          <a:bodyPr/>
          <a:lstStyle/>
          <a:p>
            <a:fld id="{1D6F146A-5107-48F0-A20D-5F25EC59AC53}" type="datetimeFigureOut">
              <a:rPr lang="en-US" smtClean="0"/>
              <a:t>11/5/2024</a:t>
            </a:fld>
            <a:endParaRPr lang="en-US"/>
          </a:p>
        </p:txBody>
      </p:sp>
      <p:sp>
        <p:nvSpPr>
          <p:cNvPr id="5" name="Footer Placeholder 4">
            <a:extLst>
              <a:ext uri="{FF2B5EF4-FFF2-40B4-BE49-F238E27FC236}">
                <a16:creationId xmlns:a16="http://schemas.microsoft.com/office/drawing/2014/main" xmlns="" id="{24358179-5D73-2660-4E9E-7A6DC5AFE5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6F06416-3B80-E666-4BF1-37F2917A045D}"/>
              </a:ext>
            </a:extLst>
          </p:cNvPr>
          <p:cNvSpPr>
            <a:spLocks noGrp="1"/>
          </p:cNvSpPr>
          <p:nvPr>
            <p:ph type="sldNum" sz="quarter" idx="12"/>
          </p:nvPr>
        </p:nvSpPr>
        <p:spPr/>
        <p:txBody>
          <a:bodyPr/>
          <a:lstStyle/>
          <a:p>
            <a:fld id="{F0F4760E-F00F-4D77-8156-1EC943B2E9F3}" type="slidenum">
              <a:rPr lang="en-US" smtClean="0"/>
              <a:t>‹#›</a:t>
            </a:fld>
            <a:endParaRPr lang="en-US"/>
          </a:p>
        </p:txBody>
      </p:sp>
    </p:spTree>
    <p:extLst>
      <p:ext uri="{BB962C8B-B14F-4D97-AF65-F5344CB8AC3E}">
        <p14:creationId xmlns:p14="http://schemas.microsoft.com/office/powerpoint/2010/main" val="16981816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6E9AE-D825-4BD0-BE5A-45DB0766ABA4}" type="datetimeFigureOut">
              <a:rPr lang="vi-VN" smtClean="0">
                <a:solidFill>
                  <a:prstClr val="black">
                    <a:tint val="75000"/>
                  </a:prstClr>
                </a:solidFill>
              </a:rPr>
              <a:pPr/>
              <a:t>11/05/2024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28011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6E9AE-D825-4BD0-BE5A-45DB0766ABA4}" type="datetimeFigureOut">
              <a:rPr lang="vi-VN" smtClean="0">
                <a:solidFill>
                  <a:prstClr val="black">
                    <a:tint val="75000"/>
                  </a:prstClr>
                </a:solidFill>
              </a:rPr>
              <a:pPr/>
              <a:t>11/05/2024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6536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11/05/2024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75292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11/05/2024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199854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EF2896-9BB5-5298-5BFA-08D1FB4E3D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2E7E4B7-452C-F7CF-C533-83D493991F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8BDE6D3-866E-6DD4-E84A-11D3F193BE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F8083BA-1E26-03ED-6B5E-DCC26851CC28}"/>
              </a:ext>
            </a:extLst>
          </p:cNvPr>
          <p:cNvSpPr>
            <a:spLocks noGrp="1"/>
          </p:cNvSpPr>
          <p:nvPr>
            <p:ph type="dt" sz="half" idx="10"/>
          </p:nvPr>
        </p:nvSpPr>
        <p:spPr/>
        <p:txBody>
          <a:bodyPr/>
          <a:lstStyle/>
          <a:p>
            <a:fld id="{1D6F146A-5107-48F0-A20D-5F25EC59AC53}" type="datetimeFigureOut">
              <a:rPr lang="en-US" smtClean="0"/>
              <a:t>11/5/2024</a:t>
            </a:fld>
            <a:endParaRPr lang="en-US"/>
          </a:p>
        </p:txBody>
      </p:sp>
      <p:sp>
        <p:nvSpPr>
          <p:cNvPr id="6" name="Footer Placeholder 5">
            <a:extLst>
              <a:ext uri="{FF2B5EF4-FFF2-40B4-BE49-F238E27FC236}">
                <a16:creationId xmlns:a16="http://schemas.microsoft.com/office/drawing/2014/main" xmlns="" id="{B4EF494A-F3BB-83D1-1FB2-D63E60B086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C295490-4072-6186-0E6C-AEBF31363536}"/>
              </a:ext>
            </a:extLst>
          </p:cNvPr>
          <p:cNvSpPr>
            <a:spLocks noGrp="1"/>
          </p:cNvSpPr>
          <p:nvPr>
            <p:ph type="sldNum" sz="quarter" idx="12"/>
          </p:nvPr>
        </p:nvSpPr>
        <p:spPr/>
        <p:txBody>
          <a:bodyPr/>
          <a:lstStyle/>
          <a:p>
            <a:fld id="{F0F4760E-F00F-4D77-8156-1EC943B2E9F3}" type="slidenum">
              <a:rPr lang="en-US" smtClean="0"/>
              <a:t>‹#›</a:t>
            </a:fld>
            <a:endParaRPr lang="en-US"/>
          </a:p>
        </p:txBody>
      </p:sp>
    </p:spTree>
    <p:extLst>
      <p:ext uri="{BB962C8B-B14F-4D97-AF65-F5344CB8AC3E}">
        <p14:creationId xmlns:p14="http://schemas.microsoft.com/office/powerpoint/2010/main" val="2006092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999AA8-6DF4-C3C3-B43A-BA7798F413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1151DA3-4D76-7AF8-950F-3AF763E79C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E28AA72-5028-6706-31F5-CDF268861A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5379BD0-F8A6-CBD1-A5A8-06050A4808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33F83ED-AF04-5F17-4606-22E0B36ACD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F0368B6-FAEF-F6C0-9738-073C04F91F0E}"/>
              </a:ext>
            </a:extLst>
          </p:cNvPr>
          <p:cNvSpPr>
            <a:spLocks noGrp="1"/>
          </p:cNvSpPr>
          <p:nvPr>
            <p:ph type="dt" sz="half" idx="10"/>
          </p:nvPr>
        </p:nvSpPr>
        <p:spPr/>
        <p:txBody>
          <a:bodyPr/>
          <a:lstStyle/>
          <a:p>
            <a:fld id="{1D6F146A-5107-48F0-A20D-5F25EC59AC53}" type="datetimeFigureOut">
              <a:rPr lang="en-US" smtClean="0"/>
              <a:t>11/5/2024</a:t>
            </a:fld>
            <a:endParaRPr lang="en-US"/>
          </a:p>
        </p:txBody>
      </p:sp>
      <p:sp>
        <p:nvSpPr>
          <p:cNvPr id="8" name="Footer Placeholder 7">
            <a:extLst>
              <a:ext uri="{FF2B5EF4-FFF2-40B4-BE49-F238E27FC236}">
                <a16:creationId xmlns:a16="http://schemas.microsoft.com/office/drawing/2014/main" xmlns="" id="{2ACC6919-9C9E-161C-7E6D-A168407682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2C10677-24E7-C3BD-ADE9-068EED9BE3AB}"/>
              </a:ext>
            </a:extLst>
          </p:cNvPr>
          <p:cNvSpPr>
            <a:spLocks noGrp="1"/>
          </p:cNvSpPr>
          <p:nvPr>
            <p:ph type="sldNum" sz="quarter" idx="12"/>
          </p:nvPr>
        </p:nvSpPr>
        <p:spPr/>
        <p:txBody>
          <a:bodyPr/>
          <a:lstStyle/>
          <a:p>
            <a:fld id="{F0F4760E-F00F-4D77-8156-1EC943B2E9F3}" type="slidenum">
              <a:rPr lang="en-US" smtClean="0"/>
              <a:t>‹#›</a:t>
            </a:fld>
            <a:endParaRPr lang="en-US"/>
          </a:p>
        </p:txBody>
      </p:sp>
    </p:spTree>
    <p:extLst>
      <p:ext uri="{BB962C8B-B14F-4D97-AF65-F5344CB8AC3E}">
        <p14:creationId xmlns:p14="http://schemas.microsoft.com/office/powerpoint/2010/main" val="25929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F4EAD7-FD41-A40E-9D99-C08A3555ED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FDB3102-05E4-095A-2FAA-2FBA9C346555}"/>
              </a:ext>
            </a:extLst>
          </p:cNvPr>
          <p:cNvSpPr>
            <a:spLocks noGrp="1"/>
          </p:cNvSpPr>
          <p:nvPr>
            <p:ph type="dt" sz="half" idx="10"/>
          </p:nvPr>
        </p:nvSpPr>
        <p:spPr/>
        <p:txBody>
          <a:bodyPr/>
          <a:lstStyle/>
          <a:p>
            <a:fld id="{1D6F146A-5107-48F0-A20D-5F25EC59AC53}" type="datetimeFigureOut">
              <a:rPr lang="en-US" smtClean="0"/>
              <a:t>11/5/2024</a:t>
            </a:fld>
            <a:endParaRPr lang="en-US"/>
          </a:p>
        </p:txBody>
      </p:sp>
      <p:sp>
        <p:nvSpPr>
          <p:cNvPr id="4" name="Footer Placeholder 3">
            <a:extLst>
              <a:ext uri="{FF2B5EF4-FFF2-40B4-BE49-F238E27FC236}">
                <a16:creationId xmlns:a16="http://schemas.microsoft.com/office/drawing/2014/main" xmlns="" id="{49217974-0915-290D-74FD-61BB3F991C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33AC69A-A6FA-FE63-C6A3-639DB9D892F7}"/>
              </a:ext>
            </a:extLst>
          </p:cNvPr>
          <p:cNvSpPr>
            <a:spLocks noGrp="1"/>
          </p:cNvSpPr>
          <p:nvPr>
            <p:ph type="sldNum" sz="quarter" idx="12"/>
          </p:nvPr>
        </p:nvSpPr>
        <p:spPr/>
        <p:txBody>
          <a:bodyPr/>
          <a:lstStyle/>
          <a:p>
            <a:fld id="{F0F4760E-F00F-4D77-8156-1EC943B2E9F3}" type="slidenum">
              <a:rPr lang="en-US" smtClean="0"/>
              <a:t>‹#›</a:t>
            </a:fld>
            <a:endParaRPr lang="en-US"/>
          </a:p>
        </p:txBody>
      </p:sp>
    </p:spTree>
    <p:extLst>
      <p:ext uri="{BB962C8B-B14F-4D97-AF65-F5344CB8AC3E}">
        <p14:creationId xmlns:p14="http://schemas.microsoft.com/office/powerpoint/2010/main" val="70243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24ED663-B5FF-3371-8B4B-8F56CEE68201}"/>
              </a:ext>
            </a:extLst>
          </p:cNvPr>
          <p:cNvSpPr>
            <a:spLocks noGrp="1"/>
          </p:cNvSpPr>
          <p:nvPr>
            <p:ph type="dt" sz="half" idx="10"/>
          </p:nvPr>
        </p:nvSpPr>
        <p:spPr/>
        <p:txBody>
          <a:bodyPr/>
          <a:lstStyle/>
          <a:p>
            <a:fld id="{1D6F146A-5107-48F0-A20D-5F25EC59AC53}" type="datetimeFigureOut">
              <a:rPr lang="en-US" smtClean="0"/>
              <a:t>11/5/2024</a:t>
            </a:fld>
            <a:endParaRPr lang="en-US"/>
          </a:p>
        </p:txBody>
      </p:sp>
      <p:sp>
        <p:nvSpPr>
          <p:cNvPr id="3" name="Footer Placeholder 2">
            <a:extLst>
              <a:ext uri="{FF2B5EF4-FFF2-40B4-BE49-F238E27FC236}">
                <a16:creationId xmlns:a16="http://schemas.microsoft.com/office/drawing/2014/main" xmlns="" id="{ECC9B31C-7D7A-1034-BAB3-601626DDBD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B73EFC-0A75-6D6C-355D-93DD4C64F7BD}"/>
              </a:ext>
            </a:extLst>
          </p:cNvPr>
          <p:cNvSpPr>
            <a:spLocks noGrp="1"/>
          </p:cNvSpPr>
          <p:nvPr>
            <p:ph type="sldNum" sz="quarter" idx="12"/>
          </p:nvPr>
        </p:nvSpPr>
        <p:spPr/>
        <p:txBody>
          <a:bodyPr/>
          <a:lstStyle/>
          <a:p>
            <a:fld id="{F0F4760E-F00F-4D77-8156-1EC943B2E9F3}" type="slidenum">
              <a:rPr lang="en-US" smtClean="0"/>
              <a:t>‹#›</a:t>
            </a:fld>
            <a:endParaRPr lang="en-US"/>
          </a:p>
        </p:txBody>
      </p:sp>
    </p:spTree>
    <p:extLst>
      <p:ext uri="{BB962C8B-B14F-4D97-AF65-F5344CB8AC3E}">
        <p14:creationId xmlns:p14="http://schemas.microsoft.com/office/powerpoint/2010/main" val="3993769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B7CF52-BEF3-2458-E685-F2D675A207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3A2AA8C-5165-FE71-DDB0-B7A46E478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E36163E-AAB2-D807-B774-C5CCE7F5E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D076C0E-1063-B5FC-D22B-66CAAD08501E}"/>
              </a:ext>
            </a:extLst>
          </p:cNvPr>
          <p:cNvSpPr>
            <a:spLocks noGrp="1"/>
          </p:cNvSpPr>
          <p:nvPr>
            <p:ph type="dt" sz="half" idx="10"/>
          </p:nvPr>
        </p:nvSpPr>
        <p:spPr/>
        <p:txBody>
          <a:bodyPr/>
          <a:lstStyle/>
          <a:p>
            <a:fld id="{1D6F146A-5107-48F0-A20D-5F25EC59AC53}" type="datetimeFigureOut">
              <a:rPr lang="en-US" smtClean="0"/>
              <a:t>11/5/2024</a:t>
            </a:fld>
            <a:endParaRPr lang="en-US"/>
          </a:p>
        </p:txBody>
      </p:sp>
      <p:sp>
        <p:nvSpPr>
          <p:cNvPr id="6" name="Footer Placeholder 5">
            <a:extLst>
              <a:ext uri="{FF2B5EF4-FFF2-40B4-BE49-F238E27FC236}">
                <a16:creationId xmlns:a16="http://schemas.microsoft.com/office/drawing/2014/main" xmlns="" id="{4FE36B90-8A8B-6299-B790-4E1FE2A9D6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F578FBA-AD1D-45DD-B3E1-11E536F043D7}"/>
              </a:ext>
            </a:extLst>
          </p:cNvPr>
          <p:cNvSpPr>
            <a:spLocks noGrp="1"/>
          </p:cNvSpPr>
          <p:nvPr>
            <p:ph type="sldNum" sz="quarter" idx="12"/>
          </p:nvPr>
        </p:nvSpPr>
        <p:spPr/>
        <p:txBody>
          <a:bodyPr/>
          <a:lstStyle/>
          <a:p>
            <a:fld id="{F0F4760E-F00F-4D77-8156-1EC943B2E9F3}" type="slidenum">
              <a:rPr lang="en-US" smtClean="0"/>
              <a:t>‹#›</a:t>
            </a:fld>
            <a:endParaRPr lang="en-US"/>
          </a:p>
        </p:txBody>
      </p:sp>
    </p:spTree>
    <p:extLst>
      <p:ext uri="{BB962C8B-B14F-4D97-AF65-F5344CB8AC3E}">
        <p14:creationId xmlns:p14="http://schemas.microsoft.com/office/powerpoint/2010/main" val="1238353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58082A-93ED-C624-1330-5CC09B96E7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57AF125-CC1A-63E9-C774-2D45FC276C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CCA4D48-61E3-316F-9EFA-D4A2B8936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0F36FC6-2D5C-8914-21C1-C06BFFE9EF95}"/>
              </a:ext>
            </a:extLst>
          </p:cNvPr>
          <p:cNvSpPr>
            <a:spLocks noGrp="1"/>
          </p:cNvSpPr>
          <p:nvPr>
            <p:ph type="dt" sz="half" idx="10"/>
          </p:nvPr>
        </p:nvSpPr>
        <p:spPr/>
        <p:txBody>
          <a:bodyPr/>
          <a:lstStyle/>
          <a:p>
            <a:fld id="{1D6F146A-5107-48F0-A20D-5F25EC59AC53}" type="datetimeFigureOut">
              <a:rPr lang="en-US" smtClean="0"/>
              <a:t>11/5/2024</a:t>
            </a:fld>
            <a:endParaRPr lang="en-US"/>
          </a:p>
        </p:txBody>
      </p:sp>
      <p:sp>
        <p:nvSpPr>
          <p:cNvPr id="6" name="Footer Placeholder 5">
            <a:extLst>
              <a:ext uri="{FF2B5EF4-FFF2-40B4-BE49-F238E27FC236}">
                <a16:creationId xmlns:a16="http://schemas.microsoft.com/office/drawing/2014/main" xmlns="" id="{1885CEB2-4164-28BE-3127-2A5D653FC6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36B2D87-FDEA-0E49-93B3-7D8A073DC2A5}"/>
              </a:ext>
            </a:extLst>
          </p:cNvPr>
          <p:cNvSpPr>
            <a:spLocks noGrp="1"/>
          </p:cNvSpPr>
          <p:nvPr>
            <p:ph type="sldNum" sz="quarter" idx="12"/>
          </p:nvPr>
        </p:nvSpPr>
        <p:spPr/>
        <p:txBody>
          <a:bodyPr/>
          <a:lstStyle/>
          <a:p>
            <a:fld id="{F0F4760E-F00F-4D77-8156-1EC943B2E9F3}" type="slidenum">
              <a:rPr lang="en-US" smtClean="0"/>
              <a:t>‹#›</a:t>
            </a:fld>
            <a:endParaRPr lang="en-US"/>
          </a:p>
        </p:txBody>
      </p:sp>
    </p:spTree>
    <p:extLst>
      <p:ext uri="{BB962C8B-B14F-4D97-AF65-F5344CB8AC3E}">
        <p14:creationId xmlns:p14="http://schemas.microsoft.com/office/powerpoint/2010/main" val="2600370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AF26404-42D3-CD7D-6C1E-3FCEC50BB0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96CDC00-960B-AB4D-63F8-56360FD518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8FBDD4-0D43-498F-33B1-F0269F4C09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F146A-5107-48F0-A20D-5F25EC59AC53}" type="datetimeFigureOut">
              <a:rPr lang="en-US" smtClean="0"/>
              <a:t>11/5/2024</a:t>
            </a:fld>
            <a:endParaRPr lang="en-US"/>
          </a:p>
        </p:txBody>
      </p:sp>
      <p:sp>
        <p:nvSpPr>
          <p:cNvPr id="5" name="Footer Placeholder 4">
            <a:extLst>
              <a:ext uri="{FF2B5EF4-FFF2-40B4-BE49-F238E27FC236}">
                <a16:creationId xmlns:a16="http://schemas.microsoft.com/office/drawing/2014/main" xmlns="" id="{0F9FBB9B-7B98-3221-CD1D-1355074C36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BAD822A-4862-DEC9-B20A-E78E68A226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F4760E-F00F-4D77-8156-1EC943B2E9F3}" type="slidenum">
              <a:rPr lang="en-US" smtClean="0"/>
              <a:t>‹#›</a:t>
            </a:fld>
            <a:endParaRPr lang="en-US"/>
          </a:p>
        </p:txBody>
      </p:sp>
    </p:spTree>
    <p:extLst>
      <p:ext uri="{BB962C8B-B14F-4D97-AF65-F5344CB8AC3E}">
        <p14:creationId xmlns:p14="http://schemas.microsoft.com/office/powerpoint/2010/main" val="3085162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96E9AE-D825-4BD0-BE5A-45DB0766ABA4}" type="datetimeFigureOut">
              <a:rPr lang="vi-VN" smtClean="0"/>
              <a:pPr/>
              <a:t>11/05/2024</a:t>
            </a:fld>
            <a:endParaRPr lang="vi-V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1CC28-F2B6-4965-B7FC-4FA9EABECE12}" type="slidenum">
              <a:rPr lang="vi-VN" smtClean="0"/>
              <a:pPr/>
              <a:t>‹#›</a:t>
            </a:fld>
            <a:endParaRPr lang="vi-VN"/>
          </a:p>
        </p:txBody>
      </p:sp>
    </p:spTree>
    <p:extLst>
      <p:ext uri="{BB962C8B-B14F-4D97-AF65-F5344CB8AC3E}">
        <p14:creationId xmlns:p14="http://schemas.microsoft.com/office/powerpoint/2010/main" val="2032657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96E9AE-D825-4BD0-BE5A-45DB0766ABA4}" type="datetimeFigureOut">
              <a:rPr lang="vi-VN" smtClean="0">
                <a:solidFill>
                  <a:prstClr val="black">
                    <a:tint val="75000"/>
                  </a:prstClr>
                </a:solidFill>
              </a:rPr>
              <a:pPr/>
              <a:t>11/05/2024</a:t>
            </a:fld>
            <a:endParaRPr lang="vi-VN">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629044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3.png"/><Relationship Id="rId7" Type="http://schemas.openxmlformats.org/officeDocument/2006/relationships/slide" Target="slide4.xml"/><Relationship Id="rId2" Type="http://schemas.openxmlformats.org/officeDocument/2006/relationships/image" Target="../media/image8.jp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8.jpeg"/><Relationship Id="rId4" Type="http://schemas.openxmlformats.org/officeDocument/2006/relationships/image" Target="../media/image24.png"/><Relationship Id="rId9"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3.png"/><Relationship Id="rId7" Type="http://schemas.openxmlformats.org/officeDocument/2006/relationships/slide" Target="slide4.xml"/><Relationship Id="rId2" Type="http://schemas.openxmlformats.org/officeDocument/2006/relationships/image" Target="../media/image8.jp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8.jpeg"/><Relationship Id="rId4" Type="http://schemas.openxmlformats.org/officeDocument/2006/relationships/image" Target="../media/image24.png"/><Relationship Id="rId9" Type="http://schemas.openxmlformats.org/officeDocument/2006/relationships/image" Target="../media/image27.jpe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3.png"/><Relationship Id="rId7" Type="http://schemas.openxmlformats.org/officeDocument/2006/relationships/slide" Target="slide4.xml"/><Relationship Id="rId2" Type="http://schemas.openxmlformats.org/officeDocument/2006/relationships/image" Target="../media/image8.jp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8.jpeg"/><Relationship Id="rId4" Type="http://schemas.openxmlformats.org/officeDocument/2006/relationships/image" Target="../media/image24.png"/><Relationship Id="rId9"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2.jpeg"/><Relationship Id="rId2" Type="http://schemas.openxmlformats.org/officeDocument/2006/relationships/image" Target="../media/image8.jpg"/><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21.jp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audio" Target="../media/audio1.wav"/><Relationship Id="rId12" Type="http://schemas.openxmlformats.org/officeDocument/2006/relationships/image" Target="../media/image4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audio" Target="../media/audio1.wav"/><Relationship Id="rId4" Type="http://schemas.openxmlformats.org/officeDocument/2006/relationships/image" Target="../media/image39.png"/><Relationship Id="rId9"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9.jpeg"/><Relationship Id="rId7" Type="http://schemas.openxmlformats.org/officeDocument/2006/relationships/image" Target="../media/image21.jpg"/><Relationship Id="rId2" Type="http://schemas.openxmlformats.org/officeDocument/2006/relationships/image" Target="../media/image18.jp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slide" Target="slide4.xml"/><Relationship Id="rId4" Type="http://schemas.openxmlformats.org/officeDocument/2006/relationships/slide" Target="slide6.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3.png"/><Relationship Id="rId7" Type="http://schemas.openxmlformats.org/officeDocument/2006/relationships/slide" Target="slide4.xml"/><Relationship Id="rId2" Type="http://schemas.openxmlformats.org/officeDocument/2006/relationships/image" Target="../media/image8.jp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8.jpeg"/><Relationship Id="rId4" Type="http://schemas.openxmlformats.org/officeDocument/2006/relationships/image" Target="../media/image24.png"/><Relationship Id="rId9"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3.png"/><Relationship Id="rId7" Type="http://schemas.openxmlformats.org/officeDocument/2006/relationships/slide" Target="slide4.xml"/><Relationship Id="rId2" Type="http://schemas.openxmlformats.org/officeDocument/2006/relationships/image" Target="../media/image8.jpg"/><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8.jpeg"/><Relationship Id="rId4" Type="http://schemas.openxmlformats.org/officeDocument/2006/relationships/image" Target="../media/image24.png"/><Relationship Id="rId9"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3.png"/><Relationship Id="rId7" Type="http://schemas.openxmlformats.org/officeDocument/2006/relationships/slide" Target="slide4.xml"/><Relationship Id="rId2" Type="http://schemas.openxmlformats.org/officeDocument/2006/relationships/image" Target="../media/image8.jpg"/><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8.jpeg"/><Relationship Id="rId4" Type="http://schemas.openxmlformats.org/officeDocument/2006/relationships/image" Target="../media/image24.png"/><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4.png"/><Relationship Id="rId7" Type="http://schemas.openxmlformats.org/officeDocument/2006/relationships/image" Target="../media/image20.png"/><Relationship Id="rId2" Type="http://schemas.openxmlformats.org/officeDocument/2006/relationships/image" Target="../media/image8.jpg"/><Relationship Id="rId1" Type="http://schemas.openxmlformats.org/officeDocument/2006/relationships/slideLayout" Target="../slideLayouts/slideLayout24.xml"/><Relationship Id="rId6" Type="http://schemas.openxmlformats.org/officeDocument/2006/relationships/slide" Target="slide4.xml"/><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364;p14">
            <a:extLst>
              <a:ext uri="{FF2B5EF4-FFF2-40B4-BE49-F238E27FC236}">
                <a16:creationId xmlns:a16="http://schemas.microsoft.com/office/drawing/2014/main" xmlns="" id="{B485A7B0-472D-FAD0-D67C-E479B41413D8}"/>
              </a:ext>
            </a:extLst>
          </p:cNvPr>
          <p:cNvSpPr/>
          <p:nvPr/>
        </p:nvSpPr>
        <p:spPr>
          <a:xfrm>
            <a:off x="25790" y="4830866"/>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文本框 11">
            <a:extLst>
              <a:ext uri="{FF2B5EF4-FFF2-40B4-BE49-F238E27FC236}">
                <a16:creationId xmlns:a16="http://schemas.microsoft.com/office/drawing/2014/main" xmlns="" id="{D1CB3112-C67C-B85A-0C2A-5E90453789FB}"/>
              </a:ext>
            </a:extLst>
          </p:cNvPr>
          <p:cNvSpPr txBox="1"/>
          <p:nvPr/>
        </p:nvSpPr>
        <p:spPr>
          <a:xfrm>
            <a:off x="103074" y="2652750"/>
            <a:ext cx="11985851" cy="1015663"/>
          </a:xfrm>
          <a:prstGeom prst="rect">
            <a:avLst/>
          </a:prstGeom>
          <a:noFill/>
        </p:spPr>
        <p:txBody>
          <a:bodyPr wrap="square" rtlCol="0">
            <a:spAutoFit/>
          </a:bodyPr>
          <a:lstStyle/>
          <a:p>
            <a:pPr algn="ctr"/>
            <a:r>
              <a:rPr lang="en-US" altLang="zh-CN" sz="6000" b="1" u="sng">
                <a:gradFill>
                  <a:gsLst>
                    <a:gs pos="44000">
                      <a:schemeClr val="accent2">
                        <a:lumMod val="60000"/>
                        <a:lumOff val="40000"/>
                      </a:schemeClr>
                    </a:gs>
                    <a:gs pos="63000">
                      <a:schemeClr val="accent1">
                        <a:lumMod val="45000"/>
                        <a:lumOff val="55000"/>
                      </a:schemeClr>
                    </a:gs>
                    <a:gs pos="57000">
                      <a:srgbClr val="0000FF"/>
                    </a:gs>
                    <a:gs pos="71000">
                      <a:schemeClr val="accent6">
                        <a:lumMod val="75000"/>
                      </a:schemeClr>
                    </a:gs>
                  </a:gsLst>
                  <a:lin ang="5400000" scaled="1"/>
                </a:gradFill>
                <a:latin typeface="Times New Roman" panose="02020603050405020304" pitchFamily="18" charset="0"/>
                <a:cs typeface="Times New Roman" panose="02020603050405020304" pitchFamily="18" charset="0"/>
              </a:rPr>
              <a:t>Bài 5:</a:t>
            </a:r>
            <a:r>
              <a:rPr lang="en-US" altLang="zh-CN" sz="6000" b="1">
                <a:gradFill>
                  <a:gsLst>
                    <a:gs pos="44000">
                      <a:schemeClr val="accent2">
                        <a:lumMod val="60000"/>
                        <a:lumOff val="40000"/>
                      </a:schemeClr>
                    </a:gs>
                    <a:gs pos="63000">
                      <a:schemeClr val="accent1">
                        <a:lumMod val="45000"/>
                        <a:lumOff val="55000"/>
                      </a:schemeClr>
                    </a:gs>
                    <a:gs pos="57000">
                      <a:srgbClr val="0000FF"/>
                    </a:gs>
                    <a:gs pos="71000">
                      <a:schemeClr val="accent6">
                        <a:lumMod val="75000"/>
                      </a:schemeClr>
                    </a:gs>
                  </a:gsLst>
                  <a:lin ang="5400000" scaled="1"/>
                </a:gradFill>
                <a:latin typeface="Times New Roman" panose="02020603050405020304" pitchFamily="18" charset="0"/>
                <a:cs typeface="Times New Roman" panose="02020603050405020304" pitchFamily="18" charset="0"/>
              </a:rPr>
              <a:t> THỰC HÀNH TỔNG HỢP</a:t>
            </a:r>
            <a:endParaRPr lang="zh-CN" altLang="en-US" sz="6000" b="1" dirty="0">
              <a:gradFill>
                <a:gsLst>
                  <a:gs pos="44000">
                    <a:schemeClr val="accent2">
                      <a:lumMod val="60000"/>
                      <a:lumOff val="40000"/>
                    </a:schemeClr>
                  </a:gs>
                  <a:gs pos="63000">
                    <a:schemeClr val="accent1">
                      <a:lumMod val="45000"/>
                      <a:lumOff val="55000"/>
                    </a:schemeClr>
                  </a:gs>
                  <a:gs pos="57000">
                    <a:srgbClr val="0000FF"/>
                  </a:gs>
                  <a:gs pos="71000">
                    <a:schemeClr val="accent6">
                      <a:lumMod val="75000"/>
                    </a:schemeClr>
                  </a:gs>
                </a:gsLst>
                <a:lin ang="5400000" scaled="1"/>
              </a:gradFill>
              <a:latin typeface="Times New Roman" panose="02020603050405020304" pitchFamily="18" charset="0"/>
              <a:cs typeface="Times New Roman" panose="02020603050405020304" pitchFamily="18" charset="0"/>
            </a:endParaRPr>
          </a:p>
        </p:txBody>
      </p:sp>
      <p:sp>
        <p:nvSpPr>
          <p:cNvPr id="43" name="Freeform: Shape 64">
            <a:extLst>
              <a:ext uri="{FF2B5EF4-FFF2-40B4-BE49-F238E27FC236}">
                <a16:creationId xmlns:a16="http://schemas.microsoft.com/office/drawing/2014/main" xmlns="" id="{6D19F385-9340-E439-8F0F-9C8E37588C68}"/>
              </a:ext>
            </a:extLst>
          </p:cNvPr>
          <p:cNvSpPr/>
          <p:nvPr/>
        </p:nvSpPr>
        <p:spPr>
          <a:xfrm rot="5400000">
            <a:off x="-272238" y="268177"/>
            <a:ext cx="3196156" cy="2659808"/>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rgbClr val="F4E054"/>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44" name="Rectangle 43">
            <a:extLst>
              <a:ext uri="{FF2B5EF4-FFF2-40B4-BE49-F238E27FC236}">
                <a16:creationId xmlns:a16="http://schemas.microsoft.com/office/drawing/2014/main" xmlns="" id="{3BDE48F4-ABB9-A186-ADBE-096E41A77053}"/>
              </a:ext>
            </a:extLst>
          </p:cNvPr>
          <p:cNvSpPr/>
          <p:nvPr/>
        </p:nvSpPr>
        <p:spPr>
          <a:xfrm rot="18623729">
            <a:off x="-205359" y="781475"/>
            <a:ext cx="2370201" cy="779765"/>
          </a:xfrm>
          <a:prstGeom prst="rect">
            <a:avLst/>
          </a:prstGeom>
          <a:noFill/>
        </p:spPr>
        <p:txBody>
          <a:bodyPr wrap="none" lIns="121920" tIns="60960" rIns="121920" bIns="60960">
            <a:spAutoFit/>
          </a:bodyPr>
          <a:lstStyle/>
          <a:p>
            <a:pPr algn="ctr"/>
            <a:r>
              <a:rPr lang="en-US" sz="4267" b="1">
                <a:ln w="10160">
                  <a:solidFill>
                    <a:schemeClr val="accent5"/>
                  </a:solidFill>
                  <a:prstDash val="solid"/>
                </a:ln>
                <a:blipFill dpi="0" rotWithShape="1">
                  <a:blip r:embed="rId2">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rPr>
              <a:t>CHỦ ĐỀ E</a:t>
            </a:r>
          </a:p>
        </p:txBody>
      </p:sp>
      <p:sp>
        <p:nvSpPr>
          <p:cNvPr id="45" name="Freeform: Shape 64">
            <a:extLst>
              <a:ext uri="{FF2B5EF4-FFF2-40B4-BE49-F238E27FC236}">
                <a16:creationId xmlns:a16="http://schemas.microsoft.com/office/drawing/2014/main" xmlns="" id="{8456668A-19CE-4756-D460-048487BFE35E}"/>
              </a:ext>
            </a:extLst>
          </p:cNvPr>
          <p:cNvSpPr/>
          <p:nvPr/>
        </p:nvSpPr>
        <p:spPr>
          <a:xfrm rot="5400000">
            <a:off x="-268174" y="282675"/>
            <a:ext cx="3196156" cy="2659808"/>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3">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46" name="Rectangle 45">
            <a:extLst>
              <a:ext uri="{FF2B5EF4-FFF2-40B4-BE49-F238E27FC236}">
                <a16:creationId xmlns:a16="http://schemas.microsoft.com/office/drawing/2014/main" xmlns="" id="{A1BA9ECF-5EC6-8EFE-55A1-A7152F74F1D0}"/>
              </a:ext>
            </a:extLst>
          </p:cNvPr>
          <p:cNvSpPr/>
          <p:nvPr/>
        </p:nvSpPr>
        <p:spPr>
          <a:xfrm rot="18623729">
            <a:off x="-222600" y="783324"/>
            <a:ext cx="2493632" cy="779765"/>
          </a:xfrm>
          <a:prstGeom prst="rect">
            <a:avLst/>
          </a:prstGeom>
          <a:noFill/>
        </p:spPr>
        <p:txBody>
          <a:bodyPr wrap="none" lIns="121920" tIns="60960" rIns="121920" bIns="60960">
            <a:spAutoFit/>
          </a:bodyPr>
          <a:lstStyle/>
          <a:p>
            <a:pPr algn="ctr"/>
            <a:r>
              <a:rPr lang="en-US" sz="4267" b="1">
                <a:ln w="10160">
                  <a:solidFill>
                    <a:schemeClr val="accent5"/>
                  </a:solidFill>
                  <a:prstDash val="solid"/>
                </a:ln>
                <a:blipFill dpi="0" rotWithShape="1">
                  <a:blip r:embed="rId2">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rPr>
              <a:t>CHỦ ĐỀ E </a:t>
            </a:r>
            <a:endParaRPr lang="en-US" sz="4267" b="1" dirty="0">
              <a:ln w="10160">
                <a:solidFill>
                  <a:schemeClr val="accent5"/>
                </a:solidFill>
                <a:prstDash val="solid"/>
              </a:ln>
              <a:blipFill dpi="0" rotWithShape="1">
                <a:blip r:embed="rId2">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endParaRPr>
          </a:p>
        </p:txBody>
      </p:sp>
      <p:sp>
        <p:nvSpPr>
          <p:cNvPr id="47" name="Google Shape;247;p10">
            <a:extLst>
              <a:ext uri="{FF2B5EF4-FFF2-40B4-BE49-F238E27FC236}">
                <a16:creationId xmlns:a16="http://schemas.microsoft.com/office/drawing/2014/main" xmlns="" id="{C9A279AD-72D1-D534-90CA-EA51A6B2F926}"/>
              </a:ext>
            </a:extLst>
          </p:cNvPr>
          <p:cNvSpPr/>
          <p:nvPr/>
        </p:nvSpPr>
        <p:spPr>
          <a:xfrm>
            <a:off x="10338690" y="1125969"/>
            <a:ext cx="605400" cy="6054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48;p10">
            <a:extLst>
              <a:ext uri="{FF2B5EF4-FFF2-40B4-BE49-F238E27FC236}">
                <a16:creationId xmlns:a16="http://schemas.microsoft.com/office/drawing/2014/main" xmlns="" id="{EFB85B25-F9A0-1F48-2308-3CD32BBBC786}"/>
              </a:ext>
            </a:extLst>
          </p:cNvPr>
          <p:cNvSpPr/>
          <p:nvPr/>
        </p:nvSpPr>
        <p:spPr>
          <a:xfrm>
            <a:off x="10673815" y="449962"/>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49;p10">
            <a:extLst>
              <a:ext uri="{FF2B5EF4-FFF2-40B4-BE49-F238E27FC236}">
                <a16:creationId xmlns:a16="http://schemas.microsoft.com/office/drawing/2014/main" xmlns="" id="{3CE46721-3703-A318-7D3B-997ED0F52AE6}"/>
              </a:ext>
            </a:extLst>
          </p:cNvPr>
          <p:cNvSpPr/>
          <p:nvPr/>
        </p:nvSpPr>
        <p:spPr>
          <a:xfrm>
            <a:off x="11612941" y="141438"/>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0;p10">
            <a:extLst>
              <a:ext uri="{FF2B5EF4-FFF2-40B4-BE49-F238E27FC236}">
                <a16:creationId xmlns:a16="http://schemas.microsoft.com/office/drawing/2014/main" xmlns="" id="{69F92B84-AAB9-3057-1FA4-F38DA2867D41}"/>
              </a:ext>
            </a:extLst>
          </p:cNvPr>
          <p:cNvSpPr/>
          <p:nvPr/>
        </p:nvSpPr>
        <p:spPr>
          <a:xfrm>
            <a:off x="11853190" y="616226"/>
            <a:ext cx="136800" cy="1368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1;p10">
            <a:extLst>
              <a:ext uri="{FF2B5EF4-FFF2-40B4-BE49-F238E27FC236}">
                <a16:creationId xmlns:a16="http://schemas.microsoft.com/office/drawing/2014/main" xmlns="" id="{AF29E74D-1DB4-5073-7A91-BADB431353E9}"/>
              </a:ext>
            </a:extLst>
          </p:cNvPr>
          <p:cNvSpPr/>
          <p:nvPr/>
        </p:nvSpPr>
        <p:spPr>
          <a:xfrm>
            <a:off x="10944093" y="1613197"/>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8;p10">
            <a:extLst>
              <a:ext uri="{FF2B5EF4-FFF2-40B4-BE49-F238E27FC236}">
                <a16:creationId xmlns:a16="http://schemas.microsoft.com/office/drawing/2014/main" xmlns="" id="{61702035-413C-02ED-913E-C73C1A7A1B88}"/>
              </a:ext>
            </a:extLst>
          </p:cNvPr>
          <p:cNvSpPr/>
          <p:nvPr/>
        </p:nvSpPr>
        <p:spPr>
          <a:xfrm>
            <a:off x="10714254" y="1855812"/>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263;p10">
            <a:extLst>
              <a:ext uri="{FF2B5EF4-FFF2-40B4-BE49-F238E27FC236}">
                <a16:creationId xmlns:a16="http://schemas.microsoft.com/office/drawing/2014/main" xmlns="" id="{19D7E19D-90CE-BCEC-184D-F416BF489E0D}"/>
              </a:ext>
            </a:extLst>
          </p:cNvPr>
          <p:cNvGrpSpPr/>
          <p:nvPr/>
        </p:nvGrpSpPr>
        <p:grpSpPr>
          <a:xfrm>
            <a:off x="11001586" y="661102"/>
            <a:ext cx="398658" cy="631920"/>
            <a:chOff x="6718575" y="2318625"/>
            <a:chExt cx="256950" cy="407375"/>
          </a:xfrm>
        </p:grpSpPr>
        <p:sp>
          <p:nvSpPr>
            <p:cNvPr id="54" name="Google Shape;264;p10">
              <a:extLst>
                <a:ext uri="{FF2B5EF4-FFF2-40B4-BE49-F238E27FC236}">
                  <a16:creationId xmlns:a16="http://schemas.microsoft.com/office/drawing/2014/main" xmlns="" id="{06A7873C-715B-A926-2C74-B54B4E97B40D}"/>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65;p10">
              <a:extLst>
                <a:ext uri="{FF2B5EF4-FFF2-40B4-BE49-F238E27FC236}">
                  <a16:creationId xmlns:a16="http://schemas.microsoft.com/office/drawing/2014/main" xmlns="" id="{E5DE083B-AE1A-4FB8-F8DF-DD1649961180}"/>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66;p10">
              <a:extLst>
                <a:ext uri="{FF2B5EF4-FFF2-40B4-BE49-F238E27FC236}">
                  <a16:creationId xmlns:a16="http://schemas.microsoft.com/office/drawing/2014/main" xmlns="" id="{BB8A2C4C-DC9A-83B7-C65A-6A96815EB76C}"/>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67;p10">
              <a:extLst>
                <a:ext uri="{FF2B5EF4-FFF2-40B4-BE49-F238E27FC236}">
                  <a16:creationId xmlns:a16="http://schemas.microsoft.com/office/drawing/2014/main" xmlns="" id="{8F04AF59-EDD6-676E-1C5C-36C6F84AE0C5}"/>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68;p10">
              <a:extLst>
                <a:ext uri="{FF2B5EF4-FFF2-40B4-BE49-F238E27FC236}">
                  <a16:creationId xmlns:a16="http://schemas.microsoft.com/office/drawing/2014/main" xmlns="" id="{C4729603-9611-235D-D973-F579BC23828E}"/>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69;p10">
              <a:extLst>
                <a:ext uri="{FF2B5EF4-FFF2-40B4-BE49-F238E27FC236}">
                  <a16:creationId xmlns:a16="http://schemas.microsoft.com/office/drawing/2014/main" xmlns="" id="{D3F87790-FB48-B203-54E3-B3829F1CE3B4}"/>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70;p10">
              <a:extLst>
                <a:ext uri="{FF2B5EF4-FFF2-40B4-BE49-F238E27FC236}">
                  <a16:creationId xmlns:a16="http://schemas.microsoft.com/office/drawing/2014/main" xmlns="" id="{7D6828B0-87A3-2E31-4F0F-40A728FCE273}"/>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71;p10">
              <a:extLst>
                <a:ext uri="{FF2B5EF4-FFF2-40B4-BE49-F238E27FC236}">
                  <a16:creationId xmlns:a16="http://schemas.microsoft.com/office/drawing/2014/main" xmlns="" id="{54D6B32C-C823-EBAA-FECC-CCE29475B1E4}"/>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TextBox 61">
            <a:extLst>
              <a:ext uri="{FF2B5EF4-FFF2-40B4-BE49-F238E27FC236}">
                <a16:creationId xmlns:a16="http://schemas.microsoft.com/office/drawing/2014/main" xmlns="" id="{11E5FEC7-B316-0D4C-16F6-DF5475F1D463}"/>
              </a:ext>
            </a:extLst>
          </p:cNvPr>
          <p:cNvSpPr txBox="1"/>
          <p:nvPr/>
        </p:nvSpPr>
        <p:spPr>
          <a:xfrm>
            <a:off x="2544484" y="519924"/>
            <a:ext cx="6399819" cy="923330"/>
          </a:xfrm>
          <a:prstGeom prst="rect">
            <a:avLst/>
          </a:prstGeom>
          <a:noFill/>
        </p:spPr>
        <p:txBody>
          <a:bodyPr wrap="square" rtlCol="0">
            <a:spAutoFit/>
          </a:bodyPr>
          <a:lstStyle/>
          <a:p>
            <a:pPr algn="l"/>
            <a:endParaRPr lang="en-US" sz="5400" dirty="0">
              <a:ln>
                <a:gradFill>
                  <a:gsLst>
                    <a:gs pos="87352">
                      <a:srgbClr val="B7E5F6"/>
                    </a:gs>
                    <a:gs pos="53000">
                      <a:schemeClr val="accent5">
                        <a:lumMod val="75000"/>
                      </a:schemeClr>
                    </a:gs>
                    <a:gs pos="61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42000">
                    <a:schemeClr val="accent3">
                      <a:lumMod val="75000"/>
                    </a:schemeClr>
                  </a:gs>
                  <a:gs pos="53000">
                    <a:schemeClr val="accent1">
                      <a:lumMod val="45000"/>
                      <a:lumOff val="55000"/>
                    </a:schemeClr>
                  </a:gs>
                  <a:gs pos="89000">
                    <a:schemeClr val="accent2">
                      <a:lumMod val="60000"/>
                      <a:lumOff val="40000"/>
                    </a:schemeClr>
                  </a:gs>
                  <a:gs pos="67000">
                    <a:schemeClr val="accent6">
                      <a:lumMod val="75000"/>
                    </a:schemeClr>
                  </a:gs>
                </a:gsLst>
                <a:lin ang="5400000" scaled="1"/>
              </a:gradFill>
              <a:latin typeface="Times New Roman" panose="02020603050405020304" pitchFamily="18" charset="0"/>
              <a:cs typeface="Times New Roman" panose="02020603050405020304" pitchFamily="18" charset="0"/>
            </a:endParaRPr>
          </a:p>
        </p:txBody>
      </p:sp>
      <p:sp>
        <p:nvSpPr>
          <p:cNvPr id="63" name="Rectangle 62">
            <a:extLst>
              <a:ext uri="{FF2B5EF4-FFF2-40B4-BE49-F238E27FC236}">
                <a16:creationId xmlns:a16="http://schemas.microsoft.com/office/drawing/2014/main" xmlns="" id="{CA4829C9-944A-8914-77E1-A8CCF7BD9121}"/>
              </a:ext>
            </a:extLst>
          </p:cNvPr>
          <p:cNvSpPr/>
          <p:nvPr/>
        </p:nvSpPr>
        <p:spPr>
          <a:xfrm>
            <a:off x="3014121" y="1134779"/>
            <a:ext cx="6123791" cy="923330"/>
          </a:xfrm>
          <a:prstGeom prst="rect">
            <a:avLst/>
          </a:prstGeom>
          <a:noFill/>
        </p:spPr>
        <p:txBody>
          <a:bodyPr wrap="none" lIns="91440" tIns="45720" rIns="91440" bIns="45720">
            <a:spAutoFit/>
          </a:bodyPr>
          <a:lstStyle/>
          <a:p>
            <a:pPr algn="ctr"/>
            <a:r>
              <a:rPr lang="en-US" sz="5400" b="1" cap="none" spc="0">
                <a:ln w="22225">
                  <a:solidFill>
                    <a:schemeClr val="accent2"/>
                  </a:solidFill>
                  <a:prstDash val="solid"/>
                </a:ln>
                <a:gradFill>
                  <a:gsLst>
                    <a:gs pos="55000">
                      <a:srgbClr val="4232D6"/>
                    </a:gs>
                    <a:gs pos="37000">
                      <a:schemeClr val="accent4">
                        <a:lumMod val="60000"/>
                        <a:lumOff val="40000"/>
                      </a:schemeClr>
                    </a:gs>
                    <a:gs pos="46000">
                      <a:schemeClr val="accent1">
                        <a:lumMod val="45000"/>
                        <a:lumOff val="55000"/>
                      </a:schemeClr>
                    </a:gs>
                    <a:gs pos="65000">
                      <a:schemeClr val="accent5">
                        <a:lumMod val="75000"/>
                      </a:schemeClr>
                    </a:gs>
                    <a:gs pos="84000">
                      <a:srgbClr val="FFFF00"/>
                    </a:gs>
                  </a:gsLst>
                  <a:lin ang="5400000" scaled="1"/>
                </a:gradFill>
                <a:effectLst/>
              </a:rPr>
              <a:t>ỨNG DỤNG TIN HỌC</a:t>
            </a:r>
            <a:endParaRPr lang="en-US" sz="5400" b="1" cap="none" spc="0" dirty="0">
              <a:ln w="22225">
                <a:solidFill>
                  <a:schemeClr val="accent2"/>
                </a:solidFill>
                <a:prstDash val="solid"/>
              </a:ln>
              <a:gradFill>
                <a:gsLst>
                  <a:gs pos="55000">
                    <a:srgbClr val="4232D6"/>
                  </a:gs>
                  <a:gs pos="37000">
                    <a:schemeClr val="accent4">
                      <a:lumMod val="60000"/>
                      <a:lumOff val="40000"/>
                    </a:schemeClr>
                  </a:gs>
                  <a:gs pos="46000">
                    <a:schemeClr val="accent1">
                      <a:lumMod val="45000"/>
                      <a:lumOff val="55000"/>
                    </a:schemeClr>
                  </a:gs>
                  <a:gs pos="65000">
                    <a:schemeClr val="accent5">
                      <a:lumMod val="75000"/>
                    </a:schemeClr>
                  </a:gs>
                  <a:gs pos="84000">
                    <a:srgbClr val="FFFF00"/>
                  </a:gs>
                </a:gsLst>
                <a:lin ang="5400000" scaled="1"/>
              </a:gradFill>
              <a:effectLst/>
            </a:endParaRPr>
          </a:p>
        </p:txBody>
      </p:sp>
      <p:sp>
        <p:nvSpPr>
          <p:cNvPr id="64" name="Google Shape;363;p14">
            <a:extLst>
              <a:ext uri="{FF2B5EF4-FFF2-40B4-BE49-F238E27FC236}">
                <a16:creationId xmlns:a16="http://schemas.microsoft.com/office/drawing/2014/main" xmlns="" id="{F15A180C-756A-04FC-C0FA-10C413642753}"/>
              </a:ext>
            </a:extLst>
          </p:cNvPr>
          <p:cNvSpPr/>
          <p:nvPr/>
        </p:nvSpPr>
        <p:spPr>
          <a:xfrm>
            <a:off x="501373" y="5497166"/>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5;p14">
            <a:extLst>
              <a:ext uri="{FF2B5EF4-FFF2-40B4-BE49-F238E27FC236}">
                <a16:creationId xmlns:a16="http://schemas.microsoft.com/office/drawing/2014/main" xmlns="" id="{334EEA5E-E53B-CF34-A3AF-E15694E5B031}"/>
              </a:ext>
            </a:extLst>
          </p:cNvPr>
          <p:cNvSpPr/>
          <p:nvPr/>
        </p:nvSpPr>
        <p:spPr>
          <a:xfrm>
            <a:off x="776102" y="5354514"/>
            <a:ext cx="413400" cy="4134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6;p14">
            <a:extLst>
              <a:ext uri="{FF2B5EF4-FFF2-40B4-BE49-F238E27FC236}">
                <a16:creationId xmlns:a16="http://schemas.microsoft.com/office/drawing/2014/main" xmlns="" id="{1CE57F5B-16C0-D535-E569-B148665F4621}"/>
              </a:ext>
            </a:extLst>
          </p:cNvPr>
          <p:cNvSpPr/>
          <p:nvPr/>
        </p:nvSpPr>
        <p:spPr>
          <a:xfrm>
            <a:off x="541435" y="6594866"/>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p14">
            <a:extLst>
              <a:ext uri="{FF2B5EF4-FFF2-40B4-BE49-F238E27FC236}">
                <a16:creationId xmlns:a16="http://schemas.microsoft.com/office/drawing/2014/main" xmlns="" id="{FBA3D56A-103A-07D3-D3AE-CAF5BCF45597}"/>
              </a:ext>
            </a:extLst>
          </p:cNvPr>
          <p:cNvSpPr/>
          <p:nvPr/>
        </p:nvSpPr>
        <p:spPr>
          <a:xfrm>
            <a:off x="1637386" y="6437102"/>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8;p14">
            <a:extLst>
              <a:ext uri="{FF2B5EF4-FFF2-40B4-BE49-F238E27FC236}">
                <a16:creationId xmlns:a16="http://schemas.microsoft.com/office/drawing/2014/main" xmlns="" id="{E66971F7-9090-5FFC-2EDC-46DAD8EC02E9}"/>
              </a:ext>
            </a:extLst>
          </p:cNvPr>
          <p:cNvSpPr/>
          <p:nvPr/>
        </p:nvSpPr>
        <p:spPr>
          <a:xfrm>
            <a:off x="1743886" y="6191471"/>
            <a:ext cx="93900" cy="939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371;p14">
            <a:extLst>
              <a:ext uri="{FF2B5EF4-FFF2-40B4-BE49-F238E27FC236}">
                <a16:creationId xmlns:a16="http://schemas.microsoft.com/office/drawing/2014/main" xmlns="" id="{707BD077-36A4-50F2-C198-230AA96D5C3D}"/>
              </a:ext>
            </a:extLst>
          </p:cNvPr>
          <p:cNvGrpSpPr/>
          <p:nvPr/>
        </p:nvGrpSpPr>
        <p:grpSpPr>
          <a:xfrm>
            <a:off x="795798" y="5806660"/>
            <a:ext cx="508851" cy="478711"/>
            <a:chOff x="5972700" y="2330200"/>
            <a:chExt cx="411625" cy="387275"/>
          </a:xfrm>
        </p:grpSpPr>
        <p:sp>
          <p:nvSpPr>
            <p:cNvPr id="70" name="Google Shape;372;p14">
              <a:extLst>
                <a:ext uri="{FF2B5EF4-FFF2-40B4-BE49-F238E27FC236}">
                  <a16:creationId xmlns:a16="http://schemas.microsoft.com/office/drawing/2014/main" xmlns="" id="{24DAE30C-04DC-2EAE-47CA-5CC4900C215F}"/>
                </a:ext>
              </a:extLst>
            </p:cNvPr>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73;p14">
              <a:extLst>
                <a:ext uri="{FF2B5EF4-FFF2-40B4-BE49-F238E27FC236}">
                  <a16:creationId xmlns:a16="http://schemas.microsoft.com/office/drawing/2014/main" xmlns="" id="{8E25CB69-BDC7-2251-2CD3-D3E36E77A492}"/>
                </a:ext>
              </a:extLst>
            </p:cNvPr>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8327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inVertic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1000" fill="hold"/>
                                        <p:tgtEl>
                                          <p:spTgt spid="42"/>
                                        </p:tgtEl>
                                        <p:attrNameLst>
                                          <p:attrName>ppt_w</p:attrName>
                                        </p:attrNameLst>
                                      </p:cBhvr>
                                      <p:tavLst>
                                        <p:tav tm="0">
                                          <p:val>
                                            <p:fltVal val="0"/>
                                          </p:val>
                                        </p:tav>
                                        <p:tav tm="100000">
                                          <p:val>
                                            <p:strVal val="#ppt_w"/>
                                          </p:val>
                                        </p:tav>
                                      </p:tavLst>
                                    </p:anim>
                                    <p:anim calcmode="lin" valueType="num">
                                      <p:cBhvr>
                                        <p:cTn id="18" dur="1000" fill="hold"/>
                                        <p:tgtEl>
                                          <p:spTgt spid="42"/>
                                        </p:tgtEl>
                                        <p:attrNameLst>
                                          <p:attrName>ppt_h</p:attrName>
                                        </p:attrNameLst>
                                      </p:cBhvr>
                                      <p:tavLst>
                                        <p:tav tm="0">
                                          <p:val>
                                            <p:fltVal val="0"/>
                                          </p:val>
                                        </p:tav>
                                        <p:tav tm="100000">
                                          <p:val>
                                            <p:strVal val="#ppt_h"/>
                                          </p:val>
                                        </p:tav>
                                      </p:tavLst>
                                    </p:anim>
                                    <p:anim calcmode="lin" valueType="num">
                                      <p:cBhvr>
                                        <p:cTn id="19" dur="1000" fill="hold"/>
                                        <p:tgtEl>
                                          <p:spTgt spid="42"/>
                                        </p:tgtEl>
                                        <p:attrNameLst>
                                          <p:attrName>style.rotation</p:attrName>
                                        </p:attrNameLst>
                                      </p:cBhvr>
                                      <p:tavLst>
                                        <p:tav tm="0">
                                          <p:val>
                                            <p:fltVal val="90"/>
                                          </p:val>
                                        </p:tav>
                                        <p:tav tm="100000">
                                          <p:val>
                                            <p:fltVal val="0"/>
                                          </p:val>
                                        </p:tav>
                                      </p:tavLst>
                                    </p:anim>
                                    <p:animEffect transition="in" filter="fade">
                                      <p:cBhvr>
                                        <p:cTn id="2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5" grpId="0" animBg="1"/>
      <p:bldP spid="6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36" name="Picture 35" descr="ga cau hoi 1.png">
            <a:extLst>
              <a:ext uri="{FF2B5EF4-FFF2-40B4-BE49-F238E27FC236}">
                <a16:creationId xmlns:a16="http://schemas.microsoft.com/office/drawing/2014/main" xmlns="" id="{630B62CA-23A6-1AA8-74F0-6CA810620C6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474229" y="598490"/>
            <a:ext cx="3176889" cy="2680949"/>
          </a:xfrm>
          <a:prstGeom prst="rect">
            <a:avLst/>
          </a:prstGeom>
        </p:spPr>
      </p:pic>
      <p:sp>
        <p:nvSpPr>
          <p:cNvPr id="10" name="Cloud Callout 9"/>
          <p:cNvSpPr/>
          <p:nvPr/>
        </p:nvSpPr>
        <p:spPr>
          <a:xfrm>
            <a:off x="1524000" y="5466"/>
            <a:ext cx="9144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lvl="0" algn="just"/>
            <a:r>
              <a:rPr kumimoji="0" lang="en-US" sz="2800" b="1" i="0" u="none" strike="noStrike" kern="1200" cap="none" spc="0" normalizeH="0" baseline="0" noProof="0" dirty="0" err="1">
                <a:ln>
                  <a:noFill/>
                </a:ln>
                <a:solidFill>
                  <a:prstClr val="white"/>
                </a:solidFill>
                <a:effectLst/>
                <a:uLnTx/>
                <a:uFillTx/>
                <a:latin typeface="Calibri"/>
                <a:ea typeface="+mn-ea"/>
                <a:cs typeface="+mn-cs"/>
              </a:rPr>
              <a:t>Câu</a:t>
            </a:r>
            <a:r>
              <a:rPr kumimoji="0" lang="en-US" sz="2800" b="1" i="0" u="none" strike="noStrike" kern="1200" cap="none" spc="0" normalizeH="0" baseline="0" noProof="0" dirty="0">
                <a:ln>
                  <a:noFill/>
                </a:ln>
                <a:solidFill>
                  <a:prstClr val="white"/>
                </a:solidFill>
                <a:effectLst/>
                <a:uLnTx/>
                <a:uFillTx/>
                <a:latin typeface="Calibri"/>
                <a:ea typeface="+mn-ea"/>
                <a:cs typeface="+mn-cs"/>
              </a:rPr>
              <a:t> 5</a:t>
            </a:r>
            <a:r>
              <a:rPr kumimoji="0" lang="en-US" sz="2800" b="1" i="0" u="none" strike="noStrike" kern="1200" cap="none" spc="0" normalizeH="0" baseline="0" noProof="0">
                <a:ln>
                  <a:noFill/>
                </a:ln>
                <a:solidFill>
                  <a:prstClr val="white"/>
                </a:solidFill>
                <a:effectLst/>
                <a:uLnTx/>
                <a:uFillTx/>
                <a:latin typeface="Calibri"/>
                <a:ea typeface="+mn-ea"/>
                <a:cs typeface="+mn-cs"/>
              </a:rPr>
              <a:t>: </a:t>
            </a:r>
            <a:r>
              <a:rPr lang="vi-VN" sz="2800" b="1">
                <a:solidFill>
                  <a:prstClr val="white"/>
                </a:solidFill>
                <a:latin typeface="Calibri"/>
              </a:rPr>
              <a:t>Hai hàm IF lồng nhau được viết theo quy tắc như thé nào?</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Hexagon 2">
            <a:extLst>
              <a:ext uri="{FF2B5EF4-FFF2-40B4-BE49-F238E27FC236}">
                <a16:creationId xmlns:a16="http://schemas.microsoft.com/office/drawing/2014/main" xmlns="" id="{34F3E2DC-C8B3-C26B-C6FC-6CCD4A6EF753}"/>
              </a:ext>
            </a:extLst>
          </p:cNvPr>
          <p:cNvSpPr/>
          <p:nvPr/>
        </p:nvSpPr>
        <p:spPr>
          <a:xfrm>
            <a:off x="2559111" y="5033743"/>
            <a:ext cx="9013892" cy="865310"/>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2400" b="1">
                <a:solidFill>
                  <a:prstClr val="white"/>
                </a:solidFill>
                <a:latin typeface="Times New Roman" panose="02020603050405020304" pitchFamily="18" charset="0"/>
                <a:cs typeface="Times New Roman" panose="02020603050405020304" pitchFamily="18" charset="0"/>
              </a:rPr>
              <a:t>C. IF(&lt;ĐK1&gt;, &lt;GT1&gt;, IF(&lt;ĐK2&gt;, &lt;GT2&gt;, &lt;GT3&gt;))</a:t>
            </a:r>
            <a:endPar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4" name="Picture 3" descr="ga cau hoi.png">
            <a:extLst>
              <a:ext uri="{FF2B5EF4-FFF2-40B4-BE49-F238E27FC236}">
                <a16:creationId xmlns:a16="http://schemas.microsoft.com/office/drawing/2014/main" xmlns="" id="{8406C431-B019-5099-AAD2-86F702707DB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694980" y="4052590"/>
            <a:ext cx="962774" cy="895088"/>
          </a:xfrm>
          <a:prstGeom prst="rect">
            <a:avLst/>
          </a:prstGeom>
        </p:spPr>
      </p:pic>
      <p:sp>
        <p:nvSpPr>
          <p:cNvPr id="5" name="Hexagon 4">
            <a:extLst>
              <a:ext uri="{FF2B5EF4-FFF2-40B4-BE49-F238E27FC236}">
                <a16:creationId xmlns:a16="http://schemas.microsoft.com/office/drawing/2014/main" xmlns="" id="{F434D686-4DB1-B7DF-F821-97BB94A563DD}"/>
              </a:ext>
            </a:extLst>
          </p:cNvPr>
          <p:cNvSpPr/>
          <p:nvPr/>
        </p:nvSpPr>
        <p:spPr>
          <a:xfrm>
            <a:off x="2562721" y="3968519"/>
            <a:ext cx="9013892" cy="992275"/>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2400" b="1">
                <a:solidFill>
                  <a:prstClr val="white"/>
                </a:solidFill>
                <a:latin typeface="Times New Roman" panose="02020603050405020304" pitchFamily="18" charset="0"/>
                <a:cs typeface="Times New Roman" panose="02020603050405020304" pitchFamily="18" charset="0"/>
              </a:rPr>
              <a:t>B. IF(&lt;ĐK1&gt;, &lt;GT1&gt;, IF(&lt;ĐK&gt;, &lt;GT&gt;, &lt;GT&gt;))</a:t>
            </a:r>
            <a:endPar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6" name="Picture 5" descr="ga cau hoi.png">
            <a:extLst>
              <a:ext uri="{FF2B5EF4-FFF2-40B4-BE49-F238E27FC236}">
                <a16:creationId xmlns:a16="http://schemas.microsoft.com/office/drawing/2014/main" xmlns="" id="{090290EE-DCA4-AE61-8F91-4D968B29E42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691370" y="5039043"/>
            <a:ext cx="962774" cy="996289"/>
          </a:xfrm>
          <a:prstGeom prst="rect">
            <a:avLst/>
          </a:prstGeom>
        </p:spPr>
      </p:pic>
      <p:sp>
        <p:nvSpPr>
          <p:cNvPr id="7" name="Hexagon 6">
            <a:extLst>
              <a:ext uri="{FF2B5EF4-FFF2-40B4-BE49-F238E27FC236}">
                <a16:creationId xmlns:a16="http://schemas.microsoft.com/office/drawing/2014/main" xmlns="" id="{341B38DA-C6EF-F027-CEE2-7C7006BF8F51}"/>
              </a:ext>
            </a:extLst>
          </p:cNvPr>
          <p:cNvSpPr/>
          <p:nvPr/>
        </p:nvSpPr>
        <p:spPr>
          <a:xfrm>
            <a:off x="2526295" y="3035651"/>
            <a:ext cx="9013892" cy="84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2400" b="1">
                <a:solidFill>
                  <a:prstClr val="white"/>
                </a:solidFill>
                <a:latin typeface="Times New Roman" panose="02020603050405020304" pitchFamily="18" charset="0"/>
                <a:cs typeface="Times New Roman" panose="02020603050405020304" pitchFamily="18" charset="0"/>
              </a:rPr>
              <a:t>A. IF(&lt;ĐK&gt;, &lt;GT&gt;, IF(&lt;ĐK2&gt;, &lt;GT2&gt;, &lt;GT3&gt;))	</a:t>
            </a:r>
            <a:endPar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Hexagon 7">
            <a:extLst>
              <a:ext uri="{FF2B5EF4-FFF2-40B4-BE49-F238E27FC236}">
                <a16:creationId xmlns:a16="http://schemas.microsoft.com/office/drawing/2014/main" xmlns="" id="{82B92E71-7FEE-8767-5E01-D24B55DB5B5B}"/>
              </a:ext>
            </a:extLst>
          </p:cNvPr>
          <p:cNvSpPr/>
          <p:nvPr/>
        </p:nvSpPr>
        <p:spPr>
          <a:xfrm>
            <a:off x="2526295" y="5975926"/>
            <a:ext cx="9013892" cy="870322"/>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2400" b="1">
                <a:solidFill>
                  <a:prstClr val="white"/>
                </a:solidFill>
                <a:latin typeface="Times New Roman" panose="02020603050405020304" pitchFamily="18" charset="0"/>
                <a:cs typeface="Times New Roman" panose="02020603050405020304" pitchFamily="18" charset="0"/>
              </a:rPr>
              <a:t>D. IF(&lt;ĐK1&gt;, &lt;G&gt;, IF(&lt;ĐK2&gt;, &lt;GT&gt;, &lt;GT&gt;))</a:t>
            </a:r>
            <a:endPar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DD6687D4-51A9-7CF1-1C88-AFA4B4B54558}"/>
              </a:ext>
            </a:extLst>
          </p:cNvPr>
          <p:cNvSpPr txBox="1"/>
          <p:nvPr/>
        </p:nvSpPr>
        <p:spPr>
          <a:xfrm rot="20694426">
            <a:off x="2128102" y="2010674"/>
            <a:ext cx="18694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Yeah,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Đúng</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rồi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bạn</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giỏi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quá</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a:t>
            </a:r>
            <a:endParaRPr kumimoji="0" lang="vi-V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pic>
        <p:nvPicPr>
          <p:cNvPr id="12" name="Picture 11" descr="ga cau hoi.png">
            <a:extLst>
              <a:ext uri="{FF2B5EF4-FFF2-40B4-BE49-F238E27FC236}">
                <a16:creationId xmlns:a16="http://schemas.microsoft.com/office/drawing/2014/main" xmlns="" id="{9A8488D2-1285-4097-AA66-04D597BE067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710146" y="3003453"/>
            <a:ext cx="962774" cy="1024473"/>
          </a:xfrm>
          <a:prstGeom prst="rect">
            <a:avLst/>
          </a:prstGeom>
        </p:spPr>
      </p:pic>
      <p:sp>
        <p:nvSpPr>
          <p:cNvPr id="24" name="TextBox 23">
            <a:extLst>
              <a:ext uri="{FF2B5EF4-FFF2-40B4-BE49-F238E27FC236}">
                <a16:creationId xmlns:a16="http://schemas.microsoft.com/office/drawing/2014/main" xmlns="" id="{B4FB3340-F023-9576-E9D1-7EAD319432D7}"/>
              </a:ext>
            </a:extLst>
          </p:cNvPr>
          <p:cNvSpPr txBox="1"/>
          <p:nvPr/>
        </p:nvSpPr>
        <p:spPr>
          <a:xfrm>
            <a:off x="5580782" y="2474289"/>
            <a:ext cx="27146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Ồ,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tiếc</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quá</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sai</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mất</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rồi</a:t>
            </a:r>
            <a:r>
              <a:rPr kumimoji="0" lang="en-US" sz="2000" b="1" i="0" u="none" strike="noStrike" kern="1200" cap="none" spc="0" normalizeH="0" baseline="0" noProof="0" dirty="0">
                <a:ln>
                  <a:noFill/>
                </a:ln>
                <a:solidFill>
                  <a:srgbClr val="C00000"/>
                </a:solidFill>
                <a:effectLst/>
                <a:uLnTx/>
                <a:uFillTx/>
                <a:latin typeface="Calibri"/>
                <a:ea typeface="+mn-ea"/>
                <a:cs typeface="+mn-cs"/>
              </a:rPr>
              <a:t>!</a:t>
            </a:r>
            <a:endPar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6" name="Picture 25" descr="egg-2151891_960_720.png">
            <a:extLst>
              <a:ext uri="{FF2B5EF4-FFF2-40B4-BE49-F238E27FC236}">
                <a16:creationId xmlns:a16="http://schemas.microsoft.com/office/drawing/2014/main" xmlns="" id="{72C49DEA-FE8F-ADF1-45E7-28C74113048B}"/>
              </a:ext>
            </a:extLst>
          </p:cNvPr>
          <p:cNvPicPr>
            <a:picLocks noChangeAspect="1"/>
          </p:cNvPicPr>
          <p:nvPr/>
        </p:nvPicPr>
        <p:blipFill>
          <a:blip r:embed="rId5" cstate="print"/>
          <a:stretch>
            <a:fillRect/>
          </a:stretch>
        </p:blipFill>
        <p:spPr>
          <a:xfrm>
            <a:off x="3766001" y="2371485"/>
            <a:ext cx="666000" cy="666000"/>
          </a:xfrm>
          <a:prstGeom prst="rect">
            <a:avLst/>
          </a:prstGeom>
        </p:spPr>
      </p:pic>
      <p:pic>
        <p:nvPicPr>
          <p:cNvPr id="27" name="Picture 26" descr="egg-2151896__340.png">
            <a:extLst>
              <a:ext uri="{FF2B5EF4-FFF2-40B4-BE49-F238E27FC236}">
                <a16:creationId xmlns:a16="http://schemas.microsoft.com/office/drawing/2014/main" xmlns="" id="{9446050A-F988-9E86-8F79-6BBE27270A6B}"/>
              </a:ext>
            </a:extLst>
          </p:cNvPr>
          <p:cNvPicPr>
            <a:picLocks noChangeAspect="1"/>
          </p:cNvPicPr>
          <p:nvPr/>
        </p:nvPicPr>
        <p:blipFill>
          <a:blip r:embed="rId6" cstate="print">
            <a:clrChange>
              <a:clrFrom>
                <a:srgbClr val="000000">
                  <a:alpha val="0"/>
                </a:srgbClr>
              </a:clrFrom>
              <a:clrTo>
                <a:srgbClr val="000000">
                  <a:alpha val="0"/>
                </a:srgbClr>
              </a:clrTo>
            </a:clrChange>
          </a:blip>
          <a:stretch>
            <a:fillRect/>
          </a:stretch>
        </p:blipFill>
        <p:spPr>
          <a:xfrm>
            <a:off x="4937840" y="2188537"/>
            <a:ext cx="666732" cy="666732"/>
          </a:xfrm>
          <a:prstGeom prst="rect">
            <a:avLst/>
          </a:prstGeom>
        </p:spPr>
      </p:pic>
      <p:pic>
        <p:nvPicPr>
          <p:cNvPr id="29" name="Picture 28" descr="ee376867b6edb2b7f8a1c93f2ceb4b12.png">
            <a:hlinkClick r:id="rId7" action="ppaction://hlinksldjump"/>
            <a:extLst>
              <a:ext uri="{FF2B5EF4-FFF2-40B4-BE49-F238E27FC236}">
                <a16:creationId xmlns:a16="http://schemas.microsoft.com/office/drawing/2014/main" xmlns="" id="{206005A2-C24F-D922-DEE2-768508C26FDC}"/>
              </a:ext>
            </a:extLst>
          </p:cNvPr>
          <p:cNvPicPr>
            <a:picLocks noChangeAspect="1"/>
          </p:cNvPicPr>
          <p:nvPr/>
        </p:nvPicPr>
        <p:blipFill>
          <a:blip r:embed="rId8" cstate="print">
            <a:clrChange>
              <a:clrFrom>
                <a:srgbClr val="000000">
                  <a:alpha val="0"/>
                </a:srgbClr>
              </a:clrFrom>
              <a:clrTo>
                <a:srgbClr val="000000">
                  <a:alpha val="0"/>
                </a:srgbClr>
              </a:clrTo>
            </a:clrChange>
          </a:blip>
          <a:stretch>
            <a:fillRect/>
          </a:stretch>
        </p:blipFill>
        <p:spPr>
          <a:xfrm>
            <a:off x="11573003" y="5712672"/>
            <a:ext cx="756026" cy="756026"/>
          </a:xfrm>
          <a:prstGeom prst="rect">
            <a:avLst/>
          </a:prstGeom>
        </p:spPr>
      </p:pic>
      <p:pic>
        <p:nvPicPr>
          <p:cNvPr id="30" name="Picture 29" descr="images (3).jpg">
            <a:hlinkClick r:id="" action="ppaction://hlinkshowjump?jump=nextslide"/>
            <a:extLst>
              <a:ext uri="{FF2B5EF4-FFF2-40B4-BE49-F238E27FC236}">
                <a16:creationId xmlns:a16="http://schemas.microsoft.com/office/drawing/2014/main" xmlns="" id="{1D246C71-D8A7-B513-2D57-A1EB4D82F6B5}"/>
              </a:ext>
            </a:extLst>
          </p:cNvPr>
          <p:cNvPicPr>
            <a:picLocks noChangeAspect="1"/>
          </p:cNvPicPr>
          <p:nvPr/>
        </p:nvPicPr>
        <p:blipFill>
          <a:blip r:embed="rId9">
            <a:clrChange>
              <a:clrFrom>
                <a:srgbClr val="FFFFFF"/>
              </a:clrFrom>
              <a:clrTo>
                <a:srgbClr val="FFFFFF">
                  <a:alpha val="0"/>
                </a:srgbClr>
              </a:clrTo>
            </a:clrChange>
          </a:blip>
          <a:srcRect l="50000" r="-1" b="46667"/>
          <a:stretch>
            <a:fillRect/>
          </a:stretch>
        </p:blipFill>
        <p:spPr>
          <a:xfrm>
            <a:off x="11710033" y="6365936"/>
            <a:ext cx="481967" cy="514098"/>
          </a:xfrm>
          <a:prstGeom prst="rect">
            <a:avLst/>
          </a:prstGeom>
        </p:spPr>
      </p:pic>
      <p:pic>
        <p:nvPicPr>
          <p:cNvPr id="31" name="Picture 30" descr="images (7).jpg">
            <a:extLst>
              <a:ext uri="{FF2B5EF4-FFF2-40B4-BE49-F238E27FC236}">
                <a16:creationId xmlns:a16="http://schemas.microsoft.com/office/drawing/2014/main" xmlns="" id="{76661A50-A291-4DC7-0048-1D2FF3AE4DB8}"/>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0972239" y="6358731"/>
            <a:ext cx="665303" cy="665303"/>
          </a:xfrm>
          <a:prstGeom prst="rect">
            <a:avLst/>
          </a:prstGeom>
        </p:spPr>
      </p:pic>
      <p:pic>
        <p:nvPicPr>
          <p:cNvPr id="35" name="Picture 34" descr="images (3).jpg">
            <a:hlinkClick r:id="" action="ppaction://hlinkshowjump?jump=previousslide"/>
            <a:extLst>
              <a:ext uri="{FF2B5EF4-FFF2-40B4-BE49-F238E27FC236}">
                <a16:creationId xmlns:a16="http://schemas.microsoft.com/office/drawing/2014/main" xmlns="" id="{D736A333-C64E-DF00-DA6E-24315476908A}"/>
              </a:ext>
            </a:extLst>
          </p:cNvPr>
          <p:cNvPicPr>
            <a:picLocks noChangeAspect="1"/>
          </p:cNvPicPr>
          <p:nvPr/>
        </p:nvPicPr>
        <p:blipFill>
          <a:blip r:embed="rId9">
            <a:clrChange>
              <a:clrFrom>
                <a:srgbClr val="FFFFFF"/>
              </a:clrFrom>
              <a:clrTo>
                <a:srgbClr val="FFFFFF">
                  <a:alpha val="0"/>
                </a:srgbClr>
              </a:clrTo>
            </a:clrChange>
          </a:blip>
          <a:srcRect r="49999" b="50000"/>
          <a:stretch>
            <a:fillRect/>
          </a:stretch>
        </p:blipFill>
        <p:spPr>
          <a:xfrm>
            <a:off x="10405566" y="6342780"/>
            <a:ext cx="514098" cy="514098"/>
          </a:xfrm>
          <a:prstGeom prst="rect">
            <a:avLst/>
          </a:prstGeom>
        </p:spPr>
      </p:pic>
      <p:pic>
        <p:nvPicPr>
          <p:cNvPr id="37" name="Picture 36" descr="ga cau hoi.png">
            <a:extLst>
              <a:ext uri="{FF2B5EF4-FFF2-40B4-BE49-F238E27FC236}">
                <a16:creationId xmlns:a16="http://schemas.microsoft.com/office/drawing/2014/main" xmlns="" id="{9972EC40-D0BA-A243-654C-25E3B941032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658554" y="5953495"/>
            <a:ext cx="962774" cy="1030407"/>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750"/>
                                        <p:tgtEl>
                                          <p:spTgt spid="10">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75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75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750"/>
                                        <p:tgtEl>
                                          <p:spTgt spid="5"/>
                                        </p:tgtEl>
                                      </p:cBhvr>
                                    </p:animEffect>
                                  </p:childTnLst>
                                </p:cTn>
                              </p:par>
                            </p:childTnLst>
                          </p:cTn>
                        </p:par>
                        <p:par>
                          <p:cTn id="22" fill="hold">
                            <p:stCondLst>
                              <p:cond delay="225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750"/>
                                        <p:tgtEl>
                                          <p:spTgt spid="3"/>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750"/>
                                        <p:tgtEl>
                                          <p:spTgt spid="3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childTnLst>
                                </p:cTn>
                              </p:par>
                              <p:par>
                                <p:cTn id="45" presetID="1" presetClass="emph" presetSubtype="2" fill="hold" nodeType="withEffect">
                                  <p:stCondLst>
                                    <p:cond delay="0"/>
                                  </p:stCondLst>
                                  <p:childTnLst>
                                    <p:animClr clrSpc="rgb" dir="cw">
                                      <p:cBhvr>
                                        <p:cTn id="46" dur="1500" fill="hold"/>
                                        <p:tgtEl>
                                          <p:spTgt spid="5"/>
                                        </p:tgtEl>
                                        <p:attrNameLst>
                                          <p:attrName>fillcolor</p:attrName>
                                        </p:attrNameLst>
                                      </p:cBhvr>
                                      <p:to>
                                        <a:srgbClr val="969696"/>
                                      </p:to>
                                    </p:animClr>
                                    <p:set>
                                      <p:cBhvr>
                                        <p:cTn id="47" dur="1500" fill="hold"/>
                                        <p:tgtEl>
                                          <p:spTgt spid="5"/>
                                        </p:tgtEl>
                                        <p:attrNameLst>
                                          <p:attrName>fill.type</p:attrName>
                                        </p:attrNameLst>
                                      </p:cBhvr>
                                      <p:to>
                                        <p:strVal val="solid"/>
                                      </p:to>
                                    </p:set>
                                    <p:set>
                                      <p:cBhvr>
                                        <p:cTn id="48" dur="1500" fill="hold"/>
                                        <p:tgtEl>
                                          <p:spTgt spid="5"/>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1500" fill="hold"/>
                                        <p:tgtEl>
                                          <p:spTgt spid="7"/>
                                        </p:tgtEl>
                                        <p:attrNameLst>
                                          <p:attrName>fillcolor</p:attrName>
                                        </p:attrNameLst>
                                      </p:cBhvr>
                                      <p:to>
                                        <a:srgbClr val="969696"/>
                                      </p:to>
                                    </p:animClr>
                                    <p:set>
                                      <p:cBhvr>
                                        <p:cTn id="51" dur="1500" fill="hold"/>
                                        <p:tgtEl>
                                          <p:spTgt spid="7"/>
                                        </p:tgtEl>
                                        <p:attrNameLst>
                                          <p:attrName>fill.type</p:attrName>
                                        </p:attrNameLst>
                                      </p:cBhvr>
                                      <p:to>
                                        <p:strVal val="solid"/>
                                      </p:to>
                                    </p:set>
                                    <p:set>
                                      <p:cBhvr>
                                        <p:cTn id="52" dur="1500" fill="hold"/>
                                        <p:tgtEl>
                                          <p:spTgt spid="7"/>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1500" fill="hold"/>
                                        <p:tgtEl>
                                          <p:spTgt spid="8"/>
                                        </p:tgtEl>
                                        <p:attrNameLst>
                                          <p:attrName>fillcolor</p:attrName>
                                        </p:attrNameLst>
                                      </p:cBhvr>
                                      <p:to>
                                        <a:srgbClr val="969696"/>
                                      </p:to>
                                    </p:animClr>
                                    <p:set>
                                      <p:cBhvr>
                                        <p:cTn id="55" dur="1500" fill="hold"/>
                                        <p:tgtEl>
                                          <p:spTgt spid="8"/>
                                        </p:tgtEl>
                                        <p:attrNameLst>
                                          <p:attrName>fill.type</p:attrName>
                                        </p:attrNameLst>
                                      </p:cBhvr>
                                      <p:to>
                                        <p:strVal val="solid"/>
                                      </p:to>
                                    </p:set>
                                    <p:set>
                                      <p:cBhvr>
                                        <p:cTn id="56" dur="1500" fill="hold"/>
                                        <p:tgtEl>
                                          <p:spTgt spid="8"/>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57" restart="whenNotActive" fill="hold" evtFilter="cancelBubble" nodeType="interactiveSeq">
                <p:stCondLst>
                  <p:cond evt="onClick" delay="0">
                    <p:tgtEl>
                      <p:spTgt spid="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withEffect">
                                  <p:stCondLst>
                                    <p:cond delay="0"/>
                                  </p:stCondLst>
                                  <p:childTnLst>
                                    <p:animClr clrSpc="rgb" dir="cw">
                                      <p:cBhvr>
                                        <p:cTn id="61" dur="1500" fill="hold"/>
                                        <p:tgtEl>
                                          <p:spTgt spid="3"/>
                                        </p:tgtEl>
                                        <p:attrNameLst>
                                          <p:attrName>fillcolor</p:attrName>
                                        </p:attrNameLst>
                                      </p:cBhvr>
                                      <p:to>
                                        <a:srgbClr val="777777"/>
                                      </p:to>
                                    </p:animClr>
                                    <p:set>
                                      <p:cBhvr>
                                        <p:cTn id="62" dur="1500" fill="hold"/>
                                        <p:tgtEl>
                                          <p:spTgt spid="3"/>
                                        </p:tgtEl>
                                        <p:attrNameLst>
                                          <p:attrName>fill.type</p:attrName>
                                        </p:attrNameLst>
                                      </p:cBhvr>
                                      <p:to>
                                        <p:strVal val="solid"/>
                                      </p:to>
                                    </p:set>
                                    <p:set>
                                      <p:cBhvr>
                                        <p:cTn id="63" dur="1500" fill="hold"/>
                                        <p:tgtEl>
                                          <p:spTgt spid="3"/>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1500" fill="hold"/>
                                        <p:tgtEl>
                                          <p:spTgt spid="7"/>
                                        </p:tgtEl>
                                        <p:attrNameLst>
                                          <p:attrName>fillcolor</p:attrName>
                                        </p:attrNameLst>
                                      </p:cBhvr>
                                      <p:to>
                                        <a:srgbClr val="777777"/>
                                      </p:to>
                                    </p:animClr>
                                    <p:set>
                                      <p:cBhvr>
                                        <p:cTn id="66" dur="1500" fill="hold"/>
                                        <p:tgtEl>
                                          <p:spTgt spid="7"/>
                                        </p:tgtEl>
                                        <p:attrNameLst>
                                          <p:attrName>fill.type</p:attrName>
                                        </p:attrNameLst>
                                      </p:cBhvr>
                                      <p:to>
                                        <p:strVal val="solid"/>
                                      </p:to>
                                    </p:set>
                                    <p:set>
                                      <p:cBhvr>
                                        <p:cTn id="67" dur="1500" fill="hold"/>
                                        <p:tgtEl>
                                          <p:spTgt spid="7"/>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1500" fill="hold"/>
                                        <p:tgtEl>
                                          <p:spTgt spid="8"/>
                                        </p:tgtEl>
                                        <p:attrNameLst>
                                          <p:attrName>fillcolor</p:attrName>
                                        </p:attrNameLst>
                                      </p:cBhvr>
                                      <p:to>
                                        <a:srgbClr val="777777"/>
                                      </p:to>
                                    </p:animClr>
                                    <p:set>
                                      <p:cBhvr>
                                        <p:cTn id="70" dur="1500" fill="hold"/>
                                        <p:tgtEl>
                                          <p:spTgt spid="8"/>
                                        </p:tgtEl>
                                        <p:attrNameLst>
                                          <p:attrName>fill.type</p:attrName>
                                        </p:attrNameLst>
                                      </p:cBhvr>
                                      <p:to>
                                        <p:strVal val="solid"/>
                                      </p:to>
                                    </p:set>
                                    <p:set>
                                      <p:cBhvr>
                                        <p:cTn id="71" dur="1500" fill="hold"/>
                                        <p:tgtEl>
                                          <p:spTgt spid="8"/>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1000"/>
                                        <p:tgtEl>
                                          <p:spTgt spid="2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1000"/>
                                        <p:tgtEl>
                                          <p:spTgt spid="24"/>
                                        </p:tgtEl>
                                      </p:cBhvr>
                                    </p:animEffect>
                                  </p:childTnLst>
                                </p:cTn>
                              </p:par>
                            </p:childTnLst>
                          </p:cTn>
                        </p:par>
                      </p:childTnLst>
                    </p:cTn>
                  </p:par>
                </p:childTnLst>
              </p:cTn>
              <p:nextCondLst>
                <p:cond evt="onClick" delay="0">
                  <p:tgtEl>
                    <p:spTgt spid="5"/>
                  </p:tgtEl>
                </p:cond>
              </p:nextCondLst>
            </p:seq>
            <p:seq concurrent="1" nextAc="seek">
              <p:cTn id="78" restart="whenNotActive" fill="hold" evtFilter="cancelBubble" nodeType="interactiveSeq">
                <p:stCondLst>
                  <p:cond evt="onClick" delay="0">
                    <p:tgtEl>
                      <p:spTgt spid="7"/>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withEffect">
                                  <p:stCondLst>
                                    <p:cond delay="0"/>
                                  </p:stCondLst>
                                  <p:childTnLst>
                                    <p:animClr clrSpc="rgb" dir="cw">
                                      <p:cBhvr>
                                        <p:cTn id="82" dur="1500" fill="hold"/>
                                        <p:tgtEl>
                                          <p:spTgt spid="3"/>
                                        </p:tgtEl>
                                        <p:attrNameLst>
                                          <p:attrName>fillcolor</p:attrName>
                                        </p:attrNameLst>
                                      </p:cBhvr>
                                      <p:to>
                                        <a:srgbClr val="969696"/>
                                      </p:to>
                                    </p:animClr>
                                    <p:set>
                                      <p:cBhvr>
                                        <p:cTn id="83" dur="1500" fill="hold"/>
                                        <p:tgtEl>
                                          <p:spTgt spid="3"/>
                                        </p:tgtEl>
                                        <p:attrNameLst>
                                          <p:attrName>fill.type</p:attrName>
                                        </p:attrNameLst>
                                      </p:cBhvr>
                                      <p:to>
                                        <p:strVal val="solid"/>
                                      </p:to>
                                    </p:set>
                                    <p:set>
                                      <p:cBhvr>
                                        <p:cTn id="84" dur="1500" fill="hold"/>
                                        <p:tgtEl>
                                          <p:spTgt spid="3"/>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1500" fill="hold"/>
                                        <p:tgtEl>
                                          <p:spTgt spid="5"/>
                                        </p:tgtEl>
                                        <p:attrNameLst>
                                          <p:attrName>fillcolor</p:attrName>
                                        </p:attrNameLst>
                                      </p:cBhvr>
                                      <p:to>
                                        <a:srgbClr val="969696"/>
                                      </p:to>
                                    </p:animClr>
                                    <p:set>
                                      <p:cBhvr>
                                        <p:cTn id="87" dur="1500" fill="hold"/>
                                        <p:tgtEl>
                                          <p:spTgt spid="5"/>
                                        </p:tgtEl>
                                        <p:attrNameLst>
                                          <p:attrName>fill.type</p:attrName>
                                        </p:attrNameLst>
                                      </p:cBhvr>
                                      <p:to>
                                        <p:strVal val="solid"/>
                                      </p:to>
                                    </p:set>
                                    <p:set>
                                      <p:cBhvr>
                                        <p:cTn id="88" dur="1500" fill="hold"/>
                                        <p:tgtEl>
                                          <p:spTgt spid="5"/>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1500" fill="hold"/>
                                        <p:tgtEl>
                                          <p:spTgt spid="8"/>
                                        </p:tgtEl>
                                        <p:attrNameLst>
                                          <p:attrName>fillcolor</p:attrName>
                                        </p:attrNameLst>
                                      </p:cBhvr>
                                      <p:to>
                                        <a:srgbClr val="969696"/>
                                      </p:to>
                                    </p:animClr>
                                    <p:set>
                                      <p:cBhvr>
                                        <p:cTn id="91" dur="1500" fill="hold"/>
                                        <p:tgtEl>
                                          <p:spTgt spid="8"/>
                                        </p:tgtEl>
                                        <p:attrNameLst>
                                          <p:attrName>fill.type</p:attrName>
                                        </p:attrNameLst>
                                      </p:cBhvr>
                                      <p:to>
                                        <p:strVal val="solid"/>
                                      </p:to>
                                    </p:set>
                                    <p:set>
                                      <p:cBhvr>
                                        <p:cTn id="92" dur="1500" fill="hold"/>
                                        <p:tgtEl>
                                          <p:spTgt spid="8"/>
                                        </p:tgtEl>
                                        <p:attrNameLst>
                                          <p:attrName>fill.on</p:attrName>
                                        </p:attrNameLst>
                                      </p:cBhvr>
                                      <p:to>
                                        <p:strVal val="true"/>
                                      </p:to>
                                    </p:set>
                                  </p:childTnLst>
                                </p:cTn>
                              </p:par>
                              <p:par>
                                <p:cTn id="93" presetID="10" presetClass="entr" presetSubtype="0" fill="hold" nodeType="with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fade">
                                      <p:cBhvr>
                                        <p:cTn id="95" dur="1000"/>
                                        <p:tgtEl>
                                          <p:spTgt spid="27"/>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fade">
                                      <p:cBhvr>
                                        <p:cTn id="98" dur="1000"/>
                                        <p:tgtEl>
                                          <p:spTgt spid="24"/>
                                        </p:tgtEl>
                                      </p:cBhvr>
                                    </p:animEffec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withEffect">
                                  <p:stCondLst>
                                    <p:cond delay="0"/>
                                  </p:stCondLst>
                                  <p:childTnLst>
                                    <p:animClr clrSpc="rgb" dir="cw">
                                      <p:cBhvr>
                                        <p:cTn id="103" dur="1500" fill="hold"/>
                                        <p:tgtEl>
                                          <p:spTgt spid="7"/>
                                        </p:tgtEl>
                                        <p:attrNameLst>
                                          <p:attrName>fillcolor</p:attrName>
                                        </p:attrNameLst>
                                      </p:cBhvr>
                                      <p:to>
                                        <a:srgbClr val="777777"/>
                                      </p:to>
                                    </p:animClr>
                                    <p:set>
                                      <p:cBhvr>
                                        <p:cTn id="104" dur="1500" fill="hold"/>
                                        <p:tgtEl>
                                          <p:spTgt spid="7"/>
                                        </p:tgtEl>
                                        <p:attrNameLst>
                                          <p:attrName>fill.type</p:attrName>
                                        </p:attrNameLst>
                                      </p:cBhvr>
                                      <p:to>
                                        <p:strVal val="solid"/>
                                      </p:to>
                                    </p:set>
                                    <p:set>
                                      <p:cBhvr>
                                        <p:cTn id="105" dur="1500" fill="hold"/>
                                        <p:tgtEl>
                                          <p:spTgt spid="7"/>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1500" fill="hold"/>
                                        <p:tgtEl>
                                          <p:spTgt spid="5"/>
                                        </p:tgtEl>
                                        <p:attrNameLst>
                                          <p:attrName>fillcolor</p:attrName>
                                        </p:attrNameLst>
                                      </p:cBhvr>
                                      <p:to>
                                        <a:srgbClr val="777777"/>
                                      </p:to>
                                    </p:animClr>
                                    <p:set>
                                      <p:cBhvr>
                                        <p:cTn id="108" dur="1500" fill="hold"/>
                                        <p:tgtEl>
                                          <p:spTgt spid="5"/>
                                        </p:tgtEl>
                                        <p:attrNameLst>
                                          <p:attrName>fill.type</p:attrName>
                                        </p:attrNameLst>
                                      </p:cBhvr>
                                      <p:to>
                                        <p:strVal val="solid"/>
                                      </p:to>
                                    </p:set>
                                    <p:set>
                                      <p:cBhvr>
                                        <p:cTn id="109" dur="1500" fill="hold"/>
                                        <p:tgtEl>
                                          <p:spTgt spid="5"/>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1500" fill="hold"/>
                                        <p:tgtEl>
                                          <p:spTgt spid="3"/>
                                        </p:tgtEl>
                                        <p:attrNameLst>
                                          <p:attrName>fillcolor</p:attrName>
                                        </p:attrNameLst>
                                      </p:cBhvr>
                                      <p:to>
                                        <a:srgbClr val="777777"/>
                                      </p:to>
                                    </p:animClr>
                                    <p:set>
                                      <p:cBhvr>
                                        <p:cTn id="112" dur="1500" fill="hold"/>
                                        <p:tgtEl>
                                          <p:spTgt spid="3"/>
                                        </p:tgtEl>
                                        <p:attrNameLst>
                                          <p:attrName>fill.type</p:attrName>
                                        </p:attrNameLst>
                                      </p:cBhvr>
                                      <p:to>
                                        <p:strVal val="solid"/>
                                      </p:to>
                                    </p:set>
                                    <p:set>
                                      <p:cBhvr>
                                        <p:cTn id="113" dur="1500" fill="hold"/>
                                        <p:tgtEl>
                                          <p:spTgt spid="3"/>
                                        </p:tgtEl>
                                        <p:attrNameLst>
                                          <p:attrName>fill.on</p:attrName>
                                        </p:attrNameLst>
                                      </p:cBhvr>
                                      <p:to>
                                        <p:strVal val="true"/>
                                      </p:to>
                                    </p:set>
                                  </p:childTnLst>
                                </p:cTn>
                              </p:par>
                              <p:par>
                                <p:cTn id="114" presetID="10" presetClass="entr" presetSubtype="0" fill="hold" nodeType="withEffect">
                                  <p:stCondLst>
                                    <p:cond delay="0"/>
                                  </p:stCondLst>
                                  <p:childTnLst>
                                    <p:set>
                                      <p:cBhvr>
                                        <p:cTn id="115" dur="1" fill="hold">
                                          <p:stCondLst>
                                            <p:cond delay="0"/>
                                          </p:stCondLst>
                                        </p:cTn>
                                        <p:tgtEl>
                                          <p:spTgt spid="27"/>
                                        </p:tgtEl>
                                        <p:attrNameLst>
                                          <p:attrName>style.visibility</p:attrName>
                                        </p:attrNameLst>
                                      </p:cBhvr>
                                      <p:to>
                                        <p:strVal val="visible"/>
                                      </p:to>
                                    </p:set>
                                    <p:animEffect transition="in" filter="fade">
                                      <p:cBhvr>
                                        <p:cTn id="116" dur="1000"/>
                                        <p:tgtEl>
                                          <p:spTgt spid="27"/>
                                        </p:tgtEl>
                                      </p:cBhvr>
                                    </p:animEffect>
                                  </p:childTnLst>
                                </p:cTn>
                              </p:par>
                              <p:par>
                                <p:cTn id="117" presetID="10" presetClass="entr" presetSubtype="0" fill="hold" grpId="2" nodeType="with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fade">
                                      <p:cBhvr>
                                        <p:cTn id="119" dur="1000"/>
                                        <p:tgtEl>
                                          <p:spTgt spid="24"/>
                                        </p:tgtEl>
                                      </p:cBhvr>
                                    </p:animEffect>
                                  </p:childTnLst>
                                </p:cTn>
                              </p:par>
                            </p:childTnLst>
                          </p:cTn>
                        </p:par>
                      </p:childTnLst>
                    </p:cTn>
                  </p:par>
                </p:childTnLst>
              </p:cTn>
              <p:nextCondLst>
                <p:cond evt="onClick" delay="0">
                  <p:tgtEl>
                    <p:spTgt spid="8"/>
                  </p:tgtEl>
                </p:cond>
              </p:nextCondLst>
            </p:seq>
            <p:seq concurrent="1" nextAc="seek">
              <p:cTn id="120" restart="whenNotActive" fill="hold" evtFilter="cancelBubble" nodeType="interactiveSeq">
                <p:stCondLst>
                  <p:cond evt="onClick" delay="0">
                    <p:tgtEl>
                      <p:spTgt spid="31"/>
                    </p:tgtEl>
                  </p:cond>
                </p:stCondLst>
                <p:endSync evt="end" delay="0">
                  <p:rtn val="all"/>
                </p:endSync>
                <p:childTnLst>
                  <p:par>
                    <p:cTn id="121" fill="hold">
                      <p:stCondLst>
                        <p:cond delay="0"/>
                      </p:stCondLst>
                      <p:childTnLst>
                        <p:par>
                          <p:cTn id="122" fill="hold">
                            <p:stCondLst>
                              <p:cond delay="0"/>
                            </p:stCondLst>
                            <p:childTnLst>
                              <p:par>
                                <p:cTn id="123" presetID="1" presetClass="emph" presetSubtype="2" fill="hold" grpId="1" nodeType="withEffect">
                                  <p:stCondLst>
                                    <p:cond delay="0"/>
                                  </p:stCondLst>
                                  <p:childTnLst>
                                    <p:animClr clrSpc="rgb" dir="cw">
                                      <p:cBhvr>
                                        <p:cTn id="124" dur="1000" fill="hold"/>
                                        <p:tgtEl>
                                          <p:spTgt spid="3"/>
                                        </p:tgtEl>
                                        <p:attrNameLst>
                                          <p:attrName>fillcolor</p:attrName>
                                        </p:attrNameLst>
                                      </p:cBhvr>
                                      <p:to>
                                        <a:srgbClr val="FFCC00"/>
                                      </p:to>
                                    </p:animClr>
                                    <p:set>
                                      <p:cBhvr>
                                        <p:cTn id="125" dur="1000" fill="hold"/>
                                        <p:tgtEl>
                                          <p:spTgt spid="3"/>
                                        </p:tgtEl>
                                        <p:attrNameLst>
                                          <p:attrName>fill.type</p:attrName>
                                        </p:attrNameLst>
                                      </p:cBhvr>
                                      <p:to>
                                        <p:strVal val="solid"/>
                                      </p:to>
                                    </p:set>
                                    <p:set>
                                      <p:cBhvr>
                                        <p:cTn id="126" dur="1000" fill="hold"/>
                                        <p:tgtEl>
                                          <p:spTgt spid="3"/>
                                        </p:tgtEl>
                                        <p:attrNameLst>
                                          <p:attrName>fill.on</p:attrName>
                                        </p:attrNameLst>
                                      </p:cBhvr>
                                      <p:to>
                                        <p:strVal val="true"/>
                                      </p:to>
                                    </p:set>
                                  </p:childTnLst>
                                </p:cTn>
                              </p:par>
                              <p:par>
                                <p:cTn id="127" presetID="1" presetClass="emph" presetSubtype="2" fill="hold" grpId="1" nodeType="withEffect">
                                  <p:stCondLst>
                                    <p:cond delay="0"/>
                                  </p:stCondLst>
                                  <p:childTnLst>
                                    <p:animClr clrSpc="rgb" dir="cw">
                                      <p:cBhvr>
                                        <p:cTn id="128" dur="1000" fill="hold"/>
                                        <p:tgtEl>
                                          <p:spTgt spid="5"/>
                                        </p:tgtEl>
                                        <p:attrNameLst>
                                          <p:attrName>fillcolor</p:attrName>
                                        </p:attrNameLst>
                                      </p:cBhvr>
                                      <p:to>
                                        <a:srgbClr val="FFCC00"/>
                                      </p:to>
                                    </p:animClr>
                                    <p:set>
                                      <p:cBhvr>
                                        <p:cTn id="129" dur="1000" fill="hold"/>
                                        <p:tgtEl>
                                          <p:spTgt spid="5"/>
                                        </p:tgtEl>
                                        <p:attrNameLst>
                                          <p:attrName>fill.type</p:attrName>
                                        </p:attrNameLst>
                                      </p:cBhvr>
                                      <p:to>
                                        <p:strVal val="solid"/>
                                      </p:to>
                                    </p:set>
                                    <p:set>
                                      <p:cBhvr>
                                        <p:cTn id="130" dur="1000" fill="hold"/>
                                        <p:tgtEl>
                                          <p:spTgt spid="5"/>
                                        </p:tgtEl>
                                        <p:attrNameLst>
                                          <p:attrName>fill.on</p:attrName>
                                        </p:attrNameLst>
                                      </p:cBhvr>
                                      <p:to>
                                        <p:strVal val="true"/>
                                      </p:to>
                                    </p:set>
                                  </p:childTnLst>
                                </p:cTn>
                              </p:par>
                              <p:par>
                                <p:cTn id="131" presetID="1" presetClass="emph" presetSubtype="2" fill="hold" grpId="1" nodeType="withEffect">
                                  <p:stCondLst>
                                    <p:cond delay="0"/>
                                  </p:stCondLst>
                                  <p:childTnLst>
                                    <p:animClr clrSpc="rgb" dir="cw">
                                      <p:cBhvr>
                                        <p:cTn id="132" dur="1000" fill="hold"/>
                                        <p:tgtEl>
                                          <p:spTgt spid="7"/>
                                        </p:tgtEl>
                                        <p:attrNameLst>
                                          <p:attrName>fillcolor</p:attrName>
                                        </p:attrNameLst>
                                      </p:cBhvr>
                                      <p:to>
                                        <a:srgbClr val="FFCC00"/>
                                      </p:to>
                                    </p:animClr>
                                    <p:set>
                                      <p:cBhvr>
                                        <p:cTn id="133" dur="1000" fill="hold"/>
                                        <p:tgtEl>
                                          <p:spTgt spid="7"/>
                                        </p:tgtEl>
                                        <p:attrNameLst>
                                          <p:attrName>fill.type</p:attrName>
                                        </p:attrNameLst>
                                      </p:cBhvr>
                                      <p:to>
                                        <p:strVal val="solid"/>
                                      </p:to>
                                    </p:set>
                                    <p:set>
                                      <p:cBhvr>
                                        <p:cTn id="134" dur="1000" fill="hold"/>
                                        <p:tgtEl>
                                          <p:spTgt spid="7"/>
                                        </p:tgtEl>
                                        <p:attrNameLst>
                                          <p:attrName>fill.on</p:attrName>
                                        </p:attrNameLst>
                                      </p:cBhvr>
                                      <p:to>
                                        <p:strVal val="true"/>
                                      </p:to>
                                    </p:set>
                                  </p:childTnLst>
                                </p:cTn>
                              </p:par>
                              <p:par>
                                <p:cTn id="135" presetID="1" presetClass="emph" presetSubtype="2" fill="hold" grpId="1" nodeType="withEffect">
                                  <p:stCondLst>
                                    <p:cond delay="0"/>
                                  </p:stCondLst>
                                  <p:childTnLst>
                                    <p:animClr clrSpc="rgb" dir="cw">
                                      <p:cBhvr>
                                        <p:cTn id="136" dur="1000" fill="hold"/>
                                        <p:tgtEl>
                                          <p:spTgt spid="8"/>
                                        </p:tgtEl>
                                        <p:attrNameLst>
                                          <p:attrName>fillcolor</p:attrName>
                                        </p:attrNameLst>
                                      </p:cBhvr>
                                      <p:to>
                                        <a:srgbClr val="FFCC00"/>
                                      </p:to>
                                    </p:animClr>
                                    <p:set>
                                      <p:cBhvr>
                                        <p:cTn id="137" dur="1000" fill="hold"/>
                                        <p:tgtEl>
                                          <p:spTgt spid="8"/>
                                        </p:tgtEl>
                                        <p:attrNameLst>
                                          <p:attrName>fill.type</p:attrName>
                                        </p:attrNameLst>
                                      </p:cBhvr>
                                      <p:to>
                                        <p:strVal val="solid"/>
                                      </p:to>
                                    </p:set>
                                    <p:set>
                                      <p:cBhvr>
                                        <p:cTn id="138" dur="1000" fill="hold"/>
                                        <p:tgtEl>
                                          <p:spTgt spid="8"/>
                                        </p:tgtEl>
                                        <p:attrNameLst>
                                          <p:attrName>fill.on</p:attrName>
                                        </p:attrNameLst>
                                      </p:cBhvr>
                                      <p:to>
                                        <p:strVal val="true"/>
                                      </p:to>
                                    </p:set>
                                  </p:childTnLst>
                                </p:cTn>
                              </p:par>
                              <p:par>
                                <p:cTn id="139" presetID="1" presetClass="exit" presetSubtype="0" fill="hold" grpId="1" nodeType="withEffect">
                                  <p:stCondLst>
                                    <p:cond delay="0"/>
                                  </p:stCondLst>
                                  <p:childTnLst>
                                    <p:set>
                                      <p:cBhvr>
                                        <p:cTn id="140" dur="1" fill="hold">
                                          <p:stCondLst>
                                            <p:cond delay="0"/>
                                          </p:stCondLst>
                                        </p:cTn>
                                        <p:tgtEl>
                                          <p:spTgt spid="9"/>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26"/>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27"/>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 grpId="0" animBg="1"/>
      <p:bldP spid="3" grpId="1" animBg="1"/>
      <p:bldP spid="5" grpId="0" animBg="1"/>
      <p:bldP spid="5" grpId="1" animBg="1"/>
      <p:bldP spid="7" grpId="0" animBg="1"/>
      <p:bldP spid="7" grpId="1" animBg="1"/>
      <p:bldP spid="8" grpId="0" animBg="1"/>
      <p:bldP spid="8" grpId="1" animBg="1"/>
      <p:bldP spid="9" grpId="0"/>
      <p:bldP spid="9" grpId="1"/>
      <p:bldP spid="24" grpId="0"/>
      <p:bldP spid="24" grpId="1"/>
      <p:bldP spid="24" grpId="2"/>
      <p:bldP spid="24" grpId="3"/>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36" name="Picture 35" descr="ga cau hoi 1.png">
            <a:extLst>
              <a:ext uri="{FF2B5EF4-FFF2-40B4-BE49-F238E27FC236}">
                <a16:creationId xmlns:a16="http://schemas.microsoft.com/office/drawing/2014/main" xmlns="" id="{6C68FE59-FC14-4EE5-A554-9BD416F0E82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474229" y="598490"/>
            <a:ext cx="3176889" cy="2680949"/>
          </a:xfrm>
          <a:prstGeom prst="rect">
            <a:avLst/>
          </a:prstGeom>
        </p:spPr>
      </p:pic>
      <p:sp>
        <p:nvSpPr>
          <p:cNvPr id="10" name="Cloud Callout 9"/>
          <p:cNvSpPr/>
          <p:nvPr/>
        </p:nvSpPr>
        <p:spPr>
          <a:xfrm>
            <a:off x="1524000" y="5466"/>
            <a:ext cx="9144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lvl="0" algn="just"/>
            <a:r>
              <a:rPr kumimoji="0" lang="en-US" sz="2800" b="1" i="0" u="none" strike="noStrike" kern="1200" cap="none" spc="0" normalizeH="0" baseline="0" noProof="0" dirty="0" err="1">
                <a:ln>
                  <a:noFill/>
                </a:ln>
                <a:solidFill>
                  <a:prstClr val="white"/>
                </a:solidFill>
                <a:effectLst/>
                <a:uLnTx/>
                <a:uFillTx/>
                <a:latin typeface="Calibri"/>
                <a:ea typeface="+mn-ea"/>
                <a:cs typeface="+mn-cs"/>
              </a:rPr>
              <a:t>Câu</a:t>
            </a:r>
            <a:r>
              <a:rPr kumimoji="0" lang="en-US" sz="2800" b="1" i="0" u="none" strike="noStrike" kern="1200" cap="none" spc="0" normalizeH="0" baseline="0" noProof="0" dirty="0">
                <a:ln>
                  <a:noFill/>
                </a:ln>
                <a:solidFill>
                  <a:prstClr val="white"/>
                </a:solidFill>
                <a:effectLst/>
                <a:uLnTx/>
                <a:uFillTx/>
                <a:latin typeface="Calibri"/>
                <a:ea typeface="+mn-ea"/>
                <a:cs typeface="+mn-cs"/>
              </a:rPr>
              <a:t> 6</a:t>
            </a:r>
            <a:r>
              <a:rPr kumimoji="0" lang="en-US" sz="2800" b="1" i="0" u="none" strike="noStrike" kern="1200" cap="none" spc="0" normalizeH="0" baseline="0" noProof="0">
                <a:ln>
                  <a:noFill/>
                </a:ln>
                <a:solidFill>
                  <a:prstClr val="white"/>
                </a:solidFill>
                <a:effectLst/>
                <a:uLnTx/>
                <a:uFillTx/>
                <a:latin typeface="Calibri"/>
                <a:ea typeface="+mn-ea"/>
                <a:cs typeface="+mn-cs"/>
              </a:rPr>
              <a:t>: </a:t>
            </a:r>
            <a:r>
              <a:rPr lang="en-US" sz="2800" b="1">
                <a:solidFill>
                  <a:prstClr val="white"/>
                </a:solidFill>
              </a:rPr>
              <a:t>Hàm COUNTIF có thể sử dụng các toán tử so sánh nào?</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Hexagon 2">
            <a:extLst>
              <a:ext uri="{FF2B5EF4-FFF2-40B4-BE49-F238E27FC236}">
                <a16:creationId xmlns:a16="http://schemas.microsoft.com/office/drawing/2014/main" xmlns="" id="{9CD01FE3-6FF2-0E3D-93AA-363C7041E6E8}"/>
              </a:ext>
            </a:extLst>
          </p:cNvPr>
          <p:cNvSpPr/>
          <p:nvPr/>
        </p:nvSpPr>
        <p:spPr>
          <a:xfrm>
            <a:off x="2595537" y="5968519"/>
            <a:ext cx="7810029" cy="865310"/>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lvl="0" algn="ctr"/>
            <a:r>
              <a:rPr lang="pt-BR" sz="2800" b="1">
                <a:solidFill>
                  <a:prstClr val="white"/>
                </a:solidFill>
                <a:latin typeface="Arial" panose="020B0604020202020204" pitchFamily="34" charset="0"/>
              </a:rPr>
              <a:t>D. Cả A, B, C đều đúng</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 name="Picture 3" descr="ga cau hoi.png">
            <a:extLst>
              <a:ext uri="{FF2B5EF4-FFF2-40B4-BE49-F238E27FC236}">
                <a16:creationId xmlns:a16="http://schemas.microsoft.com/office/drawing/2014/main" xmlns="" id="{F1966106-A433-4F4A-594F-F6950472615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694980" y="4052590"/>
            <a:ext cx="962774" cy="895088"/>
          </a:xfrm>
          <a:prstGeom prst="rect">
            <a:avLst/>
          </a:prstGeom>
        </p:spPr>
      </p:pic>
      <p:sp>
        <p:nvSpPr>
          <p:cNvPr id="5" name="Hexagon 4">
            <a:extLst>
              <a:ext uri="{FF2B5EF4-FFF2-40B4-BE49-F238E27FC236}">
                <a16:creationId xmlns:a16="http://schemas.microsoft.com/office/drawing/2014/main" xmlns="" id="{A59DB632-DCCA-43F1-235F-20AA361DD5CE}"/>
              </a:ext>
            </a:extLst>
          </p:cNvPr>
          <p:cNvSpPr/>
          <p:nvPr/>
        </p:nvSpPr>
        <p:spPr>
          <a:xfrm>
            <a:off x="2562721" y="3968519"/>
            <a:ext cx="7810029" cy="992275"/>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lvl="0" algn="ctr"/>
            <a:r>
              <a:rPr lang="vi-VN" sz="2800" b="1">
                <a:solidFill>
                  <a:prstClr val="white"/>
                </a:solidFill>
              </a:rPr>
              <a:t>B. &gt;</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6" name="Picture 5" descr="ga cau hoi.png">
            <a:extLst>
              <a:ext uri="{FF2B5EF4-FFF2-40B4-BE49-F238E27FC236}">
                <a16:creationId xmlns:a16="http://schemas.microsoft.com/office/drawing/2014/main" xmlns="" id="{713D7E05-9D79-9464-73F4-DD0911ADA4A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691370" y="5039043"/>
            <a:ext cx="962774" cy="996289"/>
          </a:xfrm>
          <a:prstGeom prst="rect">
            <a:avLst/>
          </a:prstGeom>
        </p:spPr>
      </p:pic>
      <p:sp>
        <p:nvSpPr>
          <p:cNvPr id="7" name="Hexagon 6">
            <a:extLst>
              <a:ext uri="{FF2B5EF4-FFF2-40B4-BE49-F238E27FC236}">
                <a16:creationId xmlns:a16="http://schemas.microsoft.com/office/drawing/2014/main" xmlns="" id="{CF8C8A37-B7E5-5805-1BF6-0488366303D4}"/>
              </a:ext>
            </a:extLst>
          </p:cNvPr>
          <p:cNvSpPr/>
          <p:nvPr/>
        </p:nvSpPr>
        <p:spPr>
          <a:xfrm>
            <a:off x="2559111" y="5056174"/>
            <a:ext cx="7810029" cy="84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lvl="0" algn="ctr"/>
            <a:r>
              <a:rPr lang="vi-VN" sz="2800" b="1">
                <a:solidFill>
                  <a:prstClr val="white"/>
                </a:solidFill>
              </a:rPr>
              <a:t>C. &lt;</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Hexagon 7">
            <a:extLst>
              <a:ext uri="{FF2B5EF4-FFF2-40B4-BE49-F238E27FC236}">
                <a16:creationId xmlns:a16="http://schemas.microsoft.com/office/drawing/2014/main" xmlns="" id="{D0A6132A-2481-94F1-B6EF-5E6638FFB22A}"/>
              </a:ext>
            </a:extLst>
          </p:cNvPr>
          <p:cNvSpPr/>
          <p:nvPr/>
        </p:nvSpPr>
        <p:spPr>
          <a:xfrm>
            <a:off x="2632496" y="2956177"/>
            <a:ext cx="7810029" cy="870322"/>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2800" b="1">
                <a:solidFill>
                  <a:prstClr val="white"/>
                </a:solidFill>
              </a:rPr>
              <a:t>A. =</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xmlns="" id="{75A125CF-FE13-FCF3-0896-34D51FF3B161}"/>
              </a:ext>
            </a:extLst>
          </p:cNvPr>
          <p:cNvSpPr txBox="1"/>
          <p:nvPr/>
        </p:nvSpPr>
        <p:spPr>
          <a:xfrm rot="20694426">
            <a:off x="2128102" y="2010674"/>
            <a:ext cx="18694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Yeah,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Đúng</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rồi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bạn</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giỏi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quá</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a:t>
            </a:r>
            <a:endParaRPr kumimoji="0" lang="vi-V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pic>
        <p:nvPicPr>
          <p:cNvPr id="12" name="Picture 11" descr="ga cau hoi.png">
            <a:extLst>
              <a:ext uri="{FF2B5EF4-FFF2-40B4-BE49-F238E27FC236}">
                <a16:creationId xmlns:a16="http://schemas.microsoft.com/office/drawing/2014/main" xmlns="" id="{54248DD3-6FB4-13D2-779F-CF8F7D46DA6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710146" y="3003453"/>
            <a:ext cx="962774" cy="1024473"/>
          </a:xfrm>
          <a:prstGeom prst="rect">
            <a:avLst/>
          </a:prstGeom>
        </p:spPr>
      </p:pic>
      <p:sp>
        <p:nvSpPr>
          <p:cNvPr id="24" name="TextBox 23">
            <a:extLst>
              <a:ext uri="{FF2B5EF4-FFF2-40B4-BE49-F238E27FC236}">
                <a16:creationId xmlns:a16="http://schemas.microsoft.com/office/drawing/2014/main" xmlns="" id="{459CB616-7515-D51E-75BA-F64192CEE433}"/>
              </a:ext>
            </a:extLst>
          </p:cNvPr>
          <p:cNvSpPr txBox="1"/>
          <p:nvPr/>
        </p:nvSpPr>
        <p:spPr>
          <a:xfrm>
            <a:off x="5580782" y="2474289"/>
            <a:ext cx="27146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Ồ,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tiếc</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quá</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sai</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mất</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rồi</a:t>
            </a:r>
            <a:r>
              <a:rPr kumimoji="0" lang="en-US" sz="2000" b="1" i="0" u="none" strike="noStrike" kern="1200" cap="none" spc="0" normalizeH="0" baseline="0" noProof="0" dirty="0">
                <a:ln>
                  <a:noFill/>
                </a:ln>
                <a:solidFill>
                  <a:srgbClr val="C00000"/>
                </a:solidFill>
                <a:effectLst/>
                <a:uLnTx/>
                <a:uFillTx/>
                <a:latin typeface="Calibri"/>
                <a:ea typeface="+mn-ea"/>
                <a:cs typeface="+mn-cs"/>
              </a:rPr>
              <a:t>!</a:t>
            </a:r>
            <a:endPar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6" name="Picture 25" descr="egg-2151891_960_720.png">
            <a:extLst>
              <a:ext uri="{FF2B5EF4-FFF2-40B4-BE49-F238E27FC236}">
                <a16:creationId xmlns:a16="http://schemas.microsoft.com/office/drawing/2014/main" xmlns="" id="{8BA22E28-4E8A-6CE7-D482-55D555C21C61}"/>
              </a:ext>
            </a:extLst>
          </p:cNvPr>
          <p:cNvPicPr>
            <a:picLocks noChangeAspect="1"/>
          </p:cNvPicPr>
          <p:nvPr/>
        </p:nvPicPr>
        <p:blipFill>
          <a:blip r:embed="rId5" cstate="print"/>
          <a:stretch>
            <a:fillRect/>
          </a:stretch>
        </p:blipFill>
        <p:spPr>
          <a:xfrm>
            <a:off x="3766001" y="2371485"/>
            <a:ext cx="666000" cy="666000"/>
          </a:xfrm>
          <a:prstGeom prst="rect">
            <a:avLst/>
          </a:prstGeom>
        </p:spPr>
      </p:pic>
      <p:pic>
        <p:nvPicPr>
          <p:cNvPr id="27" name="Picture 26" descr="egg-2151896__340.png">
            <a:extLst>
              <a:ext uri="{FF2B5EF4-FFF2-40B4-BE49-F238E27FC236}">
                <a16:creationId xmlns:a16="http://schemas.microsoft.com/office/drawing/2014/main" xmlns="" id="{A1BACC9E-6CB9-45C3-72A5-8447351C5FBE}"/>
              </a:ext>
            </a:extLst>
          </p:cNvPr>
          <p:cNvPicPr>
            <a:picLocks noChangeAspect="1"/>
          </p:cNvPicPr>
          <p:nvPr/>
        </p:nvPicPr>
        <p:blipFill>
          <a:blip r:embed="rId6" cstate="print">
            <a:clrChange>
              <a:clrFrom>
                <a:srgbClr val="000000">
                  <a:alpha val="0"/>
                </a:srgbClr>
              </a:clrFrom>
              <a:clrTo>
                <a:srgbClr val="000000">
                  <a:alpha val="0"/>
                </a:srgbClr>
              </a:clrTo>
            </a:clrChange>
          </a:blip>
          <a:stretch>
            <a:fillRect/>
          </a:stretch>
        </p:blipFill>
        <p:spPr>
          <a:xfrm>
            <a:off x="4937840" y="2188537"/>
            <a:ext cx="666732" cy="666732"/>
          </a:xfrm>
          <a:prstGeom prst="rect">
            <a:avLst/>
          </a:prstGeom>
        </p:spPr>
      </p:pic>
      <p:pic>
        <p:nvPicPr>
          <p:cNvPr id="29" name="Picture 28" descr="ee376867b6edb2b7f8a1c93f2ceb4b12.png">
            <a:hlinkClick r:id="rId7" action="ppaction://hlinksldjump"/>
            <a:extLst>
              <a:ext uri="{FF2B5EF4-FFF2-40B4-BE49-F238E27FC236}">
                <a16:creationId xmlns:a16="http://schemas.microsoft.com/office/drawing/2014/main" xmlns="" id="{EF3DC3F8-2350-BBA2-EDD3-5FF745878000}"/>
              </a:ext>
            </a:extLst>
          </p:cNvPr>
          <p:cNvPicPr>
            <a:picLocks noChangeAspect="1"/>
          </p:cNvPicPr>
          <p:nvPr/>
        </p:nvPicPr>
        <p:blipFill>
          <a:blip r:embed="rId8" cstate="print">
            <a:clrChange>
              <a:clrFrom>
                <a:srgbClr val="000000">
                  <a:alpha val="0"/>
                </a:srgbClr>
              </a:clrFrom>
              <a:clrTo>
                <a:srgbClr val="000000">
                  <a:alpha val="0"/>
                </a:srgbClr>
              </a:clrTo>
            </a:clrChange>
          </a:blip>
          <a:stretch>
            <a:fillRect/>
          </a:stretch>
        </p:blipFill>
        <p:spPr>
          <a:xfrm>
            <a:off x="11573003" y="5712672"/>
            <a:ext cx="756026" cy="756026"/>
          </a:xfrm>
          <a:prstGeom prst="rect">
            <a:avLst/>
          </a:prstGeom>
        </p:spPr>
      </p:pic>
      <p:pic>
        <p:nvPicPr>
          <p:cNvPr id="30" name="Picture 29" descr="images (3).jpg">
            <a:hlinkClick r:id="" action="ppaction://hlinkshowjump?jump=nextslide"/>
            <a:extLst>
              <a:ext uri="{FF2B5EF4-FFF2-40B4-BE49-F238E27FC236}">
                <a16:creationId xmlns:a16="http://schemas.microsoft.com/office/drawing/2014/main" xmlns="" id="{9C80DDA0-56B5-1741-5401-E8127696182F}"/>
              </a:ext>
            </a:extLst>
          </p:cNvPr>
          <p:cNvPicPr>
            <a:picLocks noChangeAspect="1"/>
          </p:cNvPicPr>
          <p:nvPr/>
        </p:nvPicPr>
        <p:blipFill>
          <a:blip r:embed="rId9">
            <a:clrChange>
              <a:clrFrom>
                <a:srgbClr val="FFFFFF"/>
              </a:clrFrom>
              <a:clrTo>
                <a:srgbClr val="FFFFFF">
                  <a:alpha val="0"/>
                </a:srgbClr>
              </a:clrTo>
            </a:clrChange>
          </a:blip>
          <a:srcRect l="50000" r="-1" b="46667"/>
          <a:stretch>
            <a:fillRect/>
          </a:stretch>
        </p:blipFill>
        <p:spPr>
          <a:xfrm>
            <a:off x="11710033" y="6365936"/>
            <a:ext cx="481967" cy="514098"/>
          </a:xfrm>
          <a:prstGeom prst="rect">
            <a:avLst/>
          </a:prstGeom>
        </p:spPr>
      </p:pic>
      <p:pic>
        <p:nvPicPr>
          <p:cNvPr id="31" name="Picture 30" descr="images (7).jpg">
            <a:extLst>
              <a:ext uri="{FF2B5EF4-FFF2-40B4-BE49-F238E27FC236}">
                <a16:creationId xmlns:a16="http://schemas.microsoft.com/office/drawing/2014/main" xmlns="" id="{A54DEE5C-03F4-9202-BB77-64C187F2B7B3}"/>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0972239" y="6358731"/>
            <a:ext cx="665303" cy="665303"/>
          </a:xfrm>
          <a:prstGeom prst="rect">
            <a:avLst/>
          </a:prstGeom>
        </p:spPr>
      </p:pic>
      <p:pic>
        <p:nvPicPr>
          <p:cNvPr id="35" name="Picture 34" descr="images (3).jpg">
            <a:hlinkClick r:id="" action="ppaction://hlinkshowjump?jump=previousslide"/>
            <a:extLst>
              <a:ext uri="{FF2B5EF4-FFF2-40B4-BE49-F238E27FC236}">
                <a16:creationId xmlns:a16="http://schemas.microsoft.com/office/drawing/2014/main" xmlns="" id="{17ADD623-600F-53C7-838A-1883AE16CB61}"/>
              </a:ext>
            </a:extLst>
          </p:cNvPr>
          <p:cNvPicPr>
            <a:picLocks noChangeAspect="1"/>
          </p:cNvPicPr>
          <p:nvPr/>
        </p:nvPicPr>
        <p:blipFill>
          <a:blip r:embed="rId9">
            <a:clrChange>
              <a:clrFrom>
                <a:srgbClr val="FFFFFF"/>
              </a:clrFrom>
              <a:clrTo>
                <a:srgbClr val="FFFFFF">
                  <a:alpha val="0"/>
                </a:srgbClr>
              </a:clrTo>
            </a:clrChange>
          </a:blip>
          <a:srcRect r="49999" b="50000"/>
          <a:stretch>
            <a:fillRect/>
          </a:stretch>
        </p:blipFill>
        <p:spPr>
          <a:xfrm>
            <a:off x="10405566" y="6342780"/>
            <a:ext cx="514098" cy="514098"/>
          </a:xfrm>
          <a:prstGeom prst="rect">
            <a:avLst/>
          </a:prstGeom>
        </p:spPr>
      </p:pic>
      <p:pic>
        <p:nvPicPr>
          <p:cNvPr id="37" name="Picture 36" descr="ga cau hoi.png">
            <a:extLst>
              <a:ext uri="{FF2B5EF4-FFF2-40B4-BE49-F238E27FC236}">
                <a16:creationId xmlns:a16="http://schemas.microsoft.com/office/drawing/2014/main" xmlns="" id="{4EE5086A-108E-1FDF-3914-381A5C3AE5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658554" y="5953495"/>
            <a:ext cx="962774" cy="1030407"/>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750"/>
                                        <p:tgtEl>
                                          <p:spTgt spid="10">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75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750"/>
                                        <p:tgtEl>
                                          <p:spTgt spid="8"/>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75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750"/>
                                        <p:tgtEl>
                                          <p:spTgt spid="5"/>
                                        </p:tgtEl>
                                      </p:cBhvr>
                                    </p:animEffect>
                                  </p:childTnLst>
                                </p:cTn>
                              </p:par>
                            </p:childTnLst>
                          </p:cTn>
                        </p:par>
                        <p:par>
                          <p:cTn id="22" fill="hold">
                            <p:stCondLst>
                              <p:cond delay="225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750"/>
                                        <p:tgtEl>
                                          <p:spTgt spid="7"/>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750"/>
                                        <p:tgtEl>
                                          <p:spTgt spid="3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childTnLst>
                                </p:cTn>
                              </p:par>
                              <p:par>
                                <p:cTn id="45" presetID="1" presetClass="emph" presetSubtype="2" fill="hold" nodeType="withEffect">
                                  <p:stCondLst>
                                    <p:cond delay="0"/>
                                  </p:stCondLst>
                                  <p:childTnLst>
                                    <p:animClr clrSpc="rgb" dir="cw">
                                      <p:cBhvr>
                                        <p:cTn id="46" dur="1500" fill="hold"/>
                                        <p:tgtEl>
                                          <p:spTgt spid="5"/>
                                        </p:tgtEl>
                                        <p:attrNameLst>
                                          <p:attrName>fillcolor</p:attrName>
                                        </p:attrNameLst>
                                      </p:cBhvr>
                                      <p:to>
                                        <a:srgbClr val="969696"/>
                                      </p:to>
                                    </p:animClr>
                                    <p:set>
                                      <p:cBhvr>
                                        <p:cTn id="47" dur="1500" fill="hold"/>
                                        <p:tgtEl>
                                          <p:spTgt spid="5"/>
                                        </p:tgtEl>
                                        <p:attrNameLst>
                                          <p:attrName>fill.type</p:attrName>
                                        </p:attrNameLst>
                                      </p:cBhvr>
                                      <p:to>
                                        <p:strVal val="solid"/>
                                      </p:to>
                                    </p:set>
                                    <p:set>
                                      <p:cBhvr>
                                        <p:cTn id="48" dur="1500" fill="hold"/>
                                        <p:tgtEl>
                                          <p:spTgt spid="5"/>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1500" fill="hold"/>
                                        <p:tgtEl>
                                          <p:spTgt spid="7"/>
                                        </p:tgtEl>
                                        <p:attrNameLst>
                                          <p:attrName>fillcolor</p:attrName>
                                        </p:attrNameLst>
                                      </p:cBhvr>
                                      <p:to>
                                        <a:srgbClr val="969696"/>
                                      </p:to>
                                    </p:animClr>
                                    <p:set>
                                      <p:cBhvr>
                                        <p:cTn id="51" dur="1500" fill="hold"/>
                                        <p:tgtEl>
                                          <p:spTgt spid="7"/>
                                        </p:tgtEl>
                                        <p:attrNameLst>
                                          <p:attrName>fill.type</p:attrName>
                                        </p:attrNameLst>
                                      </p:cBhvr>
                                      <p:to>
                                        <p:strVal val="solid"/>
                                      </p:to>
                                    </p:set>
                                    <p:set>
                                      <p:cBhvr>
                                        <p:cTn id="52" dur="1500" fill="hold"/>
                                        <p:tgtEl>
                                          <p:spTgt spid="7"/>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1500" fill="hold"/>
                                        <p:tgtEl>
                                          <p:spTgt spid="8"/>
                                        </p:tgtEl>
                                        <p:attrNameLst>
                                          <p:attrName>fillcolor</p:attrName>
                                        </p:attrNameLst>
                                      </p:cBhvr>
                                      <p:to>
                                        <a:srgbClr val="969696"/>
                                      </p:to>
                                    </p:animClr>
                                    <p:set>
                                      <p:cBhvr>
                                        <p:cTn id="55" dur="1500" fill="hold"/>
                                        <p:tgtEl>
                                          <p:spTgt spid="8"/>
                                        </p:tgtEl>
                                        <p:attrNameLst>
                                          <p:attrName>fill.type</p:attrName>
                                        </p:attrNameLst>
                                      </p:cBhvr>
                                      <p:to>
                                        <p:strVal val="solid"/>
                                      </p:to>
                                    </p:set>
                                    <p:set>
                                      <p:cBhvr>
                                        <p:cTn id="56" dur="1500" fill="hold"/>
                                        <p:tgtEl>
                                          <p:spTgt spid="8"/>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57" restart="whenNotActive" fill="hold" evtFilter="cancelBubble" nodeType="interactiveSeq">
                <p:stCondLst>
                  <p:cond evt="onClick" delay="0">
                    <p:tgtEl>
                      <p:spTgt spid="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withEffect">
                                  <p:stCondLst>
                                    <p:cond delay="0"/>
                                  </p:stCondLst>
                                  <p:childTnLst>
                                    <p:animClr clrSpc="rgb" dir="cw">
                                      <p:cBhvr>
                                        <p:cTn id="61" dur="1500" fill="hold"/>
                                        <p:tgtEl>
                                          <p:spTgt spid="3"/>
                                        </p:tgtEl>
                                        <p:attrNameLst>
                                          <p:attrName>fillcolor</p:attrName>
                                        </p:attrNameLst>
                                      </p:cBhvr>
                                      <p:to>
                                        <a:srgbClr val="777777"/>
                                      </p:to>
                                    </p:animClr>
                                    <p:set>
                                      <p:cBhvr>
                                        <p:cTn id="62" dur="1500" fill="hold"/>
                                        <p:tgtEl>
                                          <p:spTgt spid="3"/>
                                        </p:tgtEl>
                                        <p:attrNameLst>
                                          <p:attrName>fill.type</p:attrName>
                                        </p:attrNameLst>
                                      </p:cBhvr>
                                      <p:to>
                                        <p:strVal val="solid"/>
                                      </p:to>
                                    </p:set>
                                    <p:set>
                                      <p:cBhvr>
                                        <p:cTn id="63" dur="1500" fill="hold"/>
                                        <p:tgtEl>
                                          <p:spTgt spid="3"/>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1500" fill="hold"/>
                                        <p:tgtEl>
                                          <p:spTgt spid="7"/>
                                        </p:tgtEl>
                                        <p:attrNameLst>
                                          <p:attrName>fillcolor</p:attrName>
                                        </p:attrNameLst>
                                      </p:cBhvr>
                                      <p:to>
                                        <a:srgbClr val="777777"/>
                                      </p:to>
                                    </p:animClr>
                                    <p:set>
                                      <p:cBhvr>
                                        <p:cTn id="66" dur="1500" fill="hold"/>
                                        <p:tgtEl>
                                          <p:spTgt spid="7"/>
                                        </p:tgtEl>
                                        <p:attrNameLst>
                                          <p:attrName>fill.type</p:attrName>
                                        </p:attrNameLst>
                                      </p:cBhvr>
                                      <p:to>
                                        <p:strVal val="solid"/>
                                      </p:to>
                                    </p:set>
                                    <p:set>
                                      <p:cBhvr>
                                        <p:cTn id="67" dur="1500" fill="hold"/>
                                        <p:tgtEl>
                                          <p:spTgt spid="7"/>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1500" fill="hold"/>
                                        <p:tgtEl>
                                          <p:spTgt spid="8"/>
                                        </p:tgtEl>
                                        <p:attrNameLst>
                                          <p:attrName>fillcolor</p:attrName>
                                        </p:attrNameLst>
                                      </p:cBhvr>
                                      <p:to>
                                        <a:srgbClr val="777777"/>
                                      </p:to>
                                    </p:animClr>
                                    <p:set>
                                      <p:cBhvr>
                                        <p:cTn id="70" dur="1500" fill="hold"/>
                                        <p:tgtEl>
                                          <p:spTgt spid="8"/>
                                        </p:tgtEl>
                                        <p:attrNameLst>
                                          <p:attrName>fill.type</p:attrName>
                                        </p:attrNameLst>
                                      </p:cBhvr>
                                      <p:to>
                                        <p:strVal val="solid"/>
                                      </p:to>
                                    </p:set>
                                    <p:set>
                                      <p:cBhvr>
                                        <p:cTn id="71" dur="1500" fill="hold"/>
                                        <p:tgtEl>
                                          <p:spTgt spid="8"/>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1000"/>
                                        <p:tgtEl>
                                          <p:spTgt spid="2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1000"/>
                                        <p:tgtEl>
                                          <p:spTgt spid="24"/>
                                        </p:tgtEl>
                                      </p:cBhvr>
                                    </p:animEffect>
                                  </p:childTnLst>
                                </p:cTn>
                              </p:par>
                            </p:childTnLst>
                          </p:cTn>
                        </p:par>
                      </p:childTnLst>
                    </p:cTn>
                  </p:par>
                </p:childTnLst>
              </p:cTn>
              <p:nextCondLst>
                <p:cond evt="onClick" delay="0">
                  <p:tgtEl>
                    <p:spTgt spid="5"/>
                  </p:tgtEl>
                </p:cond>
              </p:nextCondLst>
            </p:seq>
            <p:seq concurrent="1" nextAc="seek">
              <p:cTn id="78" restart="whenNotActive" fill="hold" evtFilter="cancelBubble" nodeType="interactiveSeq">
                <p:stCondLst>
                  <p:cond evt="onClick" delay="0">
                    <p:tgtEl>
                      <p:spTgt spid="7"/>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withEffect">
                                  <p:stCondLst>
                                    <p:cond delay="0"/>
                                  </p:stCondLst>
                                  <p:childTnLst>
                                    <p:animClr clrSpc="rgb" dir="cw">
                                      <p:cBhvr>
                                        <p:cTn id="82" dur="1500" fill="hold"/>
                                        <p:tgtEl>
                                          <p:spTgt spid="3"/>
                                        </p:tgtEl>
                                        <p:attrNameLst>
                                          <p:attrName>fillcolor</p:attrName>
                                        </p:attrNameLst>
                                      </p:cBhvr>
                                      <p:to>
                                        <a:srgbClr val="969696"/>
                                      </p:to>
                                    </p:animClr>
                                    <p:set>
                                      <p:cBhvr>
                                        <p:cTn id="83" dur="1500" fill="hold"/>
                                        <p:tgtEl>
                                          <p:spTgt spid="3"/>
                                        </p:tgtEl>
                                        <p:attrNameLst>
                                          <p:attrName>fill.type</p:attrName>
                                        </p:attrNameLst>
                                      </p:cBhvr>
                                      <p:to>
                                        <p:strVal val="solid"/>
                                      </p:to>
                                    </p:set>
                                    <p:set>
                                      <p:cBhvr>
                                        <p:cTn id="84" dur="1500" fill="hold"/>
                                        <p:tgtEl>
                                          <p:spTgt spid="3"/>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1500" fill="hold"/>
                                        <p:tgtEl>
                                          <p:spTgt spid="5"/>
                                        </p:tgtEl>
                                        <p:attrNameLst>
                                          <p:attrName>fillcolor</p:attrName>
                                        </p:attrNameLst>
                                      </p:cBhvr>
                                      <p:to>
                                        <a:srgbClr val="969696"/>
                                      </p:to>
                                    </p:animClr>
                                    <p:set>
                                      <p:cBhvr>
                                        <p:cTn id="87" dur="1500" fill="hold"/>
                                        <p:tgtEl>
                                          <p:spTgt spid="5"/>
                                        </p:tgtEl>
                                        <p:attrNameLst>
                                          <p:attrName>fill.type</p:attrName>
                                        </p:attrNameLst>
                                      </p:cBhvr>
                                      <p:to>
                                        <p:strVal val="solid"/>
                                      </p:to>
                                    </p:set>
                                    <p:set>
                                      <p:cBhvr>
                                        <p:cTn id="88" dur="1500" fill="hold"/>
                                        <p:tgtEl>
                                          <p:spTgt spid="5"/>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1500" fill="hold"/>
                                        <p:tgtEl>
                                          <p:spTgt spid="8"/>
                                        </p:tgtEl>
                                        <p:attrNameLst>
                                          <p:attrName>fillcolor</p:attrName>
                                        </p:attrNameLst>
                                      </p:cBhvr>
                                      <p:to>
                                        <a:srgbClr val="969696"/>
                                      </p:to>
                                    </p:animClr>
                                    <p:set>
                                      <p:cBhvr>
                                        <p:cTn id="91" dur="1500" fill="hold"/>
                                        <p:tgtEl>
                                          <p:spTgt spid="8"/>
                                        </p:tgtEl>
                                        <p:attrNameLst>
                                          <p:attrName>fill.type</p:attrName>
                                        </p:attrNameLst>
                                      </p:cBhvr>
                                      <p:to>
                                        <p:strVal val="solid"/>
                                      </p:to>
                                    </p:set>
                                    <p:set>
                                      <p:cBhvr>
                                        <p:cTn id="92" dur="1500" fill="hold"/>
                                        <p:tgtEl>
                                          <p:spTgt spid="8"/>
                                        </p:tgtEl>
                                        <p:attrNameLst>
                                          <p:attrName>fill.on</p:attrName>
                                        </p:attrNameLst>
                                      </p:cBhvr>
                                      <p:to>
                                        <p:strVal val="true"/>
                                      </p:to>
                                    </p:set>
                                  </p:childTnLst>
                                </p:cTn>
                              </p:par>
                              <p:par>
                                <p:cTn id="93" presetID="10" presetClass="entr" presetSubtype="0" fill="hold" nodeType="with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fade">
                                      <p:cBhvr>
                                        <p:cTn id="95" dur="1000"/>
                                        <p:tgtEl>
                                          <p:spTgt spid="27"/>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fade">
                                      <p:cBhvr>
                                        <p:cTn id="98" dur="1000"/>
                                        <p:tgtEl>
                                          <p:spTgt spid="24"/>
                                        </p:tgtEl>
                                      </p:cBhvr>
                                    </p:animEffec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withEffect">
                                  <p:stCondLst>
                                    <p:cond delay="0"/>
                                  </p:stCondLst>
                                  <p:childTnLst>
                                    <p:animClr clrSpc="rgb" dir="cw">
                                      <p:cBhvr>
                                        <p:cTn id="103" dur="1500" fill="hold"/>
                                        <p:tgtEl>
                                          <p:spTgt spid="7"/>
                                        </p:tgtEl>
                                        <p:attrNameLst>
                                          <p:attrName>fillcolor</p:attrName>
                                        </p:attrNameLst>
                                      </p:cBhvr>
                                      <p:to>
                                        <a:srgbClr val="777777"/>
                                      </p:to>
                                    </p:animClr>
                                    <p:set>
                                      <p:cBhvr>
                                        <p:cTn id="104" dur="1500" fill="hold"/>
                                        <p:tgtEl>
                                          <p:spTgt spid="7"/>
                                        </p:tgtEl>
                                        <p:attrNameLst>
                                          <p:attrName>fill.type</p:attrName>
                                        </p:attrNameLst>
                                      </p:cBhvr>
                                      <p:to>
                                        <p:strVal val="solid"/>
                                      </p:to>
                                    </p:set>
                                    <p:set>
                                      <p:cBhvr>
                                        <p:cTn id="105" dur="1500" fill="hold"/>
                                        <p:tgtEl>
                                          <p:spTgt spid="7"/>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1500" fill="hold"/>
                                        <p:tgtEl>
                                          <p:spTgt spid="5"/>
                                        </p:tgtEl>
                                        <p:attrNameLst>
                                          <p:attrName>fillcolor</p:attrName>
                                        </p:attrNameLst>
                                      </p:cBhvr>
                                      <p:to>
                                        <a:srgbClr val="777777"/>
                                      </p:to>
                                    </p:animClr>
                                    <p:set>
                                      <p:cBhvr>
                                        <p:cTn id="108" dur="1500" fill="hold"/>
                                        <p:tgtEl>
                                          <p:spTgt spid="5"/>
                                        </p:tgtEl>
                                        <p:attrNameLst>
                                          <p:attrName>fill.type</p:attrName>
                                        </p:attrNameLst>
                                      </p:cBhvr>
                                      <p:to>
                                        <p:strVal val="solid"/>
                                      </p:to>
                                    </p:set>
                                    <p:set>
                                      <p:cBhvr>
                                        <p:cTn id="109" dur="1500" fill="hold"/>
                                        <p:tgtEl>
                                          <p:spTgt spid="5"/>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1500" fill="hold"/>
                                        <p:tgtEl>
                                          <p:spTgt spid="3"/>
                                        </p:tgtEl>
                                        <p:attrNameLst>
                                          <p:attrName>fillcolor</p:attrName>
                                        </p:attrNameLst>
                                      </p:cBhvr>
                                      <p:to>
                                        <a:srgbClr val="777777"/>
                                      </p:to>
                                    </p:animClr>
                                    <p:set>
                                      <p:cBhvr>
                                        <p:cTn id="112" dur="1500" fill="hold"/>
                                        <p:tgtEl>
                                          <p:spTgt spid="3"/>
                                        </p:tgtEl>
                                        <p:attrNameLst>
                                          <p:attrName>fill.type</p:attrName>
                                        </p:attrNameLst>
                                      </p:cBhvr>
                                      <p:to>
                                        <p:strVal val="solid"/>
                                      </p:to>
                                    </p:set>
                                    <p:set>
                                      <p:cBhvr>
                                        <p:cTn id="113" dur="1500" fill="hold"/>
                                        <p:tgtEl>
                                          <p:spTgt spid="3"/>
                                        </p:tgtEl>
                                        <p:attrNameLst>
                                          <p:attrName>fill.on</p:attrName>
                                        </p:attrNameLst>
                                      </p:cBhvr>
                                      <p:to>
                                        <p:strVal val="true"/>
                                      </p:to>
                                    </p:set>
                                  </p:childTnLst>
                                </p:cTn>
                              </p:par>
                              <p:par>
                                <p:cTn id="114" presetID="10" presetClass="entr" presetSubtype="0" fill="hold" nodeType="withEffect">
                                  <p:stCondLst>
                                    <p:cond delay="0"/>
                                  </p:stCondLst>
                                  <p:childTnLst>
                                    <p:set>
                                      <p:cBhvr>
                                        <p:cTn id="115" dur="1" fill="hold">
                                          <p:stCondLst>
                                            <p:cond delay="0"/>
                                          </p:stCondLst>
                                        </p:cTn>
                                        <p:tgtEl>
                                          <p:spTgt spid="27"/>
                                        </p:tgtEl>
                                        <p:attrNameLst>
                                          <p:attrName>style.visibility</p:attrName>
                                        </p:attrNameLst>
                                      </p:cBhvr>
                                      <p:to>
                                        <p:strVal val="visible"/>
                                      </p:to>
                                    </p:set>
                                    <p:animEffect transition="in" filter="fade">
                                      <p:cBhvr>
                                        <p:cTn id="116" dur="1000"/>
                                        <p:tgtEl>
                                          <p:spTgt spid="27"/>
                                        </p:tgtEl>
                                      </p:cBhvr>
                                    </p:animEffect>
                                  </p:childTnLst>
                                </p:cTn>
                              </p:par>
                              <p:par>
                                <p:cTn id="117" presetID="10" presetClass="entr" presetSubtype="0" fill="hold" grpId="2" nodeType="with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fade">
                                      <p:cBhvr>
                                        <p:cTn id="119" dur="1000"/>
                                        <p:tgtEl>
                                          <p:spTgt spid="24"/>
                                        </p:tgtEl>
                                      </p:cBhvr>
                                    </p:animEffect>
                                  </p:childTnLst>
                                </p:cTn>
                              </p:par>
                            </p:childTnLst>
                          </p:cTn>
                        </p:par>
                      </p:childTnLst>
                    </p:cTn>
                  </p:par>
                </p:childTnLst>
              </p:cTn>
              <p:nextCondLst>
                <p:cond evt="onClick" delay="0">
                  <p:tgtEl>
                    <p:spTgt spid="8"/>
                  </p:tgtEl>
                </p:cond>
              </p:nextCondLst>
            </p:seq>
            <p:seq concurrent="1" nextAc="seek">
              <p:cTn id="120" restart="whenNotActive" fill="hold" evtFilter="cancelBubble" nodeType="interactiveSeq">
                <p:stCondLst>
                  <p:cond evt="onClick" delay="0">
                    <p:tgtEl>
                      <p:spTgt spid="31"/>
                    </p:tgtEl>
                  </p:cond>
                </p:stCondLst>
                <p:endSync evt="end" delay="0">
                  <p:rtn val="all"/>
                </p:endSync>
                <p:childTnLst>
                  <p:par>
                    <p:cTn id="121" fill="hold">
                      <p:stCondLst>
                        <p:cond delay="0"/>
                      </p:stCondLst>
                      <p:childTnLst>
                        <p:par>
                          <p:cTn id="122" fill="hold">
                            <p:stCondLst>
                              <p:cond delay="0"/>
                            </p:stCondLst>
                            <p:childTnLst>
                              <p:par>
                                <p:cTn id="123" presetID="1" presetClass="emph" presetSubtype="2" fill="hold" grpId="1" nodeType="withEffect">
                                  <p:stCondLst>
                                    <p:cond delay="0"/>
                                  </p:stCondLst>
                                  <p:childTnLst>
                                    <p:animClr clrSpc="rgb" dir="cw">
                                      <p:cBhvr>
                                        <p:cTn id="124" dur="1000" fill="hold"/>
                                        <p:tgtEl>
                                          <p:spTgt spid="3"/>
                                        </p:tgtEl>
                                        <p:attrNameLst>
                                          <p:attrName>fillcolor</p:attrName>
                                        </p:attrNameLst>
                                      </p:cBhvr>
                                      <p:to>
                                        <a:srgbClr val="FFCC00"/>
                                      </p:to>
                                    </p:animClr>
                                    <p:set>
                                      <p:cBhvr>
                                        <p:cTn id="125" dur="1000" fill="hold"/>
                                        <p:tgtEl>
                                          <p:spTgt spid="3"/>
                                        </p:tgtEl>
                                        <p:attrNameLst>
                                          <p:attrName>fill.type</p:attrName>
                                        </p:attrNameLst>
                                      </p:cBhvr>
                                      <p:to>
                                        <p:strVal val="solid"/>
                                      </p:to>
                                    </p:set>
                                    <p:set>
                                      <p:cBhvr>
                                        <p:cTn id="126" dur="1000" fill="hold"/>
                                        <p:tgtEl>
                                          <p:spTgt spid="3"/>
                                        </p:tgtEl>
                                        <p:attrNameLst>
                                          <p:attrName>fill.on</p:attrName>
                                        </p:attrNameLst>
                                      </p:cBhvr>
                                      <p:to>
                                        <p:strVal val="true"/>
                                      </p:to>
                                    </p:set>
                                  </p:childTnLst>
                                </p:cTn>
                              </p:par>
                              <p:par>
                                <p:cTn id="127" presetID="1" presetClass="emph" presetSubtype="2" fill="hold" grpId="1" nodeType="withEffect">
                                  <p:stCondLst>
                                    <p:cond delay="0"/>
                                  </p:stCondLst>
                                  <p:childTnLst>
                                    <p:animClr clrSpc="rgb" dir="cw">
                                      <p:cBhvr>
                                        <p:cTn id="128" dur="1000" fill="hold"/>
                                        <p:tgtEl>
                                          <p:spTgt spid="5"/>
                                        </p:tgtEl>
                                        <p:attrNameLst>
                                          <p:attrName>fillcolor</p:attrName>
                                        </p:attrNameLst>
                                      </p:cBhvr>
                                      <p:to>
                                        <a:srgbClr val="FFCC00"/>
                                      </p:to>
                                    </p:animClr>
                                    <p:set>
                                      <p:cBhvr>
                                        <p:cTn id="129" dur="1000" fill="hold"/>
                                        <p:tgtEl>
                                          <p:spTgt spid="5"/>
                                        </p:tgtEl>
                                        <p:attrNameLst>
                                          <p:attrName>fill.type</p:attrName>
                                        </p:attrNameLst>
                                      </p:cBhvr>
                                      <p:to>
                                        <p:strVal val="solid"/>
                                      </p:to>
                                    </p:set>
                                    <p:set>
                                      <p:cBhvr>
                                        <p:cTn id="130" dur="1000" fill="hold"/>
                                        <p:tgtEl>
                                          <p:spTgt spid="5"/>
                                        </p:tgtEl>
                                        <p:attrNameLst>
                                          <p:attrName>fill.on</p:attrName>
                                        </p:attrNameLst>
                                      </p:cBhvr>
                                      <p:to>
                                        <p:strVal val="true"/>
                                      </p:to>
                                    </p:set>
                                  </p:childTnLst>
                                </p:cTn>
                              </p:par>
                              <p:par>
                                <p:cTn id="131" presetID="1" presetClass="emph" presetSubtype="2" fill="hold" grpId="1" nodeType="withEffect">
                                  <p:stCondLst>
                                    <p:cond delay="0"/>
                                  </p:stCondLst>
                                  <p:childTnLst>
                                    <p:animClr clrSpc="rgb" dir="cw">
                                      <p:cBhvr>
                                        <p:cTn id="132" dur="1000" fill="hold"/>
                                        <p:tgtEl>
                                          <p:spTgt spid="7"/>
                                        </p:tgtEl>
                                        <p:attrNameLst>
                                          <p:attrName>fillcolor</p:attrName>
                                        </p:attrNameLst>
                                      </p:cBhvr>
                                      <p:to>
                                        <a:srgbClr val="FFCC00"/>
                                      </p:to>
                                    </p:animClr>
                                    <p:set>
                                      <p:cBhvr>
                                        <p:cTn id="133" dur="1000" fill="hold"/>
                                        <p:tgtEl>
                                          <p:spTgt spid="7"/>
                                        </p:tgtEl>
                                        <p:attrNameLst>
                                          <p:attrName>fill.type</p:attrName>
                                        </p:attrNameLst>
                                      </p:cBhvr>
                                      <p:to>
                                        <p:strVal val="solid"/>
                                      </p:to>
                                    </p:set>
                                    <p:set>
                                      <p:cBhvr>
                                        <p:cTn id="134" dur="1000" fill="hold"/>
                                        <p:tgtEl>
                                          <p:spTgt spid="7"/>
                                        </p:tgtEl>
                                        <p:attrNameLst>
                                          <p:attrName>fill.on</p:attrName>
                                        </p:attrNameLst>
                                      </p:cBhvr>
                                      <p:to>
                                        <p:strVal val="true"/>
                                      </p:to>
                                    </p:set>
                                  </p:childTnLst>
                                </p:cTn>
                              </p:par>
                              <p:par>
                                <p:cTn id="135" presetID="1" presetClass="emph" presetSubtype="2" fill="hold" grpId="1" nodeType="withEffect">
                                  <p:stCondLst>
                                    <p:cond delay="0"/>
                                  </p:stCondLst>
                                  <p:childTnLst>
                                    <p:animClr clrSpc="rgb" dir="cw">
                                      <p:cBhvr>
                                        <p:cTn id="136" dur="1000" fill="hold"/>
                                        <p:tgtEl>
                                          <p:spTgt spid="8"/>
                                        </p:tgtEl>
                                        <p:attrNameLst>
                                          <p:attrName>fillcolor</p:attrName>
                                        </p:attrNameLst>
                                      </p:cBhvr>
                                      <p:to>
                                        <a:srgbClr val="FFCC00"/>
                                      </p:to>
                                    </p:animClr>
                                    <p:set>
                                      <p:cBhvr>
                                        <p:cTn id="137" dur="1000" fill="hold"/>
                                        <p:tgtEl>
                                          <p:spTgt spid="8"/>
                                        </p:tgtEl>
                                        <p:attrNameLst>
                                          <p:attrName>fill.type</p:attrName>
                                        </p:attrNameLst>
                                      </p:cBhvr>
                                      <p:to>
                                        <p:strVal val="solid"/>
                                      </p:to>
                                    </p:set>
                                    <p:set>
                                      <p:cBhvr>
                                        <p:cTn id="138" dur="1000" fill="hold"/>
                                        <p:tgtEl>
                                          <p:spTgt spid="8"/>
                                        </p:tgtEl>
                                        <p:attrNameLst>
                                          <p:attrName>fill.on</p:attrName>
                                        </p:attrNameLst>
                                      </p:cBhvr>
                                      <p:to>
                                        <p:strVal val="true"/>
                                      </p:to>
                                    </p:set>
                                  </p:childTnLst>
                                </p:cTn>
                              </p:par>
                              <p:par>
                                <p:cTn id="139" presetID="1" presetClass="exit" presetSubtype="0" fill="hold" grpId="1" nodeType="withEffect">
                                  <p:stCondLst>
                                    <p:cond delay="0"/>
                                  </p:stCondLst>
                                  <p:childTnLst>
                                    <p:set>
                                      <p:cBhvr>
                                        <p:cTn id="140" dur="1" fill="hold">
                                          <p:stCondLst>
                                            <p:cond delay="0"/>
                                          </p:stCondLst>
                                        </p:cTn>
                                        <p:tgtEl>
                                          <p:spTgt spid="9"/>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26"/>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27"/>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 grpId="0" animBg="1"/>
      <p:bldP spid="3" grpId="1" animBg="1"/>
      <p:bldP spid="5" grpId="0" animBg="1"/>
      <p:bldP spid="5" grpId="1" animBg="1"/>
      <p:bldP spid="7" grpId="0" animBg="1"/>
      <p:bldP spid="7" grpId="1" animBg="1"/>
      <p:bldP spid="8" grpId="0" animBg="1"/>
      <p:bldP spid="8" grpId="1" animBg="1"/>
      <p:bldP spid="9" grpId="0"/>
      <p:bldP spid="9" grpId="1"/>
      <p:bldP spid="24" grpId="0"/>
      <p:bldP spid="24" grpId="1"/>
      <p:bldP spid="24" grpId="2"/>
      <p:bldP spid="24" grpId="3"/>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36" name="Picture 35" descr="ga cau hoi 1.png">
            <a:extLst>
              <a:ext uri="{FF2B5EF4-FFF2-40B4-BE49-F238E27FC236}">
                <a16:creationId xmlns:a16="http://schemas.microsoft.com/office/drawing/2014/main" xmlns="" id="{630B62CA-23A6-1AA8-74F0-6CA810620C6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474229" y="598490"/>
            <a:ext cx="3176889" cy="2680949"/>
          </a:xfrm>
          <a:prstGeom prst="rect">
            <a:avLst/>
          </a:prstGeom>
        </p:spPr>
      </p:pic>
      <p:sp>
        <p:nvSpPr>
          <p:cNvPr id="10" name="Cloud Callout 9"/>
          <p:cNvSpPr/>
          <p:nvPr/>
        </p:nvSpPr>
        <p:spPr>
          <a:xfrm>
            <a:off x="1524000" y="5466"/>
            <a:ext cx="9144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lvl="0" algn="just"/>
            <a:r>
              <a:rPr lang="en-US" sz="2800" b="1">
                <a:solidFill>
                  <a:prstClr val="white"/>
                </a:solidFill>
                <a:latin typeface="Calibri"/>
              </a:rPr>
              <a:t>Câu 7: </a:t>
            </a:r>
            <a:r>
              <a:rPr lang="vi-VN" sz="2800" b="1">
                <a:solidFill>
                  <a:prstClr val="white"/>
                </a:solidFill>
                <a:latin typeface="Calibri"/>
              </a:rPr>
              <a:t>Nếu muốn đếm số lượng ô trong phạm vi A1:A10 có giá trị lớn hơn 50, em sẽ sử dụng cú pháp nào?</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Hexagon 2">
            <a:extLst>
              <a:ext uri="{FF2B5EF4-FFF2-40B4-BE49-F238E27FC236}">
                <a16:creationId xmlns:a16="http://schemas.microsoft.com/office/drawing/2014/main" xmlns="" id="{34F3E2DC-C8B3-C26B-C6FC-6CCD4A6EF753}"/>
              </a:ext>
            </a:extLst>
          </p:cNvPr>
          <p:cNvSpPr/>
          <p:nvPr/>
        </p:nvSpPr>
        <p:spPr>
          <a:xfrm>
            <a:off x="2559111" y="5033743"/>
            <a:ext cx="9013892" cy="865310"/>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2400" b="1">
                <a:solidFill>
                  <a:prstClr val="white"/>
                </a:solidFill>
                <a:latin typeface="Times New Roman" panose="02020603050405020304" pitchFamily="18" charset="0"/>
                <a:cs typeface="Times New Roman" panose="02020603050405020304" pitchFamily="18" charset="0"/>
              </a:rPr>
              <a:t>C. COUNTIF(A1:A10, "&gt;50")	</a:t>
            </a:r>
            <a:endPar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descr="ga cau hoi.png">
            <a:extLst>
              <a:ext uri="{FF2B5EF4-FFF2-40B4-BE49-F238E27FC236}">
                <a16:creationId xmlns:a16="http://schemas.microsoft.com/office/drawing/2014/main" xmlns="" id="{8406C431-B019-5099-AAD2-86F702707DB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694980" y="4052590"/>
            <a:ext cx="962774" cy="895088"/>
          </a:xfrm>
          <a:prstGeom prst="rect">
            <a:avLst/>
          </a:prstGeom>
        </p:spPr>
      </p:pic>
      <p:sp>
        <p:nvSpPr>
          <p:cNvPr id="5" name="Hexagon 4">
            <a:extLst>
              <a:ext uri="{FF2B5EF4-FFF2-40B4-BE49-F238E27FC236}">
                <a16:creationId xmlns:a16="http://schemas.microsoft.com/office/drawing/2014/main" xmlns="" id="{F434D686-4DB1-B7DF-F821-97BB94A563DD}"/>
              </a:ext>
            </a:extLst>
          </p:cNvPr>
          <p:cNvSpPr/>
          <p:nvPr/>
        </p:nvSpPr>
        <p:spPr>
          <a:xfrm>
            <a:off x="2562721" y="3968519"/>
            <a:ext cx="9013892" cy="992275"/>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2400" b="1">
                <a:solidFill>
                  <a:prstClr val="white"/>
                </a:solidFill>
                <a:latin typeface="Times New Roman" panose="02020603050405020304" pitchFamily="18" charset="0"/>
                <a:cs typeface="Times New Roman" panose="02020603050405020304" pitchFamily="18" charset="0"/>
              </a:rPr>
              <a:t>B. COUNTIF(A1:A10, "&lt;50")</a:t>
            </a:r>
            <a:endPar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descr="ga cau hoi.png">
            <a:extLst>
              <a:ext uri="{FF2B5EF4-FFF2-40B4-BE49-F238E27FC236}">
                <a16:creationId xmlns:a16="http://schemas.microsoft.com/office/drawing/2014/main" xmlns="" id="{090290EE-DCA4-AE61-8F91-4D968B29E42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691370" y="5039043"/>
            <a:ext cx="962774" cy="996289"/>
          </a:xfrm>
          <a:prstGeom prst="rect">
            <a:avLst/>
          </a:prstGeom>
        </p:spPr>
      </p:pic>
      <p:sp>
        <p:nvSpPr>
          <p:cNvPr id="7" name="Hexagon 6">
            <a:extLst>
              <a:ext uri="{FF2B5EF4-FFF2-40B4-BE49-F238E27FC236}">
                <a16:creationId xmlns:a16="http://schemas.microsoft.com/office/drawing/2014/main" xmlns="" id="{341B38DA-C6EF-F027-CEE2-7C7006BF8F51}"/>
              </a:ext>
            </a:extLst>
          </p:cNvPr>
          <p:cNvSpPr/>
          <p:nvPr/>
        </p:nvSpPr>
        <p:spPr>
          <a:xfrm>
            <a:off x="2526295" y="3035651"/>
            <a:ext cx="9013892" cy="84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2400" b="1">
                <a:solidFill>
                  <a:prstClr val="white"/>
                </a:solidFill>
                <a:latin typeface="Times New Roman" panose="02020603050405020304" pitchFamily="18" charset="0"/>
                <a:cs typeface="Times New Roman" panose="02020603050405020304" pitchFamily="18" charset="0"/>
              </a:rPr>
              <a:t>A. COUNTIF(A1:A10, "=50")</a:t>
            </a:r>
            <a:endPar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Hexagon 7">
            <a:extLst>
              <a:ext uri="{FF2B5EF4-FFF2-40B4-BE49-F238E27FC236}">
                <a16:creationId xmlns:a16="http://schemas.microsoft.com/office/drawing/2014/main" xmlns="" id="{82B92E71-7FEE-8767-5E01-D24B55DB5B5B}"/>
              </a:ext>
            </a:extLst>
          </p:cNvPr>
          <p:cNvSpPr/>
          <p:nvPr/>
        </p:nvSpPr>
        <p:spPr>
          <a:xfrm>
            <a:off x="2526295" y="5975926"/>
            <a:ext cx="9013892" cy="870322"/>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2400" b="1">
                <a:solidFill>
                  <a:prstClr val="white"/>
                </a:solidFill>
                <a:latin typeface="Times New Roman" panose="02020603050405020304" pitchFamily="18" charset="0"/>
                <a:cs typeface="Times New Roman" panose="02020603050405020304" pitchFamily="18" charset="0"/>
              </a:rPr>
              <a:t>D. COUNTIF(A1:A10, "&gt;=50")</a:t>
            </a:r>
            <a:endPar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xmlns="" id="{DD6687D4-51A9-7CF1-1C88-AFA4B4B54558}"/>
              </a:ext>
            </a:extLst>
          </p:cNvPr>
          <p:cNvSpPr txBox="1"/>
          <p:nvPr/>
        </p:nvSpPr>
        <p:spPr>
          <a:xfrm rot="20694426">
            <a:off x="2128102" y="2010674"/>
            <a:ext cx="18694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Yeah,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Đúng</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rồi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bạn</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giỏi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quá</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a:t>
            </a:r>
            <a:endParaRPr kumimoji="0" lang="vi-V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pic>
        <p:nvPicPr>
          <p:cNvPr id="12" name="Picture 11" descr="ga cau hoi.png">
            <a:extLst>
              <a:ext uri="{FF2B5EF4-FFF2-40B4-BE49-F238E27FC236}">
                <a16:creationId xmlns:a16="http://schemas.microsoft.com/office/drawing/2014/main" xmlns="" id="{9A8488D2-1285-4097-AA66-04D597BE067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710146" y="3003453"/>
            <a:ext cx="962774" cy="1024473"/>
          </a:xfrm>
          <a:prstGeom prst="rect">
            <a:avLst/>
          </a:prstGeom>
        </p:spPr>
      </p:pic>
      <p:sp>
        <p:nvSpPr>
          <p:cNvPr id="24" name="TextBox 23">
            <a:extLst>
              <a:ext uri="{FF2B5EF4-FFF2-40B4-BE49-F238E27FC236}">
                <a16:creationId xmlns:a16="http://schemas.microsoft.com/office/drawing/2014/main" xmlns="" id="{B4FB3340-F023-9576-E9D1-7EAD319432D7}"/>
              </a:ext>
            </a:extLst>
          </p:cNvPr>
          <p:cNvSpPr txBox="1"/>
          <p:nvPr/>
        </p:nvSpPr>
        <p:spPr>
          <a:xfrm>
            <a:off x="5580782" y="2474289"/>
            <a:ext cx="27146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Ồ,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tiếc</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quá</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sai</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mất</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rồi</a:t>
            </a:r>
            <a:r>
              <a:rPr kumimoji="0" lang="en-US" sz="2000" b="1" i="0" u="none" strike="noStrike" kern="1200" cap="none" spc="0" normalizeH="0" baseline="0" noProof="0" dirty="0">
                <a:ln>
                  <a:noFill/>
                </a:ln>
                <a:solidFill>
                  <a:srgbClr val="C00000"/>
                </a:solidFill>
                <a:effectLst/>
                <a:uLnTx/>
                <a:uFillTx/>
                <a:latin typeface="Calibri"/>
                <a:ea typeface="+mn-ea"/>
                <a:cs typeface="+mn-cs"/>
              </a:rPr>
              <a:t>!</a:t>
            </a:r>
            <a:endPar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6" name="Picture 25" descr="egg-2151891_960_720.png">
            <a:extLst>
              <a:ext uri="{FF2B5EF4-FFF2-40B4-BE49-F238E27FC236}">
                <a16:creationId xmlns:a16="http://schemas.microsoft.com/office/drawing/2014/main" xmlns="" id="{72C49DEA-FE8F-ADF1-45E7-28C74113048B}"/>
              </a:ext>
            </a:extLst>
          </p:cNvPr>
          <p:cNvPicPr>
            <a:picLocks noChangeAspect="1"/>
          </p:cNvPicPr>
          <p:nvPr/>
        </p:nvPicPr>
        <p:blipFill>
          <a:blip r:embed="rId5" cstate="print"/>
          <a:stretch>
            <a:fillRect/>
          </a:stretch>
        </p:blipFill>
        <p:spPr>
          <a:xfrm>
            <a:off x="3766001" y="2371485"/>
            <a:ext cx="666000" cy="666000"/>
          </a:xfrm>
          <a:prstGeom prst="rect">
            <a:avLst/>
          </a:prstGeom>
        </p:spPr>
      </p:pic>
      <p:pic>
        <p:nvPicPr>
          <p:cNvPr id="27" name="Picture 26" descr="egg-2151896__340.png">
            <a:extLst>
              <a:ext uri="{FF2B5EF4-FFF2-40B4-BE49-F238E27FC236}">
                <a16:creationId xmlns:a16="http://schemas.microsoft.com/office/drawing/2014/main" xmlns="" id="{9446050A-F988-9E86-8F79-6BBE27270A6B}"/>
              </a:ext>
            </a:extLst>
          </p:cNvPr>
          <p:cNvPicPr>
            <a:picLocks noChangeAspect="1"/>
          </p:cNvPicPr>
          <p:nvPr/>
        </p:nvPicPr>
        <p:blipFill>
          <a:blip r:embed="rId6" cstate="print">
            <a:clrChange>
              <a:clrFrom>
                <a:srgbClr val="000000">
                  <a:alpha val="0"/>
                </a:srgbClr>
              </a:clrFrom>
              <a:clrTo>
                <a:srgbClr val="000000">
                  <a:alpha val="0"/>
                </a:srgbClr>
              </a:clrTo>
            </a:clrChange>
          </a:blip>
          <a:stretch>
            <a:fillRect/>
          </a:stretch>
        </p:blipFill>
        <p:spPr>
          <a:xfrm>
            <a:off x="4937840" y="2188537"/>
            <a:ext cx="666732" cy="666732"/>
          </a:xfrm>
          <a:prstGeom prst="rect">
            <a:avLst/>
          </a:prstGeom>
        </p:spPr>
      </p:pic>
      <p:pic>
        <p:nvPicPr>
          <p:cNvPr id="29" name="Picture 28" descr="ee376867b6edb2b7f8a1c93f2ceb4b12.png">
            <a:hlinkClick r:id="rId7" action="ppaction://hlinksldjump"/>
            <a:extLst>
              <a:ext uri="{FF2B5EF4-FFF2-40B4-BE49-F238E27FC236}">
                <a16:creationId xmlns:a16="http://schemas.microsoft.com/office/drawing/2014/main" xmlns="" id="{206005A2-C24F-D922-DEE2-768508C26FDC}"/>
              </a:ext>
            </a:extLst>
          </p:cNvPr>
          <p:cNvPicPr>
            <a:picLocks noChangeAspect="1"/>
          </p:cNvPicPr>
          <p:nvPr/>
        </p:nvPicPr>
        <p:blipFill>
          <a:blip r:embed="rId8" cstate="print">
            <a:clrChange>
              <a:clrFrom>
                <a:srgbClr val="000000">
                  <a:alpha val="0"/>
                </a:srgbClr>
              </a:clrFrom>
              <a:clrTo>
                <a:srgbClr val="000000">
                  <a:alpha val="0"/>
                </a:srgbClr>
              </a:clrTo>
            </a:clrChange>
          </a:blip>
          <a:stretch>
            <a:fillRect/>
          </a:stretch>
        </p:blipFill>
        <p:spPr>
          <a:xfrm>
            <a:off x="11573003" y="5712672"/>
            <a:ext cx="756026" cy="756026"/>
          </a:xfrm>
          <a:prstGeom prst="rect">
            <a:avLst/>
          </a:prstGeom>
        </p:spPr>
      </p:pic>
      <p:pic>
        <p:nvPicPr>
          <p:cNvPr id="30" name="Picture 29" descr="images (3).jpg">
            <a:hlinkClick r:id="" action="ppaction://hlinkshowjump?jump=nextslide"/>
            <a:extLst>
              <a:ext uri="{FF2B5EF4-FFF2-40B4-BE49-F238E27FC236}">
                <a16:creationId xmlns:a16="http://schemas.microsoft.com/office/drawing/2014/main" xmlns="" id="{1D246C71-D8A7-B513-2D57-A1EB4D82F6B5}"/>
              </a:ext>
            </a:extLst>
          </p:cNvPr>
          <p:cNvPicPr>
            <a:picLocks noChangeAspect="1"/>
          </p:cNvPicPr>
          <p:nvPr/>
        </p:nvPicPr>
        <p:blipFill>
          <a:blip r:embed="rId9">
            <a:clrChange>
              <a:clrFrom>
                <a:srgbClr val="FFFFFF"/>
              </a:clrFrom>
              <a:clrTo>
                <a:srgbClr val="FFFFFF">
                  <a:alpha val="0"/>
                </a:srgbClr>
              </a:clrTo>
            </a:clrChange>
          </a:blip>
          <a:srcRect l="50000" r="-1" b="46667"/>
          <a:stretch>
            <a:fillRect/>
          </a:stretch>
        </p:blipFill>
        <p:spPr>
          <a:xfrm>
            <a:off x="11710033" y="6365936"/>
            <a:ext cx="481967" cy="514098"/>
          </a:xfrm>
          <a:prstGeom prst="rect">
            <a:avLst/>
          </a:prstGeom>
        </p:spPr>
      </p:pic>
      <p:pic>
        <p:nvPicPr>
          <p:cNvPr id="31" name="Picture 30" descr="images (7).jpg">
            <a:extLst>
              <a:ext uri="{FF2B5EF4-FFF2-40B4-BE49-F238E27FC236}">
                <a16:creationId xmlns:a16="http://schemas.microsoft.com/office/drawing/2014/main" xmlns="" id="{76661A50-A291-4DC7-0048-1D2FF3AE4DB8}"/>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0972239" y="6358731"/>
            <a:ext cx="665303" cy="665303"/>
          </a:xfrm>
          <a:prstGeom prst="rect">
            <a:avLst/>
          </a:prstGeom>
        </p:spPr>
      </p:pic>
      <p:pic>
        <p:nvPicPr>
          <p:cNvPr id="35" name="Picture 34" descr="images (3).jpg">
            <a:hlinkClick r:id="" action="ppaction://hlinkshowjump?jump=previousslide"/>
            <a:extLst>
              <a:ext uri="{FF2B5EF4-FFF2-40B4-BE49-F238E27FC236}">
                <a16:creationId xmlns:a16="http://schemas.microsoft.com/office/drawing/2014/main" xmlns="" id="{D736A333-C64E-DF00-DA6E-24315476908A}"/>
              </a:ext>
            </a:extLst>
          </p:cNvPr>
          <p:cNvPicPr>
            <a:picLocks noChangeAspect="1"/>
          </p:cNvPicPr>
          <p:nvPr/>
        </p:nvPicPr>
        <p:blipFill>
          <a:blip r:embed="rId9">
            <a:clrChange>
              <a:clrFrom>
                <a:srgbClr val="FFFFFF"/>
              </a:clrFrom>
              <a:clrTo>
                <a:srgbClr val="FFFFFF">
                  <a:alpha val="0"/>
                </a:srgbClr>
              </a:clrTo>
            </a:clrChange>
          </a:blip>
          <a:srcRect r="49999" b="50000"/>
          <a:stretch>
            <a:fillRect/>
          </a:stretch>
        </p:blipFill>
        <p:spPr>
          <a:xfrm>
            <a:off x="10405566" y="6342780"/>
            <a:ext cx="514098" cy="514098"/>
          </a:xfrm>
          <a:prstGeom prst="rect">
            <a:avLst/>
          </a:prstGeom>
        </p:spPr>
      </p:pic>
      <p:pic>
        <p:nvPicPr>
          <p:cNvPr id="37" name="Picture 36" descr="ga cau hoi.png">
            <a:extLst>
              <a:ext uri="{FF2B5EF4-FFF2-40B4-BE49-F238E27FC236}">
                <a16:creationId xmlns:a16="http://schemas.microsoft.com/office/drawing/2014/main" xmlns="" id="{9972EC40-D0BA-A243-654C-25E3B941032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658554" y="5953495"/>
            <a:ext cx="962774" cy="1030407"/>
          </a:xfrm>
          <a:prstGeom prst="rect">
            <a:avLst/>
          </a:prstGeom>
        </p:spPr>
      </p:pic>
    </p:spTree>
    <p:extLst>
      <p:ext uri="{BB962C8B-B14F-4D97-AF65-F5344CB8AC3E}">
        <p14:creationId xmlns:p14="http://schemas.microsoft.com/office/powerpoint/2010/main" val="237393755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750"/>
                                        <p:tgtEl>
                                          <p:spTgt spid="10">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75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75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750"/>
                                        <p:tgtEl>
                                          <p:spTgt spid="5"/>
                                        </p:tgtEl>
                                      </p:cBhvr>
                                    </p:animEffect>
                                  </p:childTnLst>
                                </p:cTn>
                              </p:par>
                            </p:childTnLst>
                          </p:cTn>
                        </p:par>
                        <p:par>
                          <p:cTn id="22" fill="hold">
                            <p:stCondLst>
                              <p:cond delay="225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750"/>
                                        <p:tgtEl>
                                          <p:spTgt spid="3"/>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750"/>
                                        <p:tgtEl>
                                          <p:spTgt spid="3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childTnLst>
                                </p:cTn>
                              </p:par>
                              <p:par>
                                <p:cTn id="45" presetID="1" presetClass="emph" presetSubtype="2" fill="hold" nodeType="withEffect">
                                  <p:stCondLst>
                                    <p:cond delay="0"/>
                                  </p:stCondLst>
                                  <p:childTnLst>
                                    <p:animClr clrSpc="rgb" dir="cw">
                                      <p:cBhvr>
                                        <p:cTn id="46" dur="1500" fill="hold"/>
                                        <p:tgtEl>
                                          <p:spTgt spid="5"/>
                                        </p:tgtEl>
                                        <p:attrNameLst>
                                          <p:attrName>fillcolor</p:attrName>
                                        </p:attrNameLst>
                                      </p:cBhvr>
                                      <p:to>
                                        <a:srgbClr val="969696"/>
                                      </p:to>
                                    </p:animClr>
                                    <p:set>
                                      <p:cBhvr>
                                        <p:cTn id="47" dur="1500" fill="hold"/>
                                        <p:tgtEl>
                                          <p:spTgt spid="5"/>
                                        </p:tgtEl>
                                        <p:attrNameLst>
                                          <p:attrName>fill.type</p:attrName>
                                        </p:attrNameLst>
                                      </p:cBhvr>
                                      <p:to>
                                        <p:strVal val="solid"/>
                                      </p:to>
                                    </p:set>
                                    <p:set>
                                      <p:cBhvr>
                                        <p:cTn id="48" dur="1500" fill="hold"/>
                                        <p:tgtEl>
                                          <p:spTgt spid="5"/>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1500" fill="hold"/>
                                        <p:tgtEl>
                                          <p:spTgt spid="7"/>
                                        </p:tgtEl>
                                        <p:attrNameLst>
                                          <p:attrName>fillcolor</p:attrName>
                                        </p:attrNameLst>
                                      </p:cBhvr>
                                      <p:to>
                                        <a:srgbClr val="969696"/>
                                      </p:to>
                                    </p:animClr>
                                    <p:set>
                                      <p:cBhvr>
                                        <p:cTn id="51" dur="1500" fill="hold"/>
                                        <p:tgtEl>
                                          <p:spTgt spid="7"/>
                                        </p:tgtEl>
                                        <p:attrNameLst>
                                          <p:attrName>fill.type</p:attrName>
                                        </p:attrNameLst>
                                      </p:cBhvr>
                                      <p:to>
                                        <p:strVal val="solid"/>
                                      </p:to>
                                    </p:set>
                                    <p:set>
                                      <p:cBhvr>
                                        <p:cTn id="52" dur="1500" fill="hold"/>
                                        <p:tgtEl>
                                          <p:spTgt spid="7"/>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1500" fill="hold"/>
                                        <p:tgtEl>
                                          <p:spTgt spid="8"/>
                                        </p:tgtEl>
                                        <p:attrNameLst>
                                          <p:attrName>fillcolor</p:attrName>
                                        </p:attrNameLst>
                                      </p:cBhvr>
                                      <p:to>
                                        <a:srgbClr val="969696"/>
                                      </p:to>
                                    </p:animClr>
                                    <p:set>
                                      <p:cBhvr>
                                        <p:cTn id="55" dur="1500" fill="hold"/>
                                        <p:tgtEl>
                                          <p:spTgt spid="8"/>
                                        </p:tgtEl>
                                        <p:attrNameLst>
                                          <p:attrName>fill.type</p:attrName>
                                        </p:attrNameLst>
                                      </p:cBhvr>
                                      <p:to>
                                        <p:strVal val="solid"/>
                                      </p:to>
                                    </p:set>
                                    <p:set>
                                      <p:cBhvr>
                                        <p:cTn id="56" dur="1500" fill="hold"/>
                                        <p:tgtEl>
                                          <p:spTgt spid="8"/>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57" restart="whenNotActive" fill="hold" evtFilter="cancelBubble" nodeType="interactiveSeq">
                <p:stCondLst>
                  <p:cond evt="onClick" delay="0">
                    <p:tgtEl>
                      <p:spTgt spid="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withEffect">
                                  <p:stCondLst>
                                    <p:cond delay="0"/>
                                  </p:stCondLst>
                                  <p:childTnLst>
                                    <p:animClr clrSpc="rgb" dir="cw">
                                      <p:cBhvr>
                                        <p:cTn id="61" dur="1500" fill="hold"/>
                                        <p:tgtEl>
                                          <p:spTgt spid="3"/>
                                        </p:tgtEl>
                                        <p:attrNameLst>
                                          <p:attrName>fillcolor</p:attrName>
                                        </p:attrNameLst>
                                      </p:cBhvr>
                                      <p:to>
                                        <a:srgbClr val="777777"/>
                                      </p:to>
                                    </p:animClr>
                                    <p:set>
                                      <p:cBhvr>
                                        <p:cTn id="62" dur="1500" fill="hold"/>
                                        <p:tgtEl>
                                          <p:spTgt spid="3"/>
                                        </p:tgtEl>
                                        <p:attrNameLst>
                                          <p:attrName>fill.type</p:attrName>
                                        </p:attrNameLst>
                                      </p:cBhvr>
                                      <p:to>
                                        <p:strVal val="solid"/>
                                      </p:to>
                                    </p:set>
                                    <p:set>
                                      <p:cBhvr>
                                        <p:cTn id="63" dur="1500" fill="hold"/>
                                        <p:tgtEl>
                                          <p:spTgt spid="3"/>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1500" fill="hold"/>
                                        <p:tgtEl>
                                          <p:spTgt spid="7"/>
                                        </p:tgtEl>
                                        <p:attrNameLst>
                                          <p:attrName>fillcolor</p:attrName>
                                        </p:attrNameLst>
                                      </p:cBhvr>
                                      <p:to>
                                        <a:srgbClr val="777777"/>
                                      </p:to>
                                    </p:animClr>
                                    <p:set>
                                      <p:cBhvr>
                                        <p:cTn id="66" dur="1500" fill="hold"/>
                                        <p:tgtEl>
                                          <p:spTgt spid="7"/>
                                        </p:tgtEl>
                                        <p:attrNameLst>
                                          <p:attrName>fill.type</p:attrName>
                                        </p:attrNameLst>
                                      </p:cBhvr>
                                      <p:to>
                                        <p:strVal val="solid"/>
                                      </p:to>
                                    </p:set>
                                    <p:set>
                                      <p:cBhvr>
                                        <p:cTn id="67" dur="1500" fill="hold"/>
                                        <p:tgtEl>
                                          <p:spTgt spid="7"/>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1500" fill="hold"/>
                                        <p:tgtEl>
                                          <p:spTgt spid="8"/>
                                        </p:tgtEl>
                                        <p:attrNameLst>
                                          <p:attrName>fillcolor</p:attrName>
                                        </p:attrNameLst>
                                      </p:cBhvr>
                                      <p:to>
                                        <a:srgbClr val="777777"/>
                                      </p:to>
                                    </p:animClr>
                                    <p:set>
                                      <p:cBhvr>
                                        <p:cTn id="70" dur="1500" fill="hold"/>
                                        <p:tgtEl>
                                          <p:spTgt spid="8"/>
                                        </p:tgtEl>
                                        <p:attrNameLst>
                                          <p:attrName>fill.type</p:attrName>
                                        </p:attrNameLst>
                                      </p:cBhvr>
                                      <p:to>
                                        <p:strVal val="solid"/>
                                      </p:to>
                                    </p:set>
                                    <p:set>
                                      <p:cBhvr>
                                        <p:cTn id="71" dur="1500" fill="hold"/>
                                        <p:tgtEl>
                                          <p:spTgt spid="8"/>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1000"/>
                                        <p:tgtEl>
                                          <p:spTgt spid="2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1000"/>
                                        <p:tgtEl>
                                          <p:spTgt spid="24"/>
                                        </p:tgtEl>
                                      </p:cBhvr>
                                    </p:animEffect>
                                  </p:childTnLst>
                                </p:cTn>
                              </p:par>
                            </p:childTnLst>
                          </p:cTn>
                        </p:par>
                      </p:childTnLst>
                    </p:cTn>
                  </p:par>
                </p:childTnLst>
              </p:cTn>
              <p:nextCondLst>
                <p:cond evt="onClick" delay="0">
                  <p:tgtEl>
                    <p:spTgt spid="5"/>
                  </p:tgtEl>
                </p:cond>
              </p:nextCondLst>
            </p:seq>
            <p:seq concurrent="1" nextAc="seek">
              <p:cTn id="78" restart="whenNotActive" fill="hold" evtFilter="cancelBubble" nodeType="interactiveSeq">
                <p:stCondLst>
                  <p:cond evt="onClick" delay="0">
                    <p:tgtEl>
                      <p:spTgt spid="7"/>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withEffect">
                                  <p:stCondLst>
                                    <p:cond delay="0"/>
                                  </p:stCondLst>
                                  <p:childTnLst>
                                    <p:animClr clrSpc="rgb" dir="cw">
                                      <p:cBhvr>
                                        <p:cTn id="82" dur="1500" fill="hold"/>
                                        <p:tgtEl>
                                          <p:spTgt spid="3"/>
                                        </p:tgtEl>
                                        <p:attrNameLst>
                                          <p:attrName>fillcolor</p:attrName>
                                        </p:attrNameLst>
                                      </p:cBhvr>
                                      <p:to>
                                        <a:srgbClr val="969696"/>
                                      </p:to>
                                    </p:animClr>
                                    <p:set>
                                      <p:cBhvr>
                                        <p:cTn id="83" dur="1500" fill="hold"/>
                                        <p:tgtEl>
                                          <p:spTgt spid="3"/>
                                        </p:tgtEl>
                                        <p:attrNameLst>
                                          <p:attrName>fill.type</p:attrName>
                                        </p:attrNameLst>
                                      </p:cBhvr>
                                      <p:to>
                                        <p:strVal val="solid"/>
                                      </p:to>
                                    </p:set>
                                    <p:set>
                                      <p:cBhvr>
                                        <p:cTn id="84" dur="1500" fill="hold"/>
                                        <p:tgtEl>
                                          <p:spTgt spid="3"/>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1500" fill="hold"/>
                                        <p:tgtEl>
                                          <p:spTgt spid="5"/>
                                        </p:tgtEl>
                                        <p:attrNameLst>
                                          <p:attrName>fillcolor</p:attrName>
                                        </p:attrNameLst>
                                      </p:cBhvr>
                                      <p:to>
                                        <a:srgbClr val="969696"/>
                                      </p:to>
                                    </p:animClr>
                                    <p:set>
                                      <p:cBhvr>
                                        <p:cTn id="87" dur="1500" fill="hold"/>
                                        <p:tgtEl>
                                          <p:spTgt spid="5"/>
                                        </p:tgtEl>
                                        <p:attrNameLst>
                                          <p:attrName>fill.type</p:attrName>
                                        </p:attrNameLst>
                                      </p:cBhvr>
                                      <p:to>
                                        <p:strVal val="solid"/>
                                      </p:to>
                                    </p:set>
                                    <p:set>
                                      <p:cBhvr>
                                        <p:cTn id="88" dur="1500" fill="hold"/>
                                        <p:tgtEl>
                                          <p:spTgt spid="5"/>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1500" fill="hold"/>
                                        <p:tgtEl>
                                          <p:spTgt spid="8"/>
                                        </p:tgtEl>
                                        <p:attrNameLst>
                                          <p:attrName>fillcolor</p:attrName>
                                        </p:attrNameLst>
                                      </p:cBhvr>
                                      <p:to>
                                        <a:srgbClr val="969696"/>
                                      </p:to>
                                    </p:animClr>
                                    <p:set>
                                      <p:cBhvr>
                                        <p:cTn id="91" dur="1500" fill="hold"/>
                                        <p:tgtEl>
                                          <p:spTgt spid="8"/>
                                        </p:tgtEl>
                                        <p:attrNameLst>
                                          <p:attrName>fill.type</p:attrName>
                                        </p:attrNameLst>
                                      </p:cBhvr>
                                      <p:to>
                                        <p:strVal val="solid"/>
                                      </p:to>
                                    </p:set>
                                    <p:set>
                                      <p:cBhvr>
                                        <p:cTn id="92" dur="1500" fill="hold"/>
                                        <p:tgtEl>
                                          <p:spTgt spid="8"/>
                                        </p:tgtEl>
                                        <p:attrNameLst>
                                          <p:attrName>fill.on</p:attrName>
                                        </p:attrNameLst>
                                      </p:cBhvr>
                                      <p:to>
                                        <p:strVal val="true"/>
                                      </p:to>
                                    </p:set>
                                  </p:childTnLst>
                                </p:cTn>
                              </p:par>
                              <p:par>
                                <p:cTn id="93" presetID="10" presetClass="entr" presetSubtype="0" fill="hold" nodeType="with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fade">
                                      <p:cBhvr>
                                        <p:cTn id="95" dur="1000"/>
                                        <p:tgtEl>
                                          <p:spTgt spid="27"/>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fade">
                                      <p:cBhvr>
                                        <p:cTn id="98" dur="1000"/>
                                        <p:tgtEl>
                                          <p:spTgt spid="24"/>
                                        </p:tgtEl>
                                      </p:cBhvr>
                                    </p:animEffec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withEffect">
                                  <p:stCondLst>
                                    <p:cond delay="0"/>
                                  </p:stCondLst>
                                  <p:childTnLst>
                                    <p:animClr clrSpc="rgb" dir="cw">
                                      <p:cBhvr>
                                        <p:cTn id="103" dur="1500" fill="hold"/>
                                        <p:tgtEl>
                                          <p:spTgt spid="7"/>
                                        </p:tgtEl>
                                        <p:attrNameLst>
                                          <p:attrName>fillcolor</p:attrName>
                                        </p:attrNameLst>
                                      </p:cBhvr>
                                      <p:to>
                                        <a:srgbClr val="777777"/>
                                      </p:to>
                                    </p:animClr>
                                    <p:set>
                                      <p:cBhvr>
                                        <p:cTn id="104" dur="1500" fill="hold"/>
                                        <p:tgtEl>
                                          <p:spTgt spid="7"/>
                                        </p:tgtEl>
                                        <p:attrNameLst>
                                          <p:attrName>fill.type</p:attrName>
                                        </p:attrNameLst>
                                      </p:cBhvr>
                                      <p:to>
                                        <p:strVal val="solid"/>
                                      </p:to>
                                    </p:set>
                                    <p:set>
                                      <p:cBhvr>
                                        <p:cTn id="105" dur="1500" fill="hold"/>
                                        <p:tgtEl>
                                          <p:spTgt spid="7"/>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1500" fill="hold"/>
                                        <p:tgtEl>
                                          <p:spTgt spid="5"/>
                                        </p:tgtEl>
                                        <p:attrNameLst>
                                          <p:attrName>fillcolor</p:attrName>
                                        </p:attrNameLst>
                                      </p:cBhvr>
                                      <p:to>
                                        <a:srgbClr val="777777"/>
                                      </p:to>
                                    </p:animClr>
                                    <p:set>
                                      <p:cBhvr>
                                        <p:cTn id="108" dur="1500" fill="hold"/>
                                        <p:tgtEl>
                                          <p:spTgt spid="5"/>
                                        </p:tgtEl>
                                        <p:attrNameLst>
                                          <p:attrName>fill.type</p:attrName>
                                        </p:attrNameLst>
                                      </p:cBhvr>
                                      <p:to>
                                        <p:strVal val="solid"/>
                                      </p:to>
                                    </p:set>
                                    <p:set>
                                      <p:cBhvr>
                                        <p:cTn id="109" dur="1500" fill="hold"/>
                                        <p:tgtEl>
                                          <p:spTgt spid="5"/>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1500" fill="hold"/>
                                        <p:tgtEl>
                                          <p:spTgt spid="3"/>
                                        </p:tgtEl>
                                        <p:attrNameLst>
                                          <p:attrName>fillcolor</p:attrName>
                                        </p:attrNameLst>
                                      </p:cBhvr>
                                      <p:to>
                                        <a:srgbClr val="777777"/>
                                      </p:to>
                                    </p:animClr>
                                    <p:set>
                                      <p:cBhvr>
                                        <p:cTn id="112" dur="1500" fill="hold"/>
                                        <p:tgtEl>
                                          <p:spTgt spid="3"/>
                                        </p:tgtEl>
                                        <p:attrNameLst>
                                          <p:attrName>fill.type</p:attrName>
                                        </p:attrNameLst>
                                      </p:cBhvr>
                                      <p:to>
                                        <p:strVal val="solid"/>
                                      </p:to>
                                    </p:set>
                                    <p:set>
                                      <p:cBhvr>
                                        <p:cTn id="113" dur="1500" fill="hold"/>
                                        <p:tgtEl>
                                          <p:spTgt spid="3"/>
                                        </p:tgtEl>
                                        <p:attrNameLst>
                                          <p:attrName>fill.on</p:attrName>
                                        </p:attrNameLst>
                                      </p:cBhvr>
                                      <p:to>
                                        <p:strVal val="true"/>
                                      </p:to>
                                    </p:set>
                                  </p:childTnLst>
                                </p:cTn>
                              </p:par>
                              <p:par>
                                <p:cTn id="114" presetID="10" presetClass="entr" presetSubtype="0" fill="hold" nodeType="withEffect">
                                  <p:stCondLst>
                                    <p:cond delay="0"/>
                                  </p:stCondLst>
                                  <p:childTnLst>
                                    <p:set>
                                      <p:cBhvr>
                                        <p:cTn id="115" dur="1" fill="hold">
                                          <p:stCondLst>
                                            <p:cond delay="0"/>
                                          </p:stCondLst>
                                        </p:cTn>
                                        <p:tgtEl>
                                          <p:spTgt spid="27"/>
                                        </p:tgtEl>
                                        <p:attrNameLst>
                                          <p:attrName>style.visibility</p:attrName>
                                        </p:attrNameLst>
                                      </p:cBhvr>
                                      <p:to>
                                        <p:strVal val="visible"/>
                                      </p:to>
                                    </p:set>
                                    <p:animEffect transition="in" filter="fade">
                                      <p:cBhvr>
                                        <p:cTn id="116" dur="1000"/>
                                        <p:tgtEl>
                                          <p:spTgt spid="27"/>
                                        </p:tgtEl>
                                      </p:cBhvr>
                                    </p:animEffect>
                                  </p:childTnLst>
                                </p:cTn>
                              </p:par>
                              <p:par>
                                <p:cTn id="117" presetID="10" presetClass="entr" presetSubtype="0" fill="hold" grpId="2" nodeType="with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fade">
                                      <p:cBhvr>
                                        <p:cTn id="119" dur="1000"/>
                                        <p:tgtEl>
                                          <p:spTgt spid="24"/>
                                        </p:tgtEl>
                                      </p:cBhvr>
                                    </p:animEffect>
                                  </p:childTnLst>
                                </p:cTn>
                              </p:par>
                            </p:childTnLst>
                          </p:cTn>
                        </p:par>
                      </p:childTnLst>
                    </p:cTn>
                  </p:par>
                </p:childTnLst>
              </p:cTn>
              <p:nextCondLst>
                <p:cond evt="onClick" delay="0">
                  <p:tgtEl>
                    <p:spTgt spid="8"/>
                  </p:tgtEl>
                </p:cond>
              </p:nextCondLst>
            </p:seq>
            <p:seq concurrent="1" nextAc="seek">
              <p:cTn id="120" restart="whenNotActive" fill="hold" evtFilter="cancelBubble" nodeType="interactiveSeq">
                <p:stCondLst>
                  <p:cond evt="onClick" delay="0">
                    <p:tgtEl>
                      <p:spTgt spid="31"/>
                    </p:tgtEl>
                  </p:cond>
                </p:stCondLst>
                <p:endSync evt="end" delay="0">
                  <p:rtn val="all"/>
                </p:endSync>
                <p:childTnLst>
                  <p:par>
                    <p:cTn id="121" fill="hold">
                      <p:stCondLst>
                        <p:cond delay="0"/>
                      </p:stCondLst>
                      <p:childTnLst>
                        <p:par>
                          <p:cTn id="122" fill="hold">
                            <p:stCondLst>
                              <p:cond delay="0"/>
                            </p:stCondLst>
                            <p:childTnLst>
                              <p:par>
                                <p:cTn id="123" presetID="1" presetClass="emph" presetSubtype="2" fill="hold" grpId="1" nodeType="withEffect">
                                  <p:stCondLst>
                                    <p:cond delay="0"/>
                                  </p:stCondLst>
                                  <p:childTnLst>
                                    <p:animClr clrSpc="rgb" dir="cw">
                                      <p:cBhvr>
                                        <p:cTn id="124" dur="1000" fill="hold"/>
                                        <p:tgtEl>
                                          <p:spTgt spid="3"/>
                                        </p:tgtEl>
                                        <p:attrNameLst>
                                          <p:attrName>fillcolor</p:attrName>
                                        </p:attrNameLst>
                                      </p:cBhvr>
                                      <p:to>
                                        <a:srgbClr val="FFCC00"/>
                                      </p:to>
                                    </p:animClr>
                                    <p:set>
                                      <p:cBhvr>
                                        <p:cTn id="125" dur="1000" fill="hold"/>
                                        <p:tgtEl>
                                          <p:spTgt spid="3"/>
                                        </p:tgtEl>
                                        <p:attrNameLst>
                                          <p:attrName>fill.type</p:attrName>
                                        </p:attrNameLst>
                                      </p:cBhvr>
                                      <p:to>
                                        <p:strVal val="solid"/>
                                      </p:to>
                                    </p:set>
                                    <p:set>
                                      <p:cBhvr>
                                        <p:cTn id="126" dur="1000" fill="hold"/>
                                        <p:tgtEl>
                                          <p:spTgt spid="3"/>
                                        </p:tgtEl>
                                        <p:attrNameLst>
                                          <p:attrName>fill.on</p:attrName>
                                        </p:attrNameLst>
                                      </p:cBhvr>
                                      <p:to>
                                        <p:strVal val="true"/>
                                      </p:to>
                                    </p:set>
                                  </p:childTnLst>
                                </p:cTn>
                              </p:par>
                              <p:par>
                                <p:cTn id="127" presetID="1" presetClass="emph" presetSubtype="2" fill="hold" grpId="1" nodeType="withEffect">
                                  <p:stCondLst>
                                    <p:cond delay="0"/>
                                  </p:stCondLst>
                                  <p:childTnLst>
                                    <p:animClr clrSpc="rgb" dir="cw">
                                      <p:cBhvr>
                                        <p:cTn id="128" dur="1000" fill="hold"/>
                                        <p:tgtEl>
                                          <p:spTgt spid="5"/>
                                        </p:tgtEl>
                                        <p:attrNameLst>
                                          <p:attrName>fillcolor</p:attrName>
                                        </p:attrNameLst>
                                      </p:cBhvr>
                                      <p:to>
                                        <a:srgbClr val="FFCC00"/>
                                      </p:to>
                                    </p:animClr>
                                    <p:set>
                                      <p:cBhvr>
                                        <p:cTn id="129" dur="1000" fill="hold"/>
                                        <p:tgtEl>
                                          <p:spTgt spid="5"/>
                                        </p:tgtEl>
                                        <p:attrNameLst>
                                          <p:attrName>fill.type</p:attrName>
                                        </p:attrNameLst>
                                      </p:cBhvr>
                                      <p:to>
                                        <p:strVal val="solid"/>
                                      </p:to>
                                    </p:set>
                                    <p:set>
                                      <p:cBhvr>
                                        <p:cTn id="130" dur="1000" fill="hold"/>
                                        <p:tgtEl>
                                          <p:spTgt spid="5"/>
                                        </p:tgtEl>
                                        <p:attrNameLst>
                                          <p:attrName>fill.on</p:attrName>
                                        </p:attrNameLst>
                                      </p:cBhvr>
                                      <p:to>
                                        <p:strVal val="true"/>
                                      </p:to>
                                    </p:set>
                                  </p:childTnLst>
                                </p:cTn>
                              </p:par>
                              <p:par>
                                <p:cTn id="131" presetID="1" presetClass="emph" presetSubtype="2" fill="hold" grpId="1" nodeType="withEffect">
                                  <p:stCondLst>
                                    <p:cond delay="0"/>
                                  </p:stCondLst>
                                  <p:childTnLst>
                                    <p:animClr clrSpc="rgb" dir="cw">
                                      <p:cBhvr>
                                        <p:cTn id="132" dur="1000" fill="hold"/>
                                        <p:tgtEl>
                                          <p:spTgt spid="7"/>
                                        </p:tgtEl>
                                        <p:attrNameLst>
                                          <p:attrName>fillcolor</p:attrName>
                                        </p:attrNameLst>
                                      </p:cBhvr>
                                      <p:to>
                                        <a:srgbClr val="FFCC00"/>
                                      </p:to>
                                    </p:animClr>
                                    <p:set>
                                      <p:cBhvr>
                                        <p:cTn id="133" dur="1000" fill="hold"/>
                                        <p:tgtEl>
                                          <p:spTgt spid="7"/>
                                        </p:tgtEl>
                                        <p:attrNameLst>
                                          <p:attrName>fill.type</p:attrName>
                                        </p:attrNameLst>
                                      </p:cBhvr>
                                      <p:to>
                                        <p:strVal val="solid"/>
                                      </p:to>
                                    </p:set>
                                    <p:set>
                                      <p:cBhvr>
                                        <p:cTn id="134" dur="1000" fill="hold"/>
                                        <p:tgtEl>
                                          <p:spTgt spid="7"/>
                                        </p:tgtEl>
                                        <p:attrNameLst>
                                          <p:attrName>fill.on</p:attrName>
                                        </p:attrNameLst>
                                      </p:cBhvr>
                                      <p:to>
                                        <p:strVal val="true"/>
                                      </p:to>
                                    </p:set>
                                  </p:childTnLst>
                                </p:cTn>
                              </p:par>
                              <p:par>
                                <p:cTn id="135" presetID="1" presetClass="emph" presetSubtype="2" fill="hold" grpId="1" nodeType="withEffect">
                                  <p:stCondLst>
                                    <p:cond delay="0"/>
                                  </p:stCondLst>
                                  <p:childTnLst>
                                    <p:animClr clrSpc="rgb" dir="cw">
                                      <p:cBhvr>
                                        <p:cTn id="136" dur="1000" fill="hold"/>
                                        <p:tgtEl>
                                          <p:spTgt spid="8"/>
                                        </p:tgtEl>
                                        <p:attrNameLst>
                                          <p:attrName>fillcolor</p:attrName>
                                        </p:attrNameLst>
                                      </p:cBhvr>
                                      <p:to>
                                        <a:srgbClr val="FFCC00"/>
                                      </p:to>
                                    </p:animClr>
                                    <p:set>
                                      <p:cBhvr>
                                        <p:cTn id="137" dur="1000" fill="hold"/>
                                        <p:tgtEl>
                                          <p:spTgt spid="8"/>
                                        </p:tgtEl>
                                        <p:attrNameLst>
                                          <p:attrName>fill.type</p:attrName>
                                        </p:attrNameLst>
                                      </p:cBhvr>
                                      <p:to>
                                        <p:strVal val="solid"/>
                                      </p:to>
                                    </p:set>
                                    <p:set>
                                      <p:cBhvr>
                                        <p:cTn id="138" dur="1000" fill="hold"/>
                                        <p:tgtEl>
                                          <p:spTgt spid="8"/>
                                        </p:tgtEl>
                                        <p:attrNameLst>
                                          <p:attrName>fill.on</p:attrName>
                                        </p:attrNameLst>
                                      </p:cBhvr>
                                      <p:to>
                                        <p:strVal val="true"/>
                                      </p:to>
                                    </p:set>
                                  </p:childTnLst>
                                </p:cTn>
                              </p:par>
                              <p:par>
                                <p:cTn id="139" presetID="1" presetClass="exit" presetSubtype="0" fill="hold" grpId="1" nodeType="withEffect">
                                  <p:stCondLst>
                                    <p:cond delay="0"/>
                                  </p:stCondLst>
                                  <p:childTnLst>
                                    <p:set>
                                      <p:cBhvr>
                                        <p:cTn id="140" dur="1" fill="hold">
                                          <p:stCondLst>
                                            <p:cond delay="0"/>
                                          </p:stCondLst>
                                        </p:cTn>
                                        <p:tgtEl>
                                          <p:spTgt spid="9"/>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26"/>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27"/>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 grpId="0" animBg="1"/>
      <p:bldP spid="3" grpId="1" animBg="1"/>
      <p:bldP spid="5" grpId="0" animBg="1"/>
      <p:bldP spid="5" grpId="1" animBg="1"/>
      <p:bldP spid="7" grpId="0" animBg="1"/>
      <p:bldP spid="7" grpId="1" animBg="1"/>
      <p:bldP spid="8" grpId="0" animBg="1"/>
      <p:bldP spid="8" grpId="1" animBg="1"/>
      <p:bldP spid="9" grpId="0"/>
      <p:bldP spid="9" grpId="1"/>
      <p:bldP spid="24" grpId="0"/>
      <p:bldP spid="24" grpId="1"/>
      <p:bldP spid="24" grpId="2"/>
      <p:bldP spid="24" grpId="3"/>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9" name="Picture 8" descr="ee376867b6edb2b7f8a1c93f2ceb4b12.png">
            <a:hlinkClick r:id="" action="ppaction://hlinkshowjump?jump=firstslide"/>
          </p:cNvPr>
          <p:cNvPicPr>
            <a:picLocks noChangeAspect="1"/>
          </p:cNvPicPr>
          <p:nvPr/>
        </p:nvPicPr>
        <p:blipFill>
          <a:blip r:embed="rId3" cstate="print">
            <a:clrChange>
              <a:clrFrom>
                <a:srgbClr val="000000">
                  <a:alpha val="0"/>
                </a:srgbClr>
              </a:clrFrom>
              <a:clrTo>
                <a:srgbClr val="000000">
                  <a:alpha val="0"/>
                </a:srgbClr>
              </a:clrTo>
            </a:clrChange>
          </a:blip>
          <a:stretch>
            <a:fillRect/>
          </a:stretch>
        </p:blipFill>
        <p:spPr>
          <a:xfrm>
            <a:off x="9049800" y="6130110"/>
            <a:ext cx="756026" cy="756026"/>
          </a:xfrm>
          <a:prstGeom prst="rect">
            <a:avLst/>
          </a:prstGeom>
        </p:spPr>
      </p:pic>
      <p:pic>
        <p:nvPicPr>
          <p:cNvPr id="12" name="Picture 11" descr="images (5).jpg"/>
          <p:cNvPicPr>
            <a:picLocks noChangeAspect="1"/>
          </p:cNvPicPr>
          <p:nvPr/>
        </p:nvPicPr>
        <p:blipFill>
          <a:blip r:embed="rId4">
            <a:clrChange>
              <a:clrFrom>
                <a:srgbClr val="FFFFFF"/>
              </a:clrFrom>
              <a:clrTo>
                <a:srgbClr val="FFFFFF">
                  <a:alpha val="0"/>
                </a:srgbClr>
              </a:clrTo>
            </a:clrChange>
            <a:lum bright="10000"/>
          </a:blip>
          <a:stretch>
            <a:fillRect/>
          </a:stretch>
        </p:blipFill>
        <p:spPr>
          <a:xfrm>
            <a:off x="9862656" y="6186408"/>
            <a:ext cx="612000" cy="612000"/>
          </a:xfrm>
          <a:prstGeom prst="rect">
            <a:avLst/>
          </a:prstGeom>
        </p:spPr>
      </p:pic>
      <p:pic>
        <p:nvPicPr>
          <p:cNvPr id="3"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09544" y="980729"/>
            <a:ext cx="2952328" cy="5905408"/>
          </a:xfrm>
          <a:prstGeom prst="rect">
            <a:avLst/>
          </a:prstGeom>
        </p:spPr>
      </p:pic>
      <p:sp>
        <p:nvSpPr>
          <p:cNvPr id="4" name="Cloud Callout 3"/>
          <p:cNvSpPr/>
          <p:nvPr/>
        </p:nvSpPr>
        <p:spPr>
          <a:xfrm>
            <a:off x="2503803" y="285001"/>
            <a:ext cx="9139142" cy="2376264"/>
          </a:xfrm>
          <a:prstGeom prst="cloudCallou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p:cNvSpPr txBox="1"/>
          <p:nvPr/>
        </p:nvSpPr>
        <p:spPr>
          <a:xfrm>
            <a:off x="3772483" y="682904"/>
            <a:ext cx="670217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a:ea typeface="+mn-ea"/>
                <a:cs typeface="+mn-cs"/>
              </a:rPr>
              <a:t>Oa</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err="1">
                <a:ln>
                  <a:noFill/>
                </a:ln>
                <a:solidFill>
                  <a:srgbClr val="FF0000"/>
                </a:solidFill>
                <a:effectLst/>
                <a:uLnTx/>
                <a:uFillTx/>
                <a:latin typeface="Calibri"/>
                <a:ea typeface="+mn-ea"/>
                <a:cs typeface="+mn-cs"/>
              </a:rPr>
              <a:t>Bạn</a:t>
            </a:r>
            <a:r>
              <a:rPr kumimoji="0" lang="en-US" sz="3200" b="1" i="0" u="none" strike="noStrike" kern="1200" cap="none" spc="0" normalizeH="0" baseline="0" noProof="0">
                <a:ln>
                  <a:noFill/>
                </a:ln>
                <a:solidFill>
                  <a:srgbClr val="FF0000"/>
                </a:solidFill>
                <a:effectLst/>
                <a:uLnTx/>
                <a:uFillTx/>
                <a:latin typeface="Calibri"/>
                <a:ea typeface="+mn-ea"/>
                <a:cs typeface="+mn-cs"/>
              </a:rPr>
              <a:t> giỏi quá!</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a:ea typeface="+mn-ea"/>
                <a:cs typeface="+mn-cs"/>
              </a:rPr>
              <a:t>Cảm</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ơn</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bạn</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nhé</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Đây</a:t>
            </a:r>
            <a:r>
              <a:rPr kumimoji="0" lang="en-US" sz="3200" b="1" i="0" u="none" strike="noStrike" kern="1200" cap="none" spc="0" normalizeH="0" baseline="0" noProof="0" dirty="0">
                <a:ln>
                  <a:noFill/>
                </a:ln>
                <a:solidFill>
                  <a:srgbClr val="FF0000"/>
                </a:solidFill>
                <a:effectLst/>
                <a:uLnTx/>
                <a:uFillTx/>
                <a:latin typeface="Calibri"/>
                <a:ea typeface="+mn-ea"/>
                <a:cs typeface="+mn-cs"/>
              </a:rPr>
              <a:t> là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một</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chút</a:t>
            </a:r>
            <a:r>
              <a:rPr kumimoji="0" lang="en-US" sz="3200" b="1" i="0" u="none" strike="noStrike" kern="1200" cap="none" spc="0" normalizeH="0" baseline="0" noProof="0" dirty="0">
                <a:ln>
                  <a:noFill/>
                </a:ln>
                <a:solidFill>
                  <a:srgbClr val="FF0000"/>
                </a:solidFill>
                <a:effectLst/>
                <a:uLnTx/>
                <a:uFillTx/>
                <a:latin typeface="Calibri"/>
                <a:ea typeface="+mn-ea"/>
                <a:cs typeface="+mn-cs"/>
              </a:rPr>
              <a:t> quà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mình</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dành</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err="1">
                <a:ln>
                  <a:noFill/>
                </a:ln>
                <a:solidFill>
                  <a:srgbClr val="FF0000"/>
                </a:solidFill>
                <a:effectLst/>
                <a:uLnTx/>
                <a:uFillTx/>
                <a:latin typeface="Calibri"/>
                <a:ea typeface="+mn-ea"/>
                <a:cs typeface="+mn-cs"/>
              </a:rPr>
              <a:t>tặng</a:t>
            </a:r>
            <a:r>
              <a:rPr kumimoji="0" lang="en-US" sz="3200" b="1" i="0" u="none" strike="noStrike" kern="1200" cap="none" spc="0" normalizeH="0" baseline="0" noProof="0">
                <a:ln>
                  <a:noFill/>
                </a:ln>
                <a:solidFill>
                  <a:srgbClr val="FF0000"/>
                </a:solidFill>
                <a:effectLst/>
                <a:uLnTx/>
                <a:uFillTx/>
                <a:latin typeface="Calibri"/>
                <a:ea typeface="+mn-ea"/>
                <a:cs typeface="+mn-cs"/>
              </a:rPr>
              <a:t> bạn.</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11" name="Picture 10" descr="18053136-tác-giả-của-một-con-gà-mái-và-bảy-quả-trứng-của-cô-trên-một-nền-trắng.jpg"/>
          <p:cNvPicPr>
            <a:picLocks noChangeAspect="1"/>
          </p:cNvPicPr>
          <p:nvPr/>
        </p:nvPicPr>
        <p:blipFill>
          <a:blip r:embed="rId6" cstate="print">
            <a:clrChange>
              <a:clrFrom>
                <a:srgbClr val="FFFFFF"/>
              </a:clrFrom>
              <a:clrTo>
                <a:srgbClr val="FFFFFF">
                  <a:alpha val="0"/>
                </a:srgbClr>
              </a:clrTo>
            </a:clrChange>
          </a:blip>
          <a:stretch>
            <a:fillRect/>
          </a:stretch>
        </p:blipFill>
        <p:spPr>
          <a:xfrm>
            <a:off x="4146581" y="2661267"/>
            <a:ext cx="2520280" cy="2544333"/>
          </a:xfrm>
          <a:prstGeom prst="rect">
            <a:avLst/>
          </a:prstGeom>
        </p:spPr>
      </p:pic>
      <p:pic>
        <p:nvPicPr>
          <p:cNvPr id="13" name="Picture 12" descr="18013219-tác-giả-của-một-con-gà-gần-bảng-mũi-tên-trên-một-nền-trắng 2.jpg"/>
          <p:cNvPicPr>
            <a:picLocks noChangeAspect="1"/>
          </p:cNvPicPr>
          <p:nvPr/>
        </p:nvPicPr>
        <p:blipFill>
          <a:blip r:embed="rId7">
            <a:clrChange>
              <a:clrFrom>
                <a:srgbClr val="FFFFFF"/>
              </a:clrFrom>
              <a:clrTo>
                <a:srgbClr val="FFFFFF">
                  <a:alpha val="0"/>
                </a:srgbClr>
              </a:clrTo>
            </a:clrChange>
          </a:blip>
          <a:stretch>
            <a:fillRect/>
          </a:stretch>
        </p:blipFill>
        <p:spPr>
          <a:xfrm flipH="1">
            <a:off x="6600057" y="3068961"/>
            <a:ext cx="4334703" cy="3817177"/>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D2A824F-0784-97B9-5182-61F6EA8A2ED4}"/>
              </a:ext>
            </a:extLst>
          </p:cNvPr>
          <p:cNvPicPr>
            <a:picLocks noChangeAspect="1"/>
          </p:cNvPicPr>
          <p:nvPr/>
        </p:nvPicPr>
        <p:blipFill>
          <a:blip r:embed="rId2"/>
          <a:stretch>
            <a:fillRect/>
          </a:stretch>
        </p:blipFill>
        <p:spPr>
          <a:xfrm>
            <a:off x="413544" y="161073"/>
            <a:ext cx="11364911" cy="6458851"/>
          </a:xfrm>
          <a:prstGeom prst="rect">
            <a:avLst/>
          </a:prstGeom>
        </p:spPr>
      </p:pic>
      <p:sp>
        <p:nvSpPr>
          <p:cNvPr id="3" name="Sun 2">
            <a:extLst>
              <a:ext uri="{FF2B5EF4-FFF2-40B4-BE49-F238E27FC236}">
                <a16:creationId xmlns:a16="http://schemas.microsoft.com/office/drawing/2014/main" xmlns="" id="{D5CED15B-5DB9-4DDA-03A1-8E5455837245}"/>
              </a:ext>
            </a:extLst>
          </p:cNvPr>
          <p:cNvSpPr/>
          <p:nvPr/>
        </p:nvSpPr>
        <p:spPr>
          <a:xfrm>
            <a:off x="1807028" y="1273629"/>
            <a:ext cx="4114800" cy="4114800"/>
          </a:xfrm>
          <a:prstGeom prst="sun">
            <a:avLst/>
          </a:prstGeom>
          <a:solidFill>
            <a:srgbClr val="FFC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xmlns="" id="{A4ED5D93-6321-7569-9545-8E158DFA9491}"/>
              </a:ext>
            </a:extLst>
          </p:cNvPr>
          <p:cNvSpPr txBox="1"/>
          <p:nvPr/>
        </p:nvSpPr>
        <p:spPr>
          <a:xfrm>
            <a:off x="5921828" y="2204481"/>
            <a:ext cx="4658971" cy="1938992"/>
          </a:xfrm>
          <a:prstGeom prst="rect">
            <a:avLst/>
          </a:prstGeom>
          <a:noFill/>
        </p:spPr>
        <p:txBody>
          <a:bodyPr wrap="square">
            <a:spAutoFit/>
          </a:bodyPr>
          <a:lstStyle/>
          <a:p>
            <a:pPr algn="ctr"/>
            <a:r>
              <a:rPr lang="en-US" sz="6000" b="1">
                <a:gradFill>
                  <a:gsLst>
                    <a:gs pos="67000">
                      <a:srgbClr val="48CFAD">
                        <a:lumMod val="60000"/>
                        <a:lumOff val="40000"/>
                      </a:srgbClr>
                    </a:gs>
                    <a:gs pos="23000">
                      <a:srgbClr val="0000FF"/>
                    </a:gs>
                    <a:gs pos="76000">
                      <a:srgbClr val="FA7A61"/>
                    </a:gs>
                    <a:gs pos="52000">
                      <a:srgbClr val="FC6E51">
                        <a:lumMod val="75000"/>
                      </a:srgbClr>
                    </a:gs>
                    <a:gs pos="68000">
                      <a:srgbClr val="FC6E51">
                        <a:lumMod val="60000"/>
                        <a:lumOff val="40000"/>
                      </a:srgbClr>
                    </a:gs>
                  </a:gsLst>
                  <a:lin ang="5400000" scaled="1"/>
                </a:gradFill>
                <a:latin typeface="Times New Roman" panose="02020603050405020304" pitchFamily="18" charset="0"/>
                <a:ea typeface="Calibri" panose="020F0502020204030204" pitchFamily="34" charset="0"/>
              </a:rPr>
              <a:t>THỰC HÀNH</a:t>
            </a:r>
            <a:endParaRPr lang="en-US" sz="6000" b="1" dirty="0">
              <a:gradFill>
                <a:gsLst>
                  <a:gs pos="67000">
                    <a:srgbClr val="48CFAD">
                      <a:lumMod val="60000"/>
                      <a:lumOff val="40000"/>
                    </a:srgbClr>
                  </a:gs>
                  <a:gs pos="23000">
                    <a:srgbClr val="0000FF"/>
                  </a:gs>
                  <a:gs pos="76000">
                    <a:srgbClr val="FA7A61"/>
                  </a:gs>
                  <a:gs pos="52000">
                    <a:srgbClr val="FC6E51">
                      <a:lumMod val="75000"/>
                    </a:srgbClr>
                  </a:gs>
                  <a:gs pos="68000">
                    <a:srgbClr val="FC6E51">
                      <a:lumMod val="60000"/>
                      <a:lumOff val="40000"/>
                    </a:srgbClr>
                  </a:gs>
                </a:gsLst>
                <a:lin ang="5400000" scaled="1"/>
              </a:gra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107161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8A53C09-844B-3300-5415-FEDF44DEE876}"/>
              </a:ext>
            </a:extLst>
          </p:cNvPr>
          <p:cNvSpPr txBox="1"/>
          <p:nvPr/>
        </p:nvSpPr>
        <p:spPr>
          <a:xfrm>
            <a:off x="400663" y="171352"/>
            <a:ext cx="11309556" cy="6389698"/>
          </a:xfrm>
          <a:prstGeom prst="rect">
            <a:avLst/>
          </a:prstGeom>
          <a:noFill/>
        </p:spPr>
        <p:txBody>
          <a:bodyPr wrap="square">
            <a:spAutoFit/>
          </a:bodyPr>
          <a:lstStyle/>
          <a:p>
            <a:pPr algn="ctr">
              <a:lnSpc>
                <a:spcPts val="3800"/>
              </a:lnSpc>
            </a:pPr>
            <a:r>
              <a:rPr lang="vi-VN" sz="2800" b="1">
                <a:latin typeface="Times New Roman (Headings)"/>
              </a:rPr>
              <a:t>HOẠT ĐỘNG NHÓM</a:t>
            </a:r>
            <a:endParaRPr lang="en-US" sz="2800" b="1">
              <a:latin typeface="Times New Roman (Headings)"/>
            </a:endParaRPr>
          </a:p>
          <a:p>
            <a:pPr algn="ctr">
              <a:lnSpc>
                <a:spcPts val="3800"/>
              </a:lnSpc>
            </a:pPr>
            <a:r>
              <a:rPr lang="en-US" sz="2800" b="1">
                <a:latin typeface="Times New Roman (Headings)"/>
              </a:rPr>
              <a:t>(5 phút)</a:t>
            </a:r>
          </a:p>
          <a:p>
            <a:pPr indent="914400" algn="just">
              <a:lnSpc>
                <a:spcPts val="3800"/>
              </a:lnSpc>
            </a:pPr>
            <a:r>
              <a:rPr lang="en-US" sz="2800" b="1">
                <a:latin typeface="Times New Roman (Headings)"/>
              </a:rPr>
              <a:t>T</a:t>
            </a:r>
            <a:r>
              <a:rPr lang="vi-VN" sz="2800" b="1">
                <a:latin typeface="Times New Roman (Headings)"/>
              </a:rPr>
              <a:t>ìm hiểu yêu cầu của bài thực hành và đưa ra cách để lập được bảng tính theo dõi chỉ số BMI của tổ em</a:t>
            </a:r>
            <a:r>
              <a:rPr lang="en-US" sz="2800" b="1">
                <a:latin typeface="Times New Roman (Headings)"/>
              </a:rPr>
              <a:t>?</a:t>
            </a:r>
          </a:p>
          <a:p>
            <a:pPr indent="914400" algn="just">
              <a:lnSpc>
                <a:spcPts val="3800"/>
              </a:lnSpc>
            </a:pPr>
            <a:r>
              <a:rPr lang="vi-VN" sz="2800">
                <a:solidFill>
                  <a:srgbClr val="0070C0"/>
                </a:solidFill>
                <a:latin typeface="Times New Roman (Headings)"/>
              </a:rPr>
              <a:t>4. Lọc danh sách các bạn trong diện kết luận khác “Bình thường” và lưu sang một trang tính mới. Sắp xếp danh sách này theo thứ tự giảm dần chỉ số BMI</a:t>
            </a:r>
          </a:p>
          <a:p>
            <a:pPr indent="914400" algn="just">
              <a:lnSpc>
                <a:spcPts val="3800"/>
              </a:lnSpc>
            </a:pPr>
            <a:r>
              <a:rPr lang="vi-VN" sz="2800">
                <a:solidFill>
                  <a:srgbClr val="0070C0"/>
                </a:solidFill>
                <a:latin typeface="Times New Roman (Headings)"/>
              </a:rPr>
              <a:t>5. Tạo một trang tính mới và đặt tên là “Thống kê”. Tại trang tính này, thực hiện:</a:t>
            </a:r>
          </a:p>
          <a:p>
            <a:pPr indent="914400" algn="just">
              <a:lnSpc>
                <a:spcPts val="3800"/>
              </a:lnSpc>
            </a:pPr>
            <a:r>
              <a:rPr lang="vi-VN" sz="2800">
                <a:solidFill>
                  <a:srgbClr val="0070C0"/>
                </a:solidFill>
                <a:latin typeface="Times New Roman (Headings)"/>
              </a:rPr>
              <a:t>- Thống kê số lượng các bạn theo từng mức kết luận. Vẽ biểu đồ thể hiện tỉ lệ các mức kết luận.</a:t>
            </a:r>
          </a:p>
          <a:p>
            <a:pPr indent="914400" algn="just">
              <a:lnSpc>
                <a:spcPts val="3800"/>
              </a:lnSpc>
            </a:pPr>
            <a:r>
              <a:rPr lang="vi-VN" sz="2800">
                <a:solidFill>
                  <a:srgbClr val="0070C0"/>
                </a:solidFill>
                <a:latin typeface="Times New Roman (Headings)"/>
              </a:rPr>
              <a:t>- Tính trung bình cộng cân nặng của các học sinh theo từng mức kết luận. Vẽ biểu đồ so sánh các giá trị trung bình này.</a:t>
            </a:r>
          </a:p>
        </p:txBody>
      </p:sp>
      <p:pic>
        <p:nvPicPr>
          <p:cNvPr id="4" name="Đồng hồ đếm ngược 5 phút có âm thanh">
            <a:hlinkClick r:id="" action="ppaction://media"/>
            <a:extLst>
              <a:ext uri="{FF2B5EF4-FFF2-40B4-BE49-F238E27FC236}">
                <a16:creationId xmlns:a16="http://schemas.microsoft.com/office/drawing/2014/main" xmlns="" id="{D45F216E-6B26-F832-8D18-EF67A33517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230465" y="0"/>
            <a:ext cx="1961535" cy="1103363"/>
          </a:xfrm>
          <a:prstGeom prst="rect">
            <a:avLst/>
          </a:prstGeom>
        </p:spPr>
      </p:pic>
    </p:spTree>
    <p:extLst>
      <p:ext uri="{BB962C8B-B14F-4D97-AF65-F5344CB8AC3E}">
        <p14:creationId xmlns:p14="http://schemas.microsoft.com/office/powerpoint/2010/main" val="321549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2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C63B56A-4D32-D20B-FF71-E95A8DEAA891}"/>
              </a:ext>
            </a:extLst>
          </p:cNvPr>
          <p:cNvPicPr>
            <a:picLocks noChangeAspect="1"/>
          </p:cNvPicPr>
          <p:nvPr/>
        </p:nvPicPr>
        <p:blipFill>
          <a:blip r:embed="rId2"/>
          <a:stretch>
            <a:fillRect/>
          </a:stretch>
        </p:blipFill>
        <p:spPr>
          <a:xfrm>
            <a:off x="2999809" y="2377510"/>
            <a:ext cx="6601522" cy="4377251"/>
          </a:xfrm>
          <a:prstGeom prst="rect">
            <a:avLst/>
          </a:prstGeom>
        </p:spPr>
      </p:pic>
      <p:sp>
        <p:nvSpPr>
          <p:cNvPr id="3" name="TextBox 2">
            <a:extLst>
              <a:ext uri="{FF2B5EF4-FFF2-40B4-BE49-F238E27FC236}">
                <a16:creationId xmlns:a16="http://schemas.microsoft.com/office/drawing/2014/main" xmlns="" id="{38A53C09-844B-3300-5415-FEDF44DEE876}"/>
              </a:ext>
            </a:extLst>
          </p:cNvPr>
          <p:cNvSpPr txBox="1"/>
          <p:nvPr/>
        </p:nvSpPr>
        <p:spPr>
          <a:xfrm>
            <a:off x="441221" y="246243"/>
            <a:ext cx="11309556" cy="523220"/>
          </a:xfrm>
          <a:prstGeom prst="rect">
            <a:avLst/>
          </a:prstGeom>
          <a:noFill/>
        </p:spPr>
        <p:txBody>
          <a:bodyPr wrap="square">
            <a:spAutoFit/>
          </a:bodyPr>
          <a:lstStyle/>
          <a:p>
            <a:pPr algn="just"/>
            <a:r>
              <a:rPr lang="vi-VN" sz="2800" b="1">
                <a:latin typeface="Times New Roman (Headings)"/>
              </a:rPr>
              <a:t>4. Thiết lập tính năng sắp xếp và lọc</a:t>
            </a:r>
          </a:p>
        </p:txBody>
      </p:sp>
      <p:sp>
        <p:nvSpPr>
          <p:cNvPr id="7" name="Rectangle 6">
            <a:extLst>
              <a:ext uri="{FF2B5EF4-FFF2-40B4-BE49-F238E27FC236}">
                <a16:creationId xmlns:a16="http://schemas.microsoft.com/office/drawing/2014/main" xmlns="" id="{1326EC28-1891-D8D4-19BC-8D5D81001350}"/>
              </a:ext>
            </a:extLst>
          </p:cNvPr>
          <p:cNvSpPr/>
          <p:nvPr/>
        </p:nvSpPr>
        <p:spPr>
          <a:xfrm>
            <a:off x="4050629" y="5426780"/>
            <a:ext cx="2320671" cy="41358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xmlns="" id="{9639C5B1-7211-60B4-0BA1-B07D295FEDF7}"/>
              </a:ext>
            </a:extLst>
          </p:cNvPr>
          <p:cNvCxnSpPr>
            <a:cxnSpLocks/>
          </p:cNvCxnSpPr>
          <p:nvPr/>
        </p:nvCxnSpPr>
        <p:spPr>
          <a:xfrm>
            <a:off x="3094768" y="5668035"/>
            <a:ext cx="97060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xmlns="" id="{53D949B0-DC19-45BC-CD50-09A7DBD1CF81}"/>
              </a:ext>
            </a:extLst>
          </p:cNvPr>
          <p:cNvSpPr txBox="1"/>
          <p:nvPr/>
        </p:nvSpPr>
        <p:spPr>
          <a:xfrm>
            <a:off x="534887" y="5156516"/>
            <a:ext cx="2559881" cy="954107"/>
          </a:xfrm>
          <a:prstGeom prst="rect">
            <a:avLst/>
          </a:prstGeom>
          <a:noFill/>
        </p:spPr>
        <p:txBody>
          <a:bodyPr wrap="square" rtlCol="0">
            <a:spAutoFit/>
          </a:bodyPr>
          <a:lstStyle/>
          <a:p>
            <a:pPr algn="ctr"/>
            <a:r>
              <a:rPr lang="en-US" sz="2800">
                <a:latin typeface="Times New Roman (Headings)"/>
              </a:rPr>
              <a:t>Bỏ dấu tích ô</a:t>
            </a:r>
          </a:p>
          <a:p>
            <a:pPr algn="ctr"/>
            <a:r>
              <a:rPr lang="en-US" sz="2800">
                <a:latin typeface="Times New Roman (Headings)"/>
              </a:rPr>
              <a:t>“Bình thường”</a:t>
            </a:r>
          </a:p>
        </p:txBody>
      </p:sp>
      <p:sp>
        <p:nvSpPr>
          <p:cNvPr id="27" name="TextBox 26">
            <a:extLst>
              <a:ext uri="{FF2B5EF4-FFF2-40B4-BE49-F238E27FC236}">
                <a16:creationId xmlns:a16="http://schemas.microsoft.com/office/drawing/2014/main" xmlns="" id="{B48C0F91-E762-13D6-9B3F-5929FD859F6A}"/>
              </a:ext>
            </a:extLst>
          </p:cNvPr>
          <p:cNvSpPr txBox="1"/>
          <p:nvPr/>
        </p:nvSpPr>
        <p:spPr>
          <a:xfrm>
            <a:off x="441220" y="792046"/>
            <a:ext cx="11309555" cy="1461939"/>
          </a:xfrm>
          <a:prstGeom prst="rect">
            <a:avLst/>
          </a:prstGeom>
          <a:noFill/>
        </p:spPr>
        <p:txBody>
          <a:bodyPr wrap="square">
            <a:spAutoFit/>
          </a:bodyPr>
          <a:lstStyle/>
          <a:p>
            <a:pPr algn="just">
              <a:spcBef>
                <a:spcPts val="300"/>
              </a:spcBef>
              <a:spcAft>
                <a:spcPts val="300"/>
              </a:spcAft>
            </a:pPr>
            <a:r>
              <a:rPr lang="en-US" sz="2800">
                <a:effectLst/>
                <a:latin typeface="Times New Roman" panose="02020603050405020304" pitchFamily="18" charset="0"/>
                <a:ea typeface="Times New Roman" panose="02020603050405020304" pitchFamily="18" charset="0"/>
              </a:rPr>
              <a:t>- Sao chép kết quả lọc sang trang tính thứ hai, đặt tên trang tính là “DS chua dat chuan”</a:t>
            </a:r>
          </a:p>
          <a:p>
            <a:pPr algn="just">
              <a:spcBef>
                <a:spcPts val="300"/>
              </a:spcBef>
              <a:spcAft>
                <a:spcPts val="300"/>
              </a:spcAft>
            </a:pPr>
            <a:r>
              <a:rPr lang="en-US" sz="2800">
                <a:effectLst/>
                <a:latin typeface="Times New Roman" panose="02020603050405020304" pitchFamily="18" charset="0"/>
                <a:ea typeface="Times New Roman" panose="02020603050405020304" pitchFamily="18" charset="0"/>
              </a:rPr>
              <a:t>- Lọc dữ liệu: Tại cột Kết luận, bỏ đánh dấu tại ô “Bình thường” rồi chọn OK.</a:t>
            </a:r>
          </a:p>
        </p:txBody>
      </p:sp>
    </p:spTree>
    <p:extLst>
      <p:ext uri="{BB962C8B-B14F-4D97-AF65-F5344CB8AC3E}">
        <p14:creationId xmlns:p14="http://schemas.microsoft.com/office/powerpoint/2010/main" val="230681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ox(in)">
                                      <p:cBhvr>
                                        <p:cTn id="7" dur="75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box(in)">
                                      <p:cBhvr>
                                        <p:cTn id="12" dur="75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75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ox(in)">
                                      <p:cBhvr>
                                        <p:cTn id="22" dur="750"/>
                                        <p:tgtEl>
                                          <p:spTgt spid="12"/>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ox(in)">
                                      <p:cBhvr>
                                        <p:cTn id="25" dur="750"/>
                                        <p:tgtEl>
                                          <p:spTgt spid="7"/>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ox(in)">
                                      <p:cBhvr>
                                        <p:cTn id="28"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8B15448A-D0DF-A6FA-28D9-AF390222975D}"/>
              </a:ext>
            </a:extLst>
          </p:cNvPr>
          <p:cNvPicPr>
            <a:picLocks noChangeAspect="1"/>
          </p:cNvPicPr>
          <p:nvPr/>
        </p:nvPicPr>
        <p:blipFill>
          <a:blip r:embed="rId2"/>
          <a:stretch>
            <a:fillRect/>
          </a:stretch>
        </p:blipFill>
        <p:spPr>
          <a:xfrm>
            <a:off x="1133294" y="3247168"/>
            <a:ext cx="10192366" cy="2614337"/>
          </a:xfrm>
          <a:prstGeom prst="rect">
            <a:avLst/>
          </a:prstGeom>
        </p:spPr>
      </p:pic>
      <p:sp>
        <p:nvSpPr>
          <p:cNvPr id="3" name="TextBox 2">
            <a:extLst>
              <a:ext uri="{FF2B5EF4-FFF2-40B4-BE49-F238E27FC236}">
                <a16:creationId xmlns:a16="http://schemas.microsoft.com/office/drawing/2014/main" xmlns="" id="{38A53C09-844B-3300-5415-FEDF44DEE876}"/>
              </a:ext>
            </a:extLst>
          </p:cNvPr>
          <p:cNvSpPr txBox="1"/>
          <p:nvPr/>
        </p:nvSpPr>
        <p:spPr>
          <a:xfrm>
            <a:off x="441221" y="246243"/>
            <a:ext cx="11309556" cy="523220"/>
          </a:xfrm>
          <a:prstGeom prst="rect">
            <a:avLst/>
          </a:prstGeom>
          <a:noFill/>
        </p:spPr>
        <p:txBody>
          <a:bodyPr wrap="square">
            <a:spAutoFit/>
          </a:bodyPr>
          <a:lstStyle/>
          <a:p>
            <a:pPr algn="just"/>
            <a:r>
              <a:rPr lang="en-US" sz="2800" b="1">
                <a:latin typeface="Times New Roman (Headings)"/>
              </a:rPr>
              <a:t>* Thiết lập sắp xếp và lọc dữ liệu</a:t>
            </a:r>
            <a:endParaRPr lang="vi-VN" sz="2800" b="1">
              <a:latin typeface="Times New Roman (Headings)"/>
            </a:endParaRPr>
          </a:p>
        </p:txBody>
      </p:sp>
      <p:sp>
        <p:nvSpPr>
          <p:cNvPr id="7" name="Rectangle 6">
            <a:extLst>
              <a:ext uri="{FF2B5EF4-FFF2-40B4-BE49-F238E27FC236}">
                <a16:creationId xmlns:a16="http://schemas.microsoft.com/office/drawing/2014/main" xmlns="" id="{1326EC28-1891-D8D4-19BC-8D5D81001350}"/>
              </a:ext>
            </a:extLst>
          </p:cNvPr>
          <p:cNvSpPr/>
          <p:nvPr/>
        </p:nvSpPr>
        <p:spPr>
          <a:xfrm>
            <a:off x="1153565" y="5144056"/>
            <a:ext cx="3374189" cy="67564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B8C20150-6EDE-852E-4EF5-AEF11712CFD6}"/>
              </a:ext>
            </a:extLst>
          </p:cNvPr>
          <p:cNvSpPr/>
          <p:nvPr/>
        </p:nvSpPr>
        <p:spPr>
          <a:xfrm>
            <a:off x="7919865" y="5191259"/>
            <a:ext cx="3426066" cy="59159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xmlns="" id="{1BF5AFCA-3F33-9A6A-AC7D-F0BFF9992BC9}"/>
              </a:ext>
            </a:extLst>
          </p:cNvPr>
          <p:cNvCxnSpPr>
            <a:cxnSpLocks/>
          </p:cNvCxnSpPr>
          <p:nvPr/>
        </p:nvCxnSpPr>
        <p:spPr>
          <a:xfrm flipV="1">
            <a:off x="2646734" y="5804949"/>
            <a:ext cx="0" cy="41383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9FA31014-4AB5-C87E-8D77-F4705B5B8F9F}"/>
              </a:ext>
            </a:extLst>
          </p:cNvPr>
          <p:cNvSpPr txBox="1"/>
          <p:nvPr/>
        </p:nvSpPr>
        <p:spPr>
          <a:xfrm>
            <a:off x="914400" y="6184952"/>
            <a:ext cx="4076337" cy="523220"/>
          </a:xfrm>
          <a:prstGeom prst="rect">
            <a:avLst/>
          </a:prstGeom>
          <a:noFill/>
        </p:spPr>
        <p:txBody>
          <a:bodyPr wrap="square" rtlCol="0">
            <a:spAutoFit/>
          </a:bodyPr>
          <a:lstStyle/>
          <a:p>
            <a:pPr algn="ctr"/>
            <a:r>
              <a:rPr lang="en-US" sz="2800">
                <a:latin typeface="Times New Roman (Headings)"/>
              </a:rPr>
              <a:t>Chọn cột cần sắp xếp</a:t>
            </a:r>
          </a:p>
        </p:txBody>
      </p:sp>
      <p:sp>
        <p:nvSpPr>
          <p:cNvPr id="20" name="TextBox 19">
            <a:extLst>
              <a:ext uri="{FF2B5EF4-FFF2-40B4-BE49-F238E27FC236}">
                <a16:creationId xmlns:a16="http://schemas.microsoft.com/office/drawing/2014/main" xmlns="" id="{53D949B0-DC19-45BC-CD50-09A7DBD1CF81}"/>
              </a:ext>
            </a:extLst>
          </p:cNvPr>
          <p:cNvSpPr txBox="1"/>
          <p:nvPr/>
        </p:nvSpPr>
        <p:spPr>
          <a:xfrm>
            <a:off x="7919865" y="6184952"/>
            <a:ext cx="3426066" cy="523220"/>
          </a:xfrm>
          <a:prstGeom prst="rect">
            <a:avLst/>
          </a:prstGeom>
          <a:noFill/>
        </p:spPr>
        <p:txBody>
          <a:bodyPr wrap="square" rtlCol="0">
            <a:spAutoFit/>
          </a:bodyPr>
          <a:lstStyle/>
          <a:p>
            <a:pPr algn="ctr"/>
            <a:r>
              <a:rPr lang="en-US" sz="2800">
                <a:latin typeface="Times New Roman (Headings)"/>
              </a:rPr>
              <a:t>Chọn kiểu sắp xếp</a:t>
            </a:r>
          </a:p>
        </p:txBody>
      </p:sp>
      <p:pic>
        <p:nvPicPr>
          <p:cNvPr id="16" name="Picture 15">
            <a:extLst>
              <a:ext uri="{FF2B5EF4-FFF2-40B4-BE49-F238E27FC236}">
                <a16:creationId xmlns:a16="http://schemas.microsoft.com/office/drawing/2014/main" xmlns="" id="{A577E179-D135-AEA0-C976-CEB44F74946C}"/>
              </a:ext>
            </a:extLst>
          </p:cNvPr>
          <p:cNvPicPr>
            <a:picLocks noChangeAspect="1"/>
          </p:cNvPicPr>
          <p:nvPr/>
        </p:nvPicPr>
        <p:blipFill>
          <a:blip r:embed="rId3"/>
          <a:stretch>
            <a:fillRect/>
          </a:stretch>
        </p:blipFill>
        <p:spPr>
          <a:xfrm>
            <a:off x="2607616" y="859811"/>
            <a:ext cx="7381778" cy="1967488"/>
          </a:xfrm>
          <a:prstGeom prst="rect">
            <a:avLst/>
          </a:prstGeom>
        </p:spPr>
      </p:pic>
      <p:sp>
        <p:nvSpPr>
          <p:cNvPr id="17" name="Rectangle 16">
            <a:extLst>
              <a:ext uri="{FF2B5EF4-FFF2-40B4-BE49-F238E27FC236}">
                <a16:creationId xmlns:a16="http://schemas.microsoft.com/office/drawing/2014/main" xmlns="" id="{BCEE0E17-8849-8FD4-2E2F-0E46E760A6B5}"/>
              </a:ext>
            </a:extLst>
          </p:cNvPr>
          <p:cNvSpPr/>
          <p:nvPr/>
        </p:nvSpPr>
        <p:spPr>
          <a:xfrm>
            <a:off x="2673079" y="838378"/>
            <a:ext cx="749842" cy="60696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xmlns="" id="{9866986D-76B9-E5F9-5BDD-9B378083B726}"/>
              </a:ext>
            </a:extLst>
          </p:cNvPr>
          <p:cNvCxnSpPr>
            <a:cxnSpLocks/>
          </p:cNvCxnSpPr>
          <p:nvPr/>
        </p:nvCxnSpPr>
        <p:spPr>
          <a:xfrm>
            <a:off x="1816740" y="1142127"/>
            <a:ext cx="85633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8117497C-8913-2FC6-A076-F59E8602CF3C}"/>
              </a:ext>
            </a:extLst>
          </p:cNvPr>
          <p:cNvSpPr/>
          <p:nvPr/>
        </p:nvSpPr>
        <p:spPr>
          <a:xfrm>
            <a:off x="7179757" y="1415846"/>
            <a:ext cx="749842" cy="107217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xmlns="" id="{F856295B-00F9-9624-54C5-E3716CFA69A6}"/>
              </a:ext>
            </a:extLst>
          </p:cNvPr>
          <p:cNvCxnSpPr>
            <a:cxnSpLocks/>
          </p:cNvCxnSpPr>
          <p:nvPr/>
        </p:nvCxnSpPr>
        <p:spPr>
          <a:xfrm flipH="1">
            <a:off x="7929599" y="1938540"/>
            <a:ext cx="232053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xmlns="" id="{AB334591-1401-CC86-A9B8-E318CE06C518}"/>
              </a:ext>
            </a:extLst>
          </p:cNvPr>
          <p:cNvSpPr txBox="1"/>
          <p:nvPr/>
        </p:nvSpPr>
        <p:spPr>
          <a:xfrm>
            <a:off x="441221" y="838379"/>
            <a:ext cx="1375519" cy="954107"/>
          </a:xfrm>
          <a:prstGeom prst="rect">
            <a:avLst/>
          </a:prstGeom>
          <a:noFill/>
        </p:spPr>
        <p:txBody>
          <a:bodyPr wrap="square" rtlCol="0">
            <a:spAutoFit/>
          </a:bodyPr>
          <a:lstStyle/>
          <a:p>
            <a:pPr algn="ctr"/>
            <a:r>
              <a:rPr lang="en-US" sz="2800">
                <a:latin typeface="Times New Roman (Headings)"/>
              </a:rPr>
              <a:t>1. Chọn Data</a:t>
            </a:r>
          </a:p>
        </p:txBody>
      </p:sp>
      <p:sp>
        <p:nvSpPr>
          <p:cNvPr id="27" name="TextBox 26">
            <a:extLst>
              <a:ext uri="{FF2B5EF4-FFF2-40B4-BE49-F238E27FC236}">
                <a16:creationId xmlns:a16="http://schemas.microsoft.com/office/drawing/2014/main" xmlns="" id="{7B7FE022-2B1E-7150-E7BF-736ADF15CEDF}"/>
              </a:ext>
            </a:extLst>
          </p:cNvPr>
          <p:cNvSpPr txBox="1"/>
          <p:nvPr/>
        </p:nvSpPr>
        <p:spPr>
          <a:xfrm>
            <a:off x="10287302" y="1509474"/>
            <a:ext cx="1375519" cy="954107"/>
          </a:xfrm>
          <a:prstGeom prst="rect">
            <a:avLst/>
          </a:prstGeom>
          <a:noFill/>
        </p:spPr>
        <p:txBody>
          <a:bodyPr wrap="square" rtlCol="0">
            <a:spAutoFit/>
          </a:bodyPr>
          <a:lstStyle/>
          <a:p>
            <a:pPr algn="ctr"/>
            <a:r>
              <a:rPr lang="en-US" sz="2800">
                <a:latin typeface="Times New Roman (Headings)"/>
              </a:rPr>
              <a:t>2. Chọn Sort</a:t>
            </a:r>
          </a:p>
        </p:txBody>
      </p:sp>
      <p:cxnSp>
        <p:nvCxnSpPr>
          <p:cNvPr id="29" name="Straight Arrow Connector 28">
            <a:extLst>
              <a:ext uri="{FF2B5EF4-FFF2-40B4-BE49-F238E27FC236}">
                <a16:creationId xmlns:a16="http://schemas.microsoft.com/office/drawing/2014/main" xmlns="" id="{501BE79D-957D-027C-9D51-BBCB74EAF884}"/>
              </a:ext>
            </a:extLst>
          </p:cNvPr>
          <p:cNvCxnSpPr>
            <a:cxnSpLocks/>
          </p:cNvCxnSpPr>
          <p:nvPr/>
        </p:nvCxnSpPr>
        <p:spPr>
          <a:xfrm flipV="1">
            <a:off x="9711212" y="5771122"/>
            <a:ext cx="0" cy="41383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Arrow: Down 29">
            <a:extLst>
              <a:ext uri="{FF2B5EF4-FFF2-40B4-BE49-F238E27FC236}">
                <a16:creationId xmlns:a16="http://schemas.microsoft.com/office/drawing/2014/main" xmlns="" id="{8D42977A-6521-C67E-E8A5-DF344888E0E2}"/>
              </a:ext>
            </a:extLst>
          </p:cNvPr>
          <p:cNvSpPr/>
          <p:nvPr/>
        </p:nvSpPr>
        <p:spPr>
          <a:xfrm>
            <a:off x="5869858" y="2917647"/>
            <a:ext cx="471948" cy="51135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620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750"/>
                                        <p:tgtEl>
                                          <p:spTgt spid="16"/>
                                        </p:tgtEl>
                                      </p:cBhvr>
                                    </p:animEffect>
                                  </p:childTnLst>
                                </p:cTn>
                              </p:par>
                              <p:par>
                                <p:cTn id="8" presetID="4"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ox(in)">
                                      <p:cBhvr>
                                        <p:cTn id="10" dur="750"/>
                                        <p:tgtEl>
                                          <p:spTgt spid="18"/>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ox(in)">
                                      <p:cBhvr>
                                        <p:cTn id="13" dur="750"/>
                                        <p:tgtEl>
                                          <p:spTgt spid="17"/>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ox(in)">
                                      <p:cBhvr>
                                        <p:cTn id="16" dur="75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ox(in)">
                                      <p:cBhvr>
                                        <p:cTn id="21" dur="750"/>
                                        <p:tgtEl>
                                          <p:spTgt spid="21"/>
                                        </p:tgtEl>
                                      </p:cBhvr>
                                    </p:animEffect>
                                  </p:childTnLst>
                                </p:cTn>
                              </p:par>
                              <p:par>
                                <p:cTn id="22" presetID="4" presetClass="entr" presetSubtype="16"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ox(in)">
                                      <p:cBhvr>
                                        <p:cTn id="24" dur="750"/>
                                        <p:tgtEl>
                                          <p:spTgt spid="22"/>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ox(in)">
                                      <p:cBhvr>
                                        <p:cTn id="27" dur="75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ox(in)">
                                      <p:cBhvr>
                                        <p:cTn id="32" dur="750"/>
                                        <p:tgtEl>
                                          <p:spTgt spid="30"/>
                                        </p:tgtEl>
                                      </p:cBhvr>
                                    </p:animEffect>
                                  </p:childTnLst>
                                </p:cTn>
                              </p:par>
                              <p:par>
                                <p:cTn id="33" presetID="4" presetClass="entr" presetSubtype="16"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ox(in)">
                                      <p:cBhvr>
                                        <p:cTn id="35" dur="75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ox(in)">
                                      <p:cBhvr>
                                        <p:cTn id="40" dur="750"/>
                                        <p:tgtEl>
                                          <p:spTgt spid="11"/>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ox(in)">
                                      <p:cBhvr>
                                        <p:cTn id="43" dur="750"/>
                                        <p:tgtEl>
                                          <p:spTgt spid="19"/>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ox(in)">
                                      <p:cBhvr>
                                        <p:cTn id="46" dur="75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box(in)">
                                      <p:cBhvr>
                                        <p:cTn id="51" dur="750"/>
                                        <p:tgtEl>
                                          <p:spTgt spid="9"/>
                                        </p:tgtEl>
                                      </p:cBhvr>
                                    </p:animEffect>
                                  </p:childTnLst>
                                </p:cTn>
                              </p:par>
                              <p:par>
                                <p:cTn id="52" presetID="4" presetClass="entr" presetSubtype="16"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ox(in)">
                                      <p:cBhvr>
                                        <p:cTn id="54" dur="750"/>
                                        <p:tgtEl>
                                          <p:spTgt spid="20"/>
                                        </p:tgtEl>
                                      </p:cBhvr>
                                    </p:animEffect>
                                  </p:childTnLst>
                                </p:cTn>
                              </p:par>
                              <p:par>
                                <p:cTn id="55" presetID="4" presetClass="entr" presetSubtype="16"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box(in)">
                                      <p:cBhvr>
                                        <p:cTn id="57"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9" grpId="0"/>
      <p:bldP spid="20" grpId="0"/>
      <p:bldP spid="17" grpId="0" animBg="1"/>
      <p:bldP spid="21" grpId="0" animBg="1"/>
      <p:bldP spid="26" grpId="0"/>
      <p:bldP spid="27" grpId="0"/>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8A53C09-844B-3300-5415-FEDF44DEE876}"/>
              </a:ext>
            </a:extLst>
          </p:cNvPr>
          <p:cNvSpPr txBox="1"/>
          <p:nvPr/>
        </p:nvSpPr>
        <p:spPr>
          <a:xfrm>
            <a:off x="441221" y="246243"/>
            <a:ext cx="11309556" cy="523220"/>
          </a:xfrm>
          <a:prstGeom prst="rect">
            <a:avLst/>
          </a:prstGeom>
          <a:noFill/>
        </p:spPr>
        <p:txBody>
          <a:bodyPr wrap="square">
            <a:spAutoFit/>
          </a:bodyPr>
          <a:lstStyle/>
          <a:p>
            <a:pPr algn="just"/>
            <a:r>
              <a:rPr lang="en-US" sz="2800" b="1">
                <a:latin typeface="Times New Roman (Headings)"/>
              </a:rPr>
              <a:t>5. Tạo bảng tính thống kê</a:t>
            </a:r>
            <a:endParaRPr lang="vi-VN" sz="2800" b="1">
              <a:latin typeface="Times New Roman (Headings)"/>
            </a:endParaRPr>
          </a:p>
        </p:txBody>
      </p:sp>
      <p:sp>
        <p:nvSpPr>
          <p:cNvPr id="5" name="TextBox 4">
            <a:extLst>
              <a:ext uri="{FF2B5EF4-FFF2-40B4-BE49-F238E27FC236}">
                <a16:creationId xmlns:a16="http://schemas.microsoft.com/office/drawing/2014/main" xmlns="" id="{E0180882-0B4B-CAF6-F04A-FF270044F07C}"/>
              </a:ext>
            </a:extLst>
          </p:cNvPr>
          <p:cNvSpPr txBox="1"/>
          <p:nvPr/>
        </p:nvSpPr>
        <p:spPr>
          <a:xfrm>
            <a:off x="470717" y="921383"/>
            <a:ext cx="11195256" cy="523220"/>
          </a:xfrm>
          <a:prstGeom prst="rect">
            <a:avLst/>
          </a:prstGeom>
          <a:noFill/>
        </p:spPr>
        <p:txBody>
          <a:bodyPr wrap="square">
            <a:spAutoFit/>
          </a:bodyPr>
          <a:lstStyle/>
          <a:p>
            <a:r>
              <a:rPr lang="en-US" sz="2800">
                <a:latin typeface="+mj-lt"/>
              </a:rPr>
              <a:t>- </a:t>
            </a:r>
            <a:r>
              <a:rPr lang="vi-VN" sz="2800">
                <a:latin typeface="+mj-lt"/>
              </a:rPr>
              <a:t>Tai ô B3 nhập công thức</a:t>
            </a:r>
            <a:r>
              <a:rPr lang="en-US" sz="2800">
                <a:latin typeface="+mj-lt"/>
              </a:rPr>
              <a:t>:</a:t>
            </a:r>
            <a:r>
              <a:rPr lang="vi-VN" sz="2800">
                <a:latin typeface="+mj-lt"/>
              </a:rPr>
              <a:t> </a:t>
            </a:r>
          </a:p>
        </p:txBody>
      </p:sp>
      <p:sp>
        <p:nvSpPr>
          <p:cNvPr id="6" name="TextBox 5">
            <a:extLst>
              <a:ext uri="{FF2B5EF4-FFF2-40B4-BE49-F238E27FC236}">
                <a16:creationId xmlns:a16="http://schemas.microsoft.com/office/drawing/2014/main" xmlns="" id="{71C9585F-99C3-FD81-1CE5-BB3F0644D67A}"/>
              </a:ext>
            </a:extLst>
          </p:cNvPr>
          <p:cNvSpPr txBox="1"/>
          <p:nvPr/>
        </p:nvSpPr>
        <p:spPr>
          <a:xfrm>
            <a:off x="522952" y="2490306"/>
            <a:ext cx="11195256" cy="3494675"/>
          </a:xfrm>
          <a:prstGeom prst="rect">
            <a:avLst/>
          </a:prstGeom>
          <a:noFill/>
        </p:spPr>
        <p:txBody>
          <a:bodyPr wrap="square">
            <a:spAutoFit/>
          </a:bodyPr>
          <a:lstStyle/>
          <a:p>
            <a:pPr algn="just">
              <a:lnSpc>
                <a:spcPts val="4500"/>
              </a:lnSpc>
            </a:pPr>
            <a:r>
              <a:rPr lang="en-US" sz="2800" b="1" u="sng">
                <a:latin typeface="Times New Roman" panose="02020603050405020304" pitchFamily="18" charset="0"/>
                <a:cs typeface="Times New Roman" panose="02020603050405020304" pitchFamily="18" charset="0"/>
              </a:rPr>
              <a:t>Trong đó:</a:t>
            </a:r>
          </a:p>
          <a:p>
            <a:pPr indent="693738" algn="just">
              <a:lnSpc>
                <a:spcPts val="4500"/>
              </a:lnSpc>
            </a:pPr>
            <a:r>
              <a:rPr lang="vi-VN" sz="2800">
                <a:latin typeface="Times New Roman" panose="02020603050405020304" pitchFamily="18" charset="0"/>
                <a:cs typeface="Times New Roman" panose="02020603050405020304" pitchFamily="18" charset="0"/>
              </a:rPr>
              <a:t>+ ‘DS to 1’ tên trang tính cần truy cập đến phải đặt trong cặp dấu nháy đơn nếu có chứa dấu cách.</a:t>
            </a:r>
          </a:p>
          <a:p>
            <a:pPr indent="693738" algn="just">
              <a:lnSpc>
                <a:spcPts val="4500"/>
              </a:lnSpc>
            </a:pPr>
            <a:r>
              <a:rPr lang="vi-VN" sz="2800">
                <a:latin typeface="Times New Roman" panose="02020603050405020304" pitchFamily="18" charset="0"/>
                <a:cs typeface="Times New Roman" panose="02020603050405020304" pitchFamily="18" charset="0"/>
              </a:rPr>
              <a:t>+ Dấu “!” để phân cách giữa tên trang tính và vùng ô trong trang tính tương ứng.</a:t>
            </a:r>
          </a:p>
          <a:p>
            <a:pPr indent="693738" algn="just">
              <a:lnSpc>
                <a:spcPts val="4500"/>
              </a:lnSpc>
            </a:pPr>
            <a:r>
              <a:rPr lang="vi-VN" sz="2800">
                <a:latin typeface="Times New Roman" panose="02020603050405020304" pitchFamily="18" charset="0"/>
                <a:cs typeface="Times New Roman" panose="02020603050405020304" pitchFamily="18" charset="0"/>
              </a:rPr>
              <a:t>+ $G$3:$G$12: vùng ô có địa chỉ tuyệt đối trong danh sách “DS to 1”.</a:t>
            </a:r>
          </a:p>
        </p:txBody>
      </p:sp>
      <p:sp>
        <p:nvSpPr>
          <p:cNvPr id="13" name="TextBox 12">
            <a:extLst>
              <a:ext uri="{FF2B5EF4-FFF2-40B4-BE49-F238E27FC236}">
                <a16:creationId xmlns:a16="http://schemas.microsoft.com/office/drawing/2014/main" xmlns="" id="{D5254A5B-1060-574F-2635-1D2EE741C84B}"/>
              </a:ext>
            </a:extLst>
          </p:cNvPr>
          <p:cNvSpPr txBox="1"/>
          <p:nvPr/>
        </p:nvSpPr>
        <p:spPr>
          <a:xfrm>
            <a:off x="1504335" y="1644289"/>
            <a:ext cx="9232490" cy="646331"/>
          </a:xfrm>
          <a:prstGeom prst="rect">
            <a:avLst/>
          </a:prstGeom>
          <a:noFill/>
        </p:spPr>
        <p:txBody>
          <a:bodyPr wrap="square">
            <a:spAutoFit/>
          </a:bodyPr>
          <a:lstStyle/>
          <a:p>
            <a:pPr algn="ctr"/>
            <a:r>
              <a:rPr lang="vi-VN" sz="3600" b="1">
                <a:solidFill>
                  <a:srgbClr val="002060"/>
                </a:solidFill>
                <a:latin typeface="+mj-lt"/>
              </a:rPr>
              <a:t>=countif(‘DS to 1’!$G$3:$G$12,A3)</a:t>
            </a:r>
            <a:endParaRPr lang="en-US" sz="3600" b="1">
              <a:solidFill>
                <a:srgbClr val="002060"/>
              </a:solidFill>
            </a:endParaRPr>
          </a:p>
        </p:txBody>
      </p:sp>
    </p:spTree>
    <p:extLst>
      <p:ext uri="{BB962C8B-B14F-4D97-AF65-F5344CB8AC3E}">
        <p14:creationId xmlns:p14="http://schemas.microsoft.com/office/powerpoint/2010/main" val="309634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750"/>
                                        <p:tgtEl>
                                          <p:spTgt spid="6">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ox(in)">
                                      <p:cBhvr>
                                        <p:cTn id="10" dur="75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box(in)">
                                      <p:cBhvr>
                                        <p:cTn id="15" dur="75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box(in)">
                                      <p:cBhvr>
                                        <p:cTn id="20" dur="75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8A53C09-844B-3300-5415-FEDF44DEE876}"/>
              </a:ext>
            </a:extLst>
          </p:cNvPr>
          <p:cNvSpPr txBox="1"/>
          <p:nvPr/>
        </p:nvSpPr>
        <p:spPr>
          <a:xfrm>
            <a:off x="441221" y="246243"/>
            <a:ext cx="11309556" cy="523220"/>
          </a:xfrm>
          <a:prstGeom prst="rect">
            <a:avLst/>
          </a:prstGeom>
          <a:noFill/>
        </p:spPr>
        <p:txBody>
          <a:bodyPr wrap="square">
            <a:spAutoFit/>
          </a:bodyPr>
          <a:lstStyle/>
          <a:p>
            <a:pPr algn="just"/>
            <a:r>
              <a:rPr lang="en-US" sz="2800" b="1">
                <a:latin typeface="Times New Roman (Headings)"/>
              </a:rPr>
              <a:t>5. Tạo bảng tính thống kê</a:t>
            </a:r>
            <a:endParaRPr lang="vi-VN" sz="2800" b="1">
              <a:latin typeface="Times New Roman (Headings)"/>
            </a:endParaRPr>
          </a:p>
        </p:txBody>
      </p:sp>
      <p:sp>
        <p:nvSpPr>
          <p:cNvPr id="5" name="TextBox 4">
            <a:extLst>
              <a:ext uri="{FF2B5EF4-FFF2-40B4-BE49-F238E27FC236}">
                <a16:creationId xmlns:a16="http://schemas.microsoft.com/office/drawing/2014/main" xmlns="" id="{E0180882-0B4B-CAF6-F04A-FF270044F07C}"/>
              </a:ext>
            </a:extLst>
          </p:cNvPr>
          <p:cNvSpPr txBox="1"/>
          <p:nvPr/>
        </p:nvSpPr>
        <p:spPr>
          <a:xfrm>
            <a:off x="441221" y="936131"/>
            <a:ext cx="11195256" cy="523220"/>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 T</a:t>
            </a:r>
            <a:r>
              <a:rPr lang="vi-VN" sz="2800">
                <a:latin typeface="Times New Roman" panose="02020603050405020304" pitchFamily="18" charset="0"/>
                <a:cs typeface="Times New Roman" panose="02020603050405020304" pitchFamily="18" charset="0"/>
              </a:rPr>
              <a:t>ính trung bình cộng cân nặng theo từng mức của cột Kết luận</a:t>
            </a:r>
          </a:p>
        </p:txBody>
      </p:sp>
      <p:sp>
        <p:nvSpPr>
          <p:cNvPr id="6" name="TextBox 5">
            <a:extLst>
              <a:ext uri="{FF2B5EF4-FFF2-40B4-BE49-F238E27FC236}">
                <a16:creationId xmlns:a16="http://schemas.microsoft.com/office/drawing/2014/main" xmlns="" id="{71C9585F-99C3-FD81-1CE5-BB3F0644D67A}"/>
              </a:ext>
            </a:extLst>
          </p:cNvPr>
          <p:cNvSpPr txBox="1"/>
          <p:nvPr/>
        </p:nvSpPr>
        <p:spPr>
          <a:xfrm>
            <a:off x="498371" y="2617911"/>
            <a:ext cx="11195256" cy="3494675"/>
          </a:xfrm>
          <a:prstGeom prst="rect">
            <a:avLst/>
          </a:prstGeom>
          <a:noFill/>
        </p:spPr>
        <p:txBody>
          <a:bodyPr wrap="square">
            <a:spAutoFit/>
          </a:bodyPr>
          <a:lstStyle/>
          <a:p>
            <a:pPr algn="just">
              <a:lnSpc>
                <a:spcPts val="4500"/>
              </a:lnSpc>
            </a:pPr>
            <a:r>
              <a:rPr lang="en-US" sz="2800" b="1" u="sng">
                <a:latin typeface="Times New Roman" panose="02020603050405020304" pitchFamily="18" charset="0"/>
                <a:cs typeface="Times New Roman" panose="02020603050405020304" pitchFamily="18" charset="0"/>
              </a:rPr>
              <a:t>Trong đó:</a:t>
            </a:r>
          </a:p>
          <a:p>
            <a:pPr indent="693738" algn="just">
              <a:lnSpc>
                <a:spcPts val="4500"/>
              </a:lnSpc>
            </a:pPr>
            <a:r>
              <a:rPr lang="vi-VN" sz="2800">
                <a:latin typeface="Times New Roman" panose="02020603050405020304" pitchFamily="18" charset="0"/>
                <a:cs typeface="Times New Roman" panose="02020603050405020304" pitchFamily="18" charset="0"/>
              </a:rPr>
              <a:t>+ ‘DS to 1’ tên trang tính cần truy cập đến phải đặt trong cặp dấu nháy đơn nếu có chứa dấu cách.</a:t>
            </a:r>
          </a:p>
          <a:p>
            <a:pPr indent="693738" algn="just">
              <a:lnSpc>
                <a:spcPts val="4500"/>
              </a:lnSpc>
            </a:pPr>
            <a:r>
              <a:rPr lang="vi-VN" sz="2800">
                <a:latin typeface="Times New Roman" panose="02020603050405020304" pitchFamily="18" charset="0"/>
                <a:cs typeface="Times New Roman" panose="02020603050405020304" pitchFamily="18" charset="0"/>
              </a:rPr>
              <a:t>+ Dấu “!” để phân cách giữa tên trang tính và vùng ô trong trang tính tương ứng.</a:t>
            </a:r>
          </a:p>
          <a:p>
            <a:pPr indent="693738" algn="just">
              <a:lnSpc>
                <a:spcPts val="4500"/>
              </a:lnSpc>
            </a:pPr>
            <a:r>
              <a:rPr lang="vi-VN" sz="2800">
                <a:latin typeface="Times New Roman" panose="02020603050405020304" pitchFamily="18" charset="0"/>
                <a:cs typeface="Times New Roman" panose="02020603050405020304" pitchFamily="18" charset="0"/>
              </a:rPr>
              <a:t>+ $G$3:$G$12: vùng ô có địa chỉ tuyệt đối trong danh sách “DS to 1”.</a:t>
            </a:r>
          </a:p>
        </p:txBody>
      </p:sp>
      <p:sp>
        <p:nvSpPr>
          <p:cNvPr id="13" name="TextBox 12">
            <a:extLst>
              <a:ext uri="{FF2B5EF4-FFF2-40B4-BE49-F238E27FC236}">
                <a16:creationId xmlns:a16="http://schemas.microsoft.com/office/drawing/2014/main" xmlns="" id="{D5254A5B-1060-574F-2635-1D2EE741C84B}"/>
              </a:ext>
            </a:extLst>
          </p:cNvPr>
          <p:cNvSpPr txBox="1"/>
          <p:nvPr/>
        </p:nvSpPr>
        <p:spPr>
          <a:xfrm>
            <a:off x="693174" y="1791769"/>
            <a:ext cx="10943303" cy="523220"/>
          </a:xfrm>
          <a:prstGeom prst="rect">
            <a:avLst/>
          </a:prstGeom>
          <a:noFill/>
        </p:spPr>
        <p:txBody>
          <a:bodyPr wrap="square">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=AVERAGEIF(‘DS to 1’!$G$3:$G$12,A3, ‘DS to 1’!$D$3:$D$12)</a:t>
            </a:r>
          </a:p>
        </p:txBody>
      </p:sp>
    </p:spTree>
    <p:extLst>
      <p:ext uri="{BB962C8B-B14F-4D97-AF65-F5344CB8AC3E}">
        <p14:creationId xmlns:p14="http://schemas.microsoft.com/office/powerpoint/2010/main" val="694353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77E78CA-E41A-9E5C-4D36-CF71C743C11C}"/>
              </a:ext>
            </a:extLst>
          </p:cNvPr>
          <p:cNvPicPr>
            <a:picLocks noChangeAspect="1"/>
          </p:cNvPicPr>
          <p:nvPr/>
        </p:nvPicPr>
        <p:blipFill>
          <a:blip r:embed="rId2"/>
          <a:stretch>
            <a:fillRect/>
          </a:stretch>
        </p:blipFill>
        <p:spPr>
          <a:xfrm>
            <a:off x="413544" y="161073"/>
            <a:ext cx="11364911" cy="6458851"/>
          </a:xfrm>
          <a:prstGeom prst="rect">
            <a:avLst/>
          </a:prstGeom>
        </p:spPr>
      </p:pic>
      <p:sp>
        <p:nvSpPr>
          <p:cNvPr id="5" name="Sun 4">
            <a:extLst>
              <a:ext uri="{FF2B5EF4-FFF2-40B4-BE49-F238E27FC236}">
                <a16:creationId xmlns:a16="http://schemas.microsoft.com/office/drawing/2014/main" xmlns="" id="{C519C182-1FF5-58B9-22C9-2A9F056AB9D5}"/>
              </a:ext>
            </a:extLst>
          </p:cNvPr>
          <p:cNvSpPr/>
          <p:nvPr/>
        </p:nvSpPr>
        <p:spPr>
          <a:xfrm>
            <a:off x="1807028" y="1273629"/>
            <a:ext cx="4114800" cy="4114800"/>
          </a:xfrm>
          <a:prstGeom prst="sun">
            <a:avLst/>
          </a:prstGeom>
          <a:solidFill>
            <a:srgbClr val="FFC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xmlns="" id="{53C48174-0294-75CE-1A7F-009B4E2D8DFC}"/>
              </a:ext>
            </a:extLst>
          </p:cNvPr>
          <p:cNvSpPr txBox="1"/>
          <p:nvPr/>
        </p:nvSpPr>
        <p:spPr>
          <a:xfrm>
            <a:off x="6095999" y="2823197"/>
            <a:ext cx="4658971" cy="1015663"/>
          </a:xfrm>
          <a:prstGeom prst="rect">
            <a:avLst/>
          </a:prstGeom>
          <a:noFill/>
        </p:spPr>
        <p:txBody>
          <a:bodyPr wrap="square">
            <a:spAutoFit/>
          </a:bodyPr>
          <a:lstStyle/>
          <a:p>
            <a:pPr algn="ctr"/>
            <a:r>
              <a:rPr lang="en-US" sz="6000" b="1" err="1">
                <a:gradFill>
                  <a:gsLst>
                    <a:gs pos="37000">
                      <a:srgbClr val="FFCE54">
                        <a:lumMod val="75000"/>
                      </a:srgbClr>
                    </a:gs>
                    <a:gs pos="46000">
                      <a:srgbClr val="4FC1E9">
                        <a:lumMod val="45000"/>
                        <a:lumOff val="55000"/>
                      </a:srgbClr>
                    </a:gs>
                    <a:gs pos="62000">
                      <a:srgbClr val="FC6E51">
                        <a:lumMod val="75000"/>
                      </a:srgbClr>
                    </a:gs>
                    <a:gs pos="84000">
                      <a:srgbClr val="FC6E51">
                        <a:lumMod val="60000"/>
                        <a:lumOff val="40000"/>
                      </a:srgbClr>
                    </a:gs>
                  </a:gsLst>
                  <a:lin ang="5400000" scaled="1"/>
                </a:gradFill>
                <a:latin typeface="Times New Roman" panose="02020603050405020304" pitchFamily="18" charset="0"/>
                <a:ea typeface="Calibri" panose="020F0502020204030204" pitchFamily="34" charset="0"/>
              </a:rPr>
              <a:t>Khởi</a:t>
            </a:r>
            <a:r>
              <a:rPr lang="en-US" sz="6000" b="1">
                <a:gradFill>
                  <a:gsLst>
                    <a:gs pos="37000">
                      <a:srgbClr val="FFCE54">
                        <a:lumMod val="75000"/>
                      </a:srgbClr>
                    </a:gs>
                    <a:gs pos="46000">
                      <a:srgbClr val="4FC1E9">
                        <a:lumMod val="45000"/>
                        <a:lumOff val="55000"/>
                      </a:srgbClr>
                    </a:gs>
                    <a:gs pos="62000">
                      <a:srgbClr val="FC6E51">
                        <a:lumMod val="75000"/>
                      </a:srgbClr>
                    </a:gs>
                    <a:gs pos="84000">
                      <a:srgbClr val="FC6E51">
                        <a:lumMod val="60000"/>
                        <a:lumOff val="40000"/>
                      </a:srgbClr>
                    </a:gs>
                  </a:gsLst>
                  <a:lin ang="5400000" scaled="1"/>
                </a:gradFill>
                <a:latin typeface="Times New Roman" panose="02020603050405020304" pitchFamily="18" charset="0"/>
                <a:ea typeface="Calibri" panose="020F0502020204030204" pitchFamily="34" charset="0"/>
              </a:rPr>
              <a:t> động</a:t>
            </a:r>
            <a:endParaRPr lang="en-US" sz="6000" b="1" dirty="0">
              <a:gradFill>
                <a:gsLst>
                  <a:gs pos="37000">
                    <a:srgbClr val="FFCE54">
                      <a:lumMod val="75000"/>
                    </a:srgbClr>
                  </a:gs>
                  <a:gs pos="46000">
                    <a:srgbClr val="4FC1E9">
                      <a:lumMod val="45000"/>
                      <a:lumOff val="55000"/>
                    </a:srgbClr>
                  </a:gs>
                  <a:gs pos="62000">
                    <a:srgbClr val="FC6E51">
                      <a:lumMod val="75000"/>
                    </a:srgbClr>
                  </a:gs>
                  <a:gs pos="84000">
                    <a:srgbClr val="FC6E51">
                      <a:lumMod val="60000"/>
                      <a:lumOff val="40000"/>
                    </a:srgbClr>
                  </a:gs>
                </a:gsLst>
                <a:lin ang="5400000" scaled="1"/>
              </a:gra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89228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8A53C09-844B-3300-5415-FEDF44DEE876}"/>
              </a:ext>
            </a:extLst>
          </p:cNvPr>
          <p:cNvSpPr txBox="1"/>
          <p:nvPr/>
        </p:nvSpPr>
        <p:spPr>
          <a:xfrm>
            <a:off x="441221" y="246243"/>
            <a:ext cx="11309556" cy="523220"/>
          </a:xfrm>
          <a:prstGeom prst="rect">
            <a:avLst/>
          </a:prstGeom>
          <a:noFill/>
        </p:spPr>
        <p:txBody>
          <a:bodyPr wrap="square">
            <a:spAutoFit/>
          </a:bodyPr>
          <a:lstStyle/>
          <a:p>
            <a:pPr algn="just"/>
            <a:r>
              <a:rPr lang="en-US" sz="2800" b="1">
                <a:latin typeface="Times New Roman (Headings)"/>
              </a:rPr>
              <a:t>5. Tạo bảng tính thống kê</a:t>
            </a:r>
            <a:endParaRPr lang="vi-VN" sz="2800" b="1">
              <a:latin typeface="Times New Roman (Headings)"/>
            </a:endParaRPr>
          </a:p>
        </p:txBody>
      </p:sp>
      <p:sp>
        <p:nvSpPr>
          <p:cNvPr id="5" name="TextBox 4">
            <a:extLst>
              <a:ext uri="{FF2B5EF4-FFF2-40B4-BE49-F238E27FC236}">
                <a16:creationId xmlns:a16="http://schemas.microsoft.com/office/drawing/2014/main" xmlns="" id="{E0180882-0B4B-CAF6-F04A-FF270044F07C}"/>
              </a:ext>
            </a:extLst>
          </p:cNvPr>
          <p:cNvSpPr txBox="1"/>
          <p:nvPr/>
        </p:nvSpPr>
        <p:spPr>
          <a:xfrm>
            <a:off x="441221" y="832895"/>
            <a:ext cx="11195256" cy="523220"/>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 Tạo biểu đồ cột so sánh trung bình cân nặng theo các mức “Kết luận”</a:t>
            </a:r>
            <a:endParaRPr lang="vi-VN" sz="280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B7E83AA4-6BA3-443F-8973-78486B78CE83}"/>
              </a:ext>
            </a:extLst>
          </p:cNvPr>
          <p:cNvPicPr>
            <a:picLocks noChangeAspect="1"/>
          </p:cNvPicPr>
          <p:nvPr/>
        </p:nvPicPr>
        <p:blipFill>
          <a:blip r:embed="rId2"/>
          <a:stretch>
            <a:fillRect/>
          </a:stretch>
        </p:blipFill>
        <p:spPr>
          <a:xfrm>
            <a:off x="1735700" y="2548240"/>
            <a:ext cx="8104909" cy="3070891"/>
          </a:xfrm>
          <a:prstGeom prst="rect">
            <a:avLst/>
          </a:prstGeom>
        </p:spPr>
      </p:pic>
      <p:sp>
        <p:nvSpPr>
          <p:cNvPr id="4" name="Rectangle 3">
            <a:extLst>
              <a:ext uri="{FF2B5EF4-FFF2-40B4-BE49-F238E27FC236}">
                <a16:creationId xmlns:a16="http://schemas.microsoft.com/office/drawing/2014/main" xmlns="" id="{6FC8B298-F602-FBDB-EDFF-F7FE88CC7D1A}"/>
              </a:ext>
            </a:extLst>
          </p:cNvPr>
          <p:cNvSpPr/>
          <p:nvPr/>
        </p:nvSpPr>
        <p:spPr>
          <a:xfrm>
            <a:off x="1785641" y="2548240"/>
            <a:ext cx="856339" cy="52321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xmlns="" id="{F241D4F4-AF07-BDC8-3C81-C82C92A39013}"/>
              </a:ext>
            </a:extLst>
          </p:cNvPr>
          <p:cNvCxnSpPr>
            <a:cxnSpLocks/>
          </p:cNvCxnSpPr>
          <p:nvPr/>
        </p:nvCxnSpPr>
        <p:spPr>
          <a:xfrm>
            <a:off x="2126253" y="2058210"/>
            <a:ext cx="0" cy="49003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A31BCA70-68EF-326D-621E-318C73AABEEA}"/>
              </a:ext>
            </a:extLst>
          </p:cNvPr>
          <p:cNvSpPr txBox="1"/>
          <p:nvPr/>
        </p:nvSpPr>
        <p:spPr>
          <a:xfrm>
            <a:off x="1078184" y="1592821"/>
            <a:ext cx="2505674" cy="523220"/>
          </a:xfrm>
          <a:prstGeom prst="rect">
            <a:avLst/>
          </a:prstGeom>
          <a:noFill/>
        </p:spPr>
        <p:txBody>
          <a:bodyPr wrap="square" rtlCol="0">
            <a:spAutoFit/>
          </a:bodyPr>
          <a:lstStyle/>
          <a:p>
            <a:pPr algn="ctr"/>
            <a:r>
              <a:rPr lang="en-US" sz="2800">
                <a:latin typeface="Times New Roman (Headings)"/>
              </a:rPr>
              <a:t>1. Chọn Insert</a:t>
            </a:r>
          </a:p>
        </p:txBody>
      </p:sp>
      <p:sp>
        <p:nvSpPr>
          <p:cNvPr id="10" name="Rectangle 9">
            <a:extLst>
              <a:ext uri="{FF2B5EF4-FFF2-40B4-BE49-F238E27FC236}">
                <a16:creationId xmlns:a16="http://schemas.microsoft.com/office/drawing/2014/main" xmlns="" id="{F00928D2-0FAB-DF29-2262-41B433BD8B40}"/>
              </a:ext>
            </a:extLst>
          </p:cNvPr>
          <p:cNvSpPr/>
          <p:nvPr/>
        </p:nvSpPr>
        <p:spPr>
          <a:xfrm>
            <a:off x="6342892" y="2980439"/>
            <a:ext cx="856339" cy="52321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xmlns="" id="{D6D3F9DA-7738-662F-43A8-374E193D0F66}"/>
              </a:ext>
            </a:extLst>
          </p:cNvPr>
          <p:cNvCxnSpPr>
            <a:cxnSpLocks/>
          </p:cNvCxnSpPr>
          <p:nvPr/>
        </p:nvCxnSpPr>
        <p:spPr>
          <a:xfrm>
            <a:off x="6683504" y="2058210"/>
            <a:ext cx="0" cy="9222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6BE75AA6-ECAE-32BC-3303-A99AF1843AF8}"/>
              </a:ext>
            </a:extLst>
          </p:cNvPr>
          <p:cNvSpPr txBox="1"/>
          <p:nvPr/>
        </p:nvSpPr>
        <p:spPr>
          <a:xfrm>
            <a:off x="3973265" y="1622318"/>
            <a:ext cx="5595591" cy="523220"/>
          </a:xfrm>
          <a:prstGeom prst="rect">
            <a:avLst/>
          </a:prstGeom>
          <a:noFill/>
        </p:spPr>
        <p:txBody>
          <a:bodyPr wrap="square" rtlCol="0">
            <a:spAutoFit/>
          </a:bodyPr>
          <a:lstStyle/>
          <a:p>
            <a:pPr algn="ctr"/>
            <a:r>
              <a:rPr lang="en-US" sz="2800">
                <a:latin typeface="Times New Roman (Headings)"/>
              </a:rPr>
              <a:t>2. Chọn Insert Column or Bar Chart</a:t>
            </a:r>
          </a:p>
        </p:txBody>
      </p:sp>
      <p:sp>
        <p:nvSpPr>
          <p:cNvPr id="16" name="Rectangle 15">
            <a:extLst>
              <a:ext uri="{FF2B5EF4-FFF2-40B4-BE49-F238E27FC236}">
                <a16:creationId xmlns:a16="http://schemas.microsoft.com/office/drawing/2014/main" xmlns="" id="{536CAE43-0D1C-570F-16BD-569967F30720}"/>
              </a:ext>
            </a:extLst>
          </p:cNvPr>
          <p:cNvSpPr/>
          <p:nvPr/>
        </p:nvSpPr>
        <p:spPr>
          <a:xfrm>
            <a:off x="6534621" y="3792584"/>
            <a:ext cx="856339" cy="72622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E753279A-66BD-660B-E2B2-6F3F227DED46}"/>
              </a:ext>
            </a:extLst>
          </p:cNvPr>
          <p:cNvSpPr txBox="1"/>
          <p:nvPr/>
        </p:nvSpPr>
        <p:spPr>
          <a:xfrm>
            <a:off x="5029200" y="6021833"/>
            <a:ext cx="3923072" cy="523220"/>
          </a:xfrm>
          <a:prstGeom prst="rect">
            <a:avLst/>
          </a:prstGeom>
          <a:noFill/>
        </p:spPr>
        <p:txBody>
          <a:bodyPr wrap="square" rtlCol="0">
            <a:spAutoFit/>
          </a:bodyPr>
          <a:lstStyle/>
          <a:p>
            <a:pPr algn="ctr"/>
            <a:r>
              <a:rPr lang="en-US" sz="2800">
                <a:latin typeface="Times New Roman (Headings)"/>
              </a:rPr>
              <a:t>3. Chọn kiểu biểu đồ</a:t>
            </a:r>
          </a:p>
        </p:txBody>
      </p:sp>
      <p:cxnSp>
        <p:nvCxnSpPr>
          <p:cNvPr id="18" name="Straight Arrow Connector 17">
            <a:extLst>
              <a:ext uri="{FF2B5EF4-FFF2-40B4-BE49-F238E27FC236}">
                <a16:creationId xmlns:a16="http://schemas.microsoft.com/office/drawing/2014/main" xmlns="" id="{14A6D2DE-6D9D-8DFE-2654-090F83F7C77F}"/>
              </a:ext>
            </a:extLst>
          </p:cNvPr>
          <p:cNvCxnSpPr>
            <a:cxnSpLocks/>
          </p:cNvCxnSpPr>
          <p:nvPr/>
        </p:nvCxnSpPr>
        <p:spPr>
          <a:xfrm flipV="1">
            <a:off x="6962790" y="4547160"/>
            <a:ext cx="4035" cy="147467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688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750"/>
                                        <p:tgtEl>
                                          <p:spTgt spid="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750"/>
                                        <p:tgtEl>
                                          <p:spTgt spid="4"/>
                                        </p:tgtEl>
                                      </p:cBhvr>
                                    </p:animEffect>
                                  </p:childTnLst>
                                </p:cTn>
                              </p:par>
                              <p:par>
                                <p:cTn id="11" presetID="4"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ox(in)">
                                      <p:cBhvr>
                                        <p:cTn id="13" dur="750"/>
                                        <p:tgtEl>
                                          <p:spTgt spid="7"/>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in)">
                                      <p:cBhvr>
                                        <p:cTn id="16" dur="75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ox(in)">
                                      <p:cBhvr>
                                        <p:cTn id="21" dur="750"/>
                                        <p:tgtEl>
                                          <p:spTgt spid="10"/>
                                        </p:tgtEl>
                                      </p:cBhvr>
                                    </p:animEffect>
                                  </p:childTnLst>
                                </p:cTn>
                              </p:par>
                              <p:par>
                                <p:cTn id="22" presetID="4" presetClass="entr" presetSubtype="16"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ox(in)">
                                      <p:cBhvr>
                                        <p:cTn id="24" dur="750"/>
                                        <p:tgtEl>
                                          <p:spTgt spid="11"/>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ox(in)">
                                      <p:cBhvr>
                                        <p:cTn id="27" dur="75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ox(in)">
                                      <p:cBhvr>
                                        <p:cTn id="32" dur="750"/>
                                        <p:tgtEl>
                                          <p:spTgt spid="16"/>
                                        </p:tgtEl>
                                      </p:cBhvr>
                                    </p:animEffect>
                                  </p:childTnLst>
                                </p:cTn>
                              </p:par>
                              <p:par>
                                <p:cTn id="33" presetID="4" presetClass="entr" presetSubtype="16"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ox(in)">
                                      <p:cBhvr>
                                        <p:cTn id="35" dur="750"/>
                                        <p:tgtEl>
                                          <p:spTgt spid="18"/>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ox(in)">
                                      <p:cBhvr>
                                        <p:cTn id="38"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0" grpId="0" animBg="1"/>
      <p:bldP spid="12" grpId="0"/>
      <p:bldP spid="1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xmlns="" id="{DFAD0907-B8AC-869D-DB52-7AEC08DB245B}"/>
              </a:ext>
            </a:extLst>
          </p:cNvPr>
          <p:cNvPicPr>
            <a:picLocks noChangeAspect="1"/>
          </p:cNvPicPr>
          <p:nvPr/>
        </p:nvPicPr>
        <p:blipFill rotWithShape="1">
          <a:blip r:embed="rId4">
            <a:extLst>
              <a:ext uri="{28A0092B-C50C-407E-A947-70E740481C1C}">
                <a14:useLocalDpi xmlns:a14="http://schemas.microsoft.com/office/drawing/2010/main" val="0"/>
              </a:ext>
            </a:extLst>
          </a:blip>
          <a:srcRect l="4267" t="5452" r="53867" b="6845"/>
          <a:stretch/>
        </p:blipFill>
        <p:spPr>
          <a:xfrm>
            <a:off x="0" y="632691"/>
            <a:ext cx="5422811" cy="6389936"/>
          </a:xfrm>
          <a:prstGeom prst="rect">
            <a:avLst/>
          </a:prstGeom>
        </p:spPr>
      </p:pic>
      <p:sp>
        <p:nvSpPr>
          <p:cNvPr id="3" name="文本框 25">
            <a:extLst>
              <a:ext uri="{FF2B5EF4-FFF2-40B4-BE49-F238E27FC236}">
                <a16:creationId xmlns:a16="http://schemas.microsoft.com/office/drawing/2014/main" xmlns="" id="{89FD0757-E9A4-24BA-CEA6-58F508B6DC64}"/>
              </a:ext>
            </a:extLst>
          </p:cNvPr>
          <p:cNvSpPr txBox="1"/>
          <p:nvPr/>
        </p:nvSpPr>
        <p:spPr>
          <a:xfrm>
            <a:off x="1312168" y="2013221"/>
            <a:ext cx="2508246" cy="1200329"/>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THỰC HÀNH</a:t>
            </a:r>
            <a:endParaRPr lang="zh-CN" altLang="en-US" sz="3600" b="1" dirty="0">
              <a:gradFill>
                <a:gsLst>
                  <a:gs pos="42000">
                    <a:schemeClr val="accent2">
                      <a:lumMod val="60000"/>
                      <a:lumOff val="40000"/>
                    </a:schemeClr>
                  </a:gs>
                  <a:gs pos="32000">
                    <a:srgbClr val="0000FF"/>
                  </a:gs>
                  <a:gs pos="80000">
                    <a:schemeClr val="accent4">
                      <a:lumMod val="75000"/>
                    </a:schemeClr>
                  </a:gs>
                  <a:gs pos="54000">
                    <a:srgbClr val="5D2E7A"/>
                  </a:gs>
                  <a:gs pos="65000">
                    <a:schemeClr val="accent5">
                      <a:lumMod val="75000"/>
                    </a:schemeClr>
                  </a:gs>
                </a:gsLst>
                <a:lin ang="5400000" scaled="1"/>
              </a:gra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4" name="Rectangle 3">
            <a:extLst>
              <a:ext uri="{FF2B5EF4-FFF2-40B4-BE49-F238E27FC236}">
                <a16:creationId xmlns:a16="http://schemas.microsoft.com/office/drawing/2014/main" xmlns="" id="{EEFA9E32-F1B0-2046-2680-9AC58E3F38DA}"/>
              </a:ext>
            </a:extLst>
          </p:cNvPr>
          <p:cNvSpPr/>
          <p:nvPr/>
        </p:nvSpPr>
        <p:spPr>
          <a:xfrm>
            <a:off x="4560616" y="990280"/>
            <a:ext cx="7170821" cy="3246210"/>
          </a:xfrm>
          <a:prstGeom prst="rect">
            <a:avLst/>
          </a:prstGeom>
        </p:spPr>
        <p:txBody>
          <a:bodyPr wrap="square">
            <a:spAutoFit/>
          </a:bodyPr>
          <a:lstStyle/>
          <a:p>
            <a:pPr algn="ctr">
              <a:lnSpc>
                <a:spcPts val="5000"/>
              </a:lnSpc>
            </a:pPr>
            <a:r>
              <a:rPr lang="en-US" sz="3600" b="1">
                <a:solidFill>
                  <a:schemeClr val="accent5">
                    <a:lumMod val="50000"/>
                  </a:schemeClr>
                </a:solidFill>
                <a:latin typeface="Times New Roman" panose="02020603050405020304" pitchFamily="18" charset="0"/>
                <a:cs typeface="Times New Roman" panose="02020603050405020304" pitchFamily="18" charset="0"/>
              </a:rPr>
              <a:t>HOẠT ĐỘNG CÁ NHÂN</a:t>
            </a:r>
          </a:p>
          <a:p>
            <a:pPr algn="ctr">
              <a:lnSpc>
                <a:spcPts val="5000"/>
              </a:lnSpc>
            </a:pPr>
            <a:r>
              <a:rPr lang="en-US" sz="3600" b="1">
                <a:solidFill>
                  <a:schemeClr val="accent5">
                    <a:lumMod val="50000"/>
                  </a:schemeClr>
                </a:solidFill>
                <a:latin typeface="Times New Roman" panose="02020603050405020304" pitchFamily="18" charset="0"/>
                <a:cs typeface="Times New Roman" panose="02020603050405020304" pitchFamily="18" charset="0"/>
              </a:rPr>
              <a:t>(20 phút)</a:t>
            </a:r>
          </a:p>
          <a:p>
            <a:pPr algn="ctr">
              <a:lnSpc>
                <a:spcPts val="5000"/>
              </a:lnSpc>
            </a:pPr>
            <a:r>
              <a:rPr lang="en-US" sz="3600">
                <a:latin typeface="Times New Roman" panose="02020603050405020304" pitchFamily="18" charset="0"/>
                <a:cs typeface="Times New Roman" panose="02020603050405020304" pitchFamily="18" charset="0"/>
              </a:rPr>
              <a:t>Thực hành lập bảng tính theo dõi chỉ số BMI của các thành viên trong tổ của em theo các yêu cầu trên</a:t>
            </a:r>
            <a:endParaRPr lang="en-US" sz="3600" dirty="0">
              <a:latin typeface="Times New Roman" panose="02020603050405020304" pitchFamily="18" charset="0"/>
              <a:cs typeface="Times New Roman" panose="02020603050405020304" pitchFamily="18" charset="0"/>
            </a:endParaRPr>
          </a:p>
        </p:txBody>
      </p:sp>
      <p:pic>
        <p:nvPicPr>
          <p:cNvPr id="5" name="Đồng hồ đếm ngược 20 phút - 20 Minutes">
            <a:hlinkClick r:id="" action="ppaction://media"/>
            <a:extLst>
              <a:ext uri="{FF2B5EF4-FFF2-40B4-BE49-F238E27FC236}">
                <a16:creationId xmlns:a16="http://schemas.microsoft.com/office/drawing/2014/main" xmlns="" id="{4AC47AD0-CA01-81E0-CCEA-2FE6AFF9D5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41806" y="4455208"/>
            <a:ext cx="4173794" cy="2297983"/>
          </a:xfrm>
          <a:prstGeom prst="rect">
            <a:avLst/>
          </a:prstGeom>
        </p:spPr>
      </p:pic>
    </p:spTree>
    <p:extLst>
      <p:ext uri="{BB962C8B-B14F-4D97-AF65-F5344CB8AC3E}">
        <p14:creationId xmlns:p14="http://schemas.microsoft.com/office/powerpoint/2010/main" val="299260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5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9EA8A48-572B-F1C8-3872-2C88AC7FBA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037" y="5819542"/>
            <a:ext cx="12192000" cy="1007137"/>
          </a:xfrm>
          <a:prstGeom prst="rect">
            <a:avLst/>
          </a:prstGeom>
        </p:spPr>
      </p:pic>
      <p:sp>
        <p:nvSpPr>
          <p:cNvPr id="3" name="BOXND">
            <a:hlinkClick r:id="" action="ppaction://macro?name=XOAHETCAUHOI"/>
            <a:extLst>
              <a:ext uri="{FF2B5EF4-FFF2-40B4-BE49-F238E27FC236}">
                <a16:creationId xmlns:a16="http://schemas.microsoft.com/office/drawing/2014/main" xmlns="" id="{AEC1EAB4-5446-A5FC-3BDA-9A0DEEE9C240}"/>
              </a:ext>
            </a:extLst>
          </p:cNvPr>
          <p:cNvSpPr/>
          <p:nvPr/>
        </p:nvSpPr>
        <p:spPr>
          <a:xfrm>
            <a:off x="965784" y="1279960"/>
            <a:ext cx="10932179" cy="4361541"/>
          </a:xfrm>
          <a:prstGeom prst="rect">
            <a:avLst/>
          </a:prstGeom>
          <a:solidFill>
            <a:sysClr val="window" lastClr="FFFFFF">
              <a:lumMod val="95000"/>
            </a:sysClr>
          </a:solidFill>
          <a:ln w="38100" cap="flat" cmpd="sng" algn="ctr">
            <a:solidFill>
              <a:srgbClr val="E2DFD4"/>
            </a:solidFill>
            <a:prstDash val="solid"/>
            <a:miter lim="800000"/>
          </a:ln>
          <a:effectLst/>
        </p:spPr>
        <p:txBody>
          <a:bodyPr lIns="182880" tIns="91440" rIns="182880"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2060"/>
              </a:solidFill>
              <a:effectLst/>
              <a:uLnTx/>
              <a:uFillTx/>
              <a:latin typeface="UTM Alberta Heavy" panose="02040603050506020204" pitchFamily="18" charset="0"/>
              <a:ea typeface="+mn-ea"/>
              <a:cs typeface="+mn-cs"/>
            </a:endParaRPr>
          </a:p>
        </p:txBody>
      </p:sp>
      <p:sp>
        <p:nvSpPr>
          <p:cNvPr id="4" name="Rounded Rectangle 25">
            <a:extLst>
              <a:ext uri="{FF2B5EF4-FFF2-40B4-BE49-F238E27FC236}">
                <a16:creationId xmlns:a16="http://schemas.microsoft.com/office/drawing/2014/main" xmlns="" id="{D6D19690-EE26-2FE8-6DCD-AF3F685F72B5}"/>
              </a:ext>
            </a:extLst>
          </p:cNvPr>
          <p:cNvSpPr/>
          <p:nvPr/>
        </p:nvSpPr>
        <p:spPr>
          <a:xfrm>
            <a:off x="224869" y="1925498"/>
            <a:ext cx="493776" cy="926145"/>
          </a:xfrm>
          <a:prstGeom prst="roundRect">
            <a:avLst>
              <a:gd name="adj" fmla="val 44472"/>
            </a:avLst>
          </a:prstGeom>
          <a:solidFill>
            <a:srgbClr val="3F3F3F">
              <a:alpha val="3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60"/>
              </a:solidFill>
              <a:effectLst/>
              <a:uLnTx/>
              <a:uFillTx/>
              <a:latin typeface="A3.OpenSans-San"/>
              <a:ea typeface="+mn-ea"/>
              <a:cs typeface="+mn-cs"/>
            </a:endParaRPr>
          </a:p>
        </p:txBody>
      </p:sp>
      <p:pic>
        <p:nvPicPr>
          <p:cNvPr id="5" name="TimeProcess_Back">
            <a:extLst>
              <a:ext uri="{FF2B5EF4-FFF2-40B4-BE49-F238E27FC236}">
                <a16:creationId xmlns:a16="http://schemas.microsoft.com/office/drawing/2014/main" xmlns="" id="{383AA195-45D2-352D-C423-3F85ACBBB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5956" y="818022"/>
            <a:ext cx="4395629" cy="215130"/>
          </a:xfrm>
          <a:prstGeom prst="rect">
            <a:avLst/>
          </a:prstGeom>
        </p:spPr>
      </p:pic>
      <p:pic>
        <p:nvPicPr>
          <p:cNvPr id="6" name="TIME">
            <a:extLst>
              <a:ext uri="{FF2B5EF4-FFF2-40B4-BE49-F238E27FC236}">
                <a16:creationId xmlns:a16="http://schemas.microsoft.com/office/drawing/2014/main" xmlns="" id="{FA077DBB-F454-52E8-8C74-827D1307A9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932" y="1986039"/>
            <a:ext cx="369651" cy="365760"/>
          </a:xfrm>
          <a:prstGeom prst="rect">
            <a:avLst/>
          </a:prstGeom>
        </p:spPr>
      </p:pic>
      <p:pic>
        <p:nvPicPr>
          <p:cNvPr id="7" name="CHECK">
            <a:hlinkClick r:id="" action="ppaction://macro?name=DAPAN">
              <a:snd r:embed="rId7" name="audio8.wav"/>
            </a:hlinkClick>
            <a:extLst>
              <a:ext uri="{FF2B5EF4-FFF2-40B4-BE49-F238E27FC236}">
                <a16:creationId xmlns:a16="http://schemas.microsoft.com/office/drawing/2014/main" xmlns="" id="{99C71545-FC5A-BDFF-369F-52AFCA21A2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6932" y="2418958"/>
            <a:ext cx="369651" cy="365760"/>
          </a:xfrm>
          <a:prstGeom prst="rect">
            <a:avLst/>
          </a:prstGeom>
        </p:spPr>
      </p:pic>
      <p:sp>
        <p:nvSpPr>
          <p:cNvPr id="8" name="TimeProcess">
            <a:extLst>
              <a:ext uri="{FF2B5EF4-FFF2-40B4-BE49-F238E27FC236}">
                <a16:creationId xmlns:a16="http://schemas.microsoft.com/office/drawing/2014/main" xmlns="" id="{C269B53B-CCD4-4E3B-5AFE-F9DA1503F56F}"/>
              </a:ext>
            </a:extLst>
          </p:cNvPr>
          <p:cNvSpPr/>
          <p:nvPr/>
        </p:nvSpPr>
        <p:spPr>
          <a:xfrm>
            <a:off x="3405893" y="878063"/>
            <a:ext cx="4389120" cy="182880"/>
          </a:xfrm>
          <a:prstGeom prst="roundRect">
            <a:avLst>
              <a:gd name="adj" fmla="val 50000"/>
            </a:avLst>
          </a:prstGeom>
          <a:noFill/>
          <a:ln w="28575" cap="flat" cmpd="sng" algn="ctr">
            <a:solidFill>
              <a:srgbClr val="FFFF00"/>
            </a:solidFill>
            <a:prstDash val="solid"/>
            <a:miter lim="800000"/>
          </a:ln>
          <a:effectLst>
            <a:outerShdw blurRad="152400" sx="103000" sy="103000" algn="ctr" rotWithShape="0">
              <a:prstClr val="black">
                <a:alpha val="54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3.OpenSans-San"/>
              <a:ea typeface="+mn-ea"/>
              <a:cs typeface="+mn-cs"/>
            </a:endParaRPr>
          </a:p>
        </p:txBody>
      </p:sp>
      <p:grpSp>
        <p:nvGrpSpPr>
          <p:cNvPr id="9" name="Group 8">
            <a:extLst>
              <a:ext uri="{FF2B5EF4-FFF2-40B4-BE49-F238E27FC236}">
                <a16:creationId xmlns:a16="http://schemas.microsoft.com/office/drawing/2014/main" xmlns="" id="{4FD65509-99AB-B428-43F1-3061DC2972FE}"/>
              </a:ext>
            </a:extLst>
          </p:cNvPr>
          <p:cNvGrpSpPr/>
          <p:nvPr/>
        </p:nvGrpSpPr>
        <p:grpSpPr>
          <a:xfrm>
            <a:off x="-10340664" y="-3153468"/>
            <a:ext cx="33566360" cy="33604998"/>
            <a:chOff x="-10340664" y="-3153468"/>
            <a:chExt cx="33566360" cy="33604998"/>
          </a:xfrm>
        </p:grpSpPr>
        <p:sp>
          <p:nvSpPr>
            <p:cNvPr id="10" name="1">
              <a:extLst>
                <a:ext uri="{FF2B5EF4-FFF2-40B4-BE49-F238E27FC236}">
                  <a16:creationId xmlns:a16="http://schemas.microsoft.com/office/drawing/2014/main" xmlns="" id="{89A23117-9645-B366-14F6-A501FB8A1F47}"/>
                </a:ext>
              </a:extLst>
            </p:cNvPr>
            <p:cNvSpPr/>
            <p:nvPr/>
          </p:nvSpPr>
          <p:spPr>
            <a:xfrm>
              <a:off x="-9991817" y="-3153468"/>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white"/>
                  </a:solidFill>
                  <a:effectLst/>
                  <a:uLnTx/>
                  <a:uFillTx/>
                  <a:latin typeface="A3.OpenSans-San"/>
                  <a:ea typeface="+mn-ea"/>
                  <a:cs typeface="+mn-cs"/>
                </a:rPr>
                <a:t>Giải</a:t>
              </a:r>
              <a:r>
                <a:rPr kumimoji="0" lang="en-US" sz="1800" b="1" i="0" u="none" strike="noStrike" kern="0" cap="none" spc="0" normalizeH="0" baseline="0" noProof="0" dirty="0">
                  <a:ln>
                    <a:noFill/>
                  </a:ln>
                  <a:solidFill>
                    <a:prstClr val="white"/>
                  </a:solidFill>
                  <a:effectLst/>
                  <a:uLnTx/>
                  <a:uFillTx/>
                  <a:latin typeface="A3.OpenSans-San"/>
                  <a:ea typeface="+mn-ea"/>
                  <a:cs typeface="+mn-cs"/>
                </a:rPr>
                <a:t> Grand Slam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đầu</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tiên</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trong</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năm</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là</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giải</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nào</a:t>
              </a:r>
              <a:r>
                <a:rPr kumimoji="0" lang="en-US" sz="1800" b="1" i="0" u="none" strike="noStrike" kern="0" cap="none" spc="0" normalizeH="0" baseline="0" noProof="0" dirty="0">
                  <a:ln>
                    <a:noFill/>
                  </a:ln>
                  <a:solidFill>
                    <a:prstClr val="white"/>
                  </a:solidFill>
                  <a:effectLst/>
                  <a:uLnTx/>
                  <a:uFillTx/>
                  <a:latin typeface="A3.OpenSans-San"/>
                  <a:ea typeface="+mn-ea"/>
                  <a:cs typeface="+mn-cs"/>
                </a:rPr>
                <a:t>?</a:t>
              </a:r>
            </a:p>
          </p:txBody>
        </p:sp>
        <p:sp>
          <p:nvSpPr>
            <p:cNvPr id="11" name="1A">
              <a:extLst>
                <a:ext uri="{FF2B5EF4-FFF2-40B4-BE49-F238E27FC236}">
                  <a16:creationId xmlns:a16="http://schemas.microsoft.com/office/drawing/2014/main" xmlns="" id="{F4648063-69EE-9C5B-2522-E374CA0B9734}"/>
                </a:ext>
              </a:extLst>
            </p:cNvPr>
            <p:cNvSpPr/>
            <p:nvPr/>
          </p:nvSpPr>
          <p:spPr>
            <a:xfrm>
              <a:off x="-9991817" y="-214109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Austrlia mở rộng</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2" name="1B">
              <a:extLst>
                <a:ext uri="{FF2B5EF4-FFF2-40B4-BE49-F238E27FC236}">
                  <a16:creationId xmlns:a16="http://schemas.microsoft.com/office/drawing/2014/main" xmlns="" id="{27F23E3D-263B-1451-1995-D3D4A9273275}"/>
                </a:ext>
              </a:extLst>
            </p:cNvPr>
            <p:cNvSpPr/>
            <p:nvPr/>
          </p:nvSpPr>
          <p:spPr>
            <a:xfrm>
              <a:off x="-6922045" y="-214109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3.OpenSans-San"/>
                  <a:ea typeface="+mn-ea"/>
                  <a:cs typeface="+mn-cs"/>
                </a:rPr>
                <a:t>Wimbledon</a:t>
              </a: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3" name="1C">
              <a:extLst>
                <a:ext uri="{FF2B5EF4-FFF2-40B4-BE49-F238E27FC236}">
                  <a16:creationId xmlns:a16="http://schemas.microsoft.com/office/drawing/2014/main" xmlns="" id="{D73AF5B5-ADE9-58B7-F8E0-E95C41CB2050}"/>
                </a:ext>
              </a:extLst>
            </p:cNvPr>
            <p:cNvSpPr/>
            <p:nvPr/>
          </p:nvSpPr>
          <p:spPr>
            <a:xfrm>
              <a:off x="-9991817" y="-1357323"/>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Roland Garos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4" name="1D">
              <a:extLst>
                <a:ext uri="{FF2B5EF4-FFF2-40B4-BE49-F238E27FC236}">
                  <a16:creationId xmlns:a16="http://schemas.microsoft.com/office/drawing/2014/main" xmlns="" id="{5B1B452C-C4C6-928F-3268-B4D21B548BF9}"/>
                </a:ext>
              </a:extLst>
            </p:cNvPr>
            <p:cNvSpPr/>
            <p:nvPr/>
          </p:nvSpPr>
          <p:spPr>
            <a:xfrm>
              <a:off x="-6922045" y="-1357323"/>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Mỹ mở rộng</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5" name="2">
              <a:extLst>
                <a:ext uri="{FF2B5EF4-FFF2-40B4-BE49-F238E27FC236}">
                  <a16:creationId xmlns:a16="http://schemas.microsoft.com/office/drawing/2014/main" xmlns="" id="{933448F5-9615-1C68-082E-F3C7BD4853E6}"/>
                </a:ext>
              </a:extLst>
            </p:cNvPr>
            <p:cNvSpPr/>
            <p:nvPr/>
          </p:nvSpPr>
          <p:spPr>
            <a:xfrm>
              <a:off x="-9991817" y="-332255"/>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white"/>
                  </a:solidFill>
                  <a:effectLst/>
                  <a:uLnTx/>
                  <a:uFillTx/>
                  <a:latin typeface="A3.OpenSans-San"/>
                  <a:ea typeface="+mn-ea"/>
                  <a:cs typeface="+mn-cs"/>
                </a:rPr>
                <a:t>Cùng</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với</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Hà</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Nội</a:t>
              </a:r>
              <a:r>
                <a:rPr kumimoji="0" lang="en-US" sz="1800" b="1" i="0" u="none" strike="noStrike" kern="0" cap="none" spc="0" normalizeH="0" baseline="0" noProof="0" dirty="0">
                  <a:ln>
                    <a:noFill/>
                  </a:ln>
                  <a:solidFill>
                    <a:prstClr val="white"/>
                  </a:solidFill>
                  <a:effectLst/>
                  <a:uLnTx/>
                  <a:uFillTx/>
                  <a:latin typeface="A3.OpenSans-San"/>
                  <a:ea typeface="+mn-ea"/>
                  <a:cs typeface="+mn-cs"/>
                </a:rPr>
                <a:t> T&amp;T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vô</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địch</a:t>
              </a:r>
              <a:r>
                <a:rPr kumimoji="0" lang="en-US" sz="1800" b="1" i="0" u="none" strike="noStrike" kern="0" cap="none" spc="0" normalizeH="0" baseline="0" noProof="0" dirty="0">
                  <a:ln>
                    <a:noFill/>
                  </a:ln>
                  <a:solidFill>
                    <a:prstClr val="white"/>
                  </a:solidFill>
                  <a:effectLst/>
                  <a:uLnTx/>
                  <a:uFillTx/>
                  <a:latin typeface="A3.OpenSans-San"/>
                  <a:ea typeface="+mn-ea"/>
                  <a:cs typeface="+mn-cs"/>
                </a:rPr>
                <a:t> V-League 2010), CLB u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nào</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của</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Việt</a:t>
              </a:r>
              <a:r>
                <a:rPr kumimoji="0" lang="en-US" sz="1800" b="1" i="0" u="none" strike="noStrike" kern="0" cap="none" spc="0" normalizeH="0" baseline="0" noProof="0" dirty="0">
                  <a:ln>
                    <a:noFill/>
                  </a:ln>
                  <a:solidFill>
                    <a:prstClr val="white"/>
                  </a:solidFill>
                  <a:effectLst/>
                  <a:uLnTx/>
                  <a:uFillTx/>
                  <a:latin typeface="A3.OpenSans-San"/>
                  <a:ea typeface="+mn-ea"/>
                  <a:cs typeface="+mn-cs"/>
                </a:rPr>
                <a:t> Nam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tham</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dự</a:t>
              </a:r>
              <a:r>
                <a:rPr kumimoji="0" lang="en-US" sz="1800" b="1" i="0" u="none" strike="noStrike" kern="0" cap="none" spc="0" normalizeH="0" baseline="0" noProof="0" dirty="0">
                  <a:ln>
                    <a:noFill/>
                  </a:ln>
                  <a:solidFill>
                    <a:prstClr val="white"/>
                  </a:solidFill>
                  <a:effectLst/>
                  <a:uLnTx/>
                  <a:uFillTx/>
                  <a:latin typeface="A3.OpenSans-San"/>
                  <a:ea typeface="+mn-ea"/>
                  <a:cs typeface="+mn-cs"/>
                </a:rPr>
                <a:t> AFC Cup 2011?</a:t>
              </a:r>
            </a:p>
          </p:txBody>
        </p:sp>
        <p:sp>
          <p:nvSpPr>
            <p:cNvPr id="16" name="2A">
              <a:extLst>
                <a:ext uri="{FF2B5EF4-FFF2-40B4-BE49-F238E27FC236}">
                  <a16:creationId xmlns:a16="http://schemas.microsoft.com/office/drawing/2014/main" xmlns="" id="{81230A88-0187-30EE-832B-8534410C9F45}"/>
                </a:ext>
              </a:extLst>
            </p:cNvPr>
            <p:cNvSpPr/>
            <p:nvPr/>
          </p:nvSpPr>
          <p:spPr>
            <a:xfrm>
              <a:off x="-9991817" y="680118"/>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A3.OpenSans-San"/>
                  <a:ea typeface="+mn-ea"/>
                  <a:cs typeface="+mn-cs"/>
                </a:rPr>
                <a:t>Hoàng</a:t>
              </a:r>
              <a:r>
                <a:rPr kumimoji="0" lang="en-US" sz="1800" b="0" i="0" u="none" strike="noStrike" kern="0" cap="none" spc="0" normalizeH="0" baseline="0" noProof="0" dirty="0">
                  <a:ln>
                    <a:noFill/>
                  </a:ln>
                  <a:solidFill>
                    <a:prstClr val="white"/>
                  </a:solidFill>
                  <a:effectLst/>
                  <a:uLnTx/>
                  <a:uFillTx/>
                  <a:latin typeface="A3.OpenSans-San"/>
                  <a:ea typeface="+mn-ea"/>
                  <a:cs typeface="+mn-cs"/>
                </a:rPr>
                <a:t> </a:t>
              </a:r>
              <a:r>
                <a:rPr kumimoji="0" lang="en-US" sz="1800" b="0" i="0" u="none" strike="noStrike" kern="0" cap="none" spc="0" normalizeH="0" baseline="0" noProof="0" dirty="0" err="1">
                  <a:ln>
                    <a:noFill/>
                  </a:ln>
                  <a:solidFill>
                    <a:prstClr val="white"/>
                  </a:solidFill>
                  <a:effectLst/>
                  <a:uLnTx/>
                  <a:uFillTx/>
                  <a:latin typeface="A3.OpenSans-San"/>
                  <a:ea typeface="+mn-ea"/>
                  <a:cs typeface="+mn-cs"/>
                </a:rPr>
                <a:t>Anh</a:t>
              </a:r>
              <a:r>
                <a:rPr kumimoji="0" lang="en-US" sz="1800" b="0" i="0" u="none" strike="noStrike" kern="0" cap="none" spc="0" normalizeH="0" baseline="0" noProof="0" dirty="0">
                  <a:ln>
                    <a:noFill/>
                  </a:ln>
                  <a:solidFill>
                    <a:prstClr val="white"/>
                  </a:solidFill>
                  <a:effectLst/>
                  <a:uLnTx/>
                  <a:uFillTx/>
                  <a:latin typeface="A3.OpenSans-San"/>
                  <a:ea typeface="+mn-ea"/>
                  <a:cs typeface="+mn-cs"/>
                </a:rPr>
                <a:t> </a:t>
              </a:r>
              <a:r>
                <a:rPr kumimoji="0" lang="en-US" sz="1800" b="0" i="0" u="none" strike="noStrike" kern="0" cap="none" spc="0" normalizeH="0" baseline="0" noProof="0" dirty="0" err="1">
                  <a:ln>
                    <a:noFill/>
                  </a:ln>
                  <a:solidFill>
                    <a:prstClr val="white"/>
                  </a:solidFill>
                  <a:effectLst/>
                  <a:uLnTx/>
                  <a:uFillTx/>
                  <a:latin typeface="A3.OpenSans-San"/>
                  <a:ea typeface="+mn-ea"/>
                  <a:cs typeface="+mn-cs"/>
                </a:rPr>
                <a:t>Gia</a:t>
              </a:r>
              <a:r>
                <a:rPr kumimoji="0" lang="en-US" sz="1800" b="0" i="0" u="none" strike="noStrike" kern="0" cap="none" spc="0" normalizeH="0" baseline="0" noProof="0" dirty="0">
                  <a:ln>
                    <a:noFill/>
                  </a:ln>
                  <a:solidFill>
                    <a:prstClr val="white"/>
                  </a:solidFill>
                  <a:effectLst/>
                  <a:uLnTx/>
                  <a:uFillTx/>
                  <a:latin typeface="A3.OpenSans-San"/>
                  <a:ea typeface="+mn-ea"/>
                  <a:cs typeface="+mn-cs"/>
                </a:rPr>
                <a:t> Lai</a:t>
              </a:r>
            </a:p>
          </p:txBody>
        </p:sp>
        <p:sp>
          <p:nvSpPr>
            <p:cNvPr id="17" name="2B">
              <a:extLst>
                <a:ext uri="{FF2B5EF4-FFF2-40B4-BE49-F238E27FC236}">
                  <a16:creationId xmlns:a16="http://schemas.microsoft.com/office/drawing/2014/main" xmlns="" id="{C8424980-62DB-B93B-7306-3BF4C2CE501C}"/>
                </a:ext>
              </a:extLst>
            </p:cNvPr>
            <p:cNvSpPr/>
            <p:nvPr/>
          </p:nvSpPr>
          <p:spPr>
            <a:xfrm>
              <a:off x="-6922045" y="680118"/>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SHB Đà Nẵng</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8" name="2C">
              <a:extLst>
                <a:ext uri="{FF2B5EF4-FFF2-40B4-BE49-F238E27FC236}">
                  <a16:creationId xmlns:a16="http://schemas.microsoft.com/office/drawing/2014/main" xmlns="" id="{D2881D80-8082-713D-214D-86DEF57167AB}"/>
                </a:ext>
              </a:extLst>
            </p:cNvPr>
            <p:cNvSpPr/>
            <p:nvPr/>
          </p:nvSpPr>
          <p:spPr>
            <a:xfrm>
              <a:off x="-9991817" y="146389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A3.OpenSans-San"/>
                  <a:ea typeface="+mn-ea"/>
                  <a:cs typeface="+mn-cs"/>
                </a:rPr>
                <a:t>Sông</a:t>
              </a:r>
              <a:r>
                <a:rPr kumimoji="0" lang="en-US" sz="1800" b="0" i="0" u="none" strike="noStrike" kern="0" cap="none" spc="0" normalizeH="0" baseline="0" noProof="0" dirty="0">
                  <a:ln>
                    <a:noFill/>
                  </a:ln>
                  <a:solidFill>
                    <a:prstClr val="white"/>
                  </a:solidFill>
                  <a:effectLst/>
                  <a:uLnTx/>
                  <a:uFillTx/>
                  <a:latin typeface="A3.OpenSans-San"/>
                  <a:ea typeface="+mn-ea"/>
                  <a:cs typeface="+mn-cs"/>
                </a:rPr>
                <a:t> Lam </a:t>
              </a:r>
              <a:r>
                <a:rPr kumimoji="0" lang="en-US" sz="1800" b="0" i="0" u="none" strike="noStrike" kern="0" cap="none" spc="0" normalizeH="0" baseline="0" noProof="0" dirty="0" err="1">
                  <a:ln>
                    <a:noFill/>
                  </a:ln>
                  <a:solidFill>
                    <a:prstClr val="white"/>
                  </a:solidFill>
                  <a:effectLst/>
                  <a:uLnTx/>
                  <a:uFillTx/>
                  <a:latin typeface="A3.OpenSans-San"/>
                  <a:ea typeface="+mn-ea"/>
                  <a:cs typeface="+mn-cs"/>
                </a:rPr>
                <a:t>Nghệ</a:t>
              </a:r>
              <a:r>
                <a:rPr kumimoji="0" lang="en-US" sz="1800" b="0" i="0" u="none" strike="noStrike" kern="0" cap="none" spc="0" normalizeH="0" baseline="0" noProof="0" dirty="0">
                  <a:ln>
                    <a:noFill/>
                  </a:ln>
                  <a:solidFill>
                    <a:prstClr val="white"/>
                  </a:solidFill>
                  <a:effectLst/>
                  <a:uLnTx/>
                  <a:uFillTx/>
                  <a:latin typeface="A3.OpenSans-San"/>
                  <a:ea typeface="+mn-ea"/>
                  <a:cs typeface="+mn-cs"/>
                </a:rPr>
                <a:t> An</a:t>
              </a: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9" name="2D">
              <a:extLst>
                <a:ext uri="{FF2B5EF4-FFF2-40B4-BE49-F238E27FC236}">
                  <a16:creationId xmlns:a16="http://schemas.microsoft.com/office/drawing/2014/main" xmlns="" id="{3510739B-5127-25B9-8F9A-65F2D9B7B2B8}"/>
                </a:ext>
              </a:extLst>
            </p:cNvPr>
            <p:cNvSpPr/>
            <p:nvPr/>
          </p:nvSpPr>
          <p:spPr>
            <a:xfrm>
              <a:off x="-6922045" y="146389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prstClr val="white"/>
                  </a:solidFill>
                  <a:effectLst/>
                  <a:uLnTx/>
                  <a:uFillTx/>
                  <a:latin typeface="A3.OpenSans-San"/>
                  <a:ea typeface="+mn-ea"/>
                  <a:cs typeface="+mn-cs"/>
                </a:rPr>
                <a:t>Becamex Bình Dương</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20" name="3">
              <a:extLst>
                <a:ext uri="{FF2B5EF4-FFF2-40B4-BE49-F238E27FC236}">
                  <a16:creationId xmlns:a16="http://schemas.microsoft.com/office/drawing/2014/main" xmlns="" id="{C0596998-F462-0A82-28F6-4D5B6D7BA4AB}"/>
                </a:ext>
              </a:extLst>
            </p:cNvPr>
            <p:cNvSpPr/>
            <p:nvPr/>
          </p:nvSpPr>
          <p:spPr>
            <a:xfrm>
              <a:off x="-9991817" y="2321995"/>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prstClr val="white"/>
                  </a:solidFill>
                  <a:effectLst/>
                  <a:uLnTx/>
                  <a:uFillTx/>
                  <a:latin typeface="A3.OpenSans-San"/>
                  <a:ea typeface="+mn-ea"/>
                  <a:cs typeface="+mn-cs"/>
                </a:rPr>
                <a:t>AFC Asian Cup 2011 được tổ chức tại quốc gia nào?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21" name="3A">
              <a:extLst>
                <a:ext uri="{FF2B5EF4-FFF2-40B4-BE49-F238E27FC236}">
                  <a16:creationId xmlns:a16="http://schemas.microsoft.com/office/drawing/2014/main" xmlns="" id="{84769532-E747-8B5B-D87E-EA6D994BBA77}"/>
                </a:ext>
              </a:extLst>
            </p:cNvPr>
            <p:cNvSpPr/>
            <p:nvPr/>
          </p:nvSpPr>
          <p:spPr>
            <a:xfrm>
              <a:off x="-9991817" y="3334368"/>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3.OpenSans-San"/>
                  <a:ea typeface="+mn-ea"/>
                  <a:cs typeface="+mn-cs"/>
                </a:rPr>
                <a:t>Iraq</a:t>
              </a:r>
            </a:p>
          </p:txBody>
        </p:sp>
        <p:sp>
          <p:nvSpPr>
            <p:cNvPr id="22" name="3B">
              <a:extLst>
                <a:ext uri="{FF2B5EF4-FFF2-40B4-BE49-F238E27FC236}">
                  <a16:creationId xmlns:a16="http://schemas.microsoft.com/office/drawing/2014/main" xmlns="" id="{D5E17F52-5427-CEBA-1717-836C4D6B3A84}"/>
                </a:ext>
              </a:extLst>
            </p:cNvPr>
            <p:cNvSpPr/>
            <p:nvPr/>
          </p:nvSpPr>
          <p:spPr>
            <a:xfrm>
              <a:off x="-6922045" y="3334368"/>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A3.OpenSans-San"/>
                  <a:ea typeface="+mn-ea"/>
                  <a:cs typeface="+mn-cs"/>
                </a:rPr>
                <a:t>Hàn</a:t>
              </a:r>
              <a:r>
                <a:rPr kumimoji="0" lang="en-US" sz="1800" b="0" i="0" u="none" strike="noStrike" kern="0" cap="none" spc="0" normalizeH="0" baseline="0" noProof="0" dirty="0">
                  <a:ln>
                    <a:noFill/>
                  </a:ln>
                  <a:solidFill>
                    <a:prstClr val="white"/>
                  </a:solidFill>
                  <a:effectLst/>
                  <a:uLnTx/>
                  <a:uFillTx/>
                  <a:latin typeface="A3.OpenSans-San"/>
                  <a:ea typeface="+mn-ea"/>
                  <a:cs typeface="+mn-cs"/>
                </a:rPr>
                <a:t> </a:t>
              </a:r>
              <a:r>
                <a:rPr kumimoji="0" lang="en-US" sz="1800" b="0" i="0" u="none" strike="noStrike" kern="0" cap="none" spc="0" normalizeH="0" baseline="0" noProof="0" dirty="0" err="1">
                  <a:ln>
                    <a:noFill/>
                  </a:ln>
                  <a:solidFill>
                    <a:prstClr val="white"/>
                  </a:solidFill>
                  <a:effectLst/>
                  <a:uLnTx/>
                  <a:uFillTx/>
                  <a:latin typeface="A3.OpenSans-San"/>
                  <a:ea typeface="+mn-ea"/>
                  <a:cs typeface="+mn-cs"/>
                </a:rPr>
                <a:t>Quốc</a:t>
              </a: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23" name="3C">
              <a:extLst>
                <a:ext uri="{FF2B5EF4-FFF2-40B4-BE49-F238E27FC236}">
                  <a16:creationId xmlns:a16="http://schemas.microsoft.com/office/drawing/2014/main" xmlns="" id="{77AF5915-111D-D61D-503F-1C8B9FDC08C7}"/>
                </a:ext>
              </a:extLst>
            </p:cNvPr>
            <p:cNvSpPr/>
            <p:nvPr/>
          </p:nvSpPr>
          <p:spPr>
            <a:xfrm>
              <a:off x="-9991817" y="411814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Nhật Bản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24" name="3D">
              <a:extLst>
                <a:ext uri="{FF2B5EF4-FFF2-40B4-BE49-F238E27FC236}">
                  <a16:creationId xmlns:a16="http://schemas.microsoft.com/office/drawing/2014/main" xmlns="" id="{5D312F45-87ED-58CE-0040-F486784624CF}"/>
                </a:ext>
              </a:extLst>
            </p:cNvPr>
            <p:cNvSpPr/>
            <p:nvPr/>
          </p:nvSpPr>
          <p:spPr>
            <a:xfrm>
              <a:off x="-6922045" y="411814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3.OpenSans-San"/>
                  <a:ea typeface="+mn-ea"/>
                  <a:cs typeface="+mn-cs"/>
                </a:rPr>
                <a:t>Qatar</a:t>
              </a: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25" name="4">
              <a:extLst>
                <a:ext uri="{FF2B5EF4-FFF2-40B4-BE49-F238E27FC236}">
                  <a16:creationId xmlns:a16="http://schemas.microsoft.com/office/drawing/2014/main" xmlns="" id="{D136B24F-D73D-F265-0F22-01B340D7C6AE}"/>
                </a:ext>
              </a:extLst>
            </p:cNvPr>
            <p:cNvSpPr/>
            <p:nvPr/>
          </p:nvSpPr>
          <p:spPr>
            <a:xfrm>
              <a:off x="-9991817" y="5058260"/>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white"/>
                  </a:solidFill>
                  <a:effectLst/>
                  <a:uLnTx/>
                  <a:uFillTx/>
                  <a:latin typeface="A3.OpenSans-San"/>
                  <a:ea typeface="+mn-ea"/>
                  <a:cs typeface="+mn-cs"/>
                </a:rPr>
                <a:t>Đội</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nào</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lên</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ngôi</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vô</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địch</a:t>
              </a:r>
              <a:r>
                <a:rPr kumimoji="0" lang="en-US" sz="1800" b="1" i="0" u="none" strike="noStrike" kern="0" cap="none" spc="0" normalizeH="0" baseline="0" noProof="0" dirty="0">
                  <a:ln>
                    <a:noFill/>
                  </a:ln>
                  <a:solidFill>
                    <a:prstClr val="white"/>
                  </a:solidFill>
                  <a:effectLst/>
                  <a:uLnTx/>
                  <a:uFillTx/>
                  <a:latin typeface="A3.OpenSans-San"/>
                  <a:ea typeface="+mn-ea"/>
                  <a:cs typeface="+mn-cs"/>
                </a:rPr>
                <a:t> AFC Asian Cup 2011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tổ</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chức</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tại</a:t>
              </a:r>
              <a:r>
                <a:rPr kumimoji="0" lang="en-US" sz="1800" b="1" i="0" u="none" strike="noStrike" kern="0" cap="none" spc="0" normalizeH="0" baseline="0" noProof="0" dirty="0">
                  <a:ln>
                    <a:noFill/>
                  </a:ln>
                  <a:solidFill>
                    <a:prstClr val="white"/>
                  </a:solidFill>
                  <a:effectLst/>
                  <a:uLnTx/>
                  <a:uFillTx/>
                  <a:latin typeface="A3.OpenSans-San"/>
                  <a:ea typeface="+mn-ea"/>
                  <a:cs typeface="+mn-cs"/>
                </a:rPr>
                <a:t> Qatar?</a:t>
              </a:r>
            </a:p>
          </p:txBody>
        </p:sp>
        <p:sp>
          <p:nvSpPr>
            <p:cNvPr id="26" name="4A">
              <a:extLst>
                <a:ext uri="{FF2B5EF4-FFF2-40B4-BE49-F238E27FC236}">
                  <a16:creationId xmlns:a16="http://schemas.microsoft.com/office/drawing/2014/main" xmlns="" id="{C2CA035E-0A24-FE5B-A6E6-F121025B48DD}"/>
                </a:ext>
              </a:extLst>
            </p:cNvPr>
            <p:cNvSpPr/>
            <p:nvPr/>
          </p:nvSpPr>
          <p:spPr>
            <a:xfrm>
              <a:off x="-9991817" y="6070633"/>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3.OpenSans-San"/>
                  <a:ea typeface="+mn-ea"/>
                  <a:cs typeface="+mn-cs"/>
                </a:rPr>
                <a:t>Uzbekistan</a:t>
              </a: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27" name="4B">
              <a:extLst>
                <a:ext uri="{FF2B5EF4-FFF2-40B4-BE49-F238E27FC236}">
                  <a16:creationId xmlns:a16="http://schemas.microsoft.com/office/drawing/2014/main" xmlns="" id="{725AFB1F-2BDD-EF94-4B77-047F79403332}"/>
                </a:ext>
              </a:extLst>
            </p:cNvPr>
            <p:cNvSpPr/>
            <p:nvPr/>
          </p:nvSpPr>
          <p:spPr>
            <a:xfrm>
              <a:off x="-6922045" y="6070633"/>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A3.OpenSans-San"/>
                  <a:ea typeface="+mn-ea"/>
                  <a:cs typeface="+mn-cs"/>
                </a:rPr>
                <a:t>Nhật</a:t>
              </a:r>
              <a:r>
                <a:rPr kumimoji="0" lang="en-US" sz="1800" b="0" i="0" u="none" strike="noStrike" kern="0" cap="none" spc="0" normalizeH="0" baseline="0" noProof="0" dirty="0">
                  <a:ln>
                    <a:noFill/>
                  </a:ln>
                  <a:solidFill>
                    <a:prstClr val="white"/>
                  </a:solidFill>
                  <a:effectLst/>
                  <a:uLnTx/>
                  <a:uFillTx/>
                  <a:latin typeface="A3.OpenSans-San"/>
                  <a:ea typeface="+mn-ea"/>
                  <a:cs typeface="+mn-cs"/>
                </a:rPr>
                <a:t> </a:t>
              </a:r>
              <a:r>
                <a:rPr kumimoji="0" lang="en-US" sz="1800" b="0" i="0" u="none" strike="noStrike" kern="0" cap="none" spc="0" normalizeH="0" baseline="0" noProof="0" dirty="0" err="1">
                  <a:ln>
                    <a:noFill/>
                  </a:ln>
                  <a:solidFill>
                    <a:prstClr val="white"/>
                  </a:solidFill>
                  <a:effectLst/>
                  <a:uLnTx/>
                  <a:uFillTx/>
                  <a:latin typeface="A3.OpenSans-San"/>
                  <a:ea typeface="+mn-ea"/>
                  <a:cs typeface="+mn-cs"/>
                </a:rPr>
                <a:t>Bản</a:t>
              </a:r>
              <a:endParaRPr kumimoji="0" lang="en-US" sz="1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28" name="4C">
              <a:extLst>
                <a:ext uri="{FF2B5EF4-FFF2-40B4-BE49-F238E27FC236}">
                  <a16:creationId xmlns:a16="http://schemas.microsoft.com/office/drawing/2014/main" xmlns="" id="{9C584BEF-33FE-BEA6-CD91-B7DC21F5604C}"/>
                </a:ext>
              </a:extLst>
            </p:cNvPr>
            <p:cNvSpPr/>
            <p:nvPr/>
          </p:nvSpPr>
          <p:spPr>
            <a:xfrm>
              <a:off x="-9991817" y="685440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 Hàn Quốc</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29" name="4D">
              <a:extLst>
                <a:ext uri="{FF2B5EF4-FFF2-40B4-BE49-F238E27FC236}">
                  <a16:creationId xmlns:a16="http://schemas.microsoft.com/office/drawing/2014/main" xmlns="" id="{097C94F8-EF7A-5B9C-7B85-1D3C6C8A00F6}"/>
                </a:ext>
              </a:extLst>
            </p:cNvPr>
            <p:cNvSpPr/>
            <p:nvPr/>
          </p:nvSpPr>
          <p:spPr>
            <a:xfrm>
              <a:off x="-6922045" y="685440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Australia</a:t>
              </a: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30" name="5">
              <a:extLst>
                <a:ext uri="{FF2B5EF4-FFF2-40B4-BE49-F238E27FC236}">
                  <a16:creationId xmlns:a16="http://schemas.microsoft.com/office/drawing/2014/main" xmlns="" id="{685DF5C8-255E-C540-CB74-956B55C87C41}"/>
                </a:ext>
              </a:extLst>
            </p:cNvPr>
            <p:cNvSpPr/>
            <p:nvPr/>
          </p:nvSpPr>
          <p:spPr>
            <a:xfrm>
              <a:off x="-9969543" y="7806697"/>
              <a:ext cx="5790697" cy="826217"/>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prstClr val="white"/>
                  </a:solidFill>
                  <a:effectLst/>
                  <a:uLnTx/>
                  <a:uFillTx/>
                  <a:latin typeface="A3.OpenSans-San"/>
                  <a:ea typeface="+mn-ea"/>
                  <a:cs typeface="+mn-cs"/>
                </a:rPr>
                <a:t>Ai là nhạc sĩ Việt Nam đầu tiên viết opera với tác phẩm “Cô sao” và sau đó là “Người tạc tượng”?</a:t>
              </a:r>
            </a:p>
          </p:txBody>
        </p:sp>
        <p:sp>
          <p:nvSpPr>
            <p:cNvPr id="31" name="5A">
              <a:extLst>
                <a:ext uri="{FF2B5EF4-FFF2-40B4-BE49-F238E27FC236}">
                  <a16:creationId xmlns:a16="http://schemas.microsoft.com/office/drawing/2014/main" xmlns="" id="{245291C5-8461-3D00-F12A-EDE8C4401C66}"/>
                </a:ext>
              </a:extLst>
            </p:cNvPr>
            <p:cNvSpPr/>
            <p:nvPr/>
          </p:nvSpPr>
          <p:spPr>
            <a:xfrm>
              <a:off x="-9991817" y="881907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Đỗ Nhuận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32" name="5B">
              <a:extLst>
                <a:ext uri="{FF2B5EF4-FFF2-40B4-BE49-F238E27FC236}">
                  <a16:creationId xmlns:a16="http://schemas.microsoft.com/office/drawing/2014/main" xmlns="" id="{32785B45-0654-436E-C44A-9D282D3ED0B3}"/>
                </a:ext>
              </a:extLst>
            </p:cNvPr>
            <p:cNvSpPr/>
            <p:nvPr/>
          </p:nvSpPr>
          <p:spPr>
            <a:xfrm>
              <a:off x="-6922045" y="881907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Hoàng Vân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33" name="5C">
              <a:extLst>
                <a:ext uri="{FF2B5EF4-FFF2-40B4-BE49-F238E27FC236}">
                  <a16:creationId xmlns:a16="http://schemas.microsoft.com/office/drawing/2014/main" xmlns="" id="{93AE1A5B-F367-BB1A-C774-52F31288693A}"/>
                </a:ext>
              </a:extLst>
            </p:cNvPr>
            <p:cNvSpPr/>
            <p:nvPr/>
          </p:nvSpPr>
          <p:spPr>
            <a:xfrm>
              <a:off x="-9991817" y="9602842"/>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Trần Hoàn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34" name="5D">
              <a:extLst>
                <a:ext uri="{FF2B5EF4-FFF2-40B4-BE49-F238E27FC236}">
                  <a16:creationId xmlns:a16="http://schemas.microsoft.com/office/drawing/2014/main" xmlns="" id="{38FB113A-728D-7E8F-0C3F-F2CAC0969107}"/>
                </a:ext>
              </a:extLst>
            </p:cNvPr>
            <p:cNvSpPr/>
            <p:nvPr/>
          </p:nvSpPr>
          <p:spPr>
            <a:xfrm>
              <a:off x="-6922045" y="9602842"/>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Trọng Đài</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35" name="6">
              <a:extLst>
                <a:ext uri="{FF2B5EF4-FFF2-40B4-BE49-F238E27FC236}">
                  <a16:creationId xmlns:a16="http://schemas.microsoft.com/office/drawing/2014/main" xmlns="" id="{AC7D5DA0-EED1-B090-CD47-8773A0CC7DF2}"/>
                </a:ext>
              </a:extLst>
            </p:cNvPr>
            <p:cNvSpPr/>
            <p:nvPr/>
          </p:nvSpPr>
          <p:spPr>
            <a:xfrm>
              <a:off x="17412724" y="-2875883"/>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white"/>
                  </a:solidFill>
                  <a:effectLst/>
                  <a:uLnTx/>
                  <a:uFillTx/>
                  <a:latin typeface="A3.OpenSans-San"/>
                  <a:ea typeface="+mn-ea"/>
                  <a:cs typeface="+mn-cs"/>
                </a:rPr>
                <a:t>Sông</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Bến</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Hải</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và</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sông</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Thạch</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Hãn</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nằm</a:t>
              </a:r>
              <a:r>
                <a:rPr kumimoji="0" lang="en-US" sz="1800" b="1" i="0" u="none" strike="noStrike" kern="0" cap="none" spc="0" normalizeH="0" baseline="0" noProof="0" dirty="0">
                  <a:ln>
                    <a:noFill/>
                  </a:ln>
                  <a:solidFill>
                    <a:prstClr val="white"/>
                  </a:solidFill>
                  <a:effectLst/>
                  <a:uLnTx/>
                  <a:uFillTx/>
                  <a:latin typeface="A3.OpenSans-San"/>
                  <a:ea typeface="+mn-ea"/>
                  <a:cs typeface="+mn-cs"/>
                </a:rPr>
                <a:t> ở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tỉnh</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nào</a:t>
              </a:r>
              <a:r>
                <a:rPr kumimoji="0" lang="en-US" sz="1800" b="1" i="0" u="none" strike="noStrike" kern="0" cap="none" spc="0" normalizeH="0" baseline="0" noProof="0" dirty="0">
                  <a:ln>
                    <a:noFill/>
                  </a:ln>
                  <a:solidFill>
                    <a:prstClr val="white"/>
                  </a:solidFill>
                  <a:effectLst/>
                  <a:uLnTx/>
                  <a:uFillTx/>
                  <a:latin typeface="A3.OpenSans-San"/>
                  <a:ea typeface="+mn-ea"/>
                  <a:cs typeface="+mn-cs"/>
                </a:rPr>
                <a:t>?</a:t>
              </a:r>
            </a:p>
          </p:txBody>
        </p:sp>
        <p:sp>
          <p:nvSpPr>
            <p:cNvPr id="36" name="6A">
              <a:extLst>
                <a:ext uri="{FF2B5EF4-FFF2-40B4-BE49-F238E27FC236}">
                  <a16:creationId xmlns:a16="http://schemas.microsoft.com/office/drawing/2014/main" xmlns="" id="{D4B4037D-589D-B191-DB21-9E7724168C9B}"/>
                </a:ext>
              </a:extLst>
            </p:cNvPr>
            <p:cNvSpPr/>
            <p:nvPr/>
          </p:nvSpPr>
          <p:spPr>
            <a:xfrm>
              <a:off x="17412724" y="-186351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Quảng Bình</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37" name="6B">
              <a:extLst>
                <a:ext uri="{FF2B5EF4-FFF2-40B4-BE49-F238E27FC236}">
                  <a16:creationId xmlns:a16="http://schemas.microsoft.com/office/drawing/2014/main" xmlns="" id="{8E7DD116-5BFF-7AB6-AAC0-6F97A3D3F7C5}"/>
                </a:ext>
              </a:extLst>
            </p:cNvPr>
            <p:cNvSpPr/>
            <p:nvPr/>
          </p:nvSpPr>
          <p:spPr>
            <a:xfrm>
              <a:off x="20482496" y="-186351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Quảng Ninh</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38" name="6C">
              <a:extLst>
                <a:ext uri="{FF2B5EF4-FFF2-40B4-BE49-F238E27FC236}">
                  <a16:creationId xmlns:a16="http://schemas.microsoft.com/office/drawing/2014/main" xmlns="" id="{B04ACE93-7DB6-616C-2189-C674F3310AE6}"/>
                </a:ext>
              </a:extLst>
            </p:cNvPr>
            <p:cNvSpPr/>
            <p:nvPr/>
          </p:nvSpPr>
          <p:spPr>
            <a:xfrm>
              <a:off x="17412724" y="-1079738"/>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Quảng Trị</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39" name="6D">
              <a:extLst>
                <a:ext uri="{FF2B5EF4-FFF2-40B4-BE49-F238E27FC236}">
                  <a16:creationId xmlns:a16="http://schemas.microsoft.com/office/drawing/2014/main" xmlns="" id="{4F74E290-0228-9E54-5CE5-A4CF43A7BC05}"/>
                </a:ext>
              </a:extLst>
            </p:cNvPr>
            <p:cNvSpPr/>
            <p:nvPr/>
          </p:nvSpPr>
          <p:spPr>
            <a:xfrm>
              <a:off x="20482496" y="-1079738"/>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Quảng Ngãi</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40" name="7">
              <a:extLst>
                <a:ext uri="{FF2B5EF4-FFF2-40B4-BE49-F238E27FC236}">
                  <a16:creationId xmlns:a16="http://schemas.microsoft.com/office/drawing/2014/main" xmlns="" id="{B0F5D542-5AA5-FC9E-4D11-468A089AEE3D}"/>
                </a:ext>
              </a:extLst>
            </p:cNvPr>
            <p:cNvSpPr/>
            <p:nvPr/>
          </p:nvSpPr>
          <p:spPr>
            <a:xfrm>
              <a:off x="17412724" y="-54670"/>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white"/>
                  </a:solidFill>
                  <a:effectLst/>
                  <a:uLnTx/>
                  <a:uFillTx/>
                  <a:latin typeface="A3.OpenSans-San"/>
                  <a:ea typeface="+mn-ea"/>
                  <a:cs typeface="+mn-cs"/>
                </a:rPr>
                <a:t>Trong</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các</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cây</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cầu</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sau</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cầu</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nào</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là</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cầu</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xoay</a:t>
              </a:r>
              <a:r>
                <a:rPr kumimoji="0" lang="en-US" sz="1800" b="1" i="0" u="none" strike="noStrike" kern="0" cap="none" spc="0" normalizeH="0" baseline="0" noProof="0" dirty="0">
                  <a:ln>
                    <a:noFill/>
                  </a:ln>
                  <a:solidFill>
                    <a:prstClr val="white"/>
                  </a:solidFill>
                  <a:effectLst/>
                  <a:uLnTx/>
                  <a:uFillTx/>
                  <a:latin typeface="A3.OpenSans-San"/>
                  <a:ea typeface="+mn-ea"/>
                  <a:cs typeface="+mn-cs"/>
                </a:rPr>
                <a: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41" name="7A">
              <a:extLst>
                <a:ext uri="{FF2B5EF4-FFF2-40B4-BE49-F238E27FC236}">
                  <a16:creationId xmlns:a16="http://schemas.microsoft.com/office/drawing/2014/main" xmlns="" id="{97A10B82-F2B0-CF41-4AB3-0417E2FB57B9}"/>
                </a:ext>
              </a:extLst>
            </p:cNvPr>
            <p:cNvSpPr/>
            <p:nvPr/>
          </p:nvSpPr>
          <p:spPr>
            <a:xfrm>
              <a:off x="17412724" y="957703"/>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Cầu Thanh Trì</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42" name="7B">
              <a:extLst>
                <a:ext uri="{FF2B5EF4-FFF2-40B4-BE49-F238E27FC236}">
                  <a16:creationId xmlns:a16="http://schemas.microsoft.com/office/drawing/2014/main" xmlns="" id="{FF4E118B-10B8-66F8-487B-DD45EB751450}"/>
                </a:ext>
              </a:extLst>
            </p:cNvPr>
            <p:cNvSpPr/>
            <p:nvPr/>
          </p:nvSpPr>
          <p:spPr>
            <a:xfrm>
              <a:off x="20482496" y="957703"/>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Cầu Thị Nại</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43" name="7C">
              <a:extLst>
                <a:ext uri="{FF2B5EF4-FFF2-40B4-BE49-F238E27FC236}">
                  <a16:creationId xmlns:a16="http://schemas.microsoft.com/office/drawing/2014/main" xmlns="" id="{E936BD32-9233-0B78-B9F7-23B8DFD3E29A}"/>
                </a:ext>
              </a:extLst>
            </p:cNvPr>
            <p:cNvSpPr/>
            <p:nvPr/>
          </p:nvSpPr>
          <p:spPr>
            <a:xfrm>
              <a:off x="17412724" y="174147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Cầu Sông Hàn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44" name="7D">
              <a:extLst>
                <a:ext uri="{FF2B5EF4-FFF2-40B4-BE49-F238E27FC236}">
                  <a16:creationId xmlns:a16="http://schemas.microsoft.com/office/drawing/2014/main" xmlns="" id="{E8FBCAA9-1E79-894D-3950-A4DA12C6E5C7}"/>
                </a:ext>
              </a:extLst>
            </p:cNvPr>
            <p:cNvSpPr/>
            <p:nvPr/>
          </p:nvSpPr>
          <p:spPr>
            <a:xfrm>
              <a:off x="20482496" y="174147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prstClr val="white"/>
                  </a:solidFill>
                  <a:effectLst/>
                  <a:uLnTx/>
                  <a:uFillTx/>
                  <a:latin typeface="A3.OpenSans-San"/>
                  <a:ea typeface="+mn-ea"/>
                  <a:cs typeface="+mn-cs"/>
                </a:rPr>
                <a:t> Cầu Cần Thơ</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45" name="8">
              <a:extLst>
                <a:ext uri="{FF2B5EF4-FFF2-40B4-BE49-F238E27FC236}">
                  <a16:creationId xmlns:a16="http://schemas.microsoft.com/office/drawing/2014/main" xmlns="" id="{F522ACAA-DFBF-B3AE-9346-13D6617E2CEC}"/>
                </a:ext>
              </a:extLst>
            </p:cNvPr>
            <p:cNvSpPr/>
            <p:nvPr/>
          </p:nvSpPr>
          <p:spPr>
            <a:xfrm>
              <a:off x="17412724" y="2599580"/>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white"/>
                  </a:solidFill>
                  <a:effectLst/>
                  <a:uLnTx/>
                  <a:uFillTx/>
                  <a:latin typeface="A3.OpenSans-San"/>
                  <a:ea typeface="+mn-ea"/>
                  <a:cs typeface="+mn-cs"/>
                </a:rPr>
                <a:t>Đại</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Ngu</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là</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quốc</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hiệu</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của</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triều</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đại</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nào</a:t>
              </a:r>
              <a:r>
                <a:rPr kumimoji="0" lang="en-US" sz="1800" b="1" i="0" u="none" strike="noStrike" kern="0" cap="none" spc="0" normalizeH="0" baseline="0" noProof="0" dirty="0">
                  <a:ln>
                    <a:noFill/>
                  </a:ln>
                  <a:solidFill>
                    <a:prstClr val="white"/>
                  </a:solidFill>
                  <a:effectLst/>
                  <a:uLnTx/>
                  <a:uFillTx/>
                  <a:latin typeface="A3.OpenSans-San"/>
                  <a:ea typeface="+mn-ea"/>
                  <a:cs typeface="+mn-cs"/>
                </a:rPr>
                <a:t>?</a:t>
              </a:r>
            </a:p>
          </p:txBody>
        </p:sp>
        <p:sp>
          <p:nvSpPr>
            <p:cNvPr id="46" name="8A">
              <a:extLst>
                <a:ext uri="{FF2B5EF4-FFF2-40B4-BE49-F238E27FC236}">
                  <a16:creationId xmlns:a16="http://schemas.microsoft.com/office/drawing/2014/main" xmlns="" id="{E8C22E66-6A54-4F01-C22A-0896B8C996B5}"/>
                </a:ext>
              </a:extLst>
            </p:cNvPr>
            <p:cNvSpPr/>
            <p:nvPr/>
          </p:nvSpPr>
          <p:spPr>
            <a:xfrm>
              <a:off x="17412724" y="3611953"/>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Triều Ngô</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47" name="8B">
              <a:extLst>
                <a:ext uri="{FF2B5EF4-FFF2-40B4-BE49-F238E27FC236}">
                  <a16:creationId xmlns:a16="http://schemas.microsoft.com/office/drawing/2014/main" xmlns="" id="{8FB02E4B-548B-3BF5-AE87-F308DB2E4DDE}"/>
                </a:ext>
              </a:extLst>
            </p:cNvPr>
            <p:cNvSpPr/>
            <p:nvPr/>
          </p:nvSpPr>
          <p:spPr>
            <a:xfrm>
              <a:off x="20482496" y="3611953"/>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Triều Hồ</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48" name="8C">
              <a:extLst>
                <a:ext uri="{FF2B5EF4-FFF2-40B4-BE49-F238E27FC236}">
                  <a16:creationId xmlns:a16="http://schemas.microsoft.com/office/drawing/2014/main" xmlns="" id="{AD3D4FD4-A8AA-074A-EC12-6F7D154ED7EF}"/>
                </a:ext>
              </a:extLst>
            </p:cNvPr>
            <p:cNvSpPr/>
            <p:nvPr/>
          </p:nvSpPr>
          <p:spPr>
            <a:xfrm>
              <a:off x="17412724" y="439572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Các chúa Nguyễn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49" name="8D">
              <a:extLst>
                <a:ext uri="{FF2B5EF4-FFF2-40B4-BE49-F238E27FC236}">
                  <a16:creationId xmlns:a16="http://schemas.microsoft.com/office/drawing/2014/main" xmlns="" id="{51B0FE20-5331-A9B0-C3D4-C55EF2EFFB7B}"/>
                </a:ext>
              </a:extLst>
            </p:cNvPr>
            <p:cNvSpPr/>
            <p:nvPr/>
          </p:nvSpPr>
          <p:spPr>
            <a:xfrm>
              <a:off x="20482496" y="439572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prstClr val="white"/>
                  </a:solidFill>
                  <a:effectLst/>
                  <a:uLnTx/>
                  <a:uFillTx/>
                  <a:latin typeface="A3.OpenSans-San"/>
                  <a:ea typeface="+mn-ea"/>
                  <a:cs typeface="+mn-cs"/>
                </a:rPr>
                <a:t>Nhà Tây Sơn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50" name="9">
              <a:extLst>
                <a:ext uri="{FF2B5EF4-FFF2-40B4-BE49-F238E27FC236}">
                  <a16:creationId xmlns:a16="http://schemas.microsoft.com/office/drawing/2014/main" xmlns="" id="{8269C6E3-BF54-344C-0BF4-801D6F8E60AD}"/>
                </a:ext>
              </a:extLst>
            </p:cNvPr>
            <p:cNvSpPr/>
            <p:nvPr/>
          </p:nvSpPr>
          <p:spPr>
            <a:xfrm>
              <a:off x="17412724" y="5335845"/>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prstClr val="white"/>
                  </a:solidFill>
                  <a:effectLst/>
                  <a:uLnTx/>
                  <a:uFillTx/>
                  <a:latin typeface="A3.OpenSans-San"/>
                  <a:ea typeface="+mn-ea"/>
                  <a:cs typeface="+mn-cs"/>
                </a:rPr>
                <a:t>Các vua Hùng đặt quốc hiệu nước ta là gì?</a:t>
              </a:r>
            </a:p>
          </p:txBody>
        </p:sp>
        <p:sp>
          <p:nvSpPr>
            <p:cNvPr id="51" name="9A">
              <a:extLst>
                <a:ext uri="{FF2B5EF4-FFF2-40B4-BE49-F238E27FC236}">
                  <a16:creationId xmlns:a16="http://schemas.microsoft.com/office/drawing/2014/main" xmlns="" id="{E8B694BA-D59F-ABAD-73B5-E2848E2250A8}"/>
                </a:ext>
              </a:extLst>
            </p:cNvPr>
            <p:cNvSpPr/>
            <p:nvPr/>
          </p:nvSpPr>
          <p:spPr>
            <a:xfrm>
              <a:off x="17412724" y="6348218"/>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Văn Lang</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52" name="9B">
              <a:extLst>
                <a:ext uri="{FF2B5EF4-FFF2-40B4-BE49-F238E27FC236}">
                  <a16:creationId xmlns:a16="http://schemas.microsoft.com/office/drawing/2014/main" xmlns="" id="{DB977231-ED18-2D94-F272-3E5560949345}"/>
                </a:ext>
              </a:extLst>
            </p:cNvPr>
            <p:cNvSpPr/>
            <p:nvPr/>
          </p:nvSpPr>
          <p:spPr>
            <a:xfrm>
              <a:off x="20482496" y="6348218"/>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Âu Lạc</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53" name="9C">
              <a:extLst>
                <a:ext uri="{FF2B5EF4-FFF2-40B4-BE49-F238E27FC236}">
                  <a16:creationId xmlns:a16="http://schemas.microsoft.com/office/drawing/2014/main" xmlns="" id="{8800F141-3C41-0C23-9291-8808B53712AF}"/>
                </a:ext>
              </a:extLst>
            </p:cNvPr>
            <p:cNvSpPr/>
            <p:nvPr/>
          </p:nvSpPr>
          <p:spPr>
            <a:xfrm>
              <a:off x="17412724" y="713199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Vạn Xuân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54" name="9D">
              <a:extLst>
                <a:ext uri="{FF2B5EF4-FFF2-40B4-BE49-F238E27FC236}">
                  <a16:creationId xmlns:a16="http://schemas.microsoft.com/office/drawing/2014/main" xmlns="" id="{FA24292C-6277-A4B6-8A4A-DE3DEA91A1C4}"/>
                </a:ext>
              </a:extLst>
            </p:cNvPr>
            <p:cNvSpPr/>
            <p:nvPr/>
          </p:nvSpPr>
          <p:spPr>
            <a:xfrm>
              <a:off x="20482496" y="713199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Đại Việt</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55" name="10">
              <a:extLst>
                <a:ext uri="{FF2B5EF4-FFF2-40B4-BE49-F238E27FC236}">
                  <a16:creationId xmlns:a16="http://schemas.microsoft.com/office/drawing/2014/main" xmlns="" id="{9AB3F07F-1D85-288B-DEDB-34647F16DE0D}"/>
                </a:ext>
              </a:extLst>
            </p:cNvPr>
            <p:cNvSpPr/>
            <p:nvPr/>
          </p:nvSpPr>
          <p:spPr>
            <a:xfrm>
              <a:off x="17412724" y="8084282"/>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prstClr val="white"/>
                  </a:solidFill>
                  <a:effectLst/>
                  <a:uLnTx/>
                  <a:uFillTx/>
                  <a:latin typeface="A3.OpenSans-San"/>
                  <a:ea typeface="+mn-ea"/>
                  <a:cs typeface="+mn-cs"/>
                </a:rPr>
                <a:t>An Dương Vương đặt quốc hiệu nước ta là gì?</a:t>
              </a:r>
            </a:p>
          </p:txBody>
        </p:sp>
        <p:sp>
          <p:nvSpPr>
            <p:cNvPr id="56" name="10A">
              <a:extLst>
                <a:ext uri="{FF2B5EF4-FFF2-40B4-BE49-F238E27FC236}">
                  <a16:creationId xmlns:a16="http://schemas.microsoft.com/office/drawing/2014/main" xmlns="" id="{A0A3F6D6-374D-75E5-0822-33F19D65A9E5}"/>
                </a:ext>
              </a:extLst>
            </p:cNvPr>
            <p:cNvSpPr/>
            <p:nvPr/>
          </p:nvSpPr>
          <p:spPr>
            <a:xfrm>
              <a:off x="17412724" y="909665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A3.OpenSans-San"/>
                  <a:ea typeface="+mn-ea"/>
                  <a:cs typeface="+mn-cs"/>
                </a:rPr>
                <a:t>Đại</a:t>
              </a:r>
              <a:r>
                <a:rPr kumimoji="0" lang="en-US" sz="1800" b="0" i="0" u="none" strike="noStrike" kern="0" cap="none" spc="0" normalizeH="0" baseline="0" noProof="0" dirty="0">
                  <a:ln>
                    <a:noFill/>
                  </a:ln>
                  <a:solidFill>
                    <a:prstClr val="white"/>
                  </a:solidFill>
                  <a:effectLst/>
                  <a:uLnTx/>
                  <a:uFillTx/>
                  <a:latin typeface="A3.OpenSans-San"/>
                  <a:ea typeface="+mn-ea"/>
                  <a:cs typeface="+mn-cs"/>
                </a:rPr>
                <a:t> </a:t>
              </a:r>
              <a:r>
                <a:rPr kumimoji="0" lang="en-US" sz="1800" b="0" i="0" u="none" strike="noStrike" kern="0" cap="none" spc="0" normalizeH="0" baseline="0" noProof="0" dirty="0" err="1">
                  <a:ln>
                    <a:noFill/>
                  </a:ln>
                  <a:solidFill>
                    <a:prstClr val="white"/>
                  </a:solidFill>
                  <a:effectLst/>
                  <a:uLnTx/>
                  <a:uFillTx/>
                  <a:latin typeface="A3.OpenSans-San"/>
                  <a:ea typeface="+mn-ea"/>
                  <a:cs typeface="+mn-cs"/>
                </a:rPr>
                <a:t>Việt</a:t>
              </a: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57" name="10B">
              <a:extLst>
                <a:ext uri="{FF2B5EF4-FFF2-40B4-BE49-F238E27FC236}">
                  <a16:creationId xmlns:a16="http://schemas.microsoft.com/office/drawing/2014/main" xmlns="" id="{E42E0E0A-536B-D139-1355-5570F988C972}"/>
                </a:ext>
              </a:extLst>
            </p:cNvPr>
            <p:cNvSpPr/>
            <p:nvPr/>
          </p:nvSpPr>
          <p:spPr>
            <a:xfrm>
              <a:off x="20482496" y="909665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Vạn Xuân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58" name="10C">
              <a:extLst>
                <a:ext uri="{FF2B5EF4-FFF2-40B4-BE49-F238E27FC236}">
                  <a16:creationId xmlns:a16="http://schemas.microsoft.com/office/drawing/2014/main" xmlns="" id="{97B0A2C1-A206-26FD-50A5-ECD4468094C8}"/>
                </a:ext>
              </a:extLst>
            </p:cNvPr>
            <p:cNvSpPr/>
            <p:nvPr/>
          </p:nvSpPr>
          <p:spPr>
            <a:xfrm>
              <a:off x="17412724" y="9880427"/>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 Đại Cồ Việt</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59" name="10D">
              <a:extLst>
                <a:ext uri="{FF2B5EF4-FFF2-40B4-BE49-F238E27FC236}">
                  <a16:creationId xmlns:a16="http://schemas.microsoft.com/office/drawing/2014/main" xmlns="" id="{08DAA271-23E4-A08F-51CB-37E09DF40DDA}"/>
                </a:ext>
              </a:extLst>
            </p:cNvPr>
            <p:cNvSpPr/>
            <p:nvPr/>
          </p:nvSpPr>
          <p:spPr>
            <a:xfrm>
              <a:off x="20482496" y="9880427"/>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A3.OpenSans-San"/>
                  <a:ea typeface="+mn-ea"/>
                  <a:cs typeface="+mn-cs"/>
                </a:rPr>
                <a:t>Âu</a:t>
              </a:r>
              <a:r>
                <a:rPr kumimoji="0" lang="en-US" sz="1800" b="0" i="0" u="none" strike="noStrike" kern="0" cap="none" spc="0" normalizeH="0" baseline="0" noProof="0" dirty="0">
                  <a:ln>
                    <a:noFill/>
                  </a:ln>
                  <a:solidFill>
                    <a:prstClr val="white"/>
                  </a:solidFill>
                  <a:effectLst/>
                  <a:uLnTx/>
                  <a:uFillTx/>
                  <a:latin typeface="A3.OpenSans-San"/>
                  <a:ea typeface="+mn-ea"/>
                  <a:cs typeface="+mn-cs"/>
                </a:rPr>
                <a:t> </a:t>
              </a:r>
              <a:r>
                <a:rPr kumimoji="0" lang="en-US" sz="1800" b="0" i="0" u="none" strike="noStrike" kern="0" cap="none" spc="0" normalizeH="0" baseline="0" noProof="0" dirty="0" err="1">
                  <a:ln>
                    <a:noFill/>
                  </a:ln>
                  <a:solidFill>
                    <a:prstClr val="white"/>
                  </a:solidFill>
                  <a:effectLst/>
                  <a:uLnTx/>
                  <a:uFillTx/>
                  <a:latin typeface="A3.OpenSans-San"/>
                  <a:ea typeface="+mn-ea"/>
                  <a:cs typeface="+mn-cs"/>
                </a:rPr>
                <a:t>Lạc</a:t>
              </a:r>
              <a:endParaRPr kumimoji="0" lang="en-US" sz="1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60" name="18">
              <a:extLst>
                <a:ext uri="{FF2B5EF4-FFF2-40B4-BE49-F238E27FC236}">
                  <a16:creationId xmlns:a16="http://schemas.microsoft.com/office/drawing/2014/main" xmlns="" id="{8158B072-5339-B5B5-E017-462CC64C563F}"/>
                </a:ext>
              </a:extLst>
            </p:cNvPr>
            <p:cNvSpPr/>
            <p:nvPr/>
          </p:nvSpPr>
          <p:spPr>
            <a:xfrm>
              <a:off x="-9846853" y="28239777"/>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18</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61" name="18A">
              <a:extLst>
                <a:ext uri="{FF2B5EF4-FFF2-40B4-BE49-F238E27FC236}">
                  <a16:creationId xmlns:a16="http://schemas.microsoft.com/office/drawing/2014/main" xmlns="" id="{6DFFFFAE-84E8-706A-7475-965A712C981C}"/>
                </a:ext>
              </a:extLst>
            </p:cNvPr>
            <p:cNvSpPr/>
            <p:nvPr/>
          </p:nvSpPr>
          <p:spPr>
            <a:xfrm>
              <a:off x="-9824578" y="29168727"/>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62" name="18B">
              <a:extLst>
                <a:ext uri="{FF2B5EF4-FFF2-40B4-BE49-F238E27FC236}">
                  <a16:creationId xmlns:a16="http://schemas.microsoft.com/office/drawing/2014/main" xmlns="" id="{AE1E6F3A-553B-206F-D856-A64247D4682D}"/>
                </a:ext>
              </a:extLst>
            </p:cNvPr>
            <p:cNvSpPr/>
            <p:nvPr/>
          </p:nvSpPr>
          <p:spPr>
            <a:xfrm>
              <a:off x="-6754806" y="29168727"/>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63" name="18C">
              <a:extLst>
                <a:ext uri="{FF2B5EF4-FFF2-40B4-BE49-F238E27FC236}">
                  <a16:creationId xmlns:a16="http://schemas.microsoft.com/office/drawing/2014/main" xmlns="" id="{F9B12DCF-7D03-7C9F-7493-BC4A4AA458EE}"/>
                </a:ext>
              </a:extLst>
            </p:cNvPr>
            <p:cNvSpPr/>
            <p:nvPr/>
          </p:nvSpPr>
          <p:spPr>
            <a:xfrm>
              <a:off x="-9802303" y="29919637"/>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64" name="18D">
              <a:extLst>
                <a:ext uri="{FF2B5EF4-FFF2-40B4-BE49-F238E27FC236}">
                  <a16:creationId xmlns:a16="http://schemas.microsoft.com/office/drawing/2014/main" xmlns="" id="{DF60764C-5C91-EEF6-42A4-E51AA51A9B84}"/>
                </a:ext>
              </a:extLst>
            </p:cNvPr>
            <p:cNvSpPr/>
            <p:nvPr/>
          </p:nvSpPr>
          <p:spPr>
            <a:xfrm>
              <a:off x="-6754806" y="29919637"/>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65" name="17">
              <a:extLst>
                <a:ext uri="{FF2B5EF4-FFF2-40B4-BE49-F238E27FC236}">
                  <a16:creationId xmlns:a16="http://schemas.microsoft.com/office/drawing/2014/main" xmlns="" id="{AEA4D087-B1BD-309B-1AFA-A117B12E974B}"/>
                </a:ext>
              </a:extLst>
            </p:cNvPr>
            <p:cNvSpPr/>
            <p:nvPr/>
          </p:nvSpPr>
          <p:spPr>
            <a:xfrm>
              <a:off x="-10014092" y="25642426"/>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17</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66" name="17A">
              <a:extLst>
                <a:ext uri="{FF2B5EF4-FFF2-40B4-BE49-F238E27FC236}">
                  <a16:creationId xmlns:a16="http://schemas.microsoft.com/office/drawing/2014/main" xmlns="" id="{439210D9-840B-ADA5-9E4D-A362831F40A3}"/>
                </a:ext>
              </a:extLst>
            </p:cNvPr>
            <p:cNvSpPr/>
            <p:nvPr/>
          </p:nvSpPr>
          <p:spPr>
            <a:xfrm>
              <a:off x="-9991817" y="2657137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67" name="17B">
              <a:extLst>
                <a:ext uri="{FF2B5EF4-FFF2-40B4-BE49-F238E27FC236}">
                  <a16:creationId xmlns:a16="http://schemas.microsoft.com/office/drawing/2014/main" xmlns="" id="{69811EB9-B7D1-6316-D0F0-05A046AB7191}"/>
                </a:ext>
              </a:extLst>
            </p:cNvPr>
            <p:cNvSpPr/>
            <p:nvPr/>
          </p:nvSpPr>
          <p:spPr>
            <a:xfrm>
              <a:off x="-6922045" y="2657137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68" name="17C">
              <a:extLst>
                <a:ext uri="{FF2B5EF4-FFF2-40B4-BE49-F238E27FC236}">
                  <a16:creationId xmlns:a16="http://schemas.microsoft.com/office/drawing/2014/main" xmlns="" id="{7C9AEB19-7BCA-5043-3B34-6C21AFC261B2}"/>
                </a:ext>
              </a:extLst>
            </p:cNvPr>
            <p:cNvSpPr/>
            <p:nvPr/>
          </p:nvSpPr>
          <p:spPr>
            <a:xfrm>
              <a:off x="-9969542" y="2732228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69" name="17D">
              <a:extLst>
                <a:ext uri="{FF2B5EF4-FFF2-40B4-BE49-F238E27FC236}">
                  <a16:creationId xmlns:a16="http://schemas.microsoft.com/office/drawing/2014/main" xmlns="" id="{FCDA2688-6043-D3DC-6EBA-5E996CBF9A5F}"/>
                </a:ext>
              </a:extLst>
            </p:cNvPr>
            <p:cNvSpPr/>
            <p:nvPr/>
          </p:nvSpPr>
          <p:spPr>
            <a:xfrm>
              <a:off x="-6922045" y="2732228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70" name="16A">
              <a:extLst>
                <a:ext uri="{FF2B5EF4-FFF2-40B4-BE49-F238E27FC236}">
                  <a16:creationId xmlns:a16="http://schemas.microsoft.com/office/drawing/2014/main" xmlns="" id="{0C6374E1-4F08-1F88-4E13-C3BC327BB7B6}"/>
                </a:ext>
              </a:extLst>
            </p:cNvPr>
            <p:cNvSpPr/>
            <p:nvPr/>
          </p:nvSpPr>
          <p:spPr>
            <a:xfrm>
              <a:off x="-10132828" y="24044759"/>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71" name="16B">
              <a:extLst>
                <a:ext uri="{FF2B5EF4-FFF2-40B4-BE49-F238E27FC236}">
                  <a16:creationId xmlns:a16="http://schemas.microsoft.com/office/drawing/2014/main" xmlns="" id="{9D3363F5-F5E7-42A8-9B39-85547F4352E8}"/>
                </a:ext>
              </a:extLst>
            </p:cNvPr>
            <p:cNvSpPr/>
            <p:nvPr/>
          </p:nvSpPr>
          <p:spPr>
            <a:xfrm>
              <a:off x="-7022522" y="24163689"/>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72" name="16">
              <a:extLst>
                <a:ext uri="{FF2B5EF4-FFF2-40B4-BE49-F238E27FC236}">
                  <a16:creationId xmlns:a16="http://schemas.microsoft.com/office/drawing/2014/main" xmlns="" id="{C0FAB56E-62E6-152B-A257-86386088591A}"/>
                </a:ext>
              </a:extLst>
            </p:cNvPr>
            <p:cNvSpPr/>
            <p:nvPr/>
          </p:nvSpPr>
          <p:spPr>
            <a:xfrm>
              <a:off x="-10155103" y="23115809"/>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16</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73" name="16C">
              <a:extLst>
                <a:ext uri="{FF2B5EF4-FFF2-40B4-BE49-F238E27FC236}">
                  <a16:creationId xmlns:a16="http://schemas.microsoft.com/office/drawing/2014/main" xmlns="" id="{F518725F-B0CA-6B14-1BD7-0E5A0F77E201}"/>
                </a:ext>
              </a:extLst>
            </p:cNvPr>
            <p:cNvSpPr/>
            <p:nvPr/>
          </p:nvSpPr>
          <p:spPr>
            <a:xfrm>
              <a:off x="-10110553" y="24795669"/>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74" name="16D">
              <a:extLst>
                <a:ext uri="{FF2B5EF4-FFF2-40B4-BE49-F238E27FC236}">
                  <a16:creationId xmlns:a16="http://schemas.microsoft.com/office/drawing/2014/main" xmlns="" id="{EBCBBEE4-4EEC-A10F-9F62-103EC8059ABC}"/>
                </a:ext>
              </a:extLst>
            </p:cNvPr>
            <p:cNvSpPr/>
            <p:nvPr/>
          </p:nvSpPr>
          <p:spPr>
            <a:xfrm>
              <a:off x="-7063056" y="24795669"/>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75" name="15">
              <a:extLst>
                <a:ext uri="{FF2B5EF4-FFF2-40B4-BE49-F238E27FC236}">
                  <a16:creationId xmlns:a16="http://schemas.microsoft.com/office/drawing/2014/main" xmlns="" id="{379424FD-FAF4-E89D-921D-6FBA59D86BB1}"/>
                </a:ext>
              </a:extLst>
            </p:cNvPr>
            <p:cNvSpPr/>
            <p:nvPr/>
          </p:nvSpPr>
          <p:spPr>
            <a:xfrm>
              <a:off x="-10032414" y="20414624"/>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15</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76" name="15A">
              <a:extLst>
                <a:ext uri="{FF2B5EF4-FFF2-40B4-BE49-F238E27FC236}">
                  <a16:creationId xmlns:a16="http://schemas.microsoft.com/office/drawing/2014/main" xmlns="" id="{36CDBD12-229E-AA96-F846-6FC781964E00}"/>
                </a:ext>
              </a:extLst>
            </p:cNvPr>
            <p:cNvSpPr/>
            <p:nvPr/>
          </p:nvSpPr>
          <p:spPr>
            <a:xfrm>
              <a:off x="-10010139" y="21343574"/>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77" name="15B">
              <a:extLst>
                <a:ext uri="{FF2B5EF4-FFF2-40B4-BE49-F238E27FC236}">
                  <a16:creationId xmlns:a16="http://schemas.microsoft.com/office/drawing/2014/main" xmlns="" id="{13F9057B-5DF7-21FA-0558-928CAB5878AA}"/>
                </a:ext>
              </a:extLst>
            </p:cNvPr>
            <p:cNvSpPr/>
            <p:nvPr/>
          </p:nvSpPr>
          <p:spPr>
            <a:xfrm>
              <a:off x="-6940367" y="21343574"/>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78" name="15C">
              <a:extLst>
                <a:ext uri="{FF2B5EF4-FFF2-40B4-BE49-F238E27FC236}">
                  <a16:creationId xmlns:a16="http://schemas.microsoft.com/office/drawing/2014/main" xmlns="" id="{C56DE45B-0756-7E95-F2BA-CDC39A5C31BF}"/>
                </a:ext>
              </a:extLst>
            </p:cNvPr>
            <p:cNvSpPr/>
            <p:nvPr/>
          </p:nvSpPr>
          <p:spPr>
            <a:xfrm>
              <a:off x="-9987864" y="22094484"/>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79" name="15D">
              <a:extLst>
                <a:ext uri="{FF2B5EF4-FFF2-40B4-BE49-F238E27FC236}">
                  <a16:creationId xmlns:a16="http://schemas.microsoft.com/office/drawing/2014/main" xmlns="" id="{22EE5CDC-8C61-31F7-20F7-5F510095BE48}"/>
                </a:ext>
              </a:extLst>
            </p:cNvPr>
            <p:cNvSpPr/>
            <p:nvPr/>
          </p:nvSpPr>
          <p:spPr>
            <a:xfrm>
              <a:off x="-6940367" y="22094484"/>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80" name="14">
              <a:extLst>
                <a:ext uri="{FF2B5EF4-FFF2-40B4-BE49-F238E27FC236}">
                  <a16:creationId xmlns:a16="http://schemas.microsoft.com/office/drawing/2014/main" xmlns="" id="{7B5EDA29-3885-54F4-2774-777C3FE7D31D}"/>
                </a:ext>
              </a:extLst>
            </p:cNvPr>
            <p:cNvSpPr/>
            <p:nvPr/>
          </p:nvSpPr>
          <p:spPr>
            <a:xfrm>
              <a:off x="-10199653" y="17817273"/>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14</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81" name="14A">
              <a:extLst>
                <a:ext uri="{FF2B5EF4-FFF2-40B4-BE49-F238E27FC236}">
                  <a16:creationId xmlns:a16="http://schemas.microsoft.com/office/drawing/2014/main" xmlns="" id="{331083E9-DA12-A1D3-69E8-789CF77810A5}"/>
                </a:ext>
              </a:extLst>
            </p:cNvPr>
            <p:cNvSpPr/>
            <p:nvPr/>
          </p:nvSpPr>
          <p:spPr>
            <a:xfrm>
              <a:off x="-10177378" y="18746223"/>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82" name="14B">
              <a:extLst>
                <a:ext uri="{FF2B5EF4-FFF2-40B4-BE49-F238E27FC236}">
                  <a16:creationId xmlns:a16="http://schemas.microsoft.com/office/drawing/2014/main" xmlns="" id="{E621532A-39C9-1A45-C63F-BAC7BF652281}"/>
                </a:ext>
              </a:extLst>
            </p:cNvPr>
            <p:cNvSpPr/>
            <p:nvPr/>
          </p:nvSpPr>
          <p:spPr>
            <a:xfrm>
              <a:off x="-7107606" y="18746223"/>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83" name="14C">
              <a:extLst>
                <a:ext uri="{FF2B5EF4-FFF2-40B4-BE49-F238E27FC236}">
                  <a16:creationId xmlns:a16="http://schemas.microsoft.com/office/drawing/2014/main" xmlns="" id="{3AE15369-8B42-EB42-551B-9228F373A44A}"/>
                </a:ext>
              </a:extLst>
            </p:cNvPr>
            <p:cNvSpPr/>
            <p:nvPr/>
          </p:nvSpPr>
          <p:spPr>
            <a:xfrm>
              <a:off x="-10155103" y="19497133"/>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84" name="14D">
              <a:extLst>
                <a:ext uri="{FF2B5EF4-FFF2-40B4-BE49-F238E27FC236}">
                  <a16:creationId xmlns:a16="http://schemas.microsoft.com/office/drawing/2014/main" xmlns="" id="{4C9AC884-4914-372B-037C-1986CD29F09C}"/>
                </a:ext>
              </a:extLst>
            </p:cNvPr>
            <p:cNvSpPr/>
            <p:nvPr/>
          </p:nvSpPr>
          <p:spPr>
            <a:xfrm>
              <a:off x="-7107606" y="19497133"/>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85" name="13">
              <a:extLst>
                <a:ext uri="{FF2B5EF4-FFF2-40B4-BE49-F238E27FC236}">
                  <a16:creationId xmlns:a16="http://schemas.microsoft.com/office/drawing/2014/main" xmlns="" id="{4B39D77D-9478-CF8D-E550-0F0B226CE679}"/>
                </a:ext>
              </a:extLst>
            </p:cNvPr>
            <p:cNvSpPr/>
            <p:nvPr/>
          </p:nvSpPr>
          <p:spPr>
            <a:xfrm>
              <a:off x="-10340664" y="15290656"/>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13</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86" name="13A">
              <a:extLst>
                <a:ext uri="{FF2B5EF4-FFF2-40B4-BE49-F238E27FC236}">
                  <a16:creationId xmlns:a16="http://schemas.microsoft.com/office/drawing/2014/main" xmlns="" id="{34A5D03E-99EA-A82E-36EF-500B676728A9}"/>
                </a:ext>
              </a:extLst>
            </p:cNvPr>
            <p:cNvSpPr/>
            <p:nvPr/>
          </p:nvSpPr>
          <p:spPr>
            <a:xfrm>
              <a:off x="-10318389" y="1621960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87" name="13B">
              <a:extLst>
                <a:ext uri="{FF2B5EF4-FFF2-40B4-BE49-F238E27FC236}">
                  <a16:creationId xmlns:a16="http://schemas.microsoft.com/office/drawing/2014/main" xmlns="" id="{D7AD0335-4CA8-4207-0874-322474A588BF}"/>
                </a:ext>
              </a:extLst>
            </p:cNvPr>
            <p:cNvSpPr/>
            <p:nvPr/>
          </p:nvSpPr>
          <p:spPr>
            <a:xfrm>
              <a:off x="-7208083" y="1633853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88" name="13C">
              <a:extLst>
                <a:ext uri="{FF2B5EF4-FFF2-40B4-BE49-F238E27FC236}">
                  <a16:creationId xmlns:a16="http://schemas.microsoft.com/office/drawing/2014/main" xmlns="" id="{33986F2E-E4FE-092B-8638-BAD069B6D8D2}"/>
                </a:ext>
              </a:extLst>
            </p:cNvPr>
            <p:cNvSpPr/>
            <p:nvPr/>
          </p:nvSpPr>
          <p:spPr>
            <a:xfrm>
              <a:off x="-10296114" y="1697051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89" name="13D">
              <a:extLst>
                <a:ext uri="{FF2B5EF4-FFF2-40B4-BE49-F238E27FC236}">
                  <a16:creationId xmlns:a16="http://schemas.microsoft.com/office/drawing/2014/main" xmlns="" id="{BF992390-0EAA-1BC7-CE93-E4EB8D86D5CA}"/>
                </a:ext>
              </a:extLst>
            </p:cNvPr>
            <p:cNvSpPr/>
            <p:nvPr/>
          </p:nvSpPr>
          <p:spPr>
            <a:xfrm>
              <a:off x="-7248617" y="1697051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90" name="11">
              <a:extLst>
                <a:ext uri="{FF2B5EF4-FFF2-40B4-BE49-F238E27FC236}">
                  <a16:creationId xmlns:a16="http://schemas.microsoft.com/office/drawing/2014/main" xmlns="" id="{F6015222-2E1C-671F-5EA5-6682C690A434}"/>
                </a:ext>
              </a:extLst>
            </p:cNvPr>
            <p:cNvSpPr/>
            <p:nvPr/>
          </p:nvSpPr>
          <p:spPr>
            <a:xfrm>
              <a:off x="-9991817" y="10388667"/>
              <a:ext cx="5772375"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NHÓM ỨNG DỤNG CÔNG NGHỆ THÔNG TIN  VÀO DẠY HỌC VÀ QUẢN LÝ CÓ MẤY ADMIN</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91" name="11A">
              <a:extLst>
                <a:ext uri="{FF2B5EF4-FFF2-40B4-BE49-F238E27FC236}">
                  <a16:creationId xmlns:a16="http://schemas.microsoft.com/office/drawing/2014/main" xmlns="" id="{809C5139-58F5-A2A3-182E-08ED81048690}"/>
                </a:ext>
              </a:extLst>
            </p:cNvPr>
            <p:cNvSpPr/>
            <p:nvPr/>
          </p:nvSpPr>
          <p:spPr>
            <a:xfrm>
              <a:off x="-9991817" y="11358594"/>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2</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92" name="11B">
              <a:extLst>
                <a:ext uri="{FF2B5EF4-FFF2-40B4-BE49-F238E27FC236}">
                  <a16:creationId xmlns:a16="http://schemas.microsoft.com/office/drawing/2014/main" xmlns="" id="{7D02159C-5333-B4E7-95D3-76AFD1946B40}"/>
                </a:ext>
              </a:extLst>
            </p:cNvPr>
            <p:cNvSpPr/>
            <p:nvPr/>
          </p:nvSpPr>
          <p:spPr>
            <a:xfrm>
              <a:off x="-6922045" y="11358594"/>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3</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93" name="11C">
              <a:extLst>
                <a:ext uri="{FF2B5EF4-FFF2-40B4-BE49-F238E27FC236}">
                  <a16:creationId xmlns:a16="http://schemas.microsoft.com/office/drawing/2014/main" xmlns="" id="{CD543103-3E76-F30B-BCB6-F68C683C1EA9}"/>
                </a:ext>
              </a:extLst>
            </p:cNvPr>
            <p:cNvSpPr/>
            <p:nvPr/>
          </p:nvSpPr>
          <p:spPr>
            <a:xfrm>
              <a:off x="-9991817" y="12109504"/>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4</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94" name="11D">
              <a:extLst>
                <a:ext uri="{FF2B5EF4-FFF2-40B4-BE49-F238E27FC236}">
                  <a16:creationId xmlns:a16="http://schemas.microsoft.com/office/drawing/2014/main" xmlns="" id="{A3E50EAE-990C-4562-93BB-0907344E4E0F}"/>
                </a:ext>
              </a:extLst>
            </p:cNvPr>
            <p:cNvSpPr/>
            <p:nvPr/>
          </p:nvSpPr>
          <p:spPr>
            <a:xfrm>
              <a:off x="-6922045" y="12109504"/>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1</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95" name="12">
              <a:extLst>
                <a:ext uri="{FF2B5EF4-FFF2-40B4-BE49-F238E27FC236}">
                  <a16:creationId xmlns:a16="http://schemas.microsoft.com/office/drawing/2014/main" xmlns="" id="{0CE36B9F-8D70-FDF9-610F-97C14E52D9AA}"/>
                </a:ext>
              </a:extLst>
            </p:cNvPr>
            <p:cNvSpPr/>
            <p:nvPr/>
          </p:nvSpPr>
          <p:spPr>
            <a:xfrm>
              <a:off x="-10155103" y="12860414"/>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12</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96" name="12A">
              <a:extLst>
                <a:ext uri="{FF2B5EF4-FFF2-40B4-BE49-F238E27FC236}">
                  <a16:creationId xmlns:a16="http://schemas.microsoft.com/office/drawing/2014/main" xmlns="" id="{A49F5218-2A6D-F3D2-86BE-F8BBD13986BF}"/>
                </a:ext>
              </a:extLst>
            </p:cNvPr>
            <p:cNvSpPr/>
            <p:nvPr/>
          </p:nvSpPr>
          <p:spPr>
            <a:xfrm>
              <a:off x="-10155103" y="13830341"/>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97" name="12B">
              <a:extLst>
                <a:ext uri="{FF2B5EF4-FFF2-40B4-BE49-F238E27FC236}">
                  <a16:creationId xmlns:a16="http://schemas.microsoft.com/office/drawing/2014/main" xmlns="" id="{BD77E53A-9A94-875D-531F-B92917C3C3CB}"/>
                </a:ext>
              </a:extLst>
            </p:cNvPr>
            <p:cNvSpPr/>
            <p:nvPr/>
          </p:nvSpPr>
          <p:spPr>
            <a:xfrm>
              <a:off x="-7085331" y="13830341"/>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98" name="12C">
              <a:extLst>
                <a:ext uri="{FF2B5EF4-FFF2-40B4-BE49-F238E27FC236}">
                  <a16:creationId xmlns:a16="http://schemas.microsoft.com/office/drawing/2014/main" xmlns="" id="{3A0B6BAF-E7D1-E8F0-CE10-1E76F3991772}"/>
                </a:ext>
              </a:extLst>
            </p:cNvPr>
            <p:cNvSpPr/>
            <p:nvPr/>
          </p:nvSpPr>
          <p:spPr>
            <a:xfrm>
              <a:off x="-10155103" y="14581251"/>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99" name="12D">
              <a:extLst>
                <a:ext uri="{FF2B5EF4-FFF2-40B4-BE49-F238E27FC236}">
                  <a16:creationId xmlns:a16="http://schemas.microsoft.com/office/drawing/2014/main" xmlns="" id="{7A15529F-3157-A4FE-4461-328D87CA25B7}"/>
                </a:ext>
              </a:extLst>
            </p:cNvPr>
            <p:cNvSpPr/>
            <p:nvPr/>
          </p:nvSpPr>
          <p:spPr>
            <a:xfrm>
              <a:off x="-7085331" y="14581251"/>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00" name="20">
              <a:extLst>
                <a:ext uri="{FF2B5EF4-FFF2-40B4-BE49-F238E27FC236}">
                  <a16:creationId xmlns:a16="http://schemas.microsoft.com/office/drawing/2014/main" xmlns="" id="{607541B7-81F4-4330-E62B-C0386BBD1CCC}"/>
                </a:ext>
              </a:extLst>
            </p:cNvPr>
            <p:cNvSpPr/>
            <p:nvPr/>
          </p:nvSpPr>
          <p:spPr>
            <a:xfrm>
              <a:off x="-3599711" y="28141097"/>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20</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101" name="20A">
              <a:extLst>
                <a:ext uri="{FF2B5EF4-FFF2-40B4-BE49-F238E27FC236}">
                  <a16:creationId xmlns:a16="http://schemas.microsoft.com/office/drawing/2014/main" xmlns="" id="{33FF78FD-AE5B-5B81-193C-079C9E55C951}"/>
                </a:ext>
              </a:extLst>
            </p:cNvPr>
            <p:cNvSpPr/>
            <p:nvPr/>
          </p:nvSpPr>
          <p:spPr>
            <a:xfrm>
              <a:off x="-3577436" y="29070047"/>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02" name="20B">
              <a:extLst>
                <a:ext uri="{FF2B5EF4-FFF2-40B4-BE49-F238E27FC236}">
                  <a16:creationId xmlns:a16="http://schemas.microsoft.com/office/drawing/2014/main" xmlns="" id="{AF9A4878-EA19-FD16-D995-FEE79F01945D}"/>
                </a:ext>
              </a:extLst>
            </p:cNvPr>
            <p:cNvSpPr/>
            <p:nvPr/>
          </p:nvSpPr>
          <p:spPr>
            <a:xfrm>
              <a:off x="-507664" y="29070047"/>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03" name="20C">
              <a:extLst>
                <a:ext uri="{FF2B5EF4-FFF2-40B4-BE49-F238E27FC236}">
                  <a16:creationId xmlns:a16="http://schemas.microsoft.com/office/drawing/2014/main" xmlns="" id="{A08EDB6E-1D53-091C-4344-216BE87BFAA6}"/>
                </a:ext>
              </a:extLst>
            </p:cNvPr>
            <p:cNvSpPr/>
            <p:nvPr/>
          </p:nvSpPr>
          <p:spPr>
            <a:xfrm>
              <a:off x="-3555161" y="29820957"/>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04" name="20D">
              <a:extLst>
                <a:ext uri="{FF2B5EF4-FFF2-40B4-BE49-F238E27FC236}">
                  <a16:creationId xmlns:a16="http://schemas.microsoft.com/office/drawing/2014/main" xmlns="" id="{E526F08F-1ED2-17C6-2FCF-C47889FDFC6F}"/>
                </a:ext>
              </a:extLst>
            </p:cNvPr>
            <p:cNvSpPr/>
            <p:nvPr/>
          </p:nvSpPr>
          <p:spPr>
            <a:xfrm>
              <a:off x="-507664" y="29820957"/>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05" name="19">
              <a:extLst>
                <a:ext uri="{FF2B5EF4-FFF2-40B4-BE49-F238E27FC236}">
                  <a16:creationId xmlns:a16="http://schemas.microsoft.com/office/drawing/2014/main" xmlns="" id="{569104DB-A421-4E0E-31D1-66A0F2A378C1}"/>
                </a:ext>
              </a:extLst>
            </p:cNvPr>
            <p:cNvSpPr/>
            <p:nvPr/>
          </p:nvSpPr>
          <p:spPr>
            <a:xfrm>
              <a:off x="-3766950" y="25543746"/>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19</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106" name="19A">
              <a:extLst>
                <a:ext uri="{FF2B5EF4-FFF2-40B4-BE49-F238E27FC236}">
                  <a16:creationId xmlns:a16="http://schemas.microsoft.com/office/drawing/2014/main" xmlns="" id="{8509E760-735E-30F5-887D-58075A01C1DB}"/>
                </a:ext>
              </a:extLst>
            </p:cNvPr>
            <p:cNvSpPr/>
            <p:nvPr/>
          </p:nvSpPr>
          <p:spPr>
            <a:xfrm>
              <a:off x="-3744675" y="2647269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07" name="19B">
              <a:extLst>
                <a:ext uri="{FF2B5EF4-FFF2-40B4-BE49-F238E27FC236}">
                  <a16:creationId xmlns:a16="http://schemas.microsoft.com/office/drawing/2014/main" xmlns="" id="{E21631FD-B8D5-FE16-6D25-91593E499862}"/>
                </a:ext>
              </a:extLst>
            </p:cNvPr>
            <p:cNvSpPr/>
            <p:nvPr/>
          </p:nvSpPr>
          <p:spPr>
            <a:xfrm>
              <a:off x="-674903" y="2647269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08" name="19C">
              <a:extLst>
                <a:ext uri="{FF2B5EF4-FFF2-40B4-BE49-F238E27FC236}">
                  <a16:creationId xmlns:a16="http://schemas.microsoft.com/office/drawing/2014/main" xmlns="" id="{97041401-90FA-46AA-D1B8-045281B80BB4}"/>
                </a:ext>
              </a:extLst>
            </p:cNvPr>
            <p:cNvSpPr/>
            <p:nvPr/>
          </p:nvSpPr>
          <p:spPr>
            <a:xfrm>
              <a:off x="-3722400" y="2722360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09" name="19D">
              <a:extLst>
                <a:ext uri="{FF2B5EF4-FFF2-40B4-BE49-F238E27FC236}">
                  <a16:creationId xmlns:a16="http://schemas.microsoft.com/office/drawing/2014/main" xmlns="" id="{D89CF8E0-CBE0-548B-614C-64BC298F33B7}"/>
                </a:ext>
              </a:extLst>
            </p:cNvPr>
            <p:cNvSpPr/>
            <p:nvPr/>
          </p:nvSpPr>
          <p:spPr>
            <a:xfrm>
              <a:off x="-674903" y="2722360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grpSp>
      <p:grpSp>
        <p:nvGrpSpPr>
          <p:cNvPr id="110" name="Group 109">
            <a:extLst>
              <a:ext uri="{FF2B5EF4-FFF2-40B4-BE49-F238E27FC236}">
                <a16:creationId xmlns:a16="http://schemas.microsoft.com/office/drawing/2014/main" xmlns="" id="{4811A3AE-DC93-2C29-D088-A302354CFA77}"/>
              </a:ext>
            </a:extLst>
          </p:cNvPr>
          <p:cNvGrpSpPr/>
          <p:nvPr/>
        </p:nvGrpSpPr>
        <p:grpSpPr>
          <a:xfrm>
            <a:off x="-11953483" y="-2928547"/>
            <a:ext cx="37075298" cy="32766863"/>
            <a:chOff x="-11938462" y="-2414013"/>
            <a:chExt cx="37075298" cy="32766863"/>
          </a:xfrm>
        </p:grpSpPr>
        <p:sp>
          <p:nvSpPr>
            <p:cNvPr id="111" name="X1">
              <a:extLst>
                <a:ext uri="{FF2B5EF4-FFF2-40B4-BE49-F238E27FC236}">
                  <a16:creationId xmlns:a16="http://schemas.microsoft.com/office/drawing/2014/main" xmlns="" id="{5E3E4ABA-8A9C-7E84-F70D-8F828997F09D}"/>
                </a:ext>
              </a:extLst>
            </p:cNvPr>
            <p:cNvSpPr/>
            <p:nvPr/>
          </p:nvSpPr>
          <p:spPr>
            <a:xfrm>
              <a:off x="-11795443" y="-2414013"/>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A</a:t>
              </a:r>
            </a:p>
          </p:txBody>
        </p:sp>
        <p:sp>
          <p:nvSpPr>
            <p:cNvPr id="112" name="X2">
              <a:extLst>
                <a:ext uri="{FF2B5EF4-FFF2-40B4-BE49-F238E27FC236}">
                  <a16:creationId xmlns:a16="http://schemas.microsoft.com/office/drawing/2014/main" xmlns="" id="{F9E6FFC6-D67E-A2C5-7E00-9A9D6D4ABF44}"/>
                </a:ext>
              </a:extLst>
            </p:cNvPr>
            <p:cNvSpPr/>
            <p:nvPr/>
          </p:nvSpPr>
          <p:spPr>
            <a:xfrm>
              <a:off x="-11795443" y="273994"/>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C</a:t>
              </a:r>
            </a:p>
          </p:txBody>
        </p:sp>
        <p:sp>
          <p:nvSpPr>
            <p:cNvPr id="113" name="X3">
              <a:extLst>
                <a:ext uri="{FF2B5EF4-FFF2-40B4-BE49-F238E27FC236}">
                  <a16:creationId xmlns:a16="http://schemas.microsoft.com/office/drawing/2014/main" xmlns="" id="{55F416FE-3CE3-6DEB-1FB9-672FA92DCE1E}"/>
                </a:ext>
              </a:extLst>
            </p:cNvPr>
            <p:cNvSpPr/>
            <p:nvPr/>
          </p:nvSpPr>
          <p:spPr>
            <a:xfrm>
              <a:off x="-11795443" y="2881143"/>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D</a:t>
              </a:r>
            </a:p>
          </p:txBody>
        </p:sp>
        <p:sp>
          <p:nvSpPr>
            <p:cNvPr id="114" name="X4">
              <a:extLst>
                <a:ext uri="{FF2B5EF4-FFF2-40B4-BE49-F238E27FC236}">
                  <a16:creationId xmlns:a16="http://schemas.microsoft.com/office/drawing/2014/main" xmlns="" id="{270588D5-9596-EEC8-ABC1-2086CD65DD91}"/>
                </a:ext>
              </a:extLst>
            </p:cNvPr>
            <p:cNvSpPr/>
            <p:nvPr/>
          </p:nvSpPr>
          <p:spPr>
            <a:xfrm>
              <a:off x="-11795443" y="5435292"/>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B</a:t>
              </a:r>
            </a:p>
          </p:txBody>
        </p:sp>
        <p:sp>
          <p:nvSpPr>
            <p:cNvPr id="115" name="X5">
              <a:extLst>
                <a:ext uri="{FF2B5EF4-FFF2-40B4-BE49-F238E27FC236}">
                  <a16:creationId xmlns:a16="http://schemas.microsoft.com/office/drawing/2014/main" xmlns="" id="{ACBBC1BA-D420-8AFE-A464-AAA9ADF2FADB}"/>
                </a:ext>
              </a:extLst>
            </p:cNvPr>
            <p:cNvSpPr/>
            <p:nvPr/>
          </p:nvSpPr>
          <p:spPr>
            <a:xfrm>
              <a:off x="-11795443" y="8400422"/>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A</a:t>
              </a:r>
            </a:p>
          </p:txBody>
        </p:sp>
        <p:sp>
          <p:nvSpPr>
            <p:cNvPr id="116" name="X6">
              <a:extLst>
                <a:ext uri="{FF2B5EF4-FFF2-40B4-BE49-F238E27FC236}">
                  <a16:creationId xmlns:a16="http://schemas.microsoft.com/office/drawing/2014/main" xmlns="" id="{DE6B3A9A-1A2F-BFB6-3966-B17D6A8E5153}"/>
                </a:ext>
              </a:extLst>
            </p:cNvPr>
            <p:cNvSpPr/>
            <p:nvPr/>
          </p:nvSpPr>
          <p:spPr>
            <a:xfrm>
              <a:off x="23722591" y="-2194471"/>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C</a:t>
              </a:r>
            </a:p>
          </p:txBody>
        </p:sp>
        <p:sp>
          <p:nvSpPr>
            <p:cNvPr id="117" name="X7">
              <a:extLst>
                <a:ext uri="{FF2B5EF4-FFF2-40B4-BE49-F238E27FC236}">
                  <a16:creationId xmlns:a16="http://schemas.microsoft.com/office/drawing/2014/main" xmlns="" id="{B1DCFB05-1A52-1212-540F-D7AB50D8A703}"/>
                </a:ext>
              </a:extLst>
            </p:cNvPr>
            <p:cNvSpPr/>
            <p:nvPr/>
          </p:nvSpPr>
          <p:spPr>
            <a:xfrm>
              <a:off x="23722591" y="493536"/>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C</a:t>
              </a:r>
            </a:p>
          </p:txBody>
        </p:sp>
        <p:sp>
          <p:nvSpPr>
            <p:cNvPr id="118" name="X8">
              <a:extLst>
                <a:ext uri="{FF2B5EF4-FFF2-40B4-BE49-F238E27FC236}">
                  <a16:creationId xmlns:a16="http://schemas.microsoft.com/office/drawing/2014/main" xmlns="" id="{0689FA48-9171-8452-7084-3269103DAE74}"/>
                </a:ext>
              </a:extLst>
            </p:cNvPr>
            <p:cNvSpPr/>
            <p:nvPr/>
          </p:nvSpPr>
          <p:spPr>
            <a:xfrm>
              <a:off x="23722591" y="3100685"/>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B</a:t>
              </a:r>
            </a:p>
          </p:txBody>
        </p:sp>
        <p:sp>
          <p:nvSpPr>
            <p:cNvPr id="119" name="X9">
              <a:extLst>
                <a:ext uri="{FF2B5EF4-FFF2-40B4-BE49-F238E27FC236}">
                  <a16:creationId xmlns:a16="http://schemas.microsoft.com/office/drawing/2014/main" xmlns="" id="{420D467D-0F53-E21D-2B6E-A4C7B253A808}"/>
                </a:ext>
              </a:extLst>
            </p:cNvPr>
            <p:cNvSpPr/>
            <p:nvPr/>
          </p:nvSpPr>
          <p:spPr>
            <a:xfrm>
              <a:off x="23722591" y="5654834"/>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A</a:t>
              </a:r>
            </a:p>
          </p:txBody>
        </p:sp>
        <p:sp>
          <p:nvSpPr>
            <p:cNvPr id="120" name="X10">
              <a:extLst>
                <a:ext uri="{FF2B5EF4-FFF2-40B4-BE49-F238E27FC236}">
                  <a16:creationId xmlns:a16="http://schemas.microsoft.com/office/drawing/2014/main" xmlns="" id="{1006439F-A0B7-B013-E8B4-A15E87C7AE18}"/>
                </a:ext>
              </a:extLst>
            </p:cNvPr>
            <p:cNvSpPr/>
            <p:nvPr/>
          </p:nvSpPr>
          <p:spPr>
            <a:xfrm>
              <a:off x="23722591" y="8619964"/>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D</a:t>
              </a:r>
            </a:p>
          </p:txBody>
        </p:sp>
        <p:sp>
          <p:nvSpPr>
            <p:cNvPr id="121" name="X11">
              <a:extLst>
                <a:ext uri="{FF2B5EF4-FFF2-40B4-BE49-F238E27FC236}">
                  <a16:creationId xmlns:a16="http://schemas.microsoft.com/office/drawing/2014/main" xmlns="" id="{2FB211C5-B51A-E288-129A-FEE5485C6A20}"/>
                </a:ext>
              </a:extLst>
            </p:cNvPr>
            <p:cNvSpPr/>
            <p:nvPr/>
          </p:nvSpPr>
          <p:spPr>
            <a:xfrm>
              <a:off x="-11795444" y="10619806"/>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A</a:t>
              </a:r>
            </a:p>
          </p:txBody>
        </p:sp>
        <p:sp>
          <p:nvSpPr>
            <p:cNvPr id="122" name="X12">
              <a:extLst>
                <a:ext uri="{FF2B5EF4-FFF2-40B4-BE49-F238E27FC236}">
                  <a16:creationId xmlns:a16="http://schemas.microsoft.com/office/drawing/2014/main" xmlns="" id="{25AF6E88-1DA3-7CEA-DEC9-0C74758096CE}"/>
                </a:ext>
              </a:extLst>
            </p:cNvPr>
            <p:cNvSpPr/>
            <p:nvPr/>
          </p:nvSpPr>
          <p:spPr>
            <a:xfrm>
              <a:off x="-11895920" y="13235868"/>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B</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23" name="X13">
              <a:extLst>
                <a:ext uri="{FF2B5EF4-FFF2-40B4-BE49-F238E27FC236}">
                  <a16:creationId xmlns:a16="http://schemas.microsoft.com/office/drawing/2014/main" xmlns="" id="{A414AE57-D950-4509-CB85-65C3ACA41209}"/>
                </a:ext>
              </a:extLst>
            </p:cNvPr>
            <p:cNvSpPr/>
            <p:nvPr/>
          </p:nvSpPr>
          <p:spPr>
            <a:xfrm>
              <a:off x="-11938462" y="15503744"/>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C</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24" name="X14">
              <a:extLst>
                <a:ext uri="{FF2B5EF4-FFF2-40B4-BE49-F238E27FC236}">
                  <a16:creationId xmlns:a16="http://schemas.microsoft.com/office/drawing/2014/main" xmlns="" id="{3E4E310E-4D67-DAF8-B0F3-C9253E811C25}"/>
                </a:ext>
              </a:extLst>
            </p:cNvPr>
            <p:cNvSpPr/>
            <p:nvPr/>
          </p:nvSpPr>
          <p:spPr>
            <a:xfrm>
              <a:off x="-11895920" y="18110882"/>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B</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25" name="X15">
              <a:extLst>
                <a:ext uri="{FF2B5EF4-FFF2-40B4-BE49-F238E27FC236}">
                  <a16:creationId xmlns:a16="http://schemas.microsoft.com/office/drawing/2014/main" xmlns="" id="{ED9E629C-A8F8-D34B-3709-8B4DE4041B17}"/>
                </a:ext>
              </a:extLst>
            </p:cNvPr>
            <p:cNvSpPr/>
            <p:nvPr/>
          </p:nvSpPr>
          <p:spPr>
            <a:xfrm>
              <a:off x="-11795445" y="20904212"/>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B</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26" name="X16">
              <a:extLst>
                <a:ext uri="{FF2B5EF4-FFF2-40B4-BE49-F238E27FC236}">
                  <a16:creationId xmlns:a16="http://schemas.microsoft.com/office/drawing/2014/main" xmlns="" id="{3A8435F2-2E1E-A601-BF40-B2AE93F0F115}"/>
                </a:ext>
              </a:extLst>
            </p:cNvPr>
            <p:cNvSpPr/>
            <p:nvPr/>
          </p:nvSpPr>
          <p:spPr>
            <a:xfrm>
              <a:off x="-11795446" y="23305971"/>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B</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27" name="X17">
              <a:extLst>
                <a:ext uri="{FF2B5EF4-FFF2-40B4-BE49-F238E27FC236}">
                  <a16:creationId xmlns:a16="http://schemas.microsoft.com/office/drawing/2014/main" xmlns="" id="{DE3CD42C-DD46-7F39-3A53-FA805DE2014D}"/>
                </a:ext>
              </a:extLst>
            </p:cNvPr>
            <p:cNvSpPr/>
            <p:nvPr/>
          </p:nvSpPr>
          <p:spPr>
            <a:xfrm>
              <a:off x="-11862507" y="26017880"/>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B</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28" name="X18">
              <a:extLst>
                <a:ext uri="{FF2B5EF4-FFF2-40B4-BE49-F238E27FC236}">
                  <a16:creationId xmlns:a16="http://schemas.microsoft.com/office/drawing/2014/main" xmlns="" id="{009DDB6C-8117-9A81-8D4E-B391B2A8A2B2}"/>
                </a:ext>
              </a:extLst>
            </p:cNvPr>
            <p:cNvSpPr/>
            <p:nvPr/>
          </p:nvSpPr>
          <p:spPr>
            <a:xfrm>
              <a:off x="-11895921" y="29082169"/>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A</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29" name="X19">
              <a:extLst>
                <a:ext uri="{FF2B5EF4-FFF2-40B4-BE49-F238E27FC236}">
                  <a16:creationId xmlns:a16="http://schemas.microsoft.com/office/drawing/2014/main" xmlns="" id="{A05AC057-2CA5-6B30-93AF-69C0BEA1603D}"/>
                </a:ext>
              </a:extLst>
            </p:cNvPr>
            <p:cNvSpPr/>
            <p:nvPr/>
          </p:nvSpPr>
          <p:spPr>
            <a:xfrm>
              <a:off x="2498003" y="26103301"/>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B</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30" name="X20">
              <a:extLst>
                <a:ext uri="{FF2B5EF4-FFF2-40B4-BE49-F238E27FC236}">
                  <a16:creationId xmlns:a16="http://schemas.microsoft.com/office/drawing/2014/main" xmlns="" id="{D2987D17-B923-EC29-6E5D-8418673CEF65}"/>
                </a:ext>
              </a:extLst>
            </p:cNvPr>
            <p:cNvSpPr/>
            <p:nvPr/>
          </p:nvSpPr>
          <p:spPr>
            <a:xfrm>
              <a:off x="2759702" y="28948874"/>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A</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grpSp>
      <p:grpSp>
        <p:nvGrpSpPr>
          <p:cNvPr id="131" name="Group 130">
            <a:extLst>
              <a:ext uri="{FF2B5EF4-FFF2-40B4-BE49-F238E27FC236}">
                <a16:creationId xmlns:a16="http://schemas.microsoft.com/office/drawing/2014/main" xmlns="" id="{960367E0-E553-132F-F557-174289D80CDE}"/>
              </a:ext>
            </a:extLst>
          </p:cNvPr>
          <p:cNvGrpSpPr/>
          <p:nvPr/>
        </p:nvGrpSpPr>
        <p:grpSpPr>
          <a:xfrm>
            <a:off x="2886191" y="10155"/>
            <a:ext cx="5777749" cy="837013"/>
            <a:chOff x="2986719" y="10154"/>
            <a:chExt cx="6095275" cy="873143"/>
          </a:xfrm>
        </p:grpSpPr>
        <p:pic>
          <p:nvPicPr>
            <p:cNvPr id="132" name="Picture 131">
              <a:hlinkClick r:id="" action="ppaction://macro?name=RESETALL"/>
              <a:extLst>
                <a:ext uri="{FF2B5EF4-FFF2-40B4-BE49-F238E27FC236}">
                  <a16:creationId xmlns:a16="http://schemas.microsoft.com/office/drawing/2014/main" xmlns="" id="{21F0E86F-408D-B984-AD5D-F9D280E88E8A}"/>
                </a:ext>
              </a:extLst>
            </p:cNvPr>
            <p:cNvPicPr>
              <a:picLocks noChangeAspect="1"/>
            </p:cNvPicPr>
            <p:nvPr/>
          </p:nvPicPr>
          <p:blipFill rotWithShape="1">
            <a:blip r:embed="rId9">
              <a:extLst>
                <a:ext uri="{28A0092B-C50C-407E-A947-70E740481C1C}">
                  <a14:useLocalDpi xmlns:a14="http://schemas.microsoft.com/office/drawing/2010/main" val="0"/>
                </a:ext>
              </a:extLst>
            </a:blip>
            <a:srcRect t="12464"/>
            <a:stretch/>
          </p:blipFill>
          <p:spPr>
            <a:xfrm>
              <a:off x="3048362" y="10154"/>
              <a:ext cx="5971988" cy="843866"/>
            </a:xfrm>
            <a:prstGeom prst="rect">
              <a:avLst/>
            </a:prstGeom>
          </p:spPr>
        </p:pic>
        <p:sp>
          <p:nvSpPr>
            <p:cNvPr id="133" name="Rectangle 132">
              <a:extLst>
                <a:ext uri="{FF2B5EF4-FFF2-40B4-BE49-F238E27FC236}">
                  <a16:creationId xmlns:a16="http://schemas.microsoft.com/office/drawing/2014/main" xmlns="" id="{78E0EDE3-BCF1-F75D-C93B-9B06F4A872D5}"/>
                </a:ext>
              </a:extLst>
            </p:cNvPr>
            <p:cNvSpPr/>
            <p:nvPr/>
          </p:nvSpPr>
          <p:spPr>
            <a:xfrm>
              <a:off x="2986719" y="80642"/>
              <a:ext cx="6095275" cy="802655"/>
            </a:xfrm>
            <a:prstGeom prst="rect">
              <a:avLst/>
            </a:prstGeom>
            <a:noFill/>
          </p:spPr>
          <p:txBody>
            <a:bodyPr wrap="square" lIns="91440" tIns="45720" rIns="91440" bIns="45720">
              <a:spAutoFit/>
            </a:bodyPr>
            <a:lstStyle/>
            <a:p>
              <a:pPr algn="ctr"/>
              <a:endParaRPr lang="en-US" sz="4400" dirty="0">
                <a:ln w="0"/>
                <a:solidFill>
                  <a:srgbClr val="4FC1E9">
                    <a:lumMod val="50000"/>
                  </a:srgbClr>
                </a:solidFill>
                <a:effectLst>
                  <a:outerShdw blurRad="88900" dist="38100" algn="l" rotWithShape="0">
                    <a:prstClr val="black">
                      <a:alpha val="52000"/>
                    </a:prstClr>
                  </a:outerShdw>
                </a:effectLst>
                <a:latin typeface="UTM Futura Extra" panose="02040603050506020204" pitchFamily="18" charset="0"/>
              </a:endParaRPr>
            </a:p>
          </p:txBody>
        </p:sp>
      </p:grpSp>
      <p:sp>
        <p:nvSpPr>
          <p:cNvPr id="134" name="Rectangle 133">
            <a:extLst>
              <a:ext uri="{FF2B5EF4-FFF2-40B4-BE49-F238E27FC236}">
                <a16:creationId xmlns:a16="http://schemas.microsoft.com/office/drawing/2014/main" xmlns="" id="{04AC608B-C974-95DB-25EE-52C6BCA682C1}"/>
              </a:ext>
            </a:extLst>
          </p:cNvPr>
          <p:cNvSpPr/>
          <p:nvPr/>
        </p:nvSpPr>
        <p:spPr>
          <a:xfrm>
            <a:off x="4241120" y="92110"/>
            <a:ext cx="3121688" cy="707886"/>
          </a:xfrm>
          <a:prstGeom prst="rect">
            <a:avLst/>
          </a:prstGeom>
          <a:noFill/>
        </p:spPr>
        <p:txBody>
          <a:bodyPr wrap="none" lIns="91440" tIns="45720" rIns="91440" bIns="45720">
            <a:spAutoFit/>
          </a:bodyPr>
          <a:lstStyle/>
          <a:p>
            <a:pPr algn="ctr"/>
            <a:r>
              <a:rPr lang="en-US" sz="4000" b="1">
                <a:ln w="25400" cap="sq">
                  <a:solidFill>
                    <a:srgbClr val="FC6E51"/>
                  </a:solidFill>
                  <a:prstDash val="solid"/>
                </a:ln>
                <a:gradFill>
                  <a:gsLst>
                    <a:gs pos="67000">
                      <a:srgbClr val="48CFAD">
                        <a:lumMod val="60000"/>
                        <a:lumOff val="40000"/>
                      </a:srgbClr>
                    </a:gs>
                    <a:gs pos="32000">
                      <a:srgbClr val="4FC1E9">
                        <a:lumMod val="20000"/>
                        <a:lumOff val="80000"/>
                      </a:srgbClr>
                    </a:gs>
                    <a:gs pos="76000">
                      <a:srgbClr val="FF0000"/>
                    </a:gs>
                    <a:gs pos="43000">
                      <a:srgbClr val="FFFF00"/>
                    </a:gs>
                    <a:gs pos="58000">
                      <a:srgbClr val="FC6E51">
                        <a:lumMod val="60000"/>
                        <a:lumOff val="40000"/>
                      </a:srgbClr>
                    </a:gs>
                  </a:gsLst>
                  <a:lin ang="5400000" scaled="1"/>
                </a:gra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LUYỆN TẬP</a:t>
            </a:r>
            <a:endParaRPr lang="en-US" sz="4000" b="1" dirty="0">
              <a:ln w="25400" cap="sq">
                <a:solidFill>
                  <a:srgbClr val="FC6E51"/>
                </a:solidFill>
                <a:prstDash val="solid"/>
              </a:ln>
              <a:gradFill>
                <a:gsLst>
                  <a:gs pos="67000">
                    <a:srgbClr val="48CFAD">
                      <a:lumMod val="60000"/>
                      <a:lumOff val="40000"/>
                    </a:srgbClr>
                  </a:gs>
                  <a:gs pos="32000">
                    <a:srgbClr val="4FC1E9">
                      <a:lumMod val="20000"/>
                      <a:lumOff val="80000"/>
                    </a:srgbClr>
                  </a:gs>
                  <a:gs pos="76000">
                    <a:srgbClr val="FF0000"/>
                  </a:gs>
                  <a:gs pos="43000">
                    <a:srgbClr val="FFFF00"/>
                  </a:gs>
                  <a:gs pos="58000">
                    <a:srgbClr val="FC6E51">
                      <a:lumMod val="60000"/>
                      <a:lumOff val="40000"/>
                    </a:srgbClr>
                  </a:gs>
                </a:gsLst>
                <a:lin ang="5400000" scaled="1"/>
              </a:gra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pic>
        <p:nvPicPr>
          <p:cNvPr id="136" name="Picture 135">
            <a:extLst>
              <a:ext uri="{FF2B5EF4-FFF2-40B4-BE49-F238E27FC236}">
                <a16:creationId xmlns:a16="http://schemas.microsoft.com/office/drawing/2014/main" xmlns="" id="{9EFEE242-089D-AD19-4466-468C375E308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732133" y="3497400"/>
            <a:ext cx="1987651" cy="1987651"/>
          </a:xfrm>
          <a:prstGeom prst="rect">
            <a:avLst/>
          </a:prstGeom>
        </p:spPr>
      </p:pic>
      <p:pic>
        <p:nvPicPr>
          <p:cNvPr id="137" name="Picture 136">
            <a:extLst>
              <a:ext uri="{FF2B5EF4-FFF2-40B4-BE49-F238E27FC236}">
                <a16:creationId xmlns:a16="http://schemas.microsoft.com/office/drawing/2014/main" xmlns="" id="{488DAF6A-3F99-3F8F-BE66-76256456A1FA}"/>
              </a:ext>
            </a:extLst>
          </p:cNvPr>
          <p:cNvPicPr>
            <a:picLocks noChangeAspect="1"/>
          </p:cNvPicPr>
          <p:nvPr/>
        </p:nvPicPr>
        <p:blipFill>
          <a:blip r:embed="rId11"/>
          <a:stretch>
            <a:fillRect/>
          </a:stretch>
        </p:blipFill>
        <p:spPr>
          <a:xfrm>
            <a:off x="871387" y="2383504"/>
            <a:ext cx="2902505" cy="1236890"/>
          </a:xfrm>
          <a:prstGeom prst="rect">
            <a:avLst/>
          </a:prstGeom>
        </p:spPr>
      </p:pic>
      <p:sp>
        <p:nvSpPr>
          <p:cNvPr id="140" name="TextBox 139">
            <a:extLst>
              <a:ext uri="{FF2B5EF4-FFF2-40B4-BE49-F238E27FC236}">
                <a16:creationId xmlns:a16="http://schemas.microsoft.com/office/drawing/2014/main" xmlns="" id="{3F96DC25-A33C-4BA9-4F2F-5D8C95FD1FB0}"/>
              </a:ext>
            </a:extLst>
          </p:cNvPr>
          <p:cNvSpPr txBox="1"/>
          <p:nvPr/>
        </p:nvSpPr>
        <p:spPr>
          <a:xfrm>
            <a:off x="3725956" y="1447121"/>
            <a:ext cx="7871841" cy="4151906"/>
          </a:xfrm>
          <a:prstGeom prst="rect">
            <a:avLst/>
          </a:prstGeom>
          <a:noFill/>
        </p:spPr>
        <p:txBody>
          <a:bodyPr wrap="square">
            <a:spAutoFit/>
          </a:bodyPr>
          <a:lstStyle/>
          <a:p>
            <a:pPr indent="512763" algn="just">
              <a:lnSpc>
                <a:spcPts val="4000"/>
              </a:lnSpc>
            </a:pPr>
            <a:r>
              <a:rPr lang="en-US" sz="2800">
                <a:effectLst/>
                <a:latin typeface="Times New Roman" panose="02020603050405020304" pitchFamily="18" charset="0"/>
                <a:ea typeface="Times New Roman" panose="02020603050405020304" pitchFamily="18" charset="0"/>
              </a:rPr>
              <a:t>1.</a:t>
            </a:r>
            <a:r>
              <a:rPr lang="vi-VN" sz="2800">
                <a:effectLst/>
                <a:latin typeface="Times New Roman" panose="02020603050405020304" pitchFamily="18" charset="0"/>
                <a:ea typeface="Times New Roman" panose="02020603050405020304" pitchFamily="18" charset="0"/>
              </a:rPr>
              <a:t> Tạo bảng tính mới</a:t>
            </a:r>
          </a:p>
          <a:p>
            <a:pPr indent="512763" algn="just">
              <a:lnSpc>
                <a:spcPts val="4000"/>
              </a:lnSpc>
            </a:pPr>
            <a:r>
              <a:rPr lang="en-US" sz="2800">
                <a:effectLst/>
                <a:latin typeface="Times New Roman" panose="02020603050405020304" pitchFamily="18" charset="0"/>
                <a:ea typeface="Times New Roman" panose="02020603050405020304" pitchFamily="18" charset="0"/>
              </a:rPr>
              <a:t>2.</a:t>
            </a:r>
            <a:r>
              <a:rPr lang="vi-VN" sz="2800">
                <a:effectLst/>
                <a:latin typeface="Times New Roman" panose="02020603050405020304" pitchFamily="18" charset="0"/>
                <a:ea typeface="Times New Roman" panose="02020603050405020304" pitchFamily="18" charset="0"/>
              </a:rPr>
              <a:t> Thiết lập định dạng điểm số môn Toán, Văn chỉ nhập được số thập phân trong khoảng từ 0 đến 10.</a:t>
            </a:r>
          </a:p>
          <a:p>
            <a:pPr indent="512763" algn="just">
              <a:lnSpc>
                <a:spcPts val="4000"/>
              </a:lnSpc>
            </a:pPr>
            <a:r>
              <a:rPr lang="en-US" sz="2800">
                <a:effectLst/>
                <a:latin typeface="Times New Roman" panose="02020603050405020304" pitchFamily="18" charset="0"/>
                <a:ea typeface="Times New Roman" panose="02020603050405020304" pitchFamily="18" charset="0"/>
              </a:rPr>
              <a:t>3.</a:t>
            </a:r>
            <a:r>
              <a:rPr lang="vi-VN" sz="2800">
                <a:effectLst/>
                <a:latin typeface="Times New Roman" panose="02020603050405020304" pitchFamily="18" charset="0"/>
                <a:ea typeface="Times New Roman" panose="02020603050405020304" pitchFamily="18" charset="0"/>
              </a:rPr>
              <a:t> Nhập ít nhất thông tin của 5 bạn trong lớp vào bảng.</a:t>
            </a:r>
          </a:p>
          <a:p>
            <a:pPr indent="512763" algn="just">
              <a:lnSpc>
                <a:spcPts val="4000"/>
              </a:lnSpc>
            </a:pPr>
            <a:r>
              <a:rPr lang="en-US" sz="2800">
                <a:effectLst/>
                <a:latin typeface="Times New Roman" panose="02020603050405020304" pitchFamily="18" charset="0"/>
                <a:ea typeface="Times New Roman" panose="02020603050405020304" pitchFamily="18" charset="0"/>
              </a:rPr>
              <a:t>4.</a:t>
            </a:r>
            <a:r>
              <a:rPr lang="vi-VN" sz="2800">
                <a:effectLst/>
                <a:latin typeface="Times New Roman" panose="02020603050405020304" pitchFamily="18" charset="0"/>
                <a:ea typeface="Times New Roman" panose="02020603050405020304" pitchFamily="18" charset="0"/>
              </a:rPr>
              <a:t> Thiết lập chế độ lọc dữ liệu.</a:t>
            </a:r>
          </a:p>
          <a:p>
            <a:pPr indent="512763" algn="just">
              <a:lnSpc>
                <a:spcPts val="4000"/>
              </a:lnSpc>
            </a:pPr>
            <a:r>
              <a:rPr lang="en-US" sz="2800">
                <a:effectLst/>
                <a:latin typeface="Times New Roman" panose="02020603050405020304" pitchFamily="18" charset="0"/>
                <a:ea typeface="Times New Roman" panose="02020603050405020304" pitchFamily="18" charset="0"/>
              </a:rPr>
              <a:t>5.</a:t>
            </a:r>
            <a:r>
              <a:rPr lang="vi-VN" sz="2800">
                <a:effectLst/>
                <a:latin typeface="Times New Roman" panose="02020603050405020304" pitchFamily="18" charset="0"/>
                <a:ea typeface="Times New Roman" panose="02020603050405020304" pitchFamily="18" charset="0"/>
              </a:rPr>
              <a:t> Sắp xếp các bạn theo thứ tự tăng dần của tổng điểm.</a:t>
            </a:r>
          </a:p>
        </p:txBody>
      </p:sp>
      <p:pic>
        <p:nvPicPr>
          <p:cNvPr id="135" name="4 minute countdown timer-Đồng hồ đếm ngược 4 phút--COUNTDOWN">
            <a:hlinkClick r:id="" action="ppaction://media"/>
            <a:extLst>
              <a:ext uri="{FF2B5EF4-FFF2-40B4-BE49-F238E27FC236}">
                <a16:creationId xmlns:a16="http://schemas.microsoft.com/office/drawing/2014/main" xmlns="" id="{4E59F1F9-2CE2-3F77-FFBE-39FE6B5B199D}"/>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9960437" y="18456"/>
            <a:ext cx="2213261" cy="1244959"/>
          </a:xfrm>
          <a:prstGeom prst="rect">
            <a:avLst/>
          </a:prstGeom>
        </p:spPr>
      </p:pic>
    </p:spTree>
    <p:extLst>
      <p:ext uri="{BB962C8B-B14F-4D97-AF65-F5344CB8AC3E}">
        <p14:creationId xmlns:p14="http://schemas.microsoft.com/office/powerpoint/2010/main" val="329299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circle(in)">
                                      <p:cBhvr>
                                        <p:cTn id="7" dur="1000"/>
                                        <p:tgtEl>
                                          <p:spTgt spid="137"/>
                                        </p:tgtEl>
                                      </p:cBhvr>
                                    </p:animEffect>
                                  </p:childTnLst>
                                </p:cTn>
                              </p:par>
                              <p:par>
                                <p:cTn id="8" presetID="6" presetClass="entr" presetSubtype="16"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Effect transition="in" filter="circle(in)">
                                      <p:cBhvr>
                                        <p:cTn id="10" dur="1000"/>
                                        <p:tgtEl>
                                          <p:spTgt spid="13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140">
                                            <p:txEl>
                                              <p:pRg st="0" end="0"/>
                                            </p:txEl>
                                          </p:spTgt>
                                        </p:tgtEl>
                                        <p:attrNameLst>
                                          <p:attrName>style.visibility</p:attrName>
                                        </p:attrNameLst>
                                      </p:cBhvr>
                                      <p:to>
                                        <p:strVal val="visible"/>
                                      </p:to>
                                    </p:set>
                                    <p:animEffect transition="in" filter="box(in)">
                                      <p:cBhvr>
                                        <p:cTn id="15" dur="750"/>
                                        <p:tgtEl>
                                          <p:spTgt spid="140">
                                            <p:txEl>
                                              <p:pRg st="0" end="0"/>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140">
                                            <p:txEl>
                                              <p:pRg st="1" end="1"/>
                                            </p:txEl>
                                          </p:spTgt>
                                        </p:tgtEl>
                                        <p:attrNameLst>
                                          <p:attrName>style.visibility</p:attrName>
                                        </p:attrNameLst>
                                      </p:cBhvr>
                                      <p:to>
                                        <p:strVal val="visible"/>
                                      </p:to>
                                    </p:set>
                                    <p:animEffect transition="in" filter="box(in)">
                                      <p:cBhvr>
                                        <p:cTn id="18" dur="750"/>
                                        <p:tgtEl>
                                          <p:spTgt spid="140">
                                            <p:txEl>
                                              <p:pRg st="1" end="1"/>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140">
                                            <p:txEl>
                                              <p:pRg st="2" end="2"/>
                                            </p:txEl>
                                          </p:spTgt>
                                        </p:tgtEl>
                                        <p:attrNameLst>
                                          <p:attrName>style.visibility</p:attrName>
                                        </p:attrNameLst>
                                      </p:cBhvr>
                                      <p:to>
                                        <p:strVal val="visible"/>
                                      </p:to>
                                    </p:set>
                                    <p:animEffect transition="in" filter="box(in)">
                                      <p:cBhvr>
                                        <p:cTn id="21" dur="750"/>
                                        <p:tgtEl>
                                          <p:spTgt spid="140">
                                            <p:txEl>
                                              <p:pRg st="2" end="2"/>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140">
                                            <p:txEl>
                                              <p:pRg st="3" end="3"/>
                                            </p:txEl>
                                          </p:spTgt>
                                        </p:tgtEl>
                                        <p:attrNameLst>
                                          <p:attrName>style.visibility</p:attrName>
                                        </p:attrNameLst>
                                      </p:cBhvr>
                                      <p:to>
                                        <p:strVal val="visible"/>
                                      </p:to>
                                    </p:set>
                                    <p:animEffect transition="in" filter="box(in)">
                                      <p:cBhvr>
                                        <p:cTn id="24" dur="750"/>
                                        <p:tgtEl>
                                          <p:spTgt spid="140">
                                            <p:txEl>
                                              <p:pRg st="3" end="3"/>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140">
                                            <p:txEl>
                                              <p:pRg st="4" end="4"/>
                                            </p:txEl>
                                          </p:spTgt>
                                        </p:tgtEl>
                                        <p:attrNameLst>
                                          <p:attrName>style.visibility</p:attrName>
                                        </p:attrNameLst>
                                      </p:cBhvr>
                                      <p:to>
                                        <p:strVal val="visible"/>
                                      </p:to>
                                    </p:set>
                                    <p:animEffect transition="in" filter="box(in)">
                                      <p:cBhvr>
                                        <p:cTn id="27" dur="750"/>
                                        <p:tgtEl>
                                          <p:spTgt spid="14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250636" fill="hold"/>
                                        <p:tgtEl>
                                          <p:spTgt spid="13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135"/>
                </p:tgtEl>
              </p:cMediaNode>
            </p:video>
            <p:seq concurrent="1" nextAc="seek">
              <p:cTn id="33" restart="whenNotActive" fill="hold" evtFilter="cancelBubble" nodeType="interactiveSeq">
                <p:stCondLst>
                  <p:cond evt="onClick" delay="0">
                    <p:tgtEl>
                      <p:spTgt spid="135"/>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135"/>
                                        </p:tgtEl>
                                      </p:cBhvr>
                                    </p:cmd>
                                  </p:childTnLst>
                                </p:cTn>
                              </p:par>
                            </p:childTnLst>
                          </p:cTn>
                        </p:par>
                      </p:childTnLst>
                    </p:cTn>
                  </p:par>
                </p:childTnLst>
              </p:cTn>
              <p:nextCondLst>
                <p:cond evt="onClick" delay="0">
                  <p:tgtEl>
                    <p:spTgt spid="13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9EA8A48-572B-F1C8-3872-2C88AC7FB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037" y="5819542"/>
            <a:ext cx="12192000" cy="1007137"/>
          </a:xfrm>
          <a:prstGeom prst="rect">
            <a:avLst/>
          </a:prstGeom>
        </p:spPr>
      </p:pic>
      <p:sp>
        <p:nvSpPr>
          <p:cNvPr id="3" name="BOXND">
            <a:hlinkClick r:id="" action="ppaction://macro?name=XOAHETCAUHOI"/>
            <a:extLst>
              <a:ext uri="{FF2B5EF4-FFF2-40B4-BE49-F238E27FC236}">
                <a16:creationId xmlns:a16="http://schemas.microsoft.com/office/drawing/2014/main" xmlns="" id="{AEC1EAB4-5446-A5FC-3BDA-9A0DEEE9C240}"/>
              </a:ext>
            </a:extLst>
          </p:cNvPr>
          <p:cNvSpPr/>
          <p:nvPr/>
        </p:nvSpPr>
        <p:spPr>
          <a:xfrm>
            <a:off x="965784" y="1279960"/>
            <a:ext cx="10932179" cy="4361541"/>
          </a:xfrm>
          <a:prstGeom prst="rect">
            <a:avLst/>
          </a:prstGeom>
          <a:solidFill>
            <a:sysClr val="window" lastClr="FFFFFF">
              <a:lumMod val="95000"/>
            </a:sysClr>
          </a:solidFill>
          <a:ln w="38100" cap="flat" cmpd="sng" algn="ctr">
            <a:solidFill>
              <a:srgbClr val="E2DFD4"/>
            </a:solidFill>
            <a:prstDash val="solid"/>
            <a:miter lim="800000"/>
          </a:ln>
          <a:effectLst/>
        </p:spPr>
        <p:txBody>
          <a:bodyPr lIns="182880" tIns="91440" rIns="182880"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2060"/>
              </a:solidFill>
              <a:effectLst/>
              <a:uLnTx/>
              <a:uFillTx/>
              <a:latin typeface="UTM Alberta Heavy" panose="02040603050506020204" pitchFamily="18" charset="0"/>
              <a:ea typeface="+mn-ea"/>
              <a:cs typeface="+mn-cs"/>
            </a:endParaRPr>
          </a:p>
        </p:txBody>
      </p:sp>
      <p:sp>
        <p:nvSpPr>
          <p:cNvPr id="4" name="Rounded Rectangle 25">
            <a:extLst>
              <a:ext uri="{FF2B5EF4-FFF2-40B4-BE49-F238E27FC236}">
                <a16:creationId xmlns:a16="http://schemas.microsoft.com/office/drawing/2014/main" xmlns="" id="{D6D19690-EE26-2FE8-6DCD-AF3F685F72B5}"/>
              </a:ext>
            </a:extLst>
          </p:cNvPr>
          <p:cNvSpPr/>
          <p:nvPr/>
        </p:nvSpPr>
        <p:spPr>
          <a:xfrm>
            <a:off x="224869" y="1925498"/>
            <a:ext cx="493776" cy="926145"/>
          </a:xfrm>
          <a:prstGeom prst="roundRect">
            <a:avLst>
              <a:gd name="adj" fmla="val 44472"/>
            </a:avLst>
          </a:prstGeom>
          <a:solidFill>
            <a:srgbClr val="3F3F3F">
              <a:alpha val="3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60"/>
              </a:solidFill>
              <a:effectLst/>
              <a:uLnTx/>
              <a:uFillTx/>
              <a:latin typeface="A3.OpenSans-San"/>
              <a:ea typeface="+mn-ea"/>
              <a:cs typeface="+mn-cs"/>
            </a:endParaRPr>
          </a:p>
        </p:txBody>
      </p:sp>
      <p:pic>
        <p:nvPicPr>
          <p:cNvPr id="5" name="TimeProcess_Back">
            <a:extLst>
              <a:ext uri="{FF2B5EF4-FFF2-40B4-BE49-F238E27FC236}">
                <a16:creationId xmlns:a16="http://schemas.microsoft.com/office/drawing/2014/main" xmlns="" id="{383AA195-45D2-352D-C423-3F85ACBBB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5956" y="818022"/>
            <a:ext cx="4395629" cy="215130"/>
          </a:xfrm>
          <a:prstGeom prst="rect">
            <a:avLst/>
          </a:prstGeom>
        </p:spPr>
      </p:pic>
      <p:pic>
        <p:nvPicPr>
          <p:cNvPr id="6" name="TIME">
            <a:extLst>
              <a:ext uri="{FF2B5EF4-FFF2-40B4-BE49-F238E27FC236}">
                <a16:creationId xmlns:a16="http://schemas.microsoft.com/office/drawing/2014/main" xmlns="" id="{FA077DBB-F454-52E8-8C74-827D1307A9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932" y="1986039"/>
            <a:ext cx="369651" cy="365760"/>
          </a:xfrm>
          <a:prstGeom prst="rect">
            <a:avLst/>
          </a:prstGeom>
        </p:spPr>
      </p:pic>
      <p:pic>
        <p:nvPicPr>
          <p:cNvPr id="7" name="CHECK">
            <a:hlinkClick r:id="" action="ppaction://macro?name=DAPAN">
              <a:snd r:embed="rId5" name="audio8.wav"/>
            </a:hlinkClick>
            <a:extLst>
              <a:ext uri="{FF2B5EF4-FFF2-40B4-BE49-F238E27FC236}">
                <a16:creationId xmlns:a16="http://schemas.microsoft.com/office/drawing/2014/main" xmlns="" id="{99C71545-FC5A-BDFF-369F-52AFCA21A2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932" y="2418958"/>
            <a:ext cx="369651" cy="365760"/>
          </a:xfrm>
          <a:prstGeom prst="rect">
            <a:avLst/>
          </a:prstGeom>
        </p:spPr>
      </p:pic>
      <p:sp>
        <p:nvSpPr>
          <p:cNvPr id="8" name="TimeProcess">
            <a:extLst>
              <a:ext uri="{FF2B5EF4-FFF2-40B4-BE49-F238E27FC236}">
                <a16:creationId xmlns:a16="http://schemas.microsoft.com/office/drawing/2014/main" xmlns="" id="{C269B53B-CCD4-4E3B-5AFE-F9DA1503F56F}"/>
              </a:ext>
            </a:extLst>
          </p:cNvPr>
          <p:cNvSpPr/>
          <p:nvPr/>
        </p:nvSpPr>
        <p:spPr>
          <a:xfrm>
            <a:off x="3405893" y="878063"/>
            <a:ext cx="4389120" cy="182880"/>
          </a:xfrm>
          <a:prstGeom prst="roundRect">
            <a:avLst>
              <a:gd name="adj" fmla="val 50000"/>
            </a:avLst>
          </a:prstGeom>
          <a:noFill/>
          <a:ln w="28575" cap="flat" cmpd="sng" algn="ctr">
            <a:solidFill>
              <a:srgbClr val="FFFF00"/>
            </a:solidFill>
            <a:prstDash val="solid"/>
            <a:miter lim="800000"/>
          </a:ln>
          <a:effectLst>
            <a:outerShdw blurRad="152400" sx="103000" sy="103000" algn="ctr" rotWithShape="0">
              <a:prstClr val="black">
                <a:alpha val="54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3.OpenSans-San"/>
              <a:ea typeface="+mn-ea"/>
              <a:cs typeface="+mn-cs"/>
            </a:endParaRPr>
          </a:p>
        </p:txBody>
      </p:sp>
      <p:grpSp>
        <p:nvGrpSpPr>
          <p:cNvPr id="9" name="Group 8">
            <a:extLst>
              <a:ext uri="{FF2B5EF4-FFF2-40B4-BE49-F238E27FC236}">
                <a16:creationId xmlns:a16="http://schemas.microsoft.com/office/drawing/2014/main" xmlns="" id="{4FD65509-99AB-B428-43F1-3061DC2972FE}"/>
              </a:ext>
            </a:extLst>
          </p:cNvPr>
          <p:cNvGrpSpPr/>
          <p:nvPr/>
        </p:nvGrpSpPr>
        <p:grpSpPr>
          <a:xfrm>
            <a:off x="-10340664" y="-3153468"/>
            <a:ext cx="33566360" cy="33604998"/>
            <a:chOff x="-10340664" y="-3153468"/>
            <a:chExt cx="33566360" cy="33604998"/>
          </a:xfrm>
        </p:grpSpPr>
        <p:sp>
          <p:nvSpPr>
            <p:cNvPr id="10" name="1">
              <a:extLst>
                <a:ext uri="{FF2B5EF4-FFF2-40B4-BE49-F238E27FC236}">
                  <a16:creationId xmlns:a16="http://schemas.microsoft.com/office/drawing/2014/main" xmlns="" id="{89A23117-9645-B366-14F6-A501FB8A1F47}"/>
                </a:ext>
              </a:extLst>
            </p:cNvPr>
            <p:cNvSpPr/>
            <p:nvPr/>
          </p:nvSpPr>
          <p:spPr>
            <a:xfrm>
              <a:off x="-9991817" y="-3153468"/>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white"/>
                  </a:solidFill>
                  <a:effectLst/>
                  <a:uLnTx/>
                  <a:uFillTx/>
                  <a:latin typeface="A3.OpenSans-San"/>
                  <a:ea typeface="+mn-ea"/>
                  <a:cs typeface="+mn-cs"/>
                </a:rPr>
                <a:t>Giải</a:t>
              </a:r>
              <a:r>
                <a:rPr kumimoji="0" lang="en-US" sz="1800" b="1" i="0" u="none" strike="noStrike" kern="0" cap="none" spc="0" normalizeH="0" baseline="0" noProof="0" dirty="0">
                  <a:ln>
                    <a:noFill/>
                  </a:ln>
                  <a:solidFill>
                    <a:prstClr val="white"/>
                  </a:solidFill>
                  <a:effectLst/>
                  <a:uLnTx/>
                  <a:uFillTx/>
                  <a:latin typeface="A3.OpenSans-San"/>
                  <a:ea typeface="+mn-ea"/>
                  <a:cs typeface="+mn-cs"/>
                </a:rPr>
                <a:t> Grand Slam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đầu</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tiên</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trong</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năm</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là</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giải</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nào</a:t>
              </a:r>
              <a:r>
                <a:rPr kumimoji="0" lang="en-US" sz="1800" b="1" i="0" u="none" strike="noStrike" kern="0" cap="none" spc="0" normalizeH="0" baseline="0" noProof="0" dirty="0">
                  <a:ln>
                    <a:noFill/>
                  </a:ln>
                  <a:solidFill>
                    <a:prstClr val="white"/>
                  </a:solidFill>
                  <a:effectLst/>
                  <a:uLnTx/>
                  <a:uFillTx/>
                  <a:latin typeface="A3.OpenSans-San"/>
                  <a:ea typeface="+mn-ea"/>
                  <a:cs typeface="+mn-cs"/>
                </a:rPr>
                <a:t>?</a:t>
              </a:r>
            </a:p>
          </p:txBody>
        </p:sp>
        <p:sp>
          <p:nvSpPr>
            <p:cNvPr id="11" name="1A">
              <a:extLst>
                <a:ext uri="{FF2B5EF4-FFF2-40B4-BE49-F238E27FC236}">
                  <a16:creationId xmlns:a16="http://schemas.microsoft.com/office/drawing/2014/main" xmlns="" id="{F4648063-69EE-9C5B-2522-E374CA0B9734}"/>
                </a:ext>
              </a:extLst>
            </p:cNvPr>
            <p:cNvSpPr/>
            <p:nvPr/>
          </p:nvSpPr>
          <p:spPr>
            <a:xfrm>
              <a:off x="-9991817" y="-214109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Austrlia mở rộng</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2" name="1B">
              <a:extLst>
                <a:ext uri="{FF2B5EF4-FFF2-40B4-BE49-F238E27FC236}">
                  <a16:creationId xmlns:a16="http://schemas.microsoft.com/office/drawing/2014/main" xmlns="" id="{27F23E3D-263B-1451-1995-D3D4A9273275}"/>
                </a:ext>
              </a:extLst>
            </p:cNvPr>
            <p:cNvSpPr/>
            <p:nvPr/>
          </p:nvSpPr>
          <p:spPr>
            <a:xfrm>
              <a:off x="-6922045" y="-214109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3.OpenSans-San"/>
                  <a:ea typeface="+mn-ea"/>
                  <a:cs typeface="+mn-cs"/>
                </a:rPr>
                <a:t>Wimbledon</a:t>
              </a: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3" name="1C">
              <a:extLst>
                <a:ext uri="{FF2B5EF4-FFF2-40B4-BE49-F238E27FC236}">
                  <a16:creationId xmlns:a16="http://schemas.microsoft.com/office/drawing/2014/main" xmlns="" id="{D73AF5B5-ADE9-58B7-F8E0-E95C41CB2050}"/>
                </a:ext>
              </a:extLst>
            </p:cNvPr>
            <p:cNvSpPr/>
            <p:nvPr/>
          </p:nvSpPr>
          <p:spPr>
            <a:xfrm>
              <a:off x="-9991817" y="-1357323"/>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Roland Garos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4" name="1D">
              <a:extLst>
                <a:ext uri="{FF2B5EF4-FFF2-40B4-BE49-F238E27FC236}">
                  <a16:creationId xmlns:a16="http://schemas.microsoft.com/office/drawing/2014/main" xmlns="" id="{5B1B452C-C4C6-928F-3268-B4D21B548BF9}"/>
                </a:ext>
              </a:extLst>
            </p:cNvPr>
            <p:cNvSpPr/>
            <p:nvPr/>
          </p:nvSpPr>
          <p:spPr>
            <a:xfrm>
              <a:off x="-6922045" y="-1357323"/>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Mỹ mở rộng</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5" name="2">
              <a:extLst>
                <a:ext uri="{FF2B5EF4-FFF2-40B4-BE49-F238E27FC236}">
                  <a16:creationId xmlns:a16="http://schemas.microsoft.com/office/drawing/2014/main" xmlns="" id="{933448F5-9615-1C68-082E-F3C7BD4853E6}"/>
                </a:ext>
              </a:extLst>
            </p:cNvPr>
            <p:cNvSpPr/>
            <p:nvPr/>
          </p:nvSpPr>
          <p:spPr>
            <a:xfrm>
              <a:off x="-9991817" y="-332255"/>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white"/>
                  </a:solidFill>
                  <a:effectLst/>
                  <a:uLnTx/>
                  <a:uFillTx/>
                  <a:latin typeface="A3.OpenSans-San"/>
                  <a:ea typeface="+mn-ea"/>
                  <a:cs typeface="+mn-cs"/>
                </a:rPr>
                <a:t>Cùng</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với</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Hà</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Nội</a:t>
              </a:r>
              <a:r>
                <a:rPr kumimoji="0" lang="en-US" sz="1800" b="1" i="0" u="none" strike="noStrike" kern="0" cap="none" spc="0" normalizeH="0" baseline="0" noProof="0" dirty="0">
                  <a:ln>
                    <a:noFill/>
                  </a:ln>
                  <a:solidFill>
                    <a:prstClr val="white"/>
                  </a:solidFill>
                  <a:effectLst/>
                  <a:uLnTx/>
                  <a:uFillTx/>
                  <a:latin typeface="A3.OpenSans-San"/>
                  <a:ea typeface="+mn-ea"/>
                  <a:cs typeface="+mn-cs"/>
                </a:rPr>
                <a:t> T&amp;T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vô</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địch</a:t>
              </a:r>
              <a:r>
                <a:rPr kumimoji="0" lang="en-US" sz="1800" b="1" i="0" u="none" strike="noStrike" kern="0" cap="none" spc="0" normalizeH="0" baseline="0" noProof="0" dirty="0">
                  <a:ln>
                    <a:noFill/>
                  </a:ln>
                  <a:solidFill>
                    <a:prstClr val="white"/>
                  </a:solidFill>
                  <a:effectLst/>
                  <a:uLnTx/>
                  <a:uFillTx/>
                  <a:latin typeface="A3.OpenSans-San"/>
                  <a:ea typeface="+mn-ea"/>
                  <a:cs typeface="+mn-cs"/>
                </a:rPr>
                <a:t> V-League 2010), CLB u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nào</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của</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Việt</a:t>
              </a:r>
              <a:r>
                <a:rPr kumimoji="0" lang="en-US" sz="1800" b="1" i="0" u="none" strike="noStrike" kern="0" cap="none" spc="0" normalizeH="0" baseline="0" noProof="0" dirty="0">
                  <a:ln>
                    <a:noFill/>
                  </a:ln>
                  <a:solidFill>
                    <a:prstClr val="white"/>
                  </a:solidFill>
                  <a:effectLst/>
                  <a:uLnTx/>
                  <a:uFillTx/>
                  <a:latin typeface="A3.OpenSans-San"/>
                  <a:ea typeface="+mn-ea"/>
                  <a:cs typeface="+mn-cs"/>
                </a:rPr>
                <a:t> Nam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tham</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dự</a:t>
              </a:r>
              <a:r>
                <a:rPr kumimoji="0" lang="en-US" sz="1800" b="1" i="0" u="none" strike="noStrike" kern="0" cap="none" spc="0" normalizeH="0" baseline="0" noProof="0" dirty="0">
                  <a:ln>
                    <a:noFill/>
                  </a:ln>
                  <a:solidFill>
                    <a:prstClr val="white"/>
                  </a:solidFill>
                  <a:effectLst/>
                  <a:uLnTx/>
                  <a:uFillTx/>
                  <a:latin typeface="A3.OpenSans-San"/>
                  <a:ea typeface="+mn-ea"/>
                  <a:cs typeface="+mn-cs"/>
                </a:rPr>
                <a:t> AFC Cup 2011?</a:t>
              </a:r>
            </a:p>
          </p:txBody>
        </p:sp>
        <p:sp>
          <p:nvSpPr>
            <p:cNvPr id="16" name="2A">
              <a:extLst>
                <a:ext uri="{FF2B5EF4-FFF2-40B4-BE49-F238E27FC236}">
                  <a16:creationId xmlns:a16="http://schemas.microsoft.com/office/drawing/2014/main" xmlns="" id="{81230A88-0187-30EE-832B-8534410C9F45}"/>
                </a:ext>
              </a:extLst>
            </p:cNvPr>
            <p:cNvSpPr/>
            <p:nvPr/>
          </p:nvSpPr>
          <p:spPr>
            <a:xfrm>
              <a:off x="-9991817" y="680118"/>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A3.OpenSans-San"/>
                  <a:ea typeface="+mn-ea"/>
                  <a:cs typeface="+mn-cs"/>
                </a:rPr>
                <a:t>Hoàng</a:t>
              </a:r>
              <a:r>
                <a:rPr kumimoji="0" lang="en-US" sz="1800" b="0" i="0" u="none" strike="noStrike" kern="0" cap="none" spc="0" normalizeH="0" baseline="0" noProof="0" dirty="0">
                  <a:ln>
                    <a:noFill/>
                  </a:ln>
                  <a:solidFill>
                    <a:prstClr val="white"/>
                  </a:solidFill>
                  <a:effectLst/>
                  <a:uLnTx/>
                  <a:uFillTx/>
                  <a:latin typeface="A3.OpenSans-San"/>
                  <a:ea typeface="+mn-ea"/>
                  <a:cs typeface="+mn-cs"/>
                </a:rPr>
                <a:t> </a:t>
              </a:r>
              <a:r>
                <a:rPr kumimoji="0" lang="en-US" sz="1800" b="0" i="0" u="none" strike="noStrike" kern="0" cap="none" spc="0" normalizeH="0" baseline="0" noProof="0" dirty="0" err="1">
                  <a:ln>
                    <a:noFill/>
                  </a:ln>
                  <a:solidFill>
                    <a:prstClr val="white"/>
                  </a:solidFill>
                  <a:effectLst/>
                  <a:uLnTx/>
                  <a:uFillTx/>
                  <a:latin typeface="A3.OpenSans-San"/>
                  <a:ea typeface="+mn-ea"/>
                  <a:cs typeface="+mn-cs"/>
                </a:rPr>
                <a:t>Anh</a:t>
              </a:r>
              <a:r>
                <a:rPr kumimoji="0" lang="en-US" sz="1800" b="0" i="0" u="none" strike="noStrike" kern="0" cap="none" spc="0" normalizeH="0" baseline="0" noProof="0" dirty="0">
                  <a:ln>
                    <a:noFill/>
                  </a:ln>
                  <a:solidFill>
                    <a:prstClr val="white"/>
                  </a:solidFill>
                  <a:effectLst/>
                  <a:uLnTx/>
                  <a:uFillTx/>
                  <a:latin typeface="A3.OpenSans-San"/>
                  <a:ea typeface="+mn-ea"/>
                  <a:cs typeface="+mn-cs"/>
                </a:rPr>
                <a:t> </a:t>
              </a:r>
              <a:r>
                <a:rPr kumimoji="0" lang="en-US" sz="1800" b="0" i="0" u="none" strike="noStrike" kern="0" cap="none" spc="0" normalizeH="0" baseline="0" noProof="0" dirty="0" err="1">
                  <a:ln>
                    <a:noFill/>
                  </a:ln>
                  <a:solidFill>
                    <a:prstClr val="white"/>
                  </a:solidFill>
                  <a:effectLst/>
                  <a:uLnTx/>
                  <a:uFillTx/>
                  <a:latin typeface="A3.OpenSans-San"/>
                  <a:ea typeface="+mn-ea"/>
                  <a:cs typeface="+mn-cs"/>
                </a:rPr>
                <a:t>Gia</a:t>
              </a:r>
              <a:r>
                <a:rPr kumimoji="0" lang="en-US" sz="1800" b="0" i="0" u="none" strike="noStrike" kern="0" cap="none" spc="0" normalizeH="0" baseline="0" noProof="0" dirty="0">
                  <a:ln>
                    <a:noFill/>
                  </a:ln>
                  <a:solidFill>
                    <a:prstClr val="white"/>
                  </a:solidFill>
                  <a:effectLst/>
                  <a:uLnTx/>
                  <a:uFillTx/>
                  <a:latin typeface="A3.OpenSans-San"/>
                  <a:ea typeface="+mn-ea"/>
                  <a:cs typeface="+mn-cs"/>
                </a:rPr>
                <a:t> Lai</a:t>
              </a:r>
            </a:p>
          </p:txBody>
        </p:sp>
        <p:sp>
          <p:nvSpPr>
            <p:cNvPr id="17" name="2B">
              <a:extLst>
                <a:ext uri="{FF2B5EF4-FFF2-40B4-BE49-F238E27FC236}">
                  <a16:creationId xmlns:a16="http://schemas.microsoft.com/office/drawing/2014/main" xmlns="" id="{C8424980-62DB-B93B-7306-3BF4C2CE501C}"/>
                </a:ext>
              </a:extLst>
            </p:cNvPr>
            <p:cNvSpPr/>
            <p:nvPr/>
          </p:nvSpPr>
          <p:spPr>
            <a:xfrm>
              <a:off x="-6922045" y="680118"/>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SHB Đà Nẵng</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8" name="2C">
              <a:extLst>
                <a:ext uri="{FF2B5EF4-FFF2-40B4-BE49-F238E27FC236}">
                  <a16:creationId xmlns:a16="http://schemas.microsoft.com/office/drawing/2014/main" xmlns="" id="{D2881D80-8082-713D-214D-86DEF57167AB}"/>
                </a:ext>
              </a:extLst>
            </p:cNvPr>
            <p:cNvSpPr/>
            <p:nvPr/>
          </p:nvSpPr>
          <p:spPr>
            <a:xfrm>
              <a:off x="-9991817" y="146389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A3.OpenSans-San"/>
                  <a:ea typeface="+mn-ea"/>
                  <a:cs typeface="+mn-cs"/>
                </a:rPr>
                <a:t>Sông</a:t>
              </a:r>
              <a:r>
                <a:rPr kumimoji="0" lang="en-US" sz="1800" b="0" i="0" u="none" strike="noStrike" kern="0" cap="none" spc="0" normalizeH="0" baseline="0" noProof="0" dirty="0">
                  <a:ln>
                    <a:noFill/>
                  </a:ln>
                  <a:solidFill>
                    <a:prstClr val="white"/>
                  </a:solidFill>
                  <a:effectLst/>
                  <a:uLnTx/>
                  <a:uFillTx/>
                  <a:latin typeface="A3.OpenSans-San"/>
                  <a:ea typeface="+mn-ea"/>
                  <a:cs typeface="+mn-cs"/>
                </a:rPr>
                <a:t> Lam </a:t>
              </a:r>
              <a:r>
                <a:rPr kumimoji="0" lang="en-US" sz="1800" b="0" i="0" u="none" strike="noStrike" kern="0" cap="none" spc="0" normalizeH="0" baseline="0" noProof="0" dirty="0" err="1">
                  <a:ln>
                    <a:noFill/>
                  </a:ln>
                  <a:solidFill>
                    <a:prstClr val="white"/>
                  </a:solidFill>
                  <a:effectLst/>
                  <a:uLnTx/>
                  <a:uFillTx/>
                  <a:latin typeface="A3.OpenSans-San"/>
                  <a:ea typeface="+mn-ea"/>
                  <a:cs typeface="+mn-cs"/>
                </a:rPr>
                <a:t>Nghệ</a:t>
              </a:r>
              <a:r>
                <a:rPr kumimoji="0" lang="en-US" sz="1800" b="0" i="0" u="none" strike="noStrike" kern="0" cap="none" spc="0" normalizeH="0" baseline="0" noProof="0" dirty="0">
                  <a:ln>
                    <a:noFill/>
                  </a:ln>
                  <a:solidFill>
                    <a:prstClr val="white"/>
                  </a:solidFill>
                  <a:effectLst/>
                  <a:uLnTx/>
                  <a:uFillTx/>
                  <a:latin typeface="A3.OpenSans-San"/>
                  <a:ea typeface="+mn-ea"/>
                  <a:cs typeface="+mn-cs"/>
                </a:rPr>
                <a:t> An</a:t>
              </a: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9" name="2D">
              <a:extLst>
                <a:ext uri="{FF2B5EF4-FFF2-40B4-BE49-F238E27FC236}">
                  <a16:creationId xmlns:a16="http://schemas.microsoft.com/office/drawing/2014/main" xmlns="" id="{3510739B-5127-25B9-8F9A-65F2D9B7B2B8}"/>
                </a:ext>
              </a:extLst>
            </p:cNvPr>
            <p:cNvSpPr/>
            <p:nvPr/>
          </p:nvSpPr>
          <p:spPr>
            <a:xfrm>
              <a:off x="-6922045" y="146389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prstClr val="white"/>
                  </a:solidFill>
                  <a:effectLst/>
                  <a:uLnTx/>
                  <a:uFillTx/>
                  <a:latin typeface="A3.OpenSans-San"/>
                  <a:ea typeface="+mn-ea"/>
                  <a:cs typeface="+mn-cs"/>
                </a:rPr>
                <a:t>Becamex Bình Dương</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20" name="3">
              <a:extLst>
                <a:ext uri="{FF2B5EF4-FFF2-40B4-BE49-F238E27FC236}">
                  <a16:creationId xmlns:a16="http://schemas.microsoft.com/office/drawing/2014/main" xmlns="" id="{C0596998-F462-0A82-28F6-4D5B6D7BA4AB}"/>
                </a:ext>
              </a:extLst>
            </p:cNvPr>
            <p:cNvSpPr/>
            <p:nvPr/>
          </p:nvSpPr>
          <p:spPr>
            <a:xfrm>
              <a:off x="-9991817" y="2321995"/>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prstClr val="white"/>
                  </a:solidFill>
                  <a:effectLst/>
                  <a:uLnTx/>
                  <a:uFillTx/>
                  <a:latin typeface="A3.OpenSans-San"/>
                  <a:ea typeface="+mn-ea"/>
                  <a:cs typeface="+mn-cs"/>
                </a:rPr>
                <a:t>AFC Asian Cup 2011 được tổ chức tại quốc gia nào?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21" name="3A">
              <a:extLst>
                <a:ext uri="{FF2B5EF4-FFF2-40B4-BE49-F238E27FC236}">
                  <a16:creationId xmlns:a16="http://schemas.microsoft.com/office/drawing/2014/main" xmlns="" id="{84769532-E747-8B5B-D87E-EA6D994BBA77}"/>
                </a:ext>
              </a:extLst>
            </p:cNvPr>
            <p:cNvSpPr/>
            <p:nvPr/>
          </p:nvSpPr>
          <p:spPr>
            <a:xfrm>
              <a:off x="-9991817" y="3334368"/>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3.OpenSans-San"/>
                  <a:ea typeface="+mn-ea"/>
                  <a:cs typeface="+mn-cs"/>
                </a:rPr>
                <a:t>Iraq</a:t>
              </a:r>
            </a:p>
          </p:txBody>
        </p:sp>
        <p:sp>
          <p:nvSpPr>
            <p:cNvPr id="22" name="3B">
              <a:extLst>
                <a:ext uri="{FF2B5EF4-FFF2-40B4-BE49-F238E27FC236}">
                  <a16:creationId xmlns:a16="http://schemas.microsoft.com/office/drawing/2014/main" xmlns="" id="{D5E17F52-5427-CEBA-1717-836C4D6B3A84}"/>
                </a:ext>
              </a:extLst>
            </p:cNvPr>
            <p:cNvSpPr/>
            <p:nvPr/>
          </p:nvSpPr>
          <p:spPr>
            <a:xfrm>
              <a:off x="-6922045" y="3334368"/>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A3.OpenSans-San"/>
                  <a:ea typeface="+mn-ea"/>
                  <a:cs typeface="+mn-cs"/>
                </a:rPr>
                <a:t>Hàn</a:t>
              </a:r>
              <a:r>
                <a:rPr kumimoji="0" lang="en-US" sz="1800" b="0" i="0" u="none" strike="noStrike" kern="0" cap="none" spc="0" normalizeH="0" baseline="0" noProof="0" dirty="0">
                  <a:ln>
                    <a:noFill/>
                  </a:ln>
                  <a:solidFill>
                    <a:prstClr val="white"/>
                  </a:solidFill>
                  <a:effectLst/>
                  <a:uLnTx/>
                  <a:uFillTx/>
                  <a:latin typeface="A3.OpenSans-San"/>
                  <a:ea typeface="+mn-ea"/>
                  <a:cs typeface="+mn-cs"/>
                </a:rPr>
                <a:t> </a:t>
              </a:r>
              <a:r>
                <a:rPr kumimoji="0" lang="en-US" sz="1800" b="0" i="0" u="none" strike="noStrike" kern="0" cap="none" spc="0" normalizeH="0" baseline="0" noProof="0" dirty="0" err="1">
                  <a:ln>
                    <a:noFill/>
                  </a:ln>
                  <a:solidFill>
                    <a:prstClr val="white"/>
                  </a:solidFill>
                  <a:effectLst/>
                  <a:uLnTx/>
                  <a:uFillTx/>
                  <a:latin typeface="A3.OpenSans-San"/>
                  <a:ea typeface="+mn-ea"/>
                  <a:cs typeface="+mn-cs"/>
                </a:rPr>
                <a:t>Quốc</a:t>
              </a: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23" name="3C">
              <a:extLst>
                <a:ext uri="{FF2B5EF4-FFF2-40B4-BE49-F238E27FC236}">
                  <a16:creationId xmlns:a16="http://schemas.microsoft.com/office/drawing/2014/main" xmlns="" id="{77AF5915-111D-D61D-503F-1C8B9FDC08C7}"/>
                </a:ext>
              </a:extLst>
            </p:cNvPr>
            <p:cNvSpPr/>
            <p:nvPr/>
          </p:nvSpPr>
          <p:spPr>
            <a:xfrm>
              <a:off x="-9991817" y="411814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Nhật Bản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24" name="3D">
              <a:extLst>
                <a:ext uri="{FF2B5EF4-FFF2-40B4-BE49-F238E27FC236}">
                  <a16:creationId xmlns:a16="http://schemas.microsoft.com/office/drawing/2014/main" xmlns="" id="{5D312F45-87ED-58CE-0040-F486784624CF}"/>
                </a:ext>
              </a:extLst>
            </p:cNvPr>
            <p:cNvSpPr/>
            <p:nvPr/>
          </p:nvSpPr>
          <p:spPr>
            <a:xfrm>
              <a:off x="-6922045" y="411814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3.OpenSans-San"/>
                  <a:ea typeface="+mn-ea"/>
                  <a:cs typeface="+mn-cs"/>
                </a:rPr>
                <a:t>Qatar</a:t>
              </a: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25" name="4">
              <a:extLst>
                <a:ext uri="{FF2B5EF4-FFF2-40B4-BE49-F238E27FC236}">
                  <a16:creationId xmlns:a16="http://schemas.microsoft.com/office/drawing/2014/main" xmlns="" id="{D136B24F-D73D-F265-0F22-01B340D7C6AE}"/>
                </a:ext>
              </a:extLst>
            </p:cNvPr>
            <p:cNvSpPr/>
            <p:nvPr/>
          </p:nvSpPr>
          <p:spPr>
            <a:xfrm>
              <a:off x="-9991817" y="5058260"/>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white"/>
                  </a:solidFill>
                  <a:effectLst/>
                  <a:uLnTx/>
                  <a:uFillTx/>
                  <a:latin typeface="A3.OpenSans-San"/>
                  <a:ea typeface="+mn-ea"/>
                  <a:cs typeface="+mn-cs"/>
                </a:rPr>
                <a:t>Đội</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nào</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lên</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ngôi</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vô</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địch</a:t>
              </a:r>
              <a:r>
                <a:rPr kumimoji="0" lang="en-US" sz="1800" b="1" i="0" u="none" strike="noStrike" kern="0" cap="none" spc="0" normalizeH="0" baseline="0" noProof="0" dirty="0">
                  <a:ln>
                    <a:noFill/>
                  </a:ln>
                  <a:solidFill>
                    <a:prstClr val="white"/>
                  </a:solidFill>
                  <a:effectLst/>
                  <a:uLnTx/>
                  <a:uFillTx/>
                  <a:latin typeface="A3.OpenSans-San"/>
                  <a:ea typeface="+mn-ea"/>
                  <a:cs typeface="+mn-cs"/>
                </a:rPr>
                <a:t> AFC Asian Cup 2011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tổ</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chức</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tại</a:t>
              </a:r>
              <a:r>
                <a:rPr kumimoji="0" lang="en-US" sz="1800" b="1" i="0" u="none" strike="noStrike" kern="0" cap="none" spc="0" normalizeH="0" baseline="0" noProof="0" dirty="0">
                  <a:ln>
                    <a:noFill/>
                  </a:ln>
                  <a:solidFill>
                    <a:prstClr val="white"/>
                  </a:solidFill>
                  <a:effectLst/>
                  <a:uLnTx/>
                  <a:uFillTx/>
                  <a:latin typeface="A3.OpenSans-San"/>
                  <a:ea typeface="+mn-ea"/>
                  <a:cs typeface="+mn-cs"/>
                </a:rPr>
                <a:t> Qatar?</a:t>
              </a:r>
            </a:p>
          </p:txBody>
        </p:sp>
        <p:sp>
          <p:nvSpPr>
            <p:cNvPr id="26" name="4A">
              <a:extLst>
                <a:ext uri="{FF2B5EF4-FFF2-40B4-BE49-F238E27FC236}">
                  <a16:creationId xmlns:a16="http://schemas.microsoft.com/office/drawing/2014/main" xmlns="" id="{C2CA035E-0A24-FE5B-A6E6-F121025B48DD}"/>
                </a:ext>
              </a:extLst>
            </p:cNvPr>
            <p:cNvSpPr/>
            <p:nvPr/>
          </p:nvSpPr>
          <p:spPr>
            <a:xfrm>
              <a:off x="-9991817" y="6070633"/>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3.OpenSans-San"/>
                  <a:ea typeface="+mn-ea"/>
                  <a:cs typeface="+mn-cs"/>
                </a:rPr>
                <a:t>Uzbekistan</a:t>
              </a: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27" name="4B">
              <a:extLst>
                <a:ext uri="{FF2B5EF4-FFF2-40B4-BE49-F238E27FC236}">
                  <a16:creationId xmlns:a16="http://schemas.microsoft.com/office/drawing/2014/main" xmlns="" id="{725AFB1F-2BDD-EF94-4B77-047F79403332}"/>
                </a:ext>
              </a:extLst>
            </p:cNvPr>
            <p:cNvSpPr/>
            <p:nvPr/>
          </p:nvSpPr>
          <p:spPr>
            <a:xfrm>
              <a:off x="-6922045" y="6070633"/>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A3.OpenSans-San"/>
                  <a:ea typeface="+mn-ea"/>
                  <a:cs typeface="+mn-cs"/>
                </a:rPr>
                <a:t>Nhật</a:t>
              </a:r>
              <a:r>
                <a:rPr kumimoji="0" lang="en-US" sz="1800" b="0" i="0" u="none" strike="noStrike" kern="0" cap="none" spc="0" normalizeH="0" baseline="0" noProof="0" dirty="0">
                  <a:ln>
                    <a:noFill/>
                  </a:ln>
                  <a:solidFill>
                    <a:prstClr val="white"/>
                  </a:solidFill>
                  <a:effectLst/>
                  <a:uLnTx/>
                  <a:uFillTx/>
                  <a:latin typeface="A3.OpenSans-San"/>
                  <a:ea typeface="+mn-ea"/>
                  <a:cs typeface="+mn-cs"/>
                </a:rPr>
                <a:t> </a:t>
              </a:r>
              <a:r>
                <a:rPr kumimoji="0" lang="en-US" sz="1800" b="0" i="0" u="none" strike="noStrike" kern="0" cap="none" spc="0" normalizeH="0" baseline="0" noProof="0" dirty="0" err="1">
                  <a:ln>
                    <a:noFill/>
                  </a:ln>
                  <a:solidFill>
                    <a:prstClr val="white"/>
                  </a:solidFill>
                  <a:effectLst/>
                  <a:uLnTx/>
                  <a:uFillTx/>
                  <a:latin typeface="A3.OpenSans-San"/>
                  <a:ea typeface="+mn-ea"/>
                  <a:cs typeface="+mn-cs"/>
                </a:rPr>
                <a:t>Bản</a:t>
              </a:r>
              <a:endParaRPr kumimoji="0" lang="en-US" sz="1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28" name="4C">
              <a:extLst>
                <a:ext uri="{FF2B5EF4-FFF2-40B4-BE49-F238E27FC236}">
                  <a16:creationId xmlns:a16="http://schemas.microsoft.com/office/drawing/2014/main" xmlns="" id="{9C584BEF-33FE-BEA6-CD91-B7DC21F5604C}"/>
                </a:ext>
              </a:extLst>
            </p:cNvPr>
            <p:cNvSpPr/>
            <p:nvPr/>
          </p:nvSpPr>
          <p:spPr>
            <a:xfrm>
              <a:off x="-9991817" y="685440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 Hàn Quốc</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29" name="4D">
              <a:extLst>
                <a:ext uri="{FF2B5EF4-FFF2-40B4-BE49-F238E27FC236}">
                  <a16:creationId xmlns:a16="http://schemas.microsoft.com/office/drawing/2014/main" xmlns="" id="{097C94F8-EF7A-5B9C-7B85-1D3C6C8A00F6}"/>
                </a:ext>
              </a:extLst>
            </p:cNvPr>
            <p:cNvSpPr/>
            <p:nvPr/>
          </p:nvSpPr>
          <p:spPr>
            <a:xfrm>
              <a:off x="-6922045" y="685440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Australia</a:t>
              </a: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30" name="5">
              <a:extLst>
                <a:ext uri="{FF2B5EF4-FFF2-40B4-BE49-F238E27FC236}">
                  <a16:creationId xmlns:a16="http://schemas.microsoft.com/office/drawing/2014/main" xmlns="" id="{685DF5C8-255E-C540-CB74-956B55C87C41}"/>
                </a:ext>
              </a:extLst>
            </p:cNvPr>
            <p:cNvSpPr/>
            <p:nvPr/>
          </p:nvSpPr>
          <p:spPr>
            <a:xfrm>
              <a:off x="-9969543" y="7806697"/>
              <a:ext cx="5790697" cy="826217"/>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prstClr val="white"/>
                  </a:solidFill>
                  <a:effectLst/>
                  <a:uLnTx/>
                  <a:uFillTx/>
                  <a:latin typeface="A3.OpenSans-San"/>
                  <a:ea typeface="+mn-ea"/>
                  <a:cs typeface="+mn-cs"/>
                </a:rPr>
                <a:t>Ai là nhạc sĩ Việt Nam đầu tiên viết opera với tác phẩm “Cô sao” và sau đó là “Người tạc tượng”?</a:t>
              </a:r>
            </a:p>
          </p:txBody>
        </p:sp>
        <p:sp>
          <p:nvSpPr>
            <p:cNvPr id="31" name="5A">
              <a:extLst>
                <a:ext uri="{FF2B5EF4-FFF2-40B4-BE49-F238E27FC236}">
                  <a16:creationId xmlns:a16="http://schemas.microsoft.com/office/drawing/2014/main" xmlns="" id="{245291C5-8461-3D00-F12A-EDE8C4401C66}"/>
                </a:ext>
              </a:extLst>
            </p:cNvPr>
            <p:cNvSpPr/>
            <p:nvPr/>
          </p:nvSpPr>
          <p:spPr>
            <a:xfrm>
              <a:off x="-9991817" y="881907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Đỗ Nhuận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32" name="5B">
              <a:extLst>
                <a:ext uri="{FF2B5EF4-FFF2-40B4-BE49-F238E27FC236}">
                  <a16:creationId xmlns:a16="http://schemas.microsoft.com/office/drawing/2014/main" xmlns="" id="{32785B45-0654-436E-C44A-9D282D3ED0B3}"/>
                </a:ext>
              </a:extLst>
            </p:cNvPr>
            <p:cNvSpPr/>
            <p:nvPr/>
          </p:nvSpPr>
          <p:spPr>
            <a:xfrm>
              <a:off x="-6922045" y="881907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Hoàng Vân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33" name="5C">
              <a:extLst>
                <a:ext uri="{FF2B5EF4-FFF2-40B4-BE49-F238E27FC236}">
                  <a16:creationId xmlns:a16="http://schemas.microsoft.com/office/drawing/2014/main" xmlns="" id="{93AE1A5B-F367-BB1A-C774-52F31288693A}"/>
                </a:ext>
              </a:extLst>
            </p:cNvPr>
            <p:cNvSpPr/>
            <p:nvPr/>
          </p:nvSpPr>
          <p:spPr>
            <a:xfrm>
              <a:off x="-9991817" y="9602842"/>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Trần Hoàn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34" name="5D">
              <a:extLst>
                <a:ext uri="{FF2B5EF4-FFF2-40B4-BE49-F238E27FC236}">
                  <a16:creationId xmlns:a16="http://schemas.microsoft.com/office/drawing/2014/main" xmlns="" id="{38FB113A-728D-7E8F-0C3F-F2CAC0969107}"/>
                </a:ext>
              </a:extLst>
            </p:cNvPr>
            <p:cNvSpPr/>
            <p:nvPr/>
          </p:nvSpPr>
          <p:spPr>
            <a:xfrm>
              <a:off x="-6922045" y="9602842"/>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Trọng Đài</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35" name="6">
              <a:extLst>
                <a:ext uri="{FF2B5EF4-FFF2-40B4-BE49-F238E27FC236}">
                  <a16:creationId xmlns:a16="http://schemas.microsoft.com/office/drawing/2014/main" xmlns="" id="{AC7D5DA0-EED1-B090-CD47-8773A0CC7DF2}"/>
                </a:ext>
              </a:extLst>
            </p:cNvPr>
            <p:cNvSpPr/>
            <p:nvPr/>
          </p:nvSpPr>
          <p:spPr>
            <a:xfrm>
              <a:off x="17412724" y="-2875883"/>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white"/>
                  </a:solidFill>
                  <a:effectLst/>
                  <a:uLnTx/>
                  <a:uFillTx/>
                  <a:latin typeface="A3.OpenSans-San"/>
                  <a:ea typeface="+mn-ea"/>
                  <a:cs typeface="+mn-cs"/>
                </a:rPr>
                <a:t>Sông</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Bến</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Hải</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và</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sông</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Thạch</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Hãn</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nằm</a:t>
              </a:r>
              <a:r>
                <a:rPr kumimoji="0" lang="en-US" sz="1800" b="1" i="0" u="none" strike="noStrike" kern="0" cap="none" spc="0" normalizeH="0" baseline="0" noProof="0" dirty="0">
                  <a:ln>
                    <a:noFill/>
                  </a:ln>
                  <a:solidFill>
                    <a:prstClr val="white"/>
                  </a:solidFill>
                  <a:effectLst/>
                  <a:uLnTx/>
                  <a:uFillTx/>
                  <a:latin typeface="A3.OpenSans-San"/>
                  <a:ea typeface="+mn-ea"/>
                  <a:cs typeface="+mn-cs"/>
                </a:rPr>
                <a:t> ở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tỉnh</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nào</a:t>
              </a:r>
              <a:r>
                <a:rPr kumimoji="0" lang="en-US" sz="1800" b="1" i="0" u="none" strike="noStrike" kern="0" cap="none" spc="0" normalizeH="0" baseline="0" noProof="0" dirty="0">
                  <a:ln>
                    <a:noFill/>
                  </a:ln>
                  <a:solidFill>
                    <a:prstClr val="white"/>
                  </a:solidFill>
                  <a:effectLst/>
                  <a:uLnTx/>
                  <a:uFillTx/>
                  <a:latin typeface="A3.OpenSans-San"/>
                  <a:ea typeface="+mn-ea"/>
                  <a:cs typeface="+mn-cs"/>
                </a:rPr>
                <a:t>?</a:t>
              </a:r>
            </a:p>
          </p:txBody>
        </p:sp>
        <p:sp>
          <p:nvSpPr>
            <p:cNvPr id="36" name="6A">
              <a:extLst>
                <a:ext uri="{FF2B5EF4-FFF2-40B4-BE49-F238E27FC236}">
                  <a16:creationId xmlns:a16="http://schemas.microsoft.com/office/drawing/2014/main" xmlns="" id="{D4B4037D-589D-B191-DB21-9E7724168C9B}"/>
                </a:ext>
              </a:extLst>
            </p:cNvPr>
            <p:cNvSpPr/>
            <p:nvPr/>
          </p:nvSpPr>
          <p:spPr>
            <a:xfrm>
              <a:off x="17412724" y="-186351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Quảng Bình</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37" name="6B">
              <a:extLst>
                <a:ext uri="{FF2B5EF4-FFF2-40B4-BE49-F238E27FC236}">
                  <a16:creationId xmlns:a16="http://schemas.microsoft.com/office/drawing/2014/main" xmlns="" id="{8E7DD116-5BFF-7AB6-AAC0-6F97A3D3F7C5}"/>
                </a:ext>
              </a:extLst>
            </p:cNvPr>
            <p:cNvSpPr/>
            <p:nvPr/>
          </p:nvSpPr>
          <p:spPr>
            <a:xfrm>
              <a:off x="20482496" y="-186351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Quảng Ninh</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38" name="6C">
              <a:extLst>
                <a:ext uri="{FF2B5EF4-FFF2-40B4-BE49-F238E27FC236}">
                  <a16:creationId xmlns:a16="http://schemas.microsoft.com/office/drawing/2014/main" xmlns="" id="{B04ACE93-7DB6-616C-2189-C674F3310AE6}"/>
                </a:ext>
              </a:extLst>
            </p:cNvPr>
            <p:cNvSpPr/>
            <p:nvPr/>
          </p:nvSpPr>
          <p:spPr>
            <a:xfrm>
              <a:off x="17412724" y="-1079738"/>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Quảng Trị</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39" name="6D">
              <a:extLst>
                <a:ext uri="{FF2B5EF4-FFF2-40B4-BE49-F238E27FC236}">
                  <a16:creationId xmlns:a16="http://schemas.microsoft.com/office/drawing/2014/main" xmlns="" id="{4F74E290-0228-9E54-5CE5-A4CF43A7BC05}"/>
                </a:ext>
              </a:extLst>
            </p:cNvPr>
            <p:cNvSpPr/>
            <p:nvPr/>
          </p:nvSpPr>
          <p:spPr>
            <a:xfrm>
              <a:off x="20482496" y="-1079738"/>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Quảng Ngãi</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40" name="7">
              <a:extLst>
                <a:ext uri="{FF2B5EF4-FFF2-40B4-BE49-F238E27FC236}">
                  <a16:creationId xmlns:a16="http://schemas.microsoft.com/office/drawing/2014/main" xmlns="" id="{B0F5D542-5AA5-FC9E-4D11-468A089AEE3D}"/>
                </a:ext>
              </a:extLst>
            </p:cNvPr>
            <p:cNvSpPr/>
            <p:nvPr/>
          </p:nvSpPr>
          <p:spPr>
            <a:xfrm>
              <a:off x="17412724" y="-54670"/>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white"/>
                  </a:solidFill>
                  <a:effectLst/>
                  <a:uLnTx/>
                  <a:uFillTx/>
                  <a:latin typeface="A3.OpenSans-San"/>
                  <a:ea typeface="+mn-ea"/>
                  <a:cs typeface="+mn-cs"/>
                </a:rPr>
                <a:t>Trong</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các</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cây</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cầu</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sau</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cầu</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nào</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là</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cầu</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xoay</a:t>
              </a:r>
              <a:r>
                <a:rPr kumimoji="0" lang="en-US" sz="1800" b="1" i="0" u="none" strike="noStrike" kern="0" cap="none" spc="0" normalizeH="0" baseline="0" noProof="0" dirty="0">
                  <a:ln>
                    <a:noFill/>
                  </a:ln>
                  <a:solidFill>
                    <a:prstClr val="white"/>
                  </a:solidFill>
                  <a:effectLst/>
                  <a:uLnTx/>
                  <a:uFillTx/>
                  <a:latin typeface="A3.OpenSans-San"/>
                  <a:ea typeface="+mn-ea"/>
                  <a:cs typeface="+mn-cs"/>
                </a:rPr>
                <a: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41" name="7A">
              <a:extLst>
                <a:ext uri="{FF2B5EF4-FFF2-40B4-BE49-F238E27FC236}">
                  <a16:creationId xmlns:a16="http://schemas.microsoft.com/office/drawing/2014/main" xmlns="" id="{97A10B82-F2B0-CF41-4AB3-0417E2FB57B9}"/>
                </a:ext>
              </a:extLst>
            </p:cNvPr>
            <p:cNvSpPr/>
            <p:nvPr/>
          </p:nvSpPr>
          <p:spPr>
            <a:xfrm>
              <a:off x="17412724" y="957703"/>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Cầu Thanh Trì</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42" name="7B">
              <a:extLst>
                <a:ext uri="{FF2B5EF4-FFF2-40B4-BE49-F238E27FC236}">
                  <a16:creationId xmlns:a16="http://schemas.microsoft.com/office/drawing/2014/main" xmlns="" id="{FF4E118B-10B8-66F8-487B-DD45EB751450}"/>
                </a:ext>
              </a:extLst>
            </p:cNvPr>
            <p:cNvSpPr/>
            <p:nvPr/>
          </p:nvSpPr>
          <p:spPr>
            <a:xfrm>
              <a:off x="20482496" y="957703"/>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Cầu Thị Nại</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43" name="7C">
              <a:extLst>
                <a:ext uri="{FF2B5EF4-FFF2-40B4-BE49-F238E27FC236}">
                  <a16:creationId xmlns:a16="http://schemas.microsoft.com/office/drawing/2014/main" xmlns="" id="{E936BD32-9233-0B78-B9F7-23B8DFD3E29A}"/>
                </a:ext>
              </a:extLst>
            </p:cNvPr>
            <p:cNvSpPr/>
            <p:nvPr/>
          </p:nvSpPr>
          <p:spPr>
            <a:xfrm>
              <a:off x="17412724" y="174147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Cầu Sông Hàn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44" name="7D">
              <a:extLst>
                <a:ext uri="{FF2B5EF4-FFF2-40B4-BE49-F238E27FC236}">
                  <a16:creationId xmlns:a16="http://schemas.microsoft.com/office/drawing/2014/main" xmlns="" id="{E8FBCAA9-1E79-894D-3950-A4DA12C6E5C7}"/>
                </a:ext>
              </a:extLst>
            </p:cNvPr>
            <p:cNvSpPr/>
            <p:nvPr/>
          </p:nvSpPr>
          <p:spPr>
            <a:xfrm>
              <a:off x="20482496" y="174147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prstClr val="white"/>
                  </a:solidFill>
                  <a:effectLst/>
                  <a:uLnTx/>
                  <a:uFillTx/>
                  <a:latin typeface="A3.OpenSans-San"/>
                  <a:ea typeface="+mn-ea"/>
                  <a:cs typeface="+mn-cs"/>
                </a:rPr>
                <a:t> Cầu Cần Thơ</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45" name="8">
              <a:extLst>
                <a:ext uri="{FF2B5EF4-FFF2-40B4-BE49-F238E27FC236}">
                  <a16:creationId xmlns:a16="http://schemas.microsoft.com/office/drawing/2014/main" xmlns="" id="{F522ACAA-DFBF-B3AE-9346-13D6617E2CEC}"/>
                </a:ext>
              </a:extLst>
            </p:cNvPr>
            <p:cNvSpPr/>
            <p:nvPr/>
          </p:nvSpPr>
          <p:spPr>
            <a:xfrm>
              <a:off x="17412724" y="2599580"/>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white"/>
                  </a:solidFill>
                  <a:effectLst/>
                  <a:uLnTx/>
                  <a:uFillTx/>
                  <a:latin typeface="A3.OpenSans-San"/>
                  <a:ea typeface="+mn-ea"/>
                  <a:cs typeface="+mn-cs"/>
                </a:rPr>
                <a:t>Đại</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Ngu</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là</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quốc</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hiệu</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của</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triều</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đại</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nào</a:t>
              </a:r>
              <a:r>
                <a:rPr kumimoji="0" lang="en-US" sz="1800" b="1" i="0" u="none" strike="noStrike" kern="0" cap="none" spc="0" normalizeH="0" baseline="0" noProof="0" dirty="0">
                  <a:ln>
                    <a:noFill/>
                  </a:ln>
                  <a:solidFill>
                    <a:prstClr val="white"/>
                  </a:solidFill>
                  <a:effectLst/>
                  <a:uLnTx/>
                  <a:uFillTx/>
                  <a:latin typeface="A3.OpenSans-San"/>
                  <a:ea typeface="+mn-ea"/>
                  <a:cs typeface="+mn-cs"/>
                </a:rPr>
                <a:t>?</a:t>
              </a:r>
            </a:p>
          </p:txBody>
        </p:sp>
        <p:sp>
          <p:nvSpPr>
            <p:cNvPr id="46" name="8A">
              <a:extLst>
                <a:ext uri="{FF2B5EF4-FFF2-40B4-BE49-F238E27FC236}">
                  <a16:creationId xmlns:a16="http://schemas.microsoft.com/office/drawing/2014/main" xmlns="" id="{E8C22E66-6A54-4F01-C22A-0896B8C996B5}"/>
                </a:ext>
              </a:extLst>
            </p:cNvPr>
            <p:cNvSpPr/>
            <p:nvPr/>
          </p:nvSpPr>
          <p:spPr>
            <a:xfrm>
              <a:off x="17412724" y="3611953"/>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Triều Ngô</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47" name="8B">
              <a:extLst>
                <a:ext uri="{FF2B5EF4-FFF2-40B4-BE49-F238E27FC236}">
                  <a16:creationId xmlns:a16="http://schemas.microsoft.com/office/drawing/2014/main" xmlns="" id="{8FB02E4B-548B-3BF5-AE87-F308DB2E4DDE}"/>
                </a:ext>
              </a:extLst>
            </p:cNvPr>
            <p:cNvSpPr/>
            <p:nvPr/>
          </p:nvSpPr>
          <p:spPr>
            <a:xfrm>
              <a:off x="20482496" y="3611953"/>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Triều Hồ</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48" name="8C">
              <a:extLst>
                <a:ext uri="{FF2B5EF4-FFF2-40B4-BE49-F238E27FC236}">
                  <a16:creationId xmlns:a16="http://schemas.microsoft.com/office/drawing/2014/main" xmlns="" id="{AD3D4FD4-A8AA-074A-EC12-6F7D154ED7EF}"/>
                </a:ext>
              </a:extLst>
            </p:cNvPr>
            <p:cNvSpPr/>
            <p:nvPr/>
          </p:nvSpPr>
          <p:spPr>
            <a:xfrm>
              <a:off x="17412724" y="439572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Các chúa Nguyễn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49" name="8D">
              <a:extLst>
                <a:ext uri="{FF2B5EF4-FFF2-40B4-BE49-F238E27FC236}">
                  <a16:creationId xmlns:a16="http://schemas.microsoft.com/office/drawing/2014/main" xmlns="" id="{51B0FE20-5331-A9B0-C3D4-C55EF2EFFB7B}"/>
                </a:ext>
              </a:extLst>
            </p:cNvPr>
            <p:cNvSpPr/>
            <p:nvPr/>
          </p:nvSpPr>
          <p:spPr>
            <a:xfrm>
              <a:off x="20482496" y="439572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prstClr val="white"/>
                  </a:solidFill>
                  <a:effectLst/>
                  <a:uLnTx/>
                  <a:uFillTx/>
                  <a:latin typeface="A3.OpenSans-San"/>
                  <a:ea typeface="+mn-ea"/>
                  <a:cs typeface="+mn-cs"/>
                </a:rPr>
                <a:t>Nhà Tây Sơn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50" name="9">
              <a:extLst>
                <a:ext uri="{FF2B5EF4-FFF2-40B4-BE49-F238E27FC236}">
                  <a16:creationId xmlns:a16="http://schemas.microsoft.com/office/drawing/2014/main" xmlns="" id="{8269C6E3-BF54-344C-0BF4-801D6F8E60AD}"/>
                </a:ext>
              </a:extLst>
            </p:cNvPr>
            <p:cNvSpPr/>
            <p:nvPr/>
          </p:nvSpPr>
          <p:spPr>
            <a:xfrm>
              <a:off x="17412724" y="5335845"/>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prstClr val="white"/>
                  </a:solidFill>
                  <a:effectLst/>
                  <a:uLnTx/>
                  <a:uFillTx/>
                  <a:latin typeface="A3.OpenSans-San"/>
                  <a:ea typeface="+mn-ea"/>
                  <a:cs typeface="+mn-cs"/>
                </a:rPr>
                <a:t>Các vua Hùng đặt quốc hiệu nước ta là gì?</a:t>
              </a:r>
            </a:p>
          </p:txBody>
        </p:sp>
        <p:sp>
          <p:nvSpPr>
            <p:cNvPr id="51" name="9A">
              <a:extLst>
                <a:ext uri="{FF2B5EF4-FFF2-40B4-BE49-F238E27FC236}">
                  <a16:creationId xmlns:a16="http://schemas.microsoft.com/office/drawing/2014/main" xmlns="" id="{E8B694BA-D59F-ABAD-73B5-E2848E2250A8}"/>
                </a:ext>
              </a:extLst>
            </p:cNvPr>
            <p:cNvSpPr/>
            <p:nvPr/>
          </p:nvSpPr>
          <p:spPr>
            <a:xfrm>
              <a:off x="17412724" y="6348218"/>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Văn Lang</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52" name="9B">
              <a:extLst>
                <a:ext uri="{FF2B5EF4-FFF2-40B4-BE49-F238E27FC236}">
                  <a16:creationId xmlns:a16="http://schemas.microsoft.com/office/drawing/2014/main" xmlns="" id="{DB977231-ED18-2D94-F272-3E5560949345}"/>
                </a:ext>
              </a:extLst>
            </p:cNvPr>
            <p:cNvSpPr/>
            <p:nvPr/>
          </p:nvSpPr>
          <p:spPr>
            <a:xfrm>
              <a:off x="20482496" y="6348218"/>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Âu Lạc</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53" name="9C">
              <a:extLst>
                <a:ext uri="{FF2B5EF4-FFF2-40B4-BE49-F238E27FC236}">
                  <a16:creationId xmlns:a16="http://schemas.microsoft.com/office/drawing/2014/main" xmlns="" id="{8800F141-3C41-0C23-9291-8808B53712AF}"/>
                </a:ext>
              </a:extLst>
            </p:cNvPr>
            <p:cNvSpPr/>
            <p:nvPr/>
          </p:nvSpPr>
          <p:spPr>
            <a:xfrm>
              <a:off x="17412724" y="713199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Vạn Xuân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54" name="9D">
              <a:extLst>
                <a:ext uri="{FF2B5EF4-FFF2-40B4-BE49-F238E27FC236}">
                  <a16:creationId xmlns:a16="http://schemas.microsoft.com/office/drawing/2014/main" xmlns="" id="{FA24292C-6277-A4B6-8A4A-DE3DEA91A1C4}"/>
                </a:ext>
              </a:extLst>
            </p:cNvPr>
            <p:cNvSpPr/>
            <p:nvPr/>
          </p:nvSpPr>
          <p:spPr>
            <a:xfrm>
              <a:off x="20482496" y="713199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Đại Việt</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55" name="10">
              <a:extLst>
                <a:ext uri="{FF2B5EF4-FFF2-40B4-BE49-F238E27FC236}">
                  <a16:creationId xmlns:a16="http://schemas.microsoft.com/office/drawing/2014/main" xmlns="" id="{9AB3F07F-1D85-288B-DEDB-34647F16DE0D}"/>
                </a:ext>
              </a:extLst>
            </p:cNvPr>
            <p:cNvSpPr/>
            <p:nvPr/>
          </p:nvSpPr>
          <p:spPr>
            <a:xfrm>
              <a:off x="17412724" y="8084282"/>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prstClr val="white"/>
                  </a:solidFill>
                  <a:effectLst/>
                  <a:uLnTx/>
                  <a:uFillTx/>
                  <a:latin typeface="A3.OpenSans-San"/>
                  <a:ea typeface="+mn-ea"/>
                  <a:cs typeface="+mn-cs"/>
                </a:rPr>
                <a:t>An Dương Vương đặt quốc hiệu nước ta là gì?</a:t>
              </a:r>
            </a:p>
          </p:txBody>
        </p:sp>
        <p:sp>
          <p:nvSpPr>
            <p:cNvPr id="56" name="10A">
              <a:extLst>
                <a:ext uri="{FF2B5EF4-FFF2-40B4-BE49-F238E27FC236}">
                  <a16:creationId xmlns:a16="http://schemas.microsoft.com/office/drawing/2014/main" xmlns="" id="{A0A3F6D6-374D-75E5-0822-33F19D65A9E5}"/>
                </a:ext>
              </a:extLst>
            </p:cNvPr>
            <p:cNvSpPr/>
            <p:nvPr/>
          </p:nvSpPr>
          <p:spPr>
            <a:xfrm>
              <a:off x="17412724" y="909665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A3.OpenSans-San"/>
                  <a:ea typeface="+mn-ea"/>
                  <a:cs typeface="+mn-cs"/>
                </a:rPr>
                <a:t>Đại</a:t>
              </a:r>
              <a:r>
                <a:rPr kumimoji="0" lang="en-US" sz="1800" b="0" i="0" u="none" strike="noStrike" kern="0" cap="none" spc="0" normalizeH="0" baseline="0" noProof="0" dirty="0">
                  <a:ln>
                    <a:noFill/>
                  </a:ln>
                  <a:solidFill>
                    <a:prstClr val="white"/>
                  </a:solidFill>
                  <a:effectLst/>
                  <a:uLnTx/>
                  <a:uFillTx/>
                  <a:latin typeface="A3.OpenSans-San"/>
                  <a:ea typeface="+mn-ea"/>
                  <a:cs typeface="+mn-cs"/>
                </a:rPr>
                <a:t> </a:t>
              </a:r>
              <a:r>
                <a:rPr kumimoji="0" lang="en-US" sz="1800" b="0" i="0" u="none" strike="noStrike" kern="0" cap="none" spc="0" normalizeH="0" baseline="0" noProof="0" dirty="0" err="1">
                  <a:ln>
                    <a:noFill/>
                  </a:ln>
                  <a:solidFill>
                    <a:prstClr val="white"/>
                  </a:solidFill>
                  <a:effectLst/>
                  <a:uLnTx/>
                  <a:uFillTx/>
                  <a:latin typeface="A3.OpenSans-San"/>
                  <a:ea typeface="+mn-ea"/>
                  <a:cs typeface="+mn-cs"/>
                </a:rPr>
                <a:t>Việt</a:t>
              </a: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57" name="10B">
              <a:extLst>
                <a:ext uri="{FF2B5EF4-FFF2-40B4-BE49-F238E27FC236}">
                  <a16:creationId xmlns:a16="http://schemas.microsoft.com/office/drawing/2014/main" xmlns="" id="{E42E0E0A-536B-D139-1355-5570F988C972}"/>
                </a:ext>
              </a:extLst>
            </p:cNvPr>
            <p:cNvSpPr/>
            <p:nvPr/>
          </p:nvSpPr>
          <p:spPr>
            <a:xfrm>
              <a:off x="20482496" y="909665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Vạn Xuân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58" name="10C">
              <a:extLst>
                <a:ext uri="{FF2B5EF4-FFF2-40B4-BE49-F238E27FC236}">
                  <a16:creationId xmlns:a16="http://schemas.microsoft.com/office/drawing/2014/main" xmlns="" id="{97B0A2C1-A206-26FD-50A5-ECD4468094C8}"/>
                </a:ext>
              </a:extLst>
            </p:cNvPr>
            <p:cNvSpPr/>
            <p:nvPr/>
          </p:nvSpPr>
          <p:spPr>
            <a:xfrm>
              <a:off x="17412724" y="9880427"/>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 Đại Cồ Việt</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59" name="10D">
              <a:extLst>
                <a:ext uri="{FF2B5EF4-FFF2-40B4-BE49-F238E27FC236}">
                  <a16:creationId xmlns:a16="http://schemas.microsoft.com/office/drawing/2014/main" xmlns="" id="{08DAA271-23E4-A08F-51CB-37E09DF40DDA}"/>
                </a:ext>
              </a:extLst>
            </p:cNvPr>
            <p:cNvSpPr/>
            <p:nvPr/>
          </p:nvSpPr>
          <p:spPr>
            <a:xfrm>
              <a:off x="20482496" y="9880427"/>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A3.OpenSans-San"/>
                  <a:ea typeface="+mn-ea"/>
                  <a:cs typeface="+mn-cs"/>
                </a:rPr>
                <a:t>Âu</a:t>
              </a:r>
              <a:r>
                <a:rPr kumimoji="0" lang="en-US" sz="1800" b="0" i="0" u="none" strike="noStrike" kern="0" cap="none" spc="0" normalizeH="0" baseline="0" noProof="0" dirty="0">
                  <a:ln>
                    <a:noFill/>
                  </a:ln>
                  <a:solidFill>
                    <a:prstClr val="white"/>
                  </a:solidFill>
                  <a:effectLst/>
                  <a:uLnTx/>
                  <a:uFillTx/>
                  <a:latin typeface="A3.OpenSans-San"/>
                  <a:ea typeface="+mn-ea"/>
                  <a:cs typeface="+mn-cs"/>
                </a:rPr>
                <a:t> </a:t>
              </a:r>
              <a:r>
                <a:rPr kumimoji="0" lang="en-US" sz="1800" b="0" i="0" u="none" strike="noStrike" kern="0" cap="none" spc="0" normalizeH="0" baseline="0" noProof="0" dirty="0" err="1">
                  <a:ln>
                    <a:noFill/>
                  </a:ln>
                  <a:solidFill>
                    <a:prstClr val="white"/>
                  </a:solidFill>
                  <a:effectLst/>
                  <a:uLnTx/>
                  <a:uFillTx/>
                  <a:latin typeface="A3.OpenSans-San"/>
                  <a:ea typeface="+mn-ea"/>
                  <a:cs typeface="+mn-cs"/>
                </a:rPr>
                <a:t>Lạc</a:t>
              </a:r>
              <a:endParaRPr kumimoji="0" lang="en-US" sz="1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60" name="18">
              <a:extLst>
                <a:ext uri="{FF2B5EF4-FFF2-40B4-BE49-F238E27FC236}">
                  <a16:creationId xmlns:a16="http://schemas.microsoft.com/office/drawing/2014/main" xmlns="" id="{8158B072-5339-B5B5-E017-462CC64C563F}"/>
                </a:ext>
              </a:extLst>
            </p:cNvPr>
            <p:cNvSpPr/>
            <p:nvPr/>
          </p:nvSpPr>
          <p:spPr>
            <a:xfrm>
              <a:off x="-9846853" y="28239777"/>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18</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61" name="18A">
              <a:extLst>
                <a:ext uri="{FF2B5EF4-FFF2-40B4-BE49-F238E27FC236}">
                  <a16:creationId xmlns:a16="http://schemas.microsoft.com/office/drawing/2014/main" xmlns="" id="{6DFFFFAE-84E8-706A-7475-965A712C981C}"/>
                </a:ext>
              </a:extLst>
            </p:cNvPr>
            <p:cNvSpPr/>
            <p:nvPr/>
          </p:nvSpPr>
          <p:spPr>
            <a:xfrm>
              <a:off x="-9824578" y="29168727"/>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62" name="18B">
              <a:extLst>
                <a:ext uri="{FF2B5EF4-FFF2-40B4-BE49-F238E27FC236}">
                  <a16:creationId xmlns:a16="http://schemas.microsoft.com/office/drawing/2014/main" xmlns="" id="{AE1E6F3A-553B-206F-D856-A64247D4682D}"/>
                </a:ext>
              </a:extLst>
            </p:cNvPr>
            <p:cNvSpPr/>
            <p:nvPr/>
          </p:nvSpPr>
          <p:spPr>
            <a:xfrm>
              <a:off x="-6754806" y="29168727"/>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63" name="18C">
              <a:extLst>
                <a:ext uri="{FF2B5EF4-FFF2-40B4-BE49-F238E27FC236}">
                  <a16:creationId xmlns:a16="http://schemas.microsoft.com/office/drawing/2014/main" xmlns="" id="{F9B12DCF-7D03-7C9F-7493-BC4A4AA458EE}"/>
                </a:ext>
              </a:extLst>
            </p:cNvPr>
            <p:cNvSpPr/>
            <p:nvPr/>
          </p:nvSpPr>
          <p:spPr>
            <a:xfrm>
              <a:off x="-9802303" y="29919637"/>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64" name="18D">
              <a:extLst>
                <a:ext uri="{FF2B5EF4-FFF2-40B4-BE49-F238E27FC236}">
                  <a16:creationId xmlns:a16="http://schemas.microsoft.com/office/drawing/2014/main" xmlns="" id="{DF60764C-5C91-EEF6-42A4-E51AA51A9B84}"/>
                </a:ext>
              </a:extLst>
            </p:cNvPr>
            <p:cNvSpPr/>
            <p:nvPr/>
          </p:nvSpPr>
          <p:spPr>
            <a:xfrm>
              <a:off x="-6754806" y="29919637"/>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65" name="17">
              <a:extLst>
                <a:ext uri="{FF2B5EF4-FFF2-40B4-BE49-F238E27FC236}">
                  <a16:creationId xmlns:a16="http://schemas.microsoft.com/office/drawing/2014/main" xmlns="" id="{AEA4D087-B1BD-309B-1AFA-A117B12E974B}"/>
                </a:ext>
              </a:extLst>
            </p:cNvPr>
            <p:cNvSpPr/>
            <p:nvPr/>
          </p:nvSpPr>
          <p:spPr>
            <a:xfrm>
              <a:off x="-10014092" y="25642426"/>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17</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66" name="17A">
              <a:extLst>
                <a:ext uri="{FF2B5EF4-FFF2-40B4-BE49-F238E27FC236}">
                  <a16:creationId xmlns:a16="http://schemas.microsoft.com/office/drawing/2014/main" xmlns="" id="{439210D9-840B-ADA5-9E4D-A362831F40A3}"/>
                </a:ext>
              </a:extLst>
            </p:cNvPr>
            <p:cNvSpPr/>
            <p:nvPr/>
          </p:nvSpPr>
          <p:spPr>
            <a:xfrm>
              <a:off x="-9991817" y="2657137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67" name="17B">
              <a:extLst>
                <a:ext uri="{FF2B5EF4-FFF2-40B4-BE49-F238E27FC236}">
                  <a16:creationId xmlns:a16="http://schemas.microsoft.com/office/drawing/2014/main" xmlns="" id="{69811EB9-B7D1-6316-D0F0-05A046AB7191}"/>
                </a:ext>
              </a:extLst>
            </p:cNvPr>
            <p:cNvSpPr/>
            <p:nvPr/>
          </p:nvSpPr>
          <p:spPr>
            <a:xfrm>
              <a:off x="-6922045" y="2657137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68" name="17C">
              <a:extLst>
                <a:ext uri="{FF2B5EF4-FFF2-40B4-BE49-F238E27FC236}">
                  <a16:creationId xmlns:a16="http://schemas.microsoft.com/office/drawing/2014/main" xmlns="" id="{7C9AEB19-7BCA-5043-3B34-6C21AFC261B2}"/>
                </a:ext>
              </a:extLst>
            </p:cNvPr>
            <p:cNvSpPr/>
            <p:nvPr/>
          </p:nvSpPr>
          <p:spPr>
            <a:xfrm>
              <a:off x="-9969542" y="2732228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69" name="17D">
              <a:extLst>
                <a:ext uri="{FF2B5EF4-FFF2-40B4-BE49-F238E27FC236}">
                  <a16:creationId xmlns:a16="http://schemas.microsoft.com/office/drawing/2014/main" xmlns="" id="{FCDA2688-6043-D3DC-6EBA-5E996CBF9A5F}"/>
                </a:ext>
              </a:extLst>
            </p:cNvPr>
            <p:cNvSpPr/>
            <p:nvPr/>
          </p:nvSpPr>
          <p:spPr>
            <a:xfrm>
              <a:off x="-6922045" y="2732228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70" name="16A">
              <a:extLst>
                <a:ext uri="{FF2B5EF4-FFF2-40B4-BE49-F238E27FC236}">
                  <a16:creationId xmlns:a16="http://schemas.microsoft.com/office/drawing/2014/main" xmlns="" id="{0C6374E1-4F08-1F88-4E13-C3BC327BB7B6}"/>
                </a:ext>
              </a:extLst>
            </p:cNvPr>
            <p:cNvSpPr/>
            <p:nvPr/>
          </p:nvSpPr>
          <p:spPr>
            <a:xfrm>
              <a:off x="-10132828" y="24044759"/>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71" name="16B">
              <a:extLst>
                <a:ext uri="{FF2B5EF4-FFF2-40B4-BE49-F238E27FC236}">
                  <a16:creationId xmlns:a16="http://schemas.microsoft.com/office/drawing/2014/main" xmlns="" id="{9D3363F5-F5E7-42A8-9B39-85547F4352E8}"/>
                </a:ext>
              </a:extLst>
            </p:cNvPr>
            <p:cNvSpPr/>
            <p:nvPr/>
          </p:nvSpPr>
          <p:spPr>
            <a:xfrm>
              <a:off x="-7022522" y="24163689"/>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72" name="16">
              <a:extLst>
                <a:ext uri="{FF2B5EF4-FFF2-40B4-BE49-F238E27FC236}">
                  <a16:creationId xmlns:a16="http://schemas.microsoft.com/office/drawing/2014/main" xmlns="" id="{C0FAB56E-62E6-152B-A257-86386088591A}"/>
                </a:ext>
              </a:extLst>
            </p:cNvPr>
            <p:cNvSpPr/>
            <p:nvPr/>
          </p:nvSpPr>
          <p:spPr>
            <a:xfrm>
              <a:off x="-10155103" y="23115809"/>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16</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73" name="16C">
              <a:extLst>
                <a:ext uri="{FF2B5EF4-FFF2-40B4-BE49-F238E27FC236}">
                  <a16:creationId xmlns:a16="http://schemas.microsoft.com/office/drawing/2014/main" xmlns="" id="{F518725F-B0CA-6B14-1BD7-0E5A0F77E201}"/>
                </a:ext>
              </a:extLst>
            </p:cNvPr>
            <p:cNvSpPr/>
            <p:nvPr/>
          </p:nvSpPr>
          <p:spPr>
            <a:xfrm>
              <a:off x="-10110553" y="24795669"/>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74" name="16D">
              <a:extLst>
                <a:ext uri="{FF2B5EF4-FFF2-40B4-BE49-F238E27FC236}">
                  <a16:creationId xmlns:a16="http://schemas.microsoft.com/office/drawing/2014/main" xmlns="" id="{EBCBBEE4-4EEC-A10F-9F62-103EC8059ABC}"/>
                </a:ext>
              </a:extLst>
            </p:cNvPr>
            <p:cNvSpPr/>
            <p:nvPr/>
          </p:nvSpPr>
          <p:spPr>
            <a:xfrm>
              <a:off x="-7063056" y="24795669"/>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75" name="15">
              <a:extLst>
                <a:ext uri="{FF2B5EF4-FFF2-40B4-BE49-F238E27FC236}">
                  <a16:creationId xmlns:a16="http://schemas.microsoft.com/office/drawing/2014/main" xmlns="" id="{379424FD-FAF4-E89D-921D-6FBA59D86BB1}"/>
                </a:ext>
              </a:extLst>
            </p:cNvPr>
            <p:cNvSpPr/>
            <p:nvPr/>
          </p:nvSpPr>
          <p:spPr>
            <a:xfrm>
              <a:off x="-10032414" y="20414624"/>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15</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76" name="15A">
              <a:extLst>
                <a:ext uri="{FF2B5EF4-FFF2-40B4-BE49-F238E27FC236}">
                  <a16:creationId xmlns:a16="http://schemas.microsoft.com/office/drawing/2014/main" xmlns="" id="{36CDBD12-229E-AA96-F846-6FC781964E00}"/>
                </a:ext>
              </a:extLst>
            </p:cNvPr>
            <p:cNvSpPr/>
            <p:nvPr/>
          </p:nvSpPr>
          <p:spPr>
            <a:xfrm>
              <a:off x="-10010139" y="21343574"/>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77" name="15B">
              <a:extLst>
                <a:ext uri="{FF2B5EF4-FFF2-40B4-BE49-F238E27FC236}">
                  <a16:creationId xmlns:a16="http://schemas.microsoft.com/office/drawing/2014/main" xmlns="" id="{13F9057B-5DF7-21FA-0558-928CAB5878AA}"/>
                </a:ext>
              </a:extLst>
            </p:cNvPr>
            <p:cNvSpPr/>
            <p:nvPr/>
          </p:nvSpPr>
          <p:spPr>
            <a:xfrm>
              <a:off x="-6940367" y="21343574"/>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78" name="15C">
              <a:extLst>
                <a:ext uri="{FF2B5EF4-FFF2-40B4-BE49-F238E27FC236}">
                  <a16:creationId xmlns:a16="http://schemas.microsoft.com/office/drawing/2014/main" xmlns="" id="{C56DE45B-0756-7E95-F2BA-CDC39A5C31BF}"/>
                </a:ext>
              </a:extLst>
            </p:cNvPr>
            <p:cNvSpPr/>
            <p:nvPr/>
          </p:nvSpPr>
          <p:spPr>
            <a:xfrm>
              <a:off x="-9987864" y="22094484"/>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79" name="15D">
              <a:extLst>
                <a:ext uri="{FF2B5EF4-FFF2-40B4-BE49-F238E27FC236}">
                  <a16:creationId xmlns:a16="http://schemas.microsoft.com/office/drawing/2014/main" xmlns="" id="{22EE5CDC-8C61-31F7-20F7-5F510095BE48}"/>
                </a:ext>
              </a:extLst>
            </p:cNvPr>
            <p:cNvSpPr/>
            <p:nvPr/>
          </p:nvSpPr>
          <p:spPr>
            <a:xfrm>
              <a:off x="-6940367" y="22094484"/>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80" name="14">
              <a:extLst>
                <a:ext uri="{FF2B5EF4-FFF2-40B4-BE49-F238E27FC236}">
                  <a16:creationId xmlns:a16="http://schemas.microsoft.com/office/drawing/2014/main" xmlns="" id="{7B5EDA29-3885-54F4-2774-777C3FE7D31D}"/>
                </a:ext>
              </a:extLst>
            </p:cNvPr>
            <p:cNvSpPr/>
            <p:nvPr/>
          </p:nvSpPr>
          <p:spPr>
            <a:xfrm>
              <a:off x="-10199653" y="17817273"/>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14</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81" name="14A">
              <a:extLst>
                <a:ext uri="{FF2B5EF4-FFF2-40B4-BE49-F238E27FC236}">
                  <a16:creationId xmlns:a16="http://schemas.microsoft.com/office/drawing/2014/main" xmlns="" id="{331083E9-DA12-A1D3-69E8-789CF77810A5}"/>
                </a:ext>
              </a:extLst>
            </p:cNvPr>
            <p:cNvSpPr/>
            <p:nvPr/>
          </p:nvSpPr>
          <p:spPr>
            <a:xfrm>
              <a:off x="-10177378" y="18746223"/>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82" name="14B">
              <a:extLst>
                <a:ext uri="{FF2B5EF4-FFF2-40B4-BE49-F238E27FC236}">
                  <a16:creationId xmlns:a16="http://schemas.microsoft.com/office/drawing/2014/main" xmlns="" id="{E621532A-39C9-1A45-C63F-BAC7BF652281}"/>
                </a:ext>
              </a:extLst>
            </p:cNvPr>
            <p:cNvSpPr/>
            <p:nvPr/>
          </p:nvSpPr>
          <p:spPr>
            <a:xfrm>
              <a:off x="-7107606" y="18746223"/>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83" name="14C">
              <a:extLst>
                <a:ext uri="{FF2B5EF4-FFF2-40B4-BE49-F238E27FC236}">
                  <a16:creationId xmlns:a16="http://schemas.microsoft.com/office/drawing/2014/main" xmlns="" id="{3AE15369-8B42-EB42-551B-9228F373A44A}"/>
                </a:ext>
              </a:extLst>
            </p:cNvPr>
            <p:cNvSpPr/>
            <p:nvPr/>
          </p:nvSpPr>
          <p:spPr>
            <a:xfrm>
              <a:off x="-10155103" y="19497133"/>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84" name="14D">
              <a:extLst>
                <a:ext uri="{FF2B5EF4-FFF2-40B4-BE49-F238E27FC236}">
                  <a16:creationId xmlns:a16="http://schemas.microsoft.com/office/drawing/2014/main" xmlns="" id="{4C9AC884-4914-372B-037C-1986CD29F09C}"/>
                </a:ext>
              </a:extLst>
            </p:cNvPr>
            <p:cNvSpPr/>
            <p:nvPr/>
          </p:nvSpPr>
          <p:spPr>
            <a:xfrm>
              <a:off x="-7107606" y="19497133"/>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85" name="13">
              <a:extLst>
                <a:ext uri="{FF2B5EF4-FFF2-40B4-BE49-F238E27FC236}">
                  <a16:creationId xmlns:a16="http://schemas.microsoft.com/office/drawing/2014/main" xmlns="" id="{4B39D77D-9478-CF8D-E550-0F0B226CE679}"/>
                </a:ext>
              </a:extLst>
            </p:cNvPr>
            <p:cNvSpPr/>
            <p:nvPr/>
          </p:nvSpPr>
          <p:spPr>
            <a:xfrm>
              <a:off x="-10340664" y="15290656"/>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13</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86" name="13A">
              <a:extLst>
                <a:ext uri="{FF2B5EF4-FFF2-40B4-BE49-F238E27FC236}">
                  <a16:creationId xmlns:a16="http://schemas.microsoft.com/office/drawing/2014/main" xmlns="" id="{34A5D03E-99EA-A82E-36EF-500B676728A9}"/>
                </a:ext>
              </a:extLst>
            </p:cNvPr>
            <p:cNvSpPr/>
            <p:nvPr/>
          </p:nvSpPr>
          <p:spPr>
            <a:xfrm>
              <a:off x="-10318389" y="1621960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87" name="13B">
              <a:extLst>
                <a:ext uri="{FF2B5EF4-FFF2-40B4-BE49-F238E27FC236}">
                  <a16:creationId xmlns:a16="http://schemas.microsoft.com/office/drawing/2014/main" xmlns="" id="{D7AD0335-4CA8-4207-0874-322474A588BF}"/>
                </a:ext>
              </a:extLst>
            </p:cNvPr>
            <p:cNvSpPr/>
            <p:nvPr/>
          </p:nvSpPr>
          <p:spPr>
            <a:xfrm>
              <a:off x="-7208083" y="1633853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88" name="13C">
              <a:extLst>
                <a:ext uri="{FF2B5EF4-FFF2-40B4-BE49-F238E27FC236}">
                  <a16:creationId xmlns:a16="http://schemas.microsoft.com/office/drawing/2014/main" xmlns="" id="{33986F2E-E4FE-092B-8638-BAD069B6D8D2}"/>
                </a:ext>
              </a:extLst>
            </p:cNvPr>
            <p:cNvSpPr/>
            <p:nvPr/>
          </p:nvSpPr>
          <p:spPr>
            <a:xfrm>
              <a:off x="-10296114" y="1697051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89" name="13D">
              <a:extLst>
                <a:ext uri="{FF2B5EF4-FFF2-40B4-BE49-F238E27FC236}">
                  <a16:creationId xmlns:a16="http://schemas.microsoft.com/office/drawing/2014/main" xmlns="" id="{BF992390-0EAA-1BC7-CE93-E4EB8D86D5CA}"/>
                </a:ext>
              </a:extLst>
            </p:cNvPr>
            <p:cNvSpPr/>
            <p:nvPr/>
          </p:nvSpPr>
          <p:spPr>
            <a:xfrm>
              <a:off x="-7248617" y="1697051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90" name="11">
              <a:extLst>
                <a:ext uri="{FF2B5EF4-FFF2-40B4-BE49-F238E27FC236}">
                  <a16:creationId xmlns:a16="http://schemas.microsoft.com/office/drawing/2014/main" xmlns="" id="{F6015222-2E1C-671F-5EA5-6682C690A434}"/>
                </a:ext>
              </a:extLst>
            </p:cNvPr>
            <p:cNvSpPr/>
            <p:nvPr/>
          </p:nvSpPr>
          <p:spPr>
            <a:xfrm>
              <a:off x="-9991817" y="10388667"/>
              <a:ext cx="5772375"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NHÓM ỨNG DỤNG CÔNG NGHỆ THÔNG TIN  VÀO DẠY HỌC VÀ QUẢN LÝ CÓ MẤY ADMIN</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91" name="11A">
              <a:extLst>
                <a:ext uri="{FF2B5EF4-FFF2-40B4-BE49-F238E27FC236}">
                  <a16:creationId xmlns:a16="http://schemas.microsoft.com/office/drawing/2014/main" xmlns="" id="{809C5139-58F5-A2A3-182E-08ED81048690}"/>
                </a:ext>
              </a:extLst>
            </p:cNvPr>
            <p:cNvSpPr/>
            <p:nvPr/>
          </p:nvSpPr>
          <p:spPr>
            <a:xfrm>
              <a:off x="-9991817" y="11358594"/>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2</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92" name="11B">
              <a:extLst>
                <a:ext uri="{FF2B5EF4-FFF2-40B4-BE49-F238E27FC236}">
                  <a16:creationId xmlns:a16="http://schemas.microsoft.com/office/drawing/2014/main" xmlns="" id="{7D02159C-5333-B4E7-95D3-76AFD1946B40}"/>
                </a:ext>
              </a:extLst>
            </p:cNvPr>
            <p:cNvSpPr/>
            <p:nvPr/>
          </p:nvSpPr>
          <p:spPr>
            <a:xfrm>
              <a:off x="-6922045" y="11358594"/>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3</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93" name="11C">
              <a:extLst>
                <a:ext uri="{FF2B5EF4-FFF2-40B4-BE49-F238E27FC236}">
                  <a16:creationId xmlns:a16="http://schemas.microsoft.com/office/drawing/2014/main" xmlns="" id="{CD543103-3E76-F30B-BCB6-F68C683C1EA9}"/>
                </a:ext>
              </a:extLst>
            </p:cNvPr>
            <p:cNvSpPr/>
            <p:nvPr/>
          </p:nvSpPr>
          <p:spPr>
            <a:xfrm>
              <a:off x="-9991817" y="12109504"/>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4</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94" name="11D">
              <a:extLst>
                <a:ext uri="{FF2B5EF4-FFF2-40B4-BE49-F238E27FC236}">
                  <a16:creationId xmlns:a16="http://schemas.microsoft.com/office/drawing/2014/main" xmlns="" id="{A3E50EAE-990C-4562-93BB-0907344E4E0F}"/>
                </a:ext>
              </a:extLst>
            </p:cNvPr>
            <p:cNvSpPr/>
            <p:nvPr/>
          </p:nvSpPr>
          <p:spPr>
            <a:xfrm>
              <a:off x="-6922045" y="12109504"/>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1</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95" name="12">
              <a:extLst>
                <a:ext uri="{FF2B5EF4-FFF2-40B4-BE49-F238E27FC236}">
                  <a16:creationId xmlns:a16="http://schemas.microsoft.com/office/drawing/2014/main" xmlns="" id="{0CE36B9F-8D70-FDF9-610F-97C14E52D9AA}"/>
                </a:ext>
              </a:extLst>
            </p:cNvPr>
            <p:cNvSpPr/>
            <p:nvPr/>
          </p:nvSpPr>
          <p:spPr>
            <a:xfrm>
              <a:off x="-10155103" y="12860414"/>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12</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96" name="12A">
              <a:extLst>
                <a:ext uri="{FF2B5EF4-FFF2-40B4-BE49-F238E27FC236}">
                  <a16:creationId xmlns:a16="http://schemas.microsoft.com/office/drawing/2014/main" xmlns="" id="{A49F5218-2A6D-F3D2-86BE-F8BBD13986BF}"/>
                </a:ext>
              </a:extLst>
            </p:cNvPr>
            <p:cNvSpPr/>
            <p:nvPr/>
          </p:nvSpPr>
          <p:spPr>
            <a:xfrm>
              <a:off x="-10155103" y="13830341"/>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97" name="12B">
              <a:extLst>
                <a:ext uri="{FF2B5EF4-FFF2-40B4-BE49-F238E27FC236}">
                  <a16:creationId xmlns:a16="http://schemas.microsoft.com/office/drawing/2014/main" xmlns="" id="{BD77E53A-9A94-875D-531F-B92917C3C3CB}"/>
                </a:ext>
              </a:extLst>
            </p:cNvPr>
            <p:cNvSpPr/>
            <p:nvPr/>
          </p:nvSpPr>
          <p:spPr>
            <a:xfrm>
              <a:off x="-7085331" y="13830341"/>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98" name="12C">
              <a:extLst>
                <a:ext uri="{FF2B5EF4-FFF2-40B4-BE49-F238E27FC236}">
                  <a16:creationId xmlns:a16="http://schemas.microsoft.com/office/drawing/2014/main" xmlns="" id="{3A0B6BAF-E7D1-E8F0-CE10-1E76F3991772}"/>
                </a:ext>
              </a:extLst>
            </p:cNvPr>
            <p:cNvSpPr/>
            <p:nvPr/>
          </p:nvSpPr>
          <p:spPr>
            <a:xfrm>
              <a:off x="-10155103" y="14581251"/>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99" name="12D">
              <a:extLst>
                <a:ext uri="{FF2B5EF4-FFF2-40B4-BE49-F238E27FC236}">
                  <a16:creationId xmlns:a16="http://schemas.microsoft.com/office/drawing/2014/main" xmlns="" id="{7A15529F-3157-A4FE-4461-328D87CA25B7}"/>
                </a:ext>
              </a:extLst>
            </p:cNvPr>
            <p:cNvSpPr/>
            <p:nvPr/>
          </p:nvSpPr>
          <p:spPr>
            <a:xfrm>
              <a:off x="-7085331" y="14581251"/>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00" name="20">
              <a:extLst>
                <a:ext uri="{FF2B5EF4-FFF2-40B4-BE49-F238E27FC236}">
                  <a16:creationId xmlns:a16="http://schemas.microsoft.com/office/drawing/2014/main" xmlns="" id="{607541B7-81F4-4330-E62B-C0386BBD1CCC}"/>
                </a:ext>
              </a:extLst>
            </p:cNvPr>
            <p:cNvSpPr/>
            <p:nvPr/>
          </p:nvSpPr>
          <p:spPr>
            <a:xfrm>
              <a:off x="-3599711" y="28141097"/>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20</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101" name="20A">
              <a:extLst>
                <a:ext uri="{FF2B5EF4-FFF2-40B4-BE49-F238E27FC236}">
                  <a16:creationId xmlns:a16="http://schemas.microsoft.com/office/drawing/2014/main" xmlns="" id="{33FF78FD-AE5B-5B81-193C-079C9E55C951}"/>
                </a:ext>
              </a:extLst>
            </p:cNvPr>
            <p:cNvSpPr/>
            <p:nvPr/>
          </p:nvSpPr>
          <p:spPr>
            <a:xfrm>
              <a:off x="-3577436" y="29070047"/>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02" name="20B">
              <a:extLst>
                <a:ext uri="{FF2B5EF4-FFF2-40B4-BE49-F238E27FC236}">
                  <a16:creationId xmlns:a16="http://schemas.microsoft.com/office/drawing/2014/main" xmlns="" id="{AF9A4878-EA19-FD16-D995-FEE79F01945D}"/>
                </a:ext>
              </a:extLst>
            </p:cNvPr>
            <p:cNvSpPr/>
            <p:nvPr/>
          </p:nvSpPr>
          <p:spPr>
            <a:xfrm>
              <a:off x="-507664" y="29070047"/>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03" name="20C">
              <a:extLst>
                <a:ext uri="{FF2B5EF4-FFF2-40B4-BE49-F238E27FC236}">
                  <a16:creationId xmlns:a16="http://schemas.microsoft.com/office/drawing/2014/main" xmlns="" id="{A08EDB6E-1D53-091C-4344-216BE87BFAA6}"/>
                </a:ext>
              </a:extLst>
            </p:cNvPr>
            <p:cNvSpPr/>
            <p:nvPr/>
          </p:nvSpPr>
          <p:spPr>
            <a:xfrm>
              <a:off x="-3555161" y="29820957"/>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04" name="20D">
              <a:extLst>
                <a:ext uri="{FF2B5EF4-FFF2-40B4-BE49-F238E27FC236}">
                  <a16:creationId xmlns:a16="http://schemas.microsoft.com/office/drawing/2014/main" xmlns="" id="{E526F08F-1ED2-17C6-2FCF-C47889FDFC6F}"/>
                </a:ext>
              </a:extLst>
            </p:cNvPr>
            <p:cNvSpPr/>
            <p:nvPr/>
          </p:nvSpPr>
          <p:spPr>
            <a:xfrm>
              <a:off x="-507664" y="29820957"/>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05" name="19">
              <a:extLst>
                <a:ext uri="{FF2B5EF4-FFF2-40B4-BE49-F238E27FC236}">
                  <a16:creationId xmlns:a16="http://schemas.microsoft.com/office/drawing/2014/main" xmlns="" id="{569104DB-A421-4E0E-31D1-66A0F2A378C1}"/>
                </a:ext>
              </a:extLst>
            </p:cNvPr>
            <p:cNvSpPr/>
            <p:nvPr/>
          </p:nvSpPr>
          <p:spPr>
            <a:xfrm>
              <a:off x="-3766950" y="25543746"/>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19</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106" name="19A">
              <a:extLst>
                <a:ext uri="{FF2B5EF4-FFF2-40B4-BE49-F238E27FC236}">
                  <a16:creationId xmlns:a16="http://schemas.microsoft.com/office/drawing/2014/main" xmlns="" id="{8509E760-735E-30F5-887D-58075A01C1DB}"/>
                </a:ext>
              </a:extLst>
            </p:cNvPr>
            <p:cNvSpPr/>
            <p:nvPr/>
          </p:nvSpPr>
          <p:spPr>
            <a:xfrm>
              <a:off x="-3744675" y="2647269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07" name="19B">
              <a:extLst>
                <a:ext uri="{FF2B5EF4-FFF2-40B4-BE49-F238E27FC236}">
                  <a16:creationId xmlns:a16="http://schemas.microsoft.com/office/drawing/2014/main" xmlns="" id="{E21631FD-B8D5-FE16-6D25-91593E499862}"/>
                </a:ext>
              </a:extLst>
            </p:cNvPr>
            <p:cNvSpPr/>
            <p:nvPr/>
          </p:nvSpPr>
          <p:spPr>
            <a:xfrm>
              <a:off x="-674903" y="2647269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08" name="19C">
              <a:extLst>
                <a:ext uri="{FF2B5EF4-FFF2-40B4-BE49-F238E27FC236}">
                  <a16:creationId xmlns:a16="http://schemas.microsoft.com/office/drawing/2014/main" xmlns="" id="{97041401-90FA-46AA-D1B8-045281B80BB4}"/>
                </a:ext>
              </a:extLst>
            </p:cNvPr>
            <p:cNvSpPr/>
            <p:nvPr/>
          </p:nvSpPr>
          <p:spPr>
            <a:xfrm>
              <a:off x="-3722400" y="2722360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09" name="19D">
              <a:extLst>
                <a:ext uri="{FF2B5EF4-FFF2-40B4-BE49-F238E27FC236}">
                  <a16:creationId xmlns:a16="http://schemas.microsoft.com/office/drawing/2014/main" xmlns="" id="{D89CF8E0-CBE0-548B-614C-64BC298F33B7}"/>
                </a:ext>
              </a:extLst>
            </p:cNvPr>
            <p:cNvSpPr/>
            <p:nvPr/>
          </p:nvSpPr>
          <p:spPr>
            <a:xfrm>
              <a:off x="-674903" y="2722360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grpSp>
      <p:grpSp>
        <p:nvGrpSpPr>
          <p:cNvPr id="110" name="Group 109">
            <a:extLst>
              <a:ext uri="{FF2B5EF4-FFF2-40B4-BE49-F238E27FC236}">
                <a16:creationId xmlns:a16="http://schemas.microsoft.com/office/drawing/2014/main" xmlns="" id="{4811A3AE-DC93-2C29-D088-A302354CFA77}"/>
              </a:ext>
            </a:extLst>
          </p:cNvPr>
          <p:cNvGrpSpPr/>
          <p:nvPr/>
        </p:nvGrpSpPr>
        <p:grpSpPr>
          <a:xfrm>
            <a:off x="-11953483" y="-2928547"/>
            <a:ext cx="37075298" cy="32766863"/>
            <a:chOff x="-11938462" y="-2414013"/>
            <a:chExt cx="37075298" cy="32766863"/>
          </a:xfrm>
        </p:grpSpPr>
        <p:sp>
          <p:nvSpPr>
            <p:cNvPr id="111" name="X1">
              <a:extLst>
                <a:ext uri="{FF2B5EF4-FFF2-40B4-BE49-F238E27FC236}">
                  <a16:creationId xmlns:a16="http://schemas.microsoft.com/office/drawing/2014/main" xmlns="" id="{5E3E4ABA-8A9C-7E84-F70D-8F828997F09D}"/>
                </a:ext>
              </a:extLst>
            </p:cNvPr>
            <p:cNvSpPr/>
            <p:nvPr/>
          </p:nvSpPr>
          <p:spPr>
            <a:xfrm>
              <a:off x="-11795443" y="-2414013"/>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A</a:t>
              </a:r>
            </a:p>
          </p:txBody>
        </p:sp>
        <p:sp>
          <p:nvSpPr>
            <p:cNvPr id="112" name="X2">
              <a:extLst>
                <a:ext uri="{FF2B5EF4-FFF2-40B4-BE49-F238E27FC236}">
                  <a16:creationId xmlns:a16="http://schemas.microsoft.com/office/drawing/2014/main" xmlns="" id="{F9E6FFC6-D67E-A2C5-7E00-9A9D6D4ABF44}"/>
                </a:ext>
              </a:extLst>
            </p:cNvPr>
            <p:cNvSpPr/>
            <p:nvPr/>
          </p:nvSpPr>
          <p:spPr>
            <a:xfrm>
              <a:off x="-11795443" y="273994"/>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C</a:t>
              </a:r>
            </a:p>
          </p:txBody>
        </p:sp>
        <p:sp>
          <p:nvSpPr>
            <p:cNvPr id="113" name="X3">
              <a:extLst>
                <a:ext uri="{FF2B5EF4-FFF2-40B4-BE49-F238E27FC236}">
                  <a16:creationId xmlns:a16="http://schemas.microsoft.com/office/drawing/2014/main" xmlns="" id="{55F416FE-3CE3-6DEB-1FB9-672FA92DCE1E}"/>
                </a:ext>
              </a:extLst>
            </p:cNvPr>
            <p:cNvSpPr/>
            <p:nvPr/>
          </p:nvSpPr>
          <p:spPr>
            <a:xfrm>
              <a:off x="-11795443" y="2881143"/>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D</a:t>
              </a:r>
            </a:p>
          </p:txBody>
        </p:sp>
        <p:sp>
          <p:nvSpPr>
            <p:cNvPr id="114" name="X4">
              <a:extLst>
                <a:ext uri="{FF2B5EF4-FFF2-40B4-BE49-F238E27FC236}">
                  <a16:creationId xmlns:a16="http://schemas.microsoft.com/office/drawing/2014/main" xmlns="" id="{270588D5-9596-EEC8-ABC1-2086CD65DD91}"/>
                </a:ext>
              </a:extLst>
            </p:cNvPr>
            <p:cNvSpPr/>
            <p:nvPr/>
          </p:nvSpPr>
          <p:spPr>
            <a:xfrm>
              <a:off x="-11795443" y="5435292"/>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B</a:t>
              </a:r>
            </a:p>
          </p:txBody>
        </p:sp>
        <p:sp>
          <p:nvSpPr>
            <p:cNvPr id="115" name="X5">
              <a:extLst>
                <a:ext uri="{FF2B5EF4-FFF2-40B4-BE49-F238E27FC236}">
                  <a16:creationId xmlns:a16="http://schemas.microsoft.com/office/drawing/2014/main" xmlns="" id="{ACBBC1BA-D420-8AFE-A464-AAA9ADF2FADB}"/>
                </a:ext>
              </a:extLst>
            </p:cNvPr>
            <p:cNvSpPr/>
            <p:nvPr/>
          </p:nvSpPr>
          <p:spPr>
            <a:xfrm>
              <a:off x="-11795443" y="8400422"/>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A</a:t>
              </a:r>
            </a:p>
          </p:txBody>
        </p:sp>
        <p:sp>
          <p:nvSpPr>
            <p:cNvPr id="116" name="X6">
              <a:extLst>
                <a:ext uri="{FF2B5EF4-FFF2-40B4-BE49-F238E27FC236}">
                  <a16:creationId xmlns:a16="http://schemas.microsoft.com/office/drawing/2014/main" xmlns="" id="{DE6B3A9A-1A2F-BFB6-3966-B17D6A8E5153}"/>
                </a:ext>
              </a:extLst>
            </p:cNvPr>
            <p:cNvSpPr/>
            <p:nvPr/>
          </p:nvSpPr>
          <p:spPr>
            <a:xfrm>
              <a:off x="23722591" y="-2194471"/>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C</a:t>
              </a:r>
            </a:p>
          </p:txBody>
        </p:sp>
        <p:sp>
          <p:nvSpPr>
            <p:cNvPr id="117" name="X7">
              <a:extLst>
                <a:ext uri="{FF2B5EF4-FFF2-40B4-BE49-F238E27FC236}">
                  <a16:creationId xmlns:a16="http://schemas.microsoft.com/office/drawing/2014/main" xmlns="" id="{B1DCFB05-1A52-1212-540F-D7AB50D8A703}"/>
                </a:ext>
              </a:extLst>
            </p:cNvPr>
            <p:cNvSpPr/>
            <p:nvPr/>
          </p:nvSpPr>
          <p:spPr>
            <a:xfrm>
              <a:off x="23722591" y="493536"/>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C</a:t>
              </a:r>
            </a:p>
          </p:txBody>
        </p:sp>
        <p:sp>
          <p:nvSpPr>
            <p:cNvPr id="118" name="X8">
              <a:extLst>
                <a:ext uri="{FF2B5EF4-FFF2-40B4-BE49-F238E27FC236}">
                  <a16:creationId xmlns:a16="http://schemas.microsoft.com/office/drawing/2014/main" xmlns="" id="{0689FA48-9171-8452-7084-3269103DAE74}"/>
                </a:ext>
              </a:extLst>
            </p:cNvPr>
            <p:cNvSpPr/>
            <p:nvPr/>
          </p:nvSpPr>
          <p:spPr>
            <a:xfrm>
              <a:off x="23722591" y="3100685"/>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B</a:t>
              </a:r>
            </a:p>
          </p:txBody>
        </p:sp>
        <p:sp>
          <p:nvSpPr>
            <p:cNvPr id="119" name="X9">
              <a:extLst>
                <a:ext uri="{FF2B5EF4-FFF2-40B4-BE49-F238E27FC236}">
                  <a16:creationId xmlns:a16="http://schemas.microsoft.com/office/drawing/2014/main" xmlns="" id="{420D467D-0F53-E21D-2B6E-A4C7B253A808}"/>
                </a:ext>
              </a:extLst>
            </p:cNvPr>
            <p:cNvSpPr/>
            <p:nvPr/>
          </p:nvSpPr>
          <p:spPr>
            <a:xfrm>
              <a:off x="23722591" y="5654834"/>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A</a:t>
              </a:r>
            </a:p>
          </p:txBody>
        </p:sp>
        <p:sp>
          <p:nvSpPr>
            <p:cNvPr id="120" name="X10">
              <a:extLst>
                <a:ext uri="{FF2B5EF4-FFF2-40B4-BE49-F238E27FC236}">
                  <a16:creationId xmlns:a16="http://schemas.microsoft.com/office/drawing/2014/main" xmlns="" id="{1006439F-A0B7-B013-E8B4-A15E87C7AE18}"/>
                </a:ext>
              </a:extLst>
            </p:cNvPr>
            <p:cNvSpPr/>
            <p:nvPr/>
          </p:nvSpPr>
          <p:spPr>
            <a:xfrm>
              <a:off x="23722591" y="8619964"/>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D</a:t>
              </a:r>
            </a:p>
          </p:txBody>
        </p:sp>
        <p:sp>
          <p:nvSpPr>
            <p:cNvPr id="121" name="X11">
              <a:extLst>
                <a:ext uri="{FF2B5EF4-FFF2-40B4-BE49-F238E27FC236}">
                  <a16:creationId xmlns:a16="http://schemas.microsoft.com/office/drawing/2014/main" xmlns="" id="{2FB211C5-B51A-E288-129A-FEE5485C6A20}"/>
                </a:ext>
              </a:extLst>
            </p:cNvPr>
            <p:cNvSpPr/>
            <p:nvPr/>
          </p:nvSpPr>
          <p:spPr>
            <a:xfrm>
              <a:off x="-11795444" y="10619806"/>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A</a:t>
              </a:r>
            </a:p>
          </p:txBody>
        </p:sp>
        <p:sp>
          <p:nvSpPr>
            <p:cNvPr id="122" name="X12">
              <a:extLst>
                <a:ext uri="{FF2B5EF4-FFF2-40B4-BE49-F238E27FC236}">
                  <a16:creationId xmlns:a16="http://schemas.microsoft.com/office/drawing/2014/main" xmlns="" id="{25AF6E88-1DA3-7CEA-DEC9-0C74758096CE}"/>
                </a:ext>
              </a:extLst>
            </p:cNvPr>
            <p:cNvSpPr/>
            <p:nvPr/>
          </p:nvSpPr>
          <p:spPr>
            <a:xfrm>
              <a:off x="-11895920" y="13235868"/>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B</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23" name="X13">
              <a:extLst>
                <a:ext uri="{FF2B5EF4-FFF2-40B4-BE49-F238E27FC236}">
                  <a16:creationId xmlns:a16="http://schemas.microsoft.com/office/drawing/2014/main" xmlns="" id="{A414AE57-D950-4509-CB85-65C3ACA41209}"/>
                </a:ext>
              </a:extLst>
            </p:cNvPr>
            <p:cNvSpPr/>
            <p:nvPr/>
          </p:nvSpPr>
          <p:spPr>
            <a:xfrm>
              <a:off x="-11938462" y="15503744"/>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C</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24" name="X14">
              <a:extLst>
                <a:ext uri="{FF2B5EF4-FFF2-40B4-BE49-F238E27FC236}">
                  <a16:creationId xmlns:a16="http://schemas.microsoft.com/office/drawing/2014/main" xmlns="" id="{3E4E310E-4D67-DAF8-B0F3-C9253E811C25}"/>
                </a:ext>
              </a:extLst>
            </p:cNvPr>
            <p:cNvSpPr/>
            <p:nvPr/>
          </p:nvSpPr>
          <p:spPr>
            <a:xfrm>
              <a:off x="-11895920" y="18110882"/>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B</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25" name="X15">
              <a:extLst>
                <a:ext uri="{FF2B5EF4-FFF2-40B4-BE49-F238E27FC236}">
                  <a16:creationId xmlns:a16="http://schemas.microsoft.com/office/drawing/2014/main" xmlns="" id="{ED9E629C-A8F8-D34B-3709-8B4DE4041B17}"/>
                </a:ext>
              </a:extLst>
            </p:cNvPr>
            <p:cNvSpPr/>
            <p:nvPr/>
          </p:nvSpPr>
          <p:spPr>
            <a:xfrm>
              <a:off x="-11795445" y="20904212"/>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B</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26" name="X16">
              <a:extLst>
                <a:ext uri="{FF2B5EF4-FFF2-40B4-BE49-F238E27FC236}">
                  <a16:creationId xmlns:a16="http://schemas.microsoft.com/office/drawing/2014/main" xmlns="" id="{3A8435F2-2E1E-A601-BF40-B2AE93F0F115}"/>
                </a:ext>
              </a:extLst>
            </p:cNvPr>
            <p:cNvSpPr/>
            <p:nvPr/>
          </p:nvSpPr>
          <p:spPr>
            <a:xfrm>
              <a:off x="-11795446" y="23305971"/>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B</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27" name="X17">
              <a:extLst>
                <a:ext uri="{FF2B5EF4-FFF2-40B4-BE49-F238E27FC236}">
                  <a16:creationId xmlns:a16="http://schemas.microsoft.com/office/drawing/2014/main" xmlns="" id="{DE3CD42C-DD46-7F39-3A53-FA805DE2014D}"/>
                </a:ext>
              </a:extLst>
            </p:cNvPr>
            <p:cNvSpPr/>
            <p:nvPr/>
          </p:nvSpPr>
          <p:spPr>
            <a:xfrm>
              <a:off x="-11862507" y="26017880"/>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B</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28" name="X18">
              <a:extLst>
                <a:ext uri="{FF2B5EF4-FFF2-40B4-BE49-F238E27FC236}">
                  <a16:creationId xmlns:a16="http://schemas.microsoft.com/office/drawing/2014/main" xmlns="" id="{009DDB6C-8117-9A81-8D4E-B391B2A8A2B2}"/>
                </a:ext>
              </a:extLst>
            </p:cNvPr>
            <p:cNvSpPr/>
            <p:nvPr/>
          </p:nvSpPr>
          <p:spPr>
            <a:xfrm>
              <a:off x="-11895921" y="29082169"/>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A</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29" name="X19">
              <a:extLst>
                <a:ext uri="{FF2B5EF4-FFF2-40B4-BE49-F238E27FC236}">
                  <a16:creationId xmlns:a16="http://schemas.microsoft.com/office/drawing/2014/main" xmlns="" id="{A05AC057-2CA5-6B30-93AF-69C0BEA1603D}"/>
                </a:ext>
              </a:extLst>
            </p:cNvPr>
            <p:cNvSpPr/>
            <p:nvPr/>
          </p:nvSpPr>
          <p:spPr>
            <a:xfrm>
              <a:off x="2498003" y="26103301"/>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B</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30" name="X20">
              <a:extLst>
                <a:ext uri="{FF2B5EF4-FFF2-40B4-BE49-F238E27FC236}">
                  <a16:creationId xmlns:a16="http://schemas.microsoft.com/office/drawing/2014/main" xmlns="" id="{D2987D17-B923-EC29-6E5D-8418673CEF65}"/>
                </a:ext>
              </a:extLst>
            </p:cNvPr>
            <p:cNvSpPr/>
            <p:nvPr/>
          </p:nvSpPr>
          <p:spPr>
            <a:xfrm>
              <a:off x="2759702" y="28948874"/>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A</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grpSp>
      <p:grpSp>
        <p:nvGrpSpPr>
          <p:cNvPr id="131" name="Group 130">
            <a:extLst>
              <a:ext uri="{FF2B5EF4-FFF2-40B4-BE49-F238E27FC236}">
                <a16:creationId xmlns:a16="http://schemas.microsoft.com/office/drawing/2014/main" xmlns="" id="{960367E0-E553-132F-F557-174289D80CDE}"/>
              </a:ext>
            </a:extLst>
          </p:cNvPr>
          <p:cNvGrpSpPr/>
          <p:nvPr/>
        </p:nvGrpSpPr>
        <p:grpSpPr>
          <a:xfrm>
            <a:off x="2886191" y="10155"/>
            <a:ext cx="5777749" cy="837013"/>
            <a:chOff x="2986719" y="10154"/>
            <a:chExt cx="6095275" cy="873143"/>
          </a:xfrm>
        </p:grpSpPr>
        <p:pic>
          <p:nvPicPr>
            <p:cNvPr id="132" name="Picture 131">
              <a:hlinkClick r:id="" action="ppaction://macro?name=RESETALL"/>
              <a:extLst>
                <a:ext uri="{FF2B5EF4-FFF2-40B4-BE49-F238E27FC236}">
                  <a16:creationId xmlns:a16="http://schemas.microsoft.com/office/drawing/2014/main" xmlns="" id="{21F0E86F-408D-B984-AD5D-F9D280E88E8A}"/>
                </a:ext>
              </a:extLst>
            </p:cNvPr>
            <p:cNvPicPr>
              <a:picLocks noChangeAspect="1"/>
            </p:cNvPicPr>
            <p:nvPr/>
          </p:nvPicPr>
          <p:blipFill rotWithShape="1">
            <a:blip r:embed="rId7">
              <a:extLst>
                <a:ext uri="{28A0092B-C50C-407E-A947-70E740481C1C}">
                  <a14:useLocalDpi xmlns:a14="http://schemas.microsoft.com/office/drawing/2010/main" val="0"/>
                </a:ext>
              </a:extLst>
            </a:blip>
            <a:srcRect t="12464"/>
            <a:stretch/>
          </p:blipFill>
          <p:spPr>
            <a:xfrm>
              <a:off x="3048362" y="10154"/>
              <a:ext cx="5971988" cy="843866"/>
            </a:xfrm>
            <a:prstGeom prst="rect">
              <a:avLst/>
            </a:prstGeom>
          </p:spPr>
        </p:pic>
        <p:sp>
          <p:nvSpPr>
            <p:cNvPr id="133" name="Rectangle 132">
              <a:extLst>
                <a:ext uri="{FF2B5EF4-FFF2-40B4-BE49-F238E27FC236}">
                  <a16:creationId xmlns:a16="http://schemas.microsoft.com/office/drawing/2014/main" xmlns="" id="{78E0EDE3-BCF1-F75D-C93B-9B06F4A872D5}"/>
                </a:ext>
              </a:extLst>
            </p:cNvPr>
            <p:cNvSpPr/>
            <p:nvPr/>
          </p:nvSpPr>
          <p:spPr>
            <a:xfrm>
              <a:off x="2986719" y="80642"/>
              <a:ext cx="6095275" cy="802655"/>
            </a:xfrm>
            <a:prstGeom prst="rect">
              <a:avLst/>
            </a:prstGeom>
            <a:noFill/>
          </p:spPr>
          <p:txBody>
            <a:bodyPr wrap="square" lIns="91440" tIns="45720" rIns="91440" bIns="45720">
              <a:spAutoFit/>
            </a:bodyPr>
            <a:lstStyle/>
            <a:p>
              <a:pPr algn="ctr"/>
              <a:endParaRPr lang="en-US" sz="4400" dirty="0">
                <a:ln w="0"/>
                <a:solidFill>
                  <a:srgbClr val="4FC1E9">
                    <a:lumMod val="50000"/>
                  </a:srgbClr>
                </a:solidFill>
                <a:effectLst>
                  <a:outerShdw blurRad="88900" dist="38100" algn="l" rotWithShape="0">
                    <a:prstClr val="black">
                      <a:alpha val="52000"/>
                    </a:prstClr>
                  </a:outerShdw>
                </a:effectLst>
                <a:latin typeface="UTM Futura Extra" panose="02040603050506020204" pitchFamily="18" charset="0"/>
              </a:endParaRPr>
            </a:p>
          </p:txBody>
        </p:sp>
      </p:grpSp>
      <p:sp>
        <p:nvSpPr>
          <p:cNvPr id="134" name="Rectangle 133">
            <a:extLst>
              <a:ext uri="{FF2B5EF4-FFF2-40B4-BE49-F238E27FC236}">
                <a16:creationId xmlns:a16="http://schemas.microsoft.com/office/drawing/2014/main" xmlns="" id="{04AC608B-C974-95DB-25EE-52C6BCA682C1}"/>
              </a:ext>
            </a:extLst>
          </p:cNvPr>
          <p:cNvSpPr/>
          <p:nvPr/>
        </p:nvSpPr>
        <p:spPr>
          <a:xfrm>
            <a:off x="4270934" y="92110"/>
            <a:ext cx="3062057" cy="707886"/>
          </a:xfrm>
          <a:prstGeom prst="rect">
            <a:avLst/>
          </a:prstGeom>
          <a:noFill/>
        </p:spPr>
        <p:txBody>
          <a:bodyPr wrap="none" lIns="91440" tIns="45720" rIns="91440" bIns="45720">
            <a:spAutoFit/>
          </a:bodyPr>
          <a:lstStyle/>
          <a:p>
            <a:pPr algn="ctr"/>
            <a:r>
              <a:rPr lang="en-US" sz="4000" b="1" dirty="0">
                <a:ln w="25400" cap="sq">
                  <a:solidFill>
                    <a:srgbClr val="FC6E51"/>
                  </a:solidFill>
                  <a:prstDash val="solid"/>
                </a:ln>
                <a:gradFill>
                  <a:gsLst>
                    <a:gs pos="67000">
                      <a:srgbClr val="48CFAD">
                        <a:lumMod val="60000"/>
                        <a:lumOff val="40000"/>
                      </a:srgbClr>
                    </a:gs>
                    <a:gs pos="32000">
                      <a:srgbClr val="4FC1E9">
                        <a:lumMod val="20000"/>
                        <a:lumOff val="80000"/>
                      </a:srgbClr>
                    </a:gs>
                    <a:gs pos="76000">
                      <a:srgbClr val="FF0000"/>
                    </a:gs>
                    <a:gs pos="43000">
                      <a:srgbClr val="FFFF00"/>
                    </a:gs>
                    <a:gs pos="58000">
                      <a:srgbClr val="FC6E51">
                        <a:lumMod val="60000"/>
                        <a:lumOff val="40000"/>
                      </a:srgbClr>
                    </a:gs>
                  </a:gsLst>
                  <a:lin ang="5400000" scaled="1"/>
                </a:gra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VẬN </a:t>
            </a:r>
            <a:r>
              <a:rPr lang="en-US" sz="4000" b="1">
                <a:ln w="25400" cap="sq">
                  <a:solidFill>
                    <a:srgbClr val="FC6E51"/>
                  </a:solidFill>
                  <a:prstDash val="solid"/>
                </a:ln>
                <a:gradFill>
                  <a:gsLst>
                    <a:gs pos="67000">
                      <a:srgbClr val="48CFAD">
                        <a:lumMod val="60000"/>
                        <a:lumOff val="40000"/>
                      </a:srgbClr>
                    </a:gs>
                    <a:gs pos="32000">
                      <a:srgbClr val="4FC1E9">
                        <a:lumMod val="20000"/>
                        <a:lumOff val="80000"/>
                      </a:srgbClr>
                    </a:gs>
                    <a:gs pos="76000">
                      <a:srgbClr val="FF0000"/>
                    </a:gs>
                    <a:gs pos="43000">
                      <a:srgbClr val="FFFF00"/>
                    </a:gs>
                    <a:gs pos="58000">
                      <a:srgbClr val="FC6E51">
                        <a:lumMod val="60000"/>
                        <a:lumOff val="40000"/>
                      </a:srgbClr>
                    </a:gs>
                  </a:gsLst>
                  <a:lin ang="5400000" scaled="1"/>
                </a:gra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DỤNG </a:t>
            </a:r>
            <a:endParaRPr lang="en-US" sz="4000" b="1" dirty="0">
              <a:ln w="25400" cap="sq">
                <a:solidFill>
                  <a:srgbClr val="FC6E51"/>
                </a:solidFill>
                <a:prstDash val="solid"/>
              </a:ln>
              <a:gradFill>
                <a:gsLst>
                  <a:gs pos="67000">
                    <a:srgbClr val="48CFAD">
                      <a:lumMod val="60000"/>
                      <a:lumOff val="40000"/>
                    </a:srgbClr>
                  </a:gs>
                  <a:gs pos="32000">
                    <a:srgbClr val="4FC1E9">
                      <a:lumMod val="20000"/>
                      <a:lumOff val="80000"/>
                    </a:srgbClr>
                  </a:gs>
                  <a:gs pos="76000">
                    <a:srgbClr val="FF0000"/>
                  </a:gs>
                  <a:gs pos="43000">
                    <a:srgbClr val="FFFF00"/>
                  </a:gs>
                  <a:gs pos="58000">
                    <a:srgbClr val="FC6E51">
                      <a:lumMod val="60000"/>
                      <a:lumOff val="40000"/>
                    </a:srgbClr>
                  </a:gs>
                </a:gsLst>
                <a:lin ang="5400000" scaled="1"/>
              </a:gra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pic>
        <p:nvPicPr>
          <p:cNvPr id="136" name="Picture 135">
            <a:extLst>
              <a:ext uri="{FF2B5EF4-FFF2-40B4-BE49-F238E27FC236}">
                <a16:creationId xmlns:a16="http://schemas.microsoft.com/office/drawing/2014/main" xmlns="" id="{9EFEE242-089D-AD19-4466-468C375E308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732133" y="3497400"/>
            <a:ext cx="1987651" cy="1987651"/>
          </a:xfrm>
          <a:prstGeom prst="rect">
            <a:avLst/>
          </a:prstGeom>
        </p:spPr>
      </p:pic>
      <p:pic>
        <p:nvPicPr>
          <p:cNvPr id="137" name="Picture 136">
            <a:extLst>
              <a:ext uri="{FF2B5EF4-FFF2-40B4-BE49-F238E27FC236}">
                <a16:creationId xmlns:a16="http://schemas.microsoft.com/office/drawing/2014/main" xmlns="" id="{488DAF6A-3F99-3F8F-BE66-76256456A1FA}"/>
              </a:ext>
            </a:extLst>
          </p:cNvPr>
          <p:cNvPicPr>
            <a:picLocks noChangeAspect="1"/>
          </p:cNvPicPr>
          <p:nvPr/>
        </p:nvPicPr>
        <p:blipFill>
          <a:blip r:embed="rId9"/>
          <a:stretch>
            <a:fillRect/>
          </a:stretch>
        </p:blipFill>
        <p:spPr>
          <a:xfrm>
            <a:off x="1180588" y="2383504"/>
            <a:ext cx="2902505" cy="1236890"/>
          </a:xfrm>
          <a:prstGeom prst="rect">
            <a:avLst/>
          </a:prstGeom>
        </p:spPr>
      </p:pic>
      <p:sp>
        <p:nvSpPr>
          <p:cNvPr id="140" name="TextBox 139">
            <a:extLst>
              <a:ext uri="{FF2B5EF4-FFF2-40B4-BE49-F238E27FC236}">
                <a16:creationId xmlns:a16="http://schemas.microsoft.com/office/drawing/2014/main" xmlns="" id="{3F96DC25-A33C-4BA9-4F2F-5D8C95FD1FB0}"/>
              </a:ext>
            </a:extLst>
          </p:cNvPr>
          <p:cNvSpPr txBox="1"/>
          <p:nvPr/>
        </p:nvSpPr>
        <p:spPr>
          <a:xfrm>
            <a:off x="3945281" y="1357636"/>
            <a:ext cx="7562640" cy="4216026"/>
          </a:xfrm>
          <a:prstGeom prst="rect">
            <a:avLst/>
          </a:prstGeom>
          <a:noFill/>
        </p:spPr>
        <p:txBody>
          <a:bodyPr wrap="square">
            <a:spAutoFit/>
          </a:bodyPr>
          <a:lstStyle/>
          <a:p>
            <a:pPr indent="512763" algn="just">
              <a:lnSpc>
                <a:spcPts val="3600"/>
              </a:lnSpc>
            </a:pPr>
            <a:r>
              <a:rPr lang="en-US" sz="2800">
                <a:effectLst/>
                <a:latin typeface="Times New Roman" panose="02020603050405020304" pitchFamily="18" charset="0"/>
                <a:ea typeface="Times New Roman" panose="02020603050405020304" pitchFamily="18" charset="0"/>
              </a:rPr>
              <a:t>Mở bảng tính lưu điểm của các thí sinh và tạo trang tính “Thống kê” trong hội thi văn nghệ của nhà trường theo yêu cầu:</a:t>
            </a:r>
          </a:p>
          <a:p>
            <a:pPr indent="512763" algn="just">
              <a:lnSpc>
                <a:spcPts val="3600"/>
              </a:lnSpc>
            </a:pPr>
            <a:r>
              <a:rPr lang="vi-VN" sz="2800">
                <a:latin typeface="Times New Roman" panose="02020603050405020304" pitchFamily="18" charset="0"/>
              </a:rPr>
              <a:t>+ Thống kê số lượng thí sinh đạt giải khác nhau. Vẽ biểu đồ thể hiện tỉ lệ các thí sinh đạt giải khác nhau.</a:t>
            </a:r>
          </a:p>
          <a:p>
            <a:pPr indent="512763" algn="just">
              <a:lnSpc>
                <a:spcPts val="3600"/>
              </a:lnSpc>
            </a:pPr>
            <a:r>
              <a:rPr lang="vi-VN" sz="2800">
                <a:latin typeface="Times New Roman" panose="02020603050405020304" pitchFamily="18" charset="0"/>
              </a:rPr>
              <a:t>+ Tính điểm trung bình của từng giám khảo đã cho tất cả thí sinh. Vẽ biểu đồ so sánh điểm trung bình đã cho của từng giám khảo.</a:t>
            </a:r>
          </a:p>
        </p:txBody>
      </p:sp>
    </p:spTree>
    <p:extLst>
      <p:ext uri="{BB962C8B-B14F-4D97-AF65-F5344CB8AC3E}">
        <p14:creationId xmlns:p14="http://schemas.microsoft.com/office/powerpoint/2010/main" val="181039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circle(in)">
                                      <p:cBhvr>
                                        <p:cTn id="7" dur="1000"/>
                                        <p:tgtEl>
                                          <p:spTgt spid="137"/>
                                        </p:tgtEl>
                                      </p:cBhvr>
                                    </p:animEffect>
                                  </p:childTnLst>
                                </p:cTn>
                              </p:par>
                              <p:par>
                                <p:cTn id="8" presetID="6" presetClass="entr" presetSubtype="16"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Effect transition="in" filter="circle(in)">
                                      <p:cBhvr>
                                        <p:cTn id="10" dur="1000"/>
                                        <p:tgtEl>
                                          <p:spTgt spid="13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140">
                                            <p:txEl>
                                              <p:pRg st="0" end="0"/>
                                            </p:txEl>
                                          </p:spTgt>
                                        </p:tgtEl>
                                        <p:attrNameLst>
                                          <p:attrName>style.visibility</p:attrName>
                                        </p:attrNameLst>
                                      </p:cBhvr>
                                      <p:to>
                                        <p:strVal val="visible"/>
                                      </p:to>
                                    </p:set>
                                    <p:animEffect transition="in" filter="box(in)">
                                      <p:cBhvr>
                                        <p:cTn id="15" dur="750"/>
                                        <p:tgtEl>
                                          <p:spTgt spid="140">
                                            <p:txEl>
                                              <p:pRg st="0" end="0"/>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140">
                                            <p:txEl>
                                              <p:pRg st="1" end="1"/>
                                            </p:txEl>
                                          </p:spTgt>
                                        </p:tgtEl>
                                        <p:attrNameLst>
                                          <p:attrName>style.visibility</p:attrName>
                                        </p:attrNameLst>
                                      </p:cBhvr>
                                      <p:to>
                                        <p:strVal val="visible"/>
                                      </p:to>
                                    </p:set>
                                    <p:animEffect transition="in" filter="box(in)">
                                      <p:cBhvr>
                                        <p:cTn id="18" dur="750"/>
                                        <p:tgtEl>
                                          <p:spTgt spid="140">
                                            <p:txEl>
                                              <p:pRg st="1" end="1"/>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140">
                                            <p:txEl>
                                              <p:pRg st="2" end="2"/>
                                            </p:txEl>
                                          </p:spTgt>
                                        </p:tgtEl>
                                        <p:attrNameLst>
                                          <p:attrName>style.visibility</p:attrName>
                                        </p:attrNameLst>
                                      </p:cBhvr>
                                      <p:to>
                                        <p:strVal val="visible"/>
                                      </p:to>
                                    </p:set>
                                    <p:animEffect transition="in" filter="box(in)">
                                      <p:cBhvr>
                                        <p:cTn id="21" dur="750"/>
                                        <p:tgtEl>
                                          <p:spTgt spid="1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3DD8241-F6BD-0259-33AE-DDD7D8FC4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3644"/>
          </a:xfrm>
          <a:prstGeom prst="rect">
            <a:avLst/>
          </a:prstGeom>
        </p:spPr>
      </p:pic>
      <p:sp>
        <p:nvSpPr>
          <p:cNvPr id="27" name="TextBox 53">
            <a:extLst>
              <a:ext uri="{FF2B5EF4-FFF2-40B4-BE49-F238E27FC236}">
                <a16:creationId xmlns:a16="http://schemas.microsoft.com/office/drawing/2014/main" xmlns="" id="{CCDE8539-0B51-34F5-C4A8-8E3B3D7A6548}"/>
              </a:ext>
            </a:extLst>
          </p:cNvPr>
          <p:cNvSpPr txBox="1">
            <a:spLocks noChangeArrowheads="1"/>
          </p:cNvSpPr>
          <p:nvPr/>
        </p:nvSpPr>
        <p:spPr bwMode="auto">
          <a:xfrm>
            <a:off x="2191801" y="2150272"/>
            <a:ext cx="7808398" cy="2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7" tIns="60955" rIns="121907" bIns="60955" numCol="1" anchor="t" anchorCtr="0" compatLnSpc="1">
            <a:prstTxWarp prst="textNoShape">
              <a:avLst/>
            </a:prstTxWarp>
            <a:spAutoFit/>
          </a:bodyPr>
          <a:lstStyle/>
          <a:p>
            <a:pPr algn="just" fontAlgn="base">
              <a:spcBef>
                <a:spcPct val="0"/>
              </a:spcBef>
              <a:spcAft>
                <a:spcPct val="0"/>
              </a:spcAft>
              <a:defRPr/>
            </a:pPr>
            <a:r>
              <a:rPr lang="en-US" altLang="zh-CN" sz="2800" b="1" kern="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 Học bài, ôn tập kiến thức đã học; </a:t>
            </a:r>
          </a:p>
          <a:p>
            <a:pPr algn="just" fontAlgn="base">
              <a:spcBef>
                <a:spcPct val="0"/>
              </a:spcBef>
              <a:spcAft>
                <a:spcPct val="0"/>
              </a:spcAft>
              <a:defRPr/>
            </a:pPr>
            <a:r>
              <a:rPr lang="en-US" altLang="zh-CN" sz="2800" b="1" kern="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 Lập bảng tính </a:t>
            </a:r>
            <a:r>
              <a:rPr lang="vi-VN" altLang="zh-CN" sz="2800" b="1" kern="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lưu điểm của các thí sinh và tạo trang tính “Thống kê”  trong hội thi văn nghệ của nhà trường </a:t>
            </a:r>
            <a:r>
              <a:rPr lang="en-US" altLang="zh-CN" sz="2800" b="1" kern="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lang="en-US" altLang="zh-CN" sz="2800" b="1" kern="0"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endParaRPr>
          </a:p>
          <a:p>
            <a:pPr algn="just" fontAlgn="base">
              <a:spcBef>
                <a:spcPct val="0"/>
              </a:spcBef>
              <a:spcAft>
                <a:spcPct val="0"/>
              </a:spcAft>
              <a:defRPr/>
            </a:pPr>
            <a:r>
              <a:rPr lang="en-US" altLang="zh-CN" sz="2800" b="1" kern="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 Tìm hiểu yêu cầu và chuẩn bị nội dung cho bài thực hành dự án.</a:t>
            </a:r>
            <a:endParaRPr lang="zh-CN" altLang="en-US" sz="2800" b="1" kern="0" dirty="0">
              <a:solidFill>
                <a:schemeClr val="bg1"/>
              </a:solidFill>
              <a:latin typeface="Times New Roman" panose="02020603050405020304" pitchFamily="18" charset="0"/>
              <a:ea typeface="宋体" pitchFamily="2" charset="-122"/>
              <a:cs typeface="Times New Roman" panose="02020603050405020304" pitchFamily="18" charset="0"/>
            </a:endParaRPr>
          </a:p>
        </p:txBody>
      </p:sp>
      <p:grpSp>
        <p:nvGrpSpPr>
          <p:cNvPr id="31" name="组合 14">
            <a:extLst>
              <a:ext uri="{FF2B5EF4-FFF2-40B4-BE49-F238E27FC236}">
                <a16:creationId xmlns:a16="http://schemas.microsoft.com/office/drawing/2014/main" xmlns="" id="{B892DF70-9CC5-A08C-C064-9DDDDF1DF406}"/>
              </a:ext>
            </a:extLst>
          </p:cNvPr>
          <p:cNvGrpSpPr/>
          <p:nvPr/>
        </p:nvGrpSpPr>
        <p:grpSpPr>
          <a:xfrm>
            <a:off x="7959734" y="213366"/>
            <a:ext cx="2114999" cy="1723540"/>
            <a:chOff x="3910879" y="2268230"/>
            <a:chExt cx="1586249" cy="1292655"/>
          </a:xfrm>
        </p:grpSpPr>
        <p:sp>
          <p:nvSpPr>
            <p:cNvPr id="32" name="AutoShape 17">
              <a:extLst>
                <a:ext uri="{FF2B5EF4-FFF2-40B4-BE49-F238E27FC236}">
                  <a16:creationId xmlns:a16="http://schemas.microsoft.com/office/drawing/2014/main" xmlns="" id="{B59C8D49-B69B-12EF-9C6E-B7B6AEB25935}"/>
                </a:ext>
              </a:extLst>
            </p:cNvPr>
            <p:cNvSpPr>
              <a:spLocks noChangeArrowheads="1"/>
            </p:cNvSpPr>
            <p:nvPr/>
          </p:nvSpPr>
          <p:spPr bwMode="auto">
            <a:xfrm>
              <a:off x="3910879" y="2268230"/>
              <a:ext cx="1586249" cy="1292655"/>
            </a:xfrm>
            <a:prstGeom prst="hexagon">
              <a:avLst>
                <a:gd name="adj" fmla="val 30740"/>
                <a:gd name="vf" fmla="val 115470"/>
              </a:avLst>
            </a:prstGeom>
            <a:solidFill>
              <a:schemeClr val="accent5">
                <a:lumMod val="40000"/>
                <a:lumOff val="60000"/>
              </a:schemeClr>
            </a:solidFill>
            <a:ln w="3175" cap="flat" cmpd="sng" algn="ctr">
              <a:solidFill>
                <a:srgbClr val="EAEAEA"/>
              </a:solidFill>
              <a:prstDash val="solid"/>
            </a:ln>
            <a:effectLst/>
          </p:spPr>
          <p:txBody>
            <a:bodyPr anchor="ctr"/>
            <a:lstStyle/>
            <a:p>
              <a:pPr marL="0" marR="0" lvl="0" indent="0" algn="ctr" defTabSz="914400" eaLnBrk="1" fontAlgn="base" latinLnBrk="0" hangingPunct="1">
                <a:lnSpc>
                  <a:spcPct val="120000"/>
                </a:lnSpc>
                <a:spcBef>
                  <a:spcPct val="0"/>
                </a:spcBef>
                <a:spcAft>
                  <a:spcPct val="0"/>
                </a:spcAft>
                <a:buClrTx/>
                <a:buSzTx/>
                <a:buFontTx/>
                <a:buNone/>
                <a:tabLst/>
                <a:defRPr/>
              </a:pPr>
              <a:endParaRPr kumimoji="0" lang="en-US" altLang="zh-SG" sz="1467" b="0" i="0" u="none" strike="noStrike" kern="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endParaRPr>
            </a:p>
          </p:txBody>
        </p:sp>
        <p:sp>
          <p:nvSpPr>
            <p:cNvPr id="33" name="TextBox 32">
              <a:extLst>
                <a:ext uri="{FF2B5EF4-FFF2-40B4-BE49-F238E27FC236}">
                  <a16:creationId xmlns:a16="http://schemas.microsoft.com/office/drawing/2014/main" xmlns="" id="{1758F368-7586-678E-955B-BA01189EB7B8}"/>
                </a:ext>
              </a:extLst>
            </p:cNvPr>
            <p:cNvSpPr txBox="1"/>
            <p:nvPr/>
          </p:nvSpPr>
          <p:spPr>
            <a:xfrm>
              <a:off x="4204347" y="2438891"/>
              <a:ext cx="999312" cy="90024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gradFill>
                    <a:gsLst>
                      <a:gs pos="89000">
                        <a:schemeClr val="accent1">
                          <a:lumMod val="5000"/>
                          <a:lumOff val="95000"/>
                        </a:schemeClr>
                      </a:gs>
                      <a:gs pos="72000">
                        <a:schemeClr val="accent6">
                          <a:lumMod val="75000"/>
                        </a:schemeClr>
                      </a:gs>
                      <a:gs pos="53000">
                        <a:srgbClr val="FF0000"/>
                      </a:gs>
                      <a:gs pos="95000">
                        <a:srgbClr val="64D27E"/>
                      </a:gs>
                    </a:gsLst>
                    <a:lin ang="5400000" scaled="1"/>
                  </a:gradFill>
                  <a:effectLst/>
                  <a:uLnTx/>
                  <a:uFillTx/>
                  <a:latin typeface="A3.OpenSansBold-San"/>
                  <a:ea typeface="字魂59号-创粗黑" panose="00000500000000000000" pitchFamily="2" charset="-122"/>
                  <a:cs typeface="Arial Unicode MS" pitchFamily="34" charset="-122"/>
                </a:rPr>
                <a:t>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gradFill>
                    <a:gsLst>
                      <a:gs pos="89000">
                        <a:schemeClr val="accent1">
                          <a:lumMod val="5000"/>
                          <a:lumOff val="95000"/>
                        </a:schemeClr>
                      </a:gs>
                      <a:gs pos="72000">
                        <a:schemeClr val="accent6">
                          <a:lumMod val="75000"/>
                        </a:schemeClr>
                      </a:gs>
                      <a:gs pos="53000">
                        <a:srgbClr val="FF0000"/>
                      </a:gs>
                      <a:gs pos="95000">
                        <a:srgbClr val="64D27E"/>
                      </a:gs>
                    </a:gsLst>
                    <a:lin ang="5400000" scaled="1"/>
                  </a:gradFill>
                  <a:effectLst/>
                  <a:uLnTx/>
                  <a:uFillTx/>
                  <a:latin typeface="A3.OpenSansBold-San"/>
                  <a:ea typeface="字魂59号-创粗黑" panose="00000500000000000000" pitchFamily="2" charset="-122"/>
                  <a:cs typeface="Arial Unicode MS" pitchFamily="34" charset="-122"/>
                </a:rPr>
                <a:t>Home</a:t>
              </a:r>
              <a:endParaRPr kumimoji="0" lang="zh-CN" altLang="en-US" sz="3600" b="1" i="0" u="none" strike="noStrike" kern="0" cap="none" spc="0" normalizeH="0" baseline="0" noProof="0" dirty="0">
                <a:ln>
                  <a:noFill/>
                </a:ln>
                <a:gradFill>
                  <a:gsLst>
                    <a:gs pos="89000">
                      <a:schemeClr val="accent1">
                        <a:lumMod val="5000"/>
                        <a:lumOff val="95000"/>
                      </a:schemeClr>
                    </a:gs>
                    <a:gs pos="72000">
                      <a:schemeClr val="accent6">
                        <a:lumMod val="75000"/>
                      </a:schemeClr>
                    </a:gs>
                    <a:gs pos="53000">
                      <a:srgbClr val="FF0000"/>
                    </a:gs>
                    <a:gs pos="95000">
                      <a:srgbClr val="64D27E"/>
                    </a:gs>
                  </a:gsLst>
                  <a:lin ang="5400000" scaled="1"/>
                </a:gradFill>
                <a:effectLst/>
                <a:uLnTx/>
                <a:uFillTx/>
                <a:latin typeface="A3.OpenSansBold-San"/>
                <a:ea typeface="字魂59号-创粗黑" panose="00000500000000000000" pitchFamily="2" charset="-122"/>
                <a:cs typeface="Arial Unicode MS" pitchFamily="34" charset="-122"/>
              </a:endParaRPr>
            </a:p>
          </p:txBody>
        </p:sp>
      </p:grpSp>
      <p:sp>
        <p:nvSpPr>
          <p:cNvPr id="34" name="TextBox 33">
            <a:extLst>
              <a:ext uri="{FF2B5EF4-FFF2-40B4-BE49-F238E27FC236}">
                <a16:creationId xmlns:a16="http://schemas.microsoft.com/office/drawing/2014/main" xmlns="" id="{9737A6AD-2F8D-DB58-63F2-88040DA65089}"/>
              </a:ext>
            </a:extLst>
          </p:cNvPr>
          <p:cNvSpPr txBox="1"/>
          <p:nvPr/>
        </p:nvSpPr>
        <p:spPr>
          <a:xfrm>
            <a:off x="-55940" y="-3387757"/>
            <a:ext cx="1107996" cy="461665"/>
          </a:xfrm>
          <a:prstGeom prst="rect">
            <a:avLst/>
          </a:prstGeom>
          <a:noFill/>
        </p:spPr>
        <p:txBody>
          <a:bodyPr wrap="none" rtlCol="0">
            <a:spAutoFit/>
          </a:bodyPr>
          <a:lstStyle/>
          <a:p>
            <a:r>
              <a:rPr lang="zh-CN" altLang="en-US" sz="2400" dirty="0">
                <a:solidFill>
                  <a:srgbClr val="3F3F3F"/>
                </a:solidFill>
                <a:latin typeface="字魂59号-创粗黑" panose="00000500000000000000" pitchFamily="2" charset="-122"/>
                <a:ea typeface="字魂59号-创粗黑" panose="00000500000000000000" pitchFamily="2" charset="-122"/>
              </a:rPr>
              <a:t>延迟符</a:t>
            </a:r>
          </a:p>
        </p:txBody>
      </p:sp>
    </p:spTree>
    <p:extLst>
      <p:ext uri="{BB962C8B-B14F-4D97-AF65-F5344CB8AC3E}">
        <p14:creationId xmlns:p14="http://schemas.microsoft.com/office/powerpoint/2010/main" val="501004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01">
            <a:extLst>
              <a:ext uri="{FF2B5EF4-FFF2-40B4-BE49-F238E27FC236}">
                <a16:creationId xmlns:a16="http://schemas.microsoft.com/office/drawing/2014/main" xmlns="" id="{8EE1DA49-6E46-1F83-DE78-395F5640A039}"/>
              </a:ext>
            </a:extLst>
          </p:cNvPr>
          <p:cNvPicPr>
            <a:picLocks noChangeAspect="1"/>
          </p:cNvPicPr>
          <p:nvPr/>
        </p:nvPicPr>
        <p:blipFill>
          <a:blip r:embed="rId2"/>
          <a:srcRect/>
          <a:stretch>
            <a:fillRect/>
          </a:stretch>
        </p:blipFill>
        <p:spPr>
          <a:xfrm>
            <a:off x="-2" y="-32236"/>
            <a:ext cx="12192002" cy="6858001"/>
          </a:xfrm>
          <a:prstGeom prst="rect">
            <a:avLst/>
          </a:prstGeom>
        </p:spPr>
      </p:pic>
      <p:pic>
        <p:nvPicPr>
          <p:cNvPr id="19" name="图片 10">
            <a:extLst>
              <a:ext uri="{FF2B5EF4-FFF2-40B4-BE49-F238E27FC236}">
                <a16:creationId xmlns:a16="http://schemas.microsoft.com/office/drawing/2014/main" xmlns="" id="{E7C53238-9222-2BBF-4363-86C06670B263}"/>
              </a:ext>
            </a:extLst>
          </p:cNvPr>
          <p:cNvPicPr>
            <a:picLocks noChangeAspect="1"/>
          </p:cNvPicPr>
          <p:nvPr/>
        </p:nvPicPr>
        <p:blipFill rotWithShape="1">
          <a:blip r:embed="rId3"/>
          <a:srcRect l="50065"/>
          <a:stretch/>
        </p:blipFill>
        <p:spPr>
          <a:xfrm>
            <a:off x="0" y="962627"/>
            <a:ext cx="5251036" cy="5194300"/>
          </a:xfrm>
          <a:prstGeom prst="rect">
            <a:avLst/>
          </a:prstGeom>
        </p:spPr>
      </p:pic>
      <p:grpSp>
        <p:nvGrpSpPr>
          <p:cNvPr id="20" name="组合 13">
            <a:extLst>
              <a:ext uri="{FF2B5EF4-FFF2-40B4-BE49-F238E27FC236}">
                <a16:creationId xmlns:a16="http://schemas.microsoft.com/office/drawing/2014/main" xmlns="" id="{A3A2CAAB-C14E-3D17-CF50-CD9BA7FFDBA1}"/>
              </a:ext>
            </a:extLst>
          </p:cNvPr>
          <p:cNvGrpSpPr/>
          <p:nvPr/>
        </p:nvGrpSpPr>
        <p:grpSpPr>
          <a:xfrm>
            <a:off x="525055" y="5216309"/>
            <a:ext cx="1014412" cy="414337"/>
            <a:chOff x="2843213" y="5216309"/>
            <a:chExt cx="1014412" cy="414337"/>
          </a:xfrm>
        </p:grpSpPr>
        <p:sp>
          <p:nvSpPr>
            <p:cNvPr id="21" name="圆角矩形 14">
              <a:extLst>
                <a:ext uri="{FF2B5EF4-FFF2-40B4-BE49-F238E27FC236}">
                  <a16:creationId xmlns:a16="http://schemas.microsoft.com/office/drawing/2014/main" xmlns="" id="{4541FDBD-BAD8-FA81-069C-662385DBAB09}"/>
                </a:ext>
              </a:extLst>
            </p:cNvPr>
            <p:cNvSpPr/>
            <p:nvPr/>
          </p:nvSpPr>
          <p:spPr>
            <a:xfrm>
              <a:off x="2843213" y="5216311"/>
              <a:ext cx="1014412" cy="414335"/>
            </a:xfrm>
            <a:prstGeom prst="roundRect">
              <a:avLst/>
            </a:prstGeom>
            <a:solidFill>
              <a:sysClr val="window" lastClr="FFFFFF"/>
            </a:solidFill>
            <a:ln w="63500" cap="flat" cmpd="sng" algn="ctr">
              <a:solidFill>
                <a:srgbClr val="3F3F3F">
                  <a:lumMod val="85000"/>
                  <a:lumOff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A3.OpenSans-San"/>
                <a:ea typeface="+mn-ea"/>
                <a:cs typeface="+mn-cs"/>
              </a:endParaRPr>
            </a:p>
          </p:txBody>
        </p:sp>
        <p:sp>
          <p:nvSpPr>
            <p:cNvPr id="22" name="圆角矩形 15">
              <a:extLst>
                <a:ext uri="{FF2B5EF4-FFF2-40B4-BE49-F238E27FC236}">
                  <a16:creationId xmlns:a16="http://schemas.microsoft.com/office/drawing/2014/main" xmlns="" id="{9ECD9336-D931-164B-0A87-6B26264D07A9}"/>
                </a:ext>
              </a:extLst>
            </p:cNvPr>
            <p:cNvSpPr/>
            <p:nvPr/>
          </p:nvSpPr>
          <p:spPr>
            <a:xfrm>
              <a:off x="2843213" y="5216309"/>
              <a:ext cx="1014412" cy="144000"/>
            </a:xfrm>
            <a:prstGeom prst="roundRect">
              <a:avLst/>
            </a:prstGeom>
            <a:solidFill>
              <a:sysClr val="window" lastClr="FFFFFF">
                <a:lumMod val="85000"/>
              </a:sysClr>
            </a:solidFill>
            <a:ln w="63500" cap="flat" cmpd="sng" algn="ctr">
              <a:solidFill>
                <a:srgbClr val="3F3F3F">
                  <a:lumMod val="85000"/>
                  <a:lumOff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A3.OpenSans-San"/>
                <a:ea typeface="+mn-ea"/>
                <a:cs typeface="+mn-cs"/>
              </a:endParaRPr>
            </a:p>
          </p:txBody>
        </p:sp>
      </p:grpSp>
      <p:sp>
        <p:nvSpPr>
          <p:cNvPr id="23" name="圆角矩形 16">
            <a:extLst>
              <a:ext uri="{FF2B5EF4-FFF2-40B4-BE49-F238E27FC236}">
                <a16:creationId xmlns:a16="http://schemas.microsoft.com/office/drawing/2014/main" xmlns="" id="{53F8BDFF-D231-3D64-880D-B00588405D27}"/>
              </a:ext>
            </a:extLst>
          </p:cNvPr>
          <p:cNvSpPr/>
          <p:nvPr/>
        </p:nvSpPr>
        <p:spPr>
          <a:xfrm>
            <a:off x="1746212" y="5437766"/>
            <a:ext cx="528638" cy="180000"/>
          </a:xfrm>
          <a:prstGeom prst="roundRect">
            <a:avLst/>
          </a:prstGeom>
          <a:solidFill>
            <a:srgbClr val="FFE799"/>
          </a:solidFill>
          <a:ln w="63500" cap="flat" cmpd="sng" algn="ctr">
            <a:solidFill>
              <a:srgbClr val="3F3F3F">
                <a:lumMod val="85000"/>
                <a:lumOff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A3.OpenSans-San"/>
              <a:ea typeface="+mn-ea"/>
              <a:cs typeface="+mn-cs"/>
            </a:endParaRPr>
          </a:p>
        </p:txBody>
      </p:sp>
      <p:sp>
        <p:nvSpPr>
          <p:cNvPr id="24" name="Text 18">
            <a:extLst>
              <a:ext uri="{FF2B5EF4-FFF2-40B4-BE49-F238E27FC236}">
                <a16:creationId xmlns:a16="http://schemas.microsoft.com/office/drawing/2014/main" xmlns="" id="{4C46343D-0670-CCA7-8664-7ECD38C29B64}"/>
              </a:ext>
            </a:extLst>
          </p:cNvPr>
          <p:cNvSpPr txBox="1"/>
          <p:nvPr/>
        </p:nvSpPr>
        <p:spPr>
          <a:xfrm>
            <a:off x="92638" y="3761182"/>
            <a:ext cx="4527201" cy="1015663"/>
          </a:xfrm>
          <a:prstGeom prst="rect">
            <a:avLst/>
          </a:prstGeom>
          <a:noFill/>
        </p:spPr>
        <p:txBody>
          <a:bodyPr wrap="none" rtlCol="0">
            <a:spAutoFit/>
          </a:bodyPr>
          <a:lstStyle/>
          <a:p>
            <a:pPr algn="r"/>
            <a:r>
              <a:rPr kumimoji="1" lang="en-US" altLang="zh-CN" sz="6000">
                <a:ln w="19050" cap="sq">
                  <a:solidFill>
                    <a:srgbClr val="FC6E51"/>
                  </a:solidFill>
                </a:ln>
                <a:gradFill>
                  <a:gsLst>
                    <a:gs pos="67000">
                      <a:srgbClr val="48CFAD">
                        <a:lumMod val="60000"/>
                        <a:lumOff val="40000"/>
                      </a:srgbClr>
                    </a:gs>
                    <a:gs pos="32000">
                      <a:srgbClr val="4FC1E9">
                        <a:lumMod val="20000"/>
                        <a:lumOff val="80000"/>
                      </a:srgbClr>
                    </a:gs>
                    <a:gs pos="76000">
                      <a:srgbClr val="FF0000"/>
                    </a:gs>
                    <a:gs pos="43000">
                      <a:srgbClr val="FFFF00"/>
                    </a:gs>
                    <a:gs pos="58000">
                      <a:srgbClr val="FC6E51">
                        <a:lumMod val="60000"/>
                        <a:lumOff val="40000"/>
                      </a:srgbClr>
                    </a:gs>
                  </a:gsLst>
                  <a:lin ang="5400000" scaled="1"/>
                </a:gradFill>
                <a:latin typeface="Times New Roman" panose="02020603050405020304" pitchFamily="18" charset="0"/>
                <a:ea typeface="zihun7hao-wennuantongzhiti" pitchFamily="2" charset="-122"/>
                <a:cs typeface="Times New Roman" panose="02020603050405020304" pitchFamily="18" charset="0"/>
              </a:rPr>
              <a:t>KHỞI ĐỘNG</a:t>
            </a:r>
            <a:endParaRPr kumimoji="1" lang="zh-CN" altLang="en-US" sz="6000" dirty="0">
              <a:ln w="19050" cap="sq">
                <a:solidFill>
                  <a:srgbClr val="FC6E51"/>
                </a:solidFill>
              </a:ln>
              <a:gradFill>
                <a:gsLst>
                  <a:gs pos="67000">
                    <a:srgbClr val="48CFAD">
                      <a:lumMod val="60000"/>
                      <a:lumOff val="40000"/>
                    </a:srgbClr>
                  </a:gs>
                  <a:gs pos="32000">
                    <a:srgbClr val="4FC1E9">
                      <a:lumMod val="20000"/>
                      <a:lumOff val="80000"/>
                    </a:srgbClr>
                  </a:gs>
                  <a:gs pos="76000">
                    <a:srgbClr val="FF0000"/>
                  </a:gs>
                  <a:gs pos="43000">
                    <a:srgbClr val="FFFF00"/>
                  </a:gs>
                  <a:gs pos="58000">
                    <a:srgbClr val="FC6E51">
                      <a:lumMod val="60000"/>
                      <a:lumOff val="40000"/>
                    </a:srgbClr>
                  </a:gs>
                </a:gsLst>
                <a:lin ang="5400000" scaled="1"/>
              </a:gradFill>
              <a:latin typeface="Times New Roman" panose="02020603050405020304" pitchFamily="18" charset="0"/>
              <a:ea typeface="zihun7hao-wennuantongzhiti" pitchFamily="2" charset="-122"/>
              <a:cs typeface="Times New Roman" panose="02020603050405020304" pitchFamily="18" charset="0"/>
            </a:endParaRPr>
          </a:p>
        </p:txBody>
      </p:sp>
      <p:sp>
        <p:nvSpPr>
          <p:cNvPr id="25" name="矩形 21">
            <a:extLst>
              <a:ext uri="{FF2B5EF4-FFF2-40B4-BE49-F238E27FC236}">
                <a16:creationId xmlns:a16="http://schemas.microsoft.com/office/drawing/2014/main" xmlns="" id="{4C283C9E-C2BA-B0ED-54C8-9E16DF6765CE}"/>
              </a:ext>
            </a:extLst>
          </p:cNvPr>
          <p:cNvSpPr/>
          <p:nvPr/>
        </p:nvSpPr>
        <p:spPr>
          <a:xfrm>
            <a:off x="11856362" y="2316723"/>
            <a:ext cx="443433" cy="2486108"/>
          </a:xfrm>
          <a:prstGeom prst="rect">
            <a:avLst/>
          </a:prstGeom>
          <a:solidFill>
            <a:srgbClr val="FCA1B7"/>
          </a:solidFill>
          <a:ln w="63500" cap="flat" cmpd="sng" algn="ctr">
            <a:solidFill>
              <a:srgbClr val="3F3F3F">
                <a:lumMod val="85000"/>
                <a:lumOff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26" name="椭圆 24">
            <a:extLst>
              <a:ext uri="{FF2B5EF4-FFF2-40B4-BE49-F238E27FC236}">
                <a16:creationId xmlns:a16="http://schemas.microsoft.com/office/drawing/2014/main" xmlns="" id="{32F80571-7C41-5412-7157-95218D458189}"/>
              </a:ext>
            </a:extLst>
          </p:cNvPr>
          <p:cNvSpPr/>
          <p:nvPr/>
        </p:nvSpPr>
        <p:spPr>
          <a:xfrm>
            <a:off x="5289713" y="566769"/>
            <a:ext cx="417175" cy="417175"/>
          </a:xfrm>
          <a:prstGeom prst="ellipse">
            <a:avLst/>
          </a:prstGeom>
          <a:solidFill>
            <a:srgbClr val="FCA1B7"/>
          </a:solidFill>
          <a:ln w="63500" cap="flat" cmpd="sng" algn="ctr">
            <a:solidFill>
              <a:srgbClr val="3F3F3F">
                <a:lumMod val="85000"/>
                <a:lumOff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A3.OpenSans-San"/>
              <a:ea typeface="+mn-ea"/>
              <a:cs typeface="+mn-cs"/>
            </a:endParaRPr>
          </a:p>
        </p:txBody>
      </p:sp>
      <p:pic>
        <p:nvPicPr>
          <p:cNvPr id="28" name="Picture 27">
            <a:extLst>
              <a:ext uri="{FF2B5EF4-FFF2-40B4-BE49-F238E27FC236}">
                <a16:creationId xmlns:a16="http://schemas.microsoft.com/office/drawing/2014/main" xmlns="" id="{16F3E816-8553-14C0-3E2F-5D395CBD1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5777" y="1314458"/>
            <a:ext cx="2082307" cy="2082307"/>
          </a:xfrm>
          <a:prstGeom prst="rect">
            <a:avLst/>
          </a:prstGeom>
        </p:spPr>
      </p:pic>
      <p:pic>
        <p:nvPicPr>
          <p:cNvPr id="29" name="图片 22">
            <a:extLst>
              <a:ext uri="{FF2B5EF4-FFF2-40B4-BE49-F238E27FC236}">
                <a16:creationId xmlns:a16="http://schemas.microsoft.com/office/drawing/2014/main" xmlns="" id="{AC3C8687-7A71-50A0-AF34-9E69F1594D41}"/>
              </a:ext>
            </a:extLst>
          </p:cNvPr>
          <p:cNvPicPr>
            <a:picLocks noChangeAspect="1"/>
          </p:cNvPicPr>
          <p:nvPr/>
        </p:nvPicPr>
        <p:blipFill>
          <a:blip r:embed="rId5"/>
          <a:stretch>
            <a:fillRect/>
          </a:stretch>
        </p:blipFill>
        <p:spPr>
          <a:xfrm rot="2700000">
            <a:off x="4605993" y="4815074"/>
            <a:ext cx="602779" cy="1767959"/>
          </a:xfrm>
          <a:prstGeom prst="rect">
            <a:avLst/>
          </a:prstGeom>
        </p:spPr>
      </p:pic>
      <p:sp>
        <p:nvSpPr>
          <p:cNvPr id="30" name="椭圆 23">
            <a:extLst>
              <a:ext uri="{FF2B5EF4-FFF2-40B4-BE49-F238E27FC236}">
                <a16:creationId xmlns:a16="http://schemas.microsoft.com/office/drawing/2014/main" xmlns="" id="{EE9D551C-E513-F41F-B1FB-981579300FB2}"/>
              </a:ext>
            </a:extLst>
          </p:cNvPr>
          <p:cNvSpPr/>
          <p:nvPr/>
        </p:nvSpPr>
        <p:spPr>
          <a:xfrm>
            <a:off x="10848619" y="879352"/>
            <a:ext cx="572351" cy="572351"/>
          </a:xfrm>
          <a:prstGeom prst="ellipse">
            <a:avLst/>
          </a:prstGeom>
          <a:solidFill>
            <a:srgbClr val="FFE799"/>
          </a:solidFill>
          <a:ln w="63500" cap="flat" cmpd="sng" algn="ctr">
            <a:solidFill>
              <a:srgbClr val="3F3F3F">
                <a:lumMod val="85000"/>
                <a:lumOff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A3.OpenSans-San"/>
              <a:ea typeface="+mn-ea"/>
              <a:cs typeface="+mn-cs"/>
            </a:endParaRPr>
          </a:p>
        </p:txBody>
      </p:sp>
      <p:sp>
        <p:nvSpPr>
          <p:cNvPr id="31" name="椭圆 25">
            <a:extLst>
              <a:ext uri="{FF2B5EF4-FFF2-40B4-BE49-F238E27FC236}">
                <a16:creationId xmlns:a16="http://schemas.microsoft.com/office/drawing/2014/main" xmlns="" id="{907BD9F8-28F9-88DF-32B7-9DF61E636248}"/>
              </a:ext>
            </a:extLst>
          </p:cNvPr>
          <p:cNvSpPr/>
          <p:nvPr/>
        </p:nvSpPr>
        <p:spPr>
          <a:xfrm>
            <a:off x="10886565" y="5272389"/>
            <a:ext cx="302177" cy="302177"/>
          </a:xfrm>
          <a:prstGeom prst="ellipse">
            <a:avLst/>
          </a:prstGeom>
          <a:solidFill>
            <a:srgbClr val="ED5565">
              <a:lumMod val="60000"/>
              <a:lumOff val="40000"/>
            </a:srgbClr>
          </a:solidFill>
          <a:ln w="63500" cap="flat" cmpd="sng" algn="ctr">
            <a:solidFill>
              <a:srgbClr val="3F3F3F">
                <a:lumMod val="85000"/>
                <a:lumOff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A3.OpenSans-San"/>
              <a:ea typeface="+mn-ea"/>
              <a:cs typeface="+mn-cs"/>
            </a:endParaRPr>
          </a:p>
        </p:txBody>
      </p:sp>
      <p:pic>
        <p:nvPicPr>
          <p:cNvPr id="32" name="image 102">
            <a:extLst>
              <a:ext uri="{FF2B5EF4-FFF2-40B4-BE49-F238E27FC236}">
                <a16:creationId xmlns:a16="http://schemas.microsoft.com/office/drawing/2014/main" xmlns="" id="{9867F018-AF12-FF0E-B818-5D8A8193D8E2}"/>
              </a:ext>
            </a:extLst>
          </p:cNvPr>
          <p:cNvPicPr>
            <a:picLocks noChangeAspect="1"/>
          </p:cNvPicPr>
          <p:nvPr/>
        </p:nvPicPr>
        <p:blipFill>
          <a:blip r:embed="rId6"/>
          <a:srcRect/>
          <a:stretch>
            <a:fillRect/>
          </a:stretch>
        </p:blipFill>
        <p:spPr>
          <a:xfrm rot="5400000">
            <a:off x="4883786" y="2836362"/>
            <a:ext cx="933436" cy="698048"/>
          </a:xfrm>
          <a:prstGeom prst="rect">
            <a:avLst/>
          </a:prstGeom>
        </p:spPr>
      </p:pic>
      <p:sp>
        <p:nvSpPr>
          <p:cNvPr id="2" name="Rectangle 1">
            <a:extLst>
              <a:ext uri="{FF2B5EF4-FFF2-40B4-BE49-F238E27FC236}">
                <a16:creationId xmlns:a16="http://schemas.microsoft.com/office/drawing/2014/main" xmlns="" id="{FDBAA9DD-B1B6-0845-BE10-C087EC7079C3}"/>
              </a:ext>
            </a:extLst>
          </p:cNvPr>
          <p:cNvSpPr/>
          <p:nvPr/>
        </p:nvSpPr>
        <p:spPr>
          <a:xfrm>
            <a:off x="5610775" y="2585221"/>
            <a:ext cx="6137792" cy="1200329"/>
          </a:xfrm>
          <a:prstGeom prst="rect">
            <a:avLst/>
          </a:prstGeom>
        </p:spPr>
        <p:txBody>
          <a:bodyPr wrap="square">
            <a:spAutoFit/>
          </a:bodyPr>
          <a:lstStyle/>
          <a:p>
            <a:pPr algn="ctr"/>
            <a:r>
              <a:rPr lang="en-US" sz="3600" b="1">
                <a:latin typeface="Times New Roman" panose="02020603050405020304" pitchFamily="18" charset="0"/>
                <a:cs typeface="Times New Roman" panose="02020603050405020304" pitchFamily="18" charset="0"/>
              </a:rPr>
              <a:t>TRÒ CHƠI</a:t>
            </a:r>
          </a:p>
          <a:p>
            <a:pPr algn="ctr"/>
            <a:r>
              <a:rPr lang="en-US" sz="3600" b="1">
                <a:latin typeface="Times New Roman" panose="02020603050405020304" pitchFamily="18" charset="0"/>
                <a:cs typeface="Times New Roman" panose="02020603050405020304" pitchFamily="18" charset="0"/>
              </a:rPr>
              <a:t>THU HOẠCH TRỨNG GÀ</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6102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25" name="Picture 24" descr="1c98244e0147f1e783b3d16720741e69.jpg"/>
          <p:cNvPicPr>
            <a:picLocks noChangeAspect="1"/>
          </p:cNvPicPr>
          <p:nvPr/>
        </p:nvPicPr>
        <p:blipFill>
          <a:blip r:embed="rId4">
            <a:clrChange>
              <a:clrFrom>
                <a:srgbClr val="F6F6F6"/>
              </a:clrFrom>
              <a:clrTo>
                <a:srgbClr val="F6F6F6">
                  <a:alpha val="0"/>
                </a:srgbClr>
              </a:clrTo>
            </a:clrChange>
          </a:blip>
          <a:srcRect l="6182" t="55208" r="53035" b="22917"/>
          <a:stretch>
            <a:fillRect/>
          </a:stretch>
        </p:blipFill>
        <p:spPr>
          <a:xfrm>
            <a:off x="4212030" y="3944233"/>
            <a:ext cx="1387010" cy="745115"/>
          </a:xfrm>
          <a:prstGeom prst="rect">
            <a:avLst/>
          </a:prstGeom>
        </p:spPr>
      </p:pic>
      <p:pic>
        <p:nvPicPr>
          <p:cNvPr id="23" name="Picture 22" descr="18053136-tác-giả-của-một-con-gà-mái-và-bảy-quả-trứng-của-cô-trên-một-nền-trắng.jpg"/>
          <p:cNvPicPr>
            <a:picLocks noChangeAspect="1"/>
          </p:cNvPicPr>
          <p:nvPr/>
        </p:nvPicPr>
        <p:blipFill>
          <a:blip r:embed="rId5" cstate="print">
            <a:clrChange>
              <a:clrFrom>
                <a:srgbClr val="FFFFFF"/>
              </a:clrFrom>
              <a:clrTo>
                <a:srgbClr val="FFFFFF">
                  <a:alpha val="0"/>
                </a:srgbClr>
              </a:clrTo>
            </a:clrChange>
          </a:blip>
          <a:stretch>
            <a:fillRect/>
          </a:stretch>
        </p:blipFill>
        <p:spPr>
          <a:xfrm>
            <a:off x="3599960" y="998214"/>
            <a:ext cx="1999080" cy="2058753"/>
          </a:xfrm>
          <a:prstGeom prst="rect">
            <a:avLst/>
          </a:prstGeom>
        </p:spPr>
      </p:pic>
      <p:pic>
        <p:nvPicPr>
          <p:cNvPr id="28" name="Picture 27" descr="1c98244e0147f1e783b3d16720741e69.jpg"/>
          <p:cNvPicPr>
            <a:picLocks noChangeAspect="1"/>
          </p:cNvPicPr>
          <p:nvPr/>
        </p:nvPicPr>
        <p:blipFill>
          <a:blip r:embed="rId4">
            <a:clrChange>
              <a:clrFrom>
                <a:srgbClr val="F6F6F6"/>
              </a:clrFrom>
              <a:clrTo>
                <a:srgbClr val="F6F6F6">
                  <a:alpha val="0"/>
                </a:srgbClr>
              </a:clrTo>
            </a:clrChange>
          </a:blip>
          <a:srcRect l="36438" t="37500" r="40610" b="42708"/>
          <a:stretch>
            <a:fillRect/>
          </a:stretch>
        </p:blipFill>
        <p:spPr>
          <a:xfrm>
            <a:off x="5301056" y="3523939"/>
            <a:ext cx="1332493" cy="1159538"/>
          </a:xfrm>
          <a:prstGeom prst="rect">
            <a:avLst/>
          </a:prstGeom>
        </p:spPr>
      </p:pic>
      <p:pic>
        <p:nvPicPr>
          <p:cNvPr id="29" name="Picture 28" descr="kuik1.png"/>
          <p:cNvPicPr>
            <a:picLocks noChangeAspect="1"/>
          </p:cNvPicPr>
          <p:nvPr/>
        </p:nvPicPr>
        <p:blipFill>
          <a:blip r:embed="rId6" cstate="print"/>
          <a:stretch>
            <a:fillRect/>
          </a:stretch>
        </p:blipFill>
        <p:spPr>
          <a:xfrm>
            <a:off x="8953520" y="3714752"/>
            <a:ext cx="821180" cy="785818"/>
          </a:xfrm>
          <a:prstGeom prst="rect">
            <a:avLst/>
          </a:prstGeom>
        </p:spPr>
      </p:pic>
      <p:pic>
        <p:nvPicPr>
          <p:cNvPr id="30" name="Picture 29" descr="18013219-tác-giả-của-một-con-gà-gần-bảng-mũi-tên-trên-một-nền-trắng 2.jpg"/>
          <p:cNvPicPr>
            <a:picLocks noChangeAspect="1"/>
          </p:cNvPicPr>
          <p:nvPr/>
        </p:nvPicPr>
        <p:blipFill>
          <a:blip r:embed="rId7">
            <a:clrChange>
              <a:clrFrom>
                <a:srgbClr val="FFFFFF"/>
              </a:clrFrom>
              <a:clrTo>
                <a:srgbClr val="FFFFFF">
                  <a:alpha val="0"/>
                </a:srgbClr>
              </a:clrTo>
            </a:clrChange>
          </a:blip>
          <a:stretch>
            <a:fillRect/>
          </a:stretch>
        </p:blipFill>
        <p:spPr>
          <a:xfrm flipH="1">
            <a:off x="7176120" y="3543452"/>
            <a:ext cx="3769918" cy="3314548"/>
          </a:xfrm>
          <a:prstGeom prst="rect">
            <a:avLst/>
          </a:prstGeom>
        </p:spPr>
      </p:pic>
      <p:pic>
        <p:nvPicPr>
          <p:cNvPr id="31" name="Picture 30" descr="349de0c82228b446ebd18bb653781d4e.jpg"/>
          <p:cNvPicPr>
            <a:picLocks noChangeAspect="1"/>
          </p:cNvPicPr>
          <p:nvPr/>
        </p:nvPicPr>
        <p:blipFill>
          <a:blip r:embed="rId8" cstate="print">
            <a:clrChange>
              <a:clrFrom>
                <a:srgbClr val="F6F6F6"/>
              </a:clrFrom>
              <a:clrTo>
                <a:srgbClr val="F6F6F6">
                  <a:alpha val="0"/>
                </a:srgbClr>
              </a:clrTo>
            </a:clrChange>
          </a:blip>
          <a:srcRect t="45833" r="22500"/>
          <a:stretch>
            <a:fillRect/>
          </a:stretch>
        </p:blipFill>
        <p:spPr>
          <a:xfrm>
            <a:off x="10332970" y="6615550"/>
            <a:ext cx="278758" cy="214314"/>
          </a:xfrm>
          <a:prstGeom prst="rect">
            <a:avLst/>
          </a:prstGeom>
        </p:spPr>
      </p:pic>
      <p:sp>
        <p:nvSpPr>
          <p:cNvPr id="34" name="Rectangle 33"/>
          <p:cNvSpPr/>
          <p:nvPr/>
        </p:nvSpPr>
        <p:spPr>
          <a:xfrm>
            <a:off x="1533832" y="90273"/>
            <a:ext cx="6572629"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905"/>
                <a:solidFill>
                  <a:srgbClr val="FFFF00"/>
                </a:solidFill>
                <a:effectLst>
                  <a:outerShdw blurRad="38100" dist="38100" dir="2700000" algn="tl">
                    <a:srgbClr val="000000">
                      <a:alpha val="43137"/>
                    </a:srgbClr>
                  </a:outerShdw>
                </a:effectLst>
                <a:uLnTx/>
                <a:uFillTx/>
                <a:latin typeface="Tahoma" pitchFamily="34" charset="0"/>
                <a:ea typeface="+mn-ea"/>
                <a:cs typeface="Tahoma" pitchFamily="34" charset="0"/>
              </a:rPr>
              <a:t>THU HOẠCH TRỨNG GÀ</a:t>
            </a:r>
          </a:p>
        </p:txBody>
      </p:sp>
      <p:pic>
        <p:nvPicPr>
          <p:cNvPr id="43" name="Picture 42" descr="18789247-tác-giả-của-những-con-vịt-màu-nâu-và-bốn-con-vịt-con-màu-vàng-của-cô-trên-một-nền-trắng.jpg"/>
          <p:cNvPicPr>
            <a:picLocks noChangeAspect="1"/>
          </p:cNvPicPr>
          <p:nvPr/>
        </p:nvPicPr>
        <p:blipFill>
          <a:blip r:embed="rId9" cstate="print">
            <a:clrChange>
              <a:clrFrom>
                <a:srgbClr val="FFFFFF"/>
              </a:clrFrom>
              <a:clrTo>
                <a:srgbClr val="FFFFFF">
                  <a:alpha val="0"/>
                </a:srgbClr>
              </a:clrTo>
            </a:clrChange>
          </a:blip>
          <a:stretch>
            <a:fillRect/>
          </a:stretch>
        </p:blipFill>
        <p:spPr>
          <a:xfrm>
            <a:off x="3170616" y="5589240"/>
            <a:ext cx="1590074" cy="1479172"/>
          </a:xfrm>
          <a:prstGeom prst="rect">
            <a:avLst/>
          </a:prstGeom>
        </p:spPr>
      </p:pic>
      <p:pic>
        <p:nvPicPr>
          <p:cNvPr id="18" name="Picture 17" descr="9a12101c4398f4729d1cb617915a20f0.jpg"/>
          <p:cNvPicPr>
            <a:picLocks noChangeAspect="1"/>
          </p:cNvPicPr>
          <p:nvPr/>
        </p:nvPicPr>
        <p:blipFill>
          <a:blip r:embed="rId10" cstate="print">
            <a:clrChange>
              <a:clrFrom>
                <a:srgbClr val="F6F6F6"/>
              </a:clrFrom>
              <a:clrTo>
                <a:srgbClr val="F6F6F6">
                  <a:alpha val="0"/>
                </a:srgbClr>
              </a:clrTo>
            </a:clrChange>
          </a:blip>
          <a:stretch>
            <a:fillRect/>
          </a:stretch>
        </p:blipFill>
        <p:spPr>
          <a:xfrm>
            <a:off x="7596198" y="6072206"/>
            <a:ext cx="785794" cy="785794"/>
          </a:xfrm>
          <a:prstGeom prst="rect">
            <a:avLst/>
          </a:prstGeom>
        </p:spPr>
      </p:pic>
      <p:pic>
        <p:nvPicPr>
          <p:cNvPr id="20" name="Picture 19" descr="coleta-de-passaros-coloridos_1096-119.jpg"/>
          <p:cNvPicPr>
            <a:picLocks noChangeAspect="1"/>
          </p:cNvPicPr>
          <p:nvPr/>
        </p:nvPicPr>
        <p:blipFill>
          <a:blip r:embed="rId11" cstate="print">
            <a:clrChange>
              <a:clrFrom>
                <a:srgbClr val="FEFEFE"/>
              </a:clrFrom>
              <a:clrTo>
                <a:srgbClr val="FEFEFE">
                  <a:alpha val="0"/>
                </a:srgbClr>
              </a:clrTo>
            </a:clrChange>
          </a:blip>
          <a:srcRect l="6630" t="74921" r="67012" b="5910"/>
          <a:stretch>
            <a:fillRect/>
          </a:stretch>
        </p:blipFill>
        <p:spPr>
          <a:xfrm>
            <a:off x="4595802" y="4714885"/>
            <a:ext cx="285752" cy="207819"/>
          </a:xfrm>
          <a:prstGeom prst="rect">
            <a:avLst/>
          </a:prstGeom>
        </p:spPr>
      </p:pic>
      <p:pic>
        <p:nvPicPr>
          <p:cNvPr id="1026" name="Picture 2" descr="C:\Users\Admin\AppData\Local\Temp\Rar$DI16.811\11.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92144" y="1265859"/>
            <a:ext cx="2532250" cy="20616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8" name="Rounded Rectangle 7"/>
          <p:cNvSpPr/>
          <p:nvPr/>
        </p:nvSpPr>
        <p:spPr>
          <a:xfrm>
            <a:off x="3259395" y="70340"/>
            <a:ext cx="8627806" cy="1857364"/>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libri"/>
                <a:ea typeface="+mn-ea"/>
                <a:cs typeface="+mn-cs"/>
              </a:rPr>
              <a:t>Những</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chu</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ga</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mái</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của</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chúng</a:t>
            </a:r>
            <a:r>
              <a:rPr kumimoji="0" lang="en-US" sz="2800" b="1" i="0" u="none" strike="noStrike" kern="1200" cap="none" spc="0" normalizeH="0" baseline="0" noProof="0" dirty="0">
                <a:ln>
                  <a:noFill/>
                </a:ln>
                <a:solidFill>
                  <a:prstClr val="white"/>
                </a:solidFill>
                <a:effectLst/>
                <a:uLnTx/>
                <a:uFillTx/>
                <a:latin typeface="Calibri"/>
                <a:ea typeface="+mn-ea"/>
                <a:cs typeface="+mn-cs"/>
              </a:rPr>
              <a:t> ta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đã</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đẻ</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rất</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nhiều</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trứng</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Bạn</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hãy</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giúp</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mình</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thu</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hoạch</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số</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trứng</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đó</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bằng</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cách</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trả</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lời</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các</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câu</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hỏi</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nhé</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Khi</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bạn</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trả</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lời</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đúng</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là</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trứng</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đã</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vào</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giỏ</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của</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mình</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rồi</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đấy</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Nào</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bắt</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đầu</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thôi</a:t>
            </a:r>
            <a:r>
              <a:rPr kumimoji="0" lang="en-US" sz="2800" b="1" i="0" u="none" strike="noStrike" kern="1200" cap="none" spc="0" normalizeH="0" baseline="0" noProof="0" dirty="0">
                <a:ln>
                  <a:noFill/>
                </a:ln>
                <a:solidFill>
                  <a:prstClr val="white"/>
                </a:solidFill>
                <a:effectLst/>
                <a:uLnTx/>
                <a:uFillTx/>
                <a:latin typeface="Calibri"/>
                <a:ea typeface="+mn-ea"/>
                <a:cs typeface="+mn-cs"/>
              </a:rPr>
              <a:t>!</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3" name="Group 12"/>
          <p:cNvGrpSpPr/>
          <p:nvPr/>
        </p:nvGrpSpPr>
        <p:grpSpPr>
          <a:xfrm>
            <a:off x="5191323" y="2010306"/>
            <a:ext cx="5280032" cy="1489035"/>
            <a:chOff x="2259180" y="1857364"/>
            <a:chExt cx="5280032" cy="1489035"/>
          </a:xfrm>
        </p:grpSpPr>
        <p:pic>
          <p:nvPicPr>
            <p:cNvPr id="11" name="Picture 10" descr="15057373-dấu-hiệu-bằng-gỗ-treo-trên-dây-chuyền-vector-minh-họa.jpg"/>
            <p:cNvPicPr>
              <a:picLocks noChangeAspect="1"/>
            </p:cNvPicPr>
            <p:nvPr/>
          </p:nvPicPr>
          <p:blipFill>
            <a:blip r:embed="rId3">
              <a:clrChange>
                <a:clrFrom>
                  <a:srgbClr val="FFFFFF"/>
                </a:clrFrom>
                <a:clrTo>
                  <a:srgbClr val="FFFFFF">
                    <a:alpha val="0"/>
                  </a:srgbClr>
                </a:clrTo>
              </a:clrChange>
            </a:blip>
            <a:srcRect l="13750" t="17000" r="6250" b="14000"/>
            <a:stretch>
              <a:fillRect/>
            </a:stretch>
          </p:blipFill>
          <p:spPr>
            <a:xfrm>
              <a:off x="2259180" y="1857364"/>
              <a:ext cx="5280032" cy="1489035"/>
            </a:xfrm>
            <a:prstGeom prst="rect">
              <a:avLst/>
            </a:prstGeom>
          </p:spPr>
        </p:pic>
        <p:sp>
          <p:nvSpPr>
            <p:cNvPr id="12" name="TextBox 11">
              <a:hlinkClick r:id="rId4" action="ppaction://hlinksldjump"/>
            </p:cNvPr>
            <p:cNvSpPr txBox="1"/>
            <p:nvPr/>
          </p:nvSpPr>
          <p:spPr>
            <a:xfrm>
              <a:off x="3163857" y="2511916"/>
              <a:ext cx="31079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Calibri"/>
                  <a:ea typeface="+mn-ea"/>
                  <a:cs typeface="+mn-cs"/>
                </a:rPr>
                <a:t>BẮT ĐẦU</a:t>
              </a:r>
              <a:endParaRPr kumimoji="0" lang="vi-V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pic>
        <p:nvPicPr>
          <p:cNvPr id="9" name="Picture 8" descr="ee376867b6edb2b7f8a1c93f2ceb4b12.png">
            <a:hlinkClick r:id="rId5" action="ppaction://hlinksldjump"/>
          </p:cNvPr>
          <p:cNvPicPr>
            <a:picLocks noChangeAspect="1"/>
          </p:cNvPicPr>
          <p:nvPr/>
        </p:nvPicPr>
        <p:blipFill>
          <a:blip r:embed="rId6" cstate="print">
            <a:clrChange>
              <a:clrFrom>
                <a:srgbClr val="000000">
                  <a:alpha val="0"/>
                </a:srgbClr>
              </a:clrFrom>
              <a:clrTo>
                <a:srgbClr val="000000">
                  <a:alpha val="0"/>
                </a:srgbClr>
              </a:clrTo>
            </a:clrChange>
          </a:blip>
          <a:stretch>
            <a:fillRect/>
          </a:stretch>
        </p:blipFill>
        <p:spPr>
          <a:xfrm>
            <a:off x="-78386" y="6044830"/>
            <a:ext cx="972000" cy="972000"/>
          </a:xfrm>
          <a:prstGeom prst="rect">
            <a:avLst/>
          </a:prstGeom>
        </p:spPr>
      </p:pic>
      <p:pic>
        <p:nvPicPr>
          <p:cNvPr id="3" name="Picture 2"/>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72040" y="1219266"/>
            <a:ext cx="3032066" cy="5638734"/>
          </a:xfrm>
          <a:prstGeom prst="rect">
            <a:avLst/>
          </a:prstGeom>
        </p:spPr>
      </p:pic>
      <p:pic>
        <p:nvPicPr>
          <p:cNvPr id="4" name="Picture 3"/>
          <p:cNvPicPr>
            <a:picLocks noChangeAspect="1"/>
          </p:cNvPicPr>
          <p:nvPr/>
        </p:nvPicPr>
        <p:blipFill>
          <a:blip r:embed="rId8">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2310855" y="1854438"/>
            <a:ext cx="2505528" cy="2523665"/>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amond(in)">
                                      <p:cBhvr>
                                        <p:cTn id="7" dur="750"/>
                                        <p:tgtEl>
                                          <p:spTgt spid="8">
                                            <p:txEl>
                                              <p:pRg st="0" end="0"/>
                                            </p:txEl>
                                          </p:spTgt>
                                        </p:tgtEl>
                                      </p:cBhvr>
                                    </p:animEffect>
                                  </p:childTnLst>
                                </p:cTn>
                              </p:par>
                            </p:childTnLst>
                          </p:cTn>
                        </p:par>
                        <p:par>
                          <p:cTn id="8" fill="hold">
                            <p:stCondLst>
                              <p:cond delay="750"/>
                            </p:stCondLst>
                            <p:childTnLst>
                              <p:par>
                                <p:cTn id="9" presetID="55" presetClass="entr" presetSubtype="0" fill="hold" nodeType="afterEffect">
                                  <p:stCondLst>
                                    <p:cond delay="1000"/>
                                  </p:stCondLst>
                                  <p:childTnLst>
                                    <p:set>
                                      <p:cBhvr>
                                        <p:cTn id="10" dur="1" fill="hold">
                                          <p:stCondLst>
                                            <p:cond delay="0"/>
                                          </p:stCondLst>
                                        </p:cTn>
                                        <p:tgtEl>
                                          <p:spTgt spid="13"/>
                                        </p:tgtEl>
                                        <p:attrNameLst>
                                          <p:attrName>style.visibility</p:attrName>
                                        </p:attrNameLst>
                                      </p:cBhvr>
                                      <p:to>
                                        <p:strVal val="visible"/>
                                      </p:to>
                                    </p:set>
                                    <p:anim calcmode="lin" valueType="num">
                                      <p:cBhvr>
                                        <p:cTn id="11" dur="750" fill="hold"/>
                                        <p:tgtEl>
                                          <p:spTgt spid="13"/>
                                        </p:tgtEl>
                                        <p:attrNameLst>
                                          <p:attrName>ppt_w</p:attrName>
                                        </p:attrNameLst>
                                      </p:cBhvr>
                                      <p:tavLst>
                                        <p:tav tm="0">
                                          <p:val>
                                            <p:strVal val="#ppt_w*0.70"/>
                                          </p:val>
                                        </p:tav>
                                        <p:tav tm="100000">
                                          <p:val>
                                            <p:strVal val="#ppt_w"/>
                                          </p:val>
                                        </p:tav>
                                      </p:tavLst>
                                    </p:anim>
                                    <p:anim calcmode="lin" valueType="num">
                                      <p:cBhvr>
                                        <p:cTn id="12" dur="750" fill="hold"/>
                                        <p:tgtEl>
                                          <p:spTgt spid="13"/>
                                        </p:tgtEl>
                                        <p:attrNameLst>
                                          <p:attrName>ppt_h</p:attrName>
                                        </p:attrNameLst>
                                      </p:cBhvr>
                                      <p:tavLst>
                                        <p:tav tm="0">
                                          <p:val>
                                            <p:strVal val="#ppt_h"/>
                                          </p:val>
                                        </p:tav>
                                        <p:tav tm="100000">
                                          <p:val>
                                            <p:strVal val="#ppt_h"/>
                                          </p:val>
                                        </p:tav>
                                      </p:tavLst>
                                    </p:anim>
                                    <p:animEffect transition="in" filter="fade">
                                      <p:cBhvr>
                                        <p:cTn id="13"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10" name="Cloud Callout 9"/>
          <p:cNvSpPr/>
          <p:nvPr/>
        </p:nvSpPr>
        <p:spPr>
          <a:xfrm>
            <a:off x="1524000" y="5466"/>
            <a:ext cx="9144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lvl="0" algn="just"/>
            <a:r>
              <a:rPr kumimoji="0" lang="en-US" sz="2800" b="1" i="0" u="none" strike="noStrike" kern="1200" cap="none" spc="0" normalizeH="0" baseline="0" noProof="0" dirty="0" err="1">
                <a:ln>
                  <a:noFill/>
                </a:ln>
                <a:solidFill>
                  <a:prstClr val="white"/>
                </a:solidFill>
                <a:effectLst/>
                <a:uLnTx/>
                <a:uFillTx/>
                <a:latin typeface="Calibri"/>
                <a:ea typeface="+mn-ea"/>
                <a:cs typeface="+mn-cs"/>
              </a:rPr>
              <a:t>Câu</a:t>
            </a:r>
            <a:r>
              <a:rPr kumimoji="0" lang="en-US" sz="2800" b="1" i="0" u="none" strike="noStrike" kern="1200" cap="none" spc="0" normalizeH="0" baseline="0" noProof="0" dirty="0">
                <a:ln>
                  <a:noFill/>
                </a:ln>
                <a:solidFill>
                  <a:prstClr val="white"/>
                </a:solidFill>
                <a:effectLst/>
                <a:uLnTx/>
                <a:uFillTx/>
                <a:latin typeface="Calibri"/>
                <a:ea typeface="+mn-ea"/>
                <a:cs typeface="+mn-cs"/>
              </a:rPr>
              <a:t> 1</a:t>
            </a:r>
            <a:r>
              <a:rPr kumimoji="0" lang="en-US" sz="2800" b="1" i="0" u="none" strike="noStrike" kern="1200" cap="none" spc="0" normalizeH="0" baseline="0" noProof="0">
                <a:ln>
                  <a:noFill/>
                </a:ln>
                <a:solidFill>
                  <a:prstClr val="white"/>
                </a:solidFill>
                <a:effectLst/>
                <a:uLnTx/>
                <a:uFillTx/>
                <a:latin typeface="Calibri"/>
                <a:ea typeface="+mn-ea"/>
                <a:cs typeface="+mn-cs"/>
              </a:rPr>
              <a:t>: </a:t>
            </a:r>
            <a:r>
              <a:rPr lang="en-US" sz="2800" b="1">
                <a:solidFill>
                  <a:prstClr val="white"/>
                </a:solidFill>
              </a:rPr>
              <a:t>Quy tắc viết hàm SUMIF và AVERAGEIF là? </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1" name="Picture 10" descr="ga cau hoi 1.png"/>
          <p:cNvPicPr>
            <a:picLocks noChangeAspect="1"/>
          </p:cNvPicPr>
          <p:nvPr/>
        </p:nvPicPr>
        <p:blipFill>
          <a:blip r:embed="rId3">
            <a:clrChange>
              <a:clrFrom>
                <a:srgbClr val="FFFFFF"/>
              </a:clrFrom>
              <a:clrTo>
                <a:srgbClr val="FFFFFF">
                  <a:alpha val="0"/>
                </a:srgbClr>
              </a:clrTo>
            </a:clrChange>
          </a:blip>
          <a:stretch>
            <a:fillRect/>
          </a:stretch>
        </p:blipFill>
        <p:spPr>
          <a:xfrm>
            <a:off x="8474229" y="598490"/>
            <a:ext cx="3176889" cy="2680949"/>
          </a:xfrm>
          <a:prstGeom prst="rect">
            <a:avLst/>
          </a:prstGeom>
        </p:spPr>
      </p:pic>
      <p:sp>
        <p:nvSpPr>
          <p:cNvPr id="13" name="Hexagon 12"/>
          <p:cNvSpPr/>
          <p:nvPr/>
        </p:nvSpPr>
        <p:spPr>
          <a:xfrm>
            <a:off x="2595537" y="4050357"/>
            <a:ext cx="7810029" cy="865310"/>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2800" b="1">
                <a:solidFill>
                  <a:prstClr val="white"/>
                </a:solidFill>
              </a:rPr>
              <a:t>B. SUMIF(&lt;DL1&gt;, &lt;ĐK&gt;, &lt;DL2&gt;); AVERAGEIF(&lt;DL1&gt;, &lt;ĐK&gt;, &lt;DL2&gt;)</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4" name="Picture 13"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694980" y="4052590"/>
            <a:ext cx="962774" cy="895088"/>
          </a:xfrm>
          <a:prstGeom prst="rect">
            <a:avLst/>
          </a:prstGeom>
        </p:spPr>
      </p:pic>
      <p:sp>
        <p:nvSpPr>
          <p:cNvPr id="15" name="Hexagon 14"/>
          <p:cNvSpPr/>
          <p:nvPr/>
        </p:nvSpPr>
        <p:spPr>
          <a:xfrm>
            <a:off x="2595536" y="2922157"/>
            <a:ext cx="7810029" cy="992275"/>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2800" b="1">
                <a:solidFill>
                  <a:prstClr val="white"/>
                </a:solidFill>
              </a:rPr>
              <a:t>A. SUMIF(&lt;DL&gt;, &lt;ĐK&gt;, &lt;DL2&gt;); AVERAGEIF(&lt;DL&gt;, &lt;ĐK&gt;, &lt;DL2&gt;)</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6" name="Picture 15"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691370" y="5039043"/>
            <a:ext cx="962774" cy="996289"/>
          </a:xfrm>
          <a:prstGeom prst="rect">
            <a:avLst/>
          </a:prstGeom>
        </p:spPr>
      </p:pic>
      <p:sp>
        <p:nvSpPr>
          <p:cNvPr id="17" name="Hexagon 16"/>
          <p:cNvSpPr/>
          <p:nvPr/>
        </p:nvSpPr>
        <p:spPr>
          <a:xfrm>
            <a:off x="2559111" y="5056174"/>
            <a:ext cx="7810029" cy="84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2800" b="1">
                <a:solidFill>
                  <a:prstClr val="white"/>
                </a:solidFill>
              </a:rPr>
              <a:t>C. SUMIF(&lt;DL&gt;, &lt;ĐK&gt;, &lt;DL&gt;); AVERAGEIF(&lt;DL&gt;, &lt;ĐK&gt;, &lt;DL&gt;)</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8" name="Picture 17"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658554" y="5953495"/>
            <a:ext cx="962774" cy="1030407"/>
          </a:xfrm>
          <a:prstGeom prst="rect">
            <a:avLst/>
          </a:prstGeom>
        </p:spPr>
      </p:pic>
      <p:sp>
        <p:nvSpPr>
          <p:cNvPr id="19" name="Hexagon 18"/>
          <p:cNvSpPr/>
          <p:nvPr/>
        </p:nvSpPr>
        <p:spPr>
          <a:xfrm>
            <a:off x="2526295" y="5975926"/>
            <a:ext cx="7810029" cy="870322"/>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2800" b="1">
                <a:solidFill>
                  <a:prstClr val="white"/>
                </a:solidFill>
              </a:rPr>
              <a:t>D. SUMIF(&lt;DL1&gt;, &lt;ĐK&gt;, &lt;DL&gt;); AVERAGEIF(&lt;DL1&gt;, &lt;ĐK&gt;, &lt;DL&gt;)</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2" name="TextBox 31"/>
          <p:cNvSpPr txBox="1"/>
          <p:nvPr/>
        </p:nvSpPr>
        <p:spPr>
          <a:xfrm rot="20694426">
            <a:off x="2128102" y="2010674"/>
            <a:ext cx="18694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Yeah,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Đúng</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rồi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bạn</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giỏi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quá</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a:t>
            </a:r>
            <a:endParaRPr kumimoji="0" lang="vi-V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pic>
        <p:nvPicPr>
          <p:cNvPr id="25" name="Picture 24"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710146" y="3003453"/>
            <a:ext cx="962774" cy="1024473"/>
          </a:xfrm>
          <a:prstGeom prst="rect">
            <a:avLst/>
          </a:prstGeom>
        </p:spPr>
      </p:pic>
      <p:sp>
        <p:nvSpPr>
          <p:cNvPr id="22" name="TextBox 21"/>
          <p:cNvSpPr txBox="1"/>
          <p:nvPr/>
        </p:nvSpPr>
        <p:spPr>
          <a:xfrm>
            <a:off x="5580782" y="2474289"/>
            <a:ext cx="27146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Ồ,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tiếc</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quá</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sai</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mất</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rồi</a:t>
            </a:r>
            <a:r>
              <a:rPr kumimoji="0" lang="en-US" sz="2000" b="1" i="0" u="none" strike="noStrike" kern="1200" cap="none" spc="0" normalizeH="0" baseline="0" noProof="0" dirty="0">
                <a:ln>
                  <a:noFill/>
                </a:ln>
                <a:solidFill>
                  <a:srgbClr val="C00000"/>
                </a:solidFill>
                <a:effectLst/>
                <a:uLnTx/>
                <a:uFillTx/>
                <a:latin typeface="Calibri"/>
                <a:ea typeface="+mn-ea"/>
                <a:cs typeface="+mn-cs"/>
              </a:rPr>
              <a:t>!</a:t>
            </a:r>
            <a:endPar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33" name="Picture 32" descr="egg-2151891_960_720.png"/>
          <p:cNvPicPr>
            <a:picLocks noChangeAspect="1"/>
          </p:cNvPicPr>
          <p:nvPr/>
        </p:nvPicPr>
        <p:blipFill>
          <a:blip r:embed="rId5" cstate="print"/>
          <a:stretch>
            <a:fillRect/>
          </a:stretch>
        </p:blipFill>
        <p:spPr>
          <a:xfrm>
            <a:off x="3766001" y="2371485"/>
            <a:ext cx="666000" cy="666000"/>
          </a:xfrm>
          <a:prstGeom prst="rect">
            <a:avLst/>
          </a:prstGeom>
        </p:spPr>
      </p:pic>
      <p:pic>
        <p:nvPicPr>
          <p:cNvPr id="34" name="Picture 33" descr="egg-2151896__340.png"/>
          <p:cNvPicPr>
            <a:picLocks noChangeAspect="1"/>
          </p:cNvPicPr>
          <p:nvPr/>
        </p:nvPicPr>
        <p:blipFill>
          <a:blip r:embed="rId6" cstate="print">
            <a:clrChange>
              <a:clrFrom>
                <a:srgbClr val="000000">
                  <a:alpha val="0"/>
                </a:srgbClr>
              </a:clrFrom>
              <a:clrTo>
                <a:srgbClr val="000000">
                  <a:alpha val="0"/>
                </a:srgbClr>
              </a:clrTo>
            </a:clrChange>
          </a:blip>
          <a:stretch>
            <a:fillRect/>
          </a:stretch>
        </p:blipFill>
        <p:spPr>
          <a:xfrm>
            <a:off x="4937840" y="2188537"/>
            <a:ext cx="666732" cy="666732"/>
          </a:xfrm>
          <a:prstGeom prst="rect">
            <a:avLst/>
          </a:prstGeom>
        </p:spPr>
      </p:pic>
      <p:pic>
        <p:nvPicPr>
          <p:cNvPr id="20" name="Picture 19" descr="ee376867b6edb2b7f8a1c93f2ceb4b12.png">
            <a:hlinkClick r:id="rId7" action="ppaction://hlinksldjump"/>
          </p:cNvPr>
          <p:cNvPicPr>
            <a:picLocks noChangeAspect="1"/>
          </p:cNvPicPr>
          <p:nvPr/>
        </p:nvPicPr>
        <p:blipFill>
          <a:blip r:embed="rId8" cstate="print">
            <a:clrChange>
              <a:clrFrom>
                <a:srgbClr val="000000">
                  <a:alpha val="0"/>
                </a:srgbClr>
              </a:clrFrom>
              <a:clrTo>
                <a:srgbClr val="000000">
                  <a:alpha val="0"/>
                </a:srgbClr>
              </a:clrTo>
            </a:clrChange>
          </a:blip>
          <a:stretch>
            <a:fillRect/>
          </a:stretch>
        </p:blipFill>
        <p:spPr>
          <a:xfrm>
            <a:off x="11573003" y="571267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9">
            <a:clrChange>
              <a:clrFrom>
                <a:srgbClr val="FFFFFF"/>
              </a:clrFrom>
              <a:clrTo>
                <a:srgbClr val="FFFFFF">
                  <a:alpha val="0"/>
                </a:srgbClr>
              </a:clrTo>
            </a:clrChange>
          </a:blip>
          <a:srcRect l="50000" r="-1" b="46667"/>
          <a:stretch>
            <a:fillRect/>
          </a:stretch>
        </p:blipFill>
        <p:spPr>
          <a:xfrm>
            <a:off x="11710033" y="6365936"/>
            <a:ext cx="481967" cy="514098"/>
          </a:xfrm>
          <a:prstGeom prst="rect">
            <a:avLst/>
          </a:prstGeom>
        </p:spPr>
      </p:pic>
      <p:pic>
        <p:nvPicPr>
          <p:cNvPr id="23" name="Picture 22" descr="images (7).jpg"/>
          <p:cNvPicPr>
            <a:picLocks noChangeAspect="1"/>
          </p:cNvPicPr>
          <p:nvPr/>
        </p:nvPicPr>
        <p:blipFill>
          <a:blip r:embed="rId10">
            <a:clrChange>
              <a:clrFrom>
                <a:srgbClr val="FFFFFF"/>
              </a:clrFrom>
              <a:clrTo>
                <a:srgbClr val="FFFFFF">
                  <a:alpha val="0"/>
                </a:srgbClr>
              </a:clrTo>
            </a:clrChange>
          </a:blip>
          <a:stretch>
            <a:fillRect/>
          </a:stretch>
        </p:blipFill>
        <p:spPr>
          <a:xfrm>
            <a:off x="10972239" y="635873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9">
            <a:clrChange>
              <a:clrFrom>
                <a:srgbClr val="FFFFFF"/>
              </a:clrFrom>
              <a:clrTo>
                <a:srgbClr val="FFFFFF">
                  <a:alpha val="0"/>
                </a:srgbClr>
              </a:clrTo>
            </a:clrChange>
          </a:blip>
          <a:srcRect r="49999" b="50000"/>
          <a:stretch>
            <a:fillRect/>
          </a:stretch>
        </p:blipFill>
        <p:spPr>
          <a:xfrm>
            <a:off x="10405566" y="6342780"/>
            <a:ext cx="514098" cy="514098"/>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750"/>
                                        <p:tgtEl>
                                          <p:spTgt spid="10">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5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750"/>
                                        <p:tgtEl>
                                          <p:spTgt spid="15"/>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75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750"/>
                                        <p:tgtEl>
                                          <p:spTgt spid="13"/>
                                        </p:tgtEl>
                                      </p:cBhvr>
                                    </p:animEffect>
                                  </p:childTnLst>
                                </p:cTn>
                              </p:par>
                            </p:childTnLst>
                          </p:cTn>
                        </p:par>
                        <p:par>
                          <p:cTn id="22" fill="hold">
                            <p:stCondLst>
                              <p:cond delay="225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75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750"/>
                                        <p:tgtEl>
                                          <p:spTgt spid="17"/>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75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childTnLst>
                                </p:cTn>
                              </p:par>
                              <p:par>
                                <p:cTn id="45" presetID="1" presetClass="emph" presetSubtype="2" fill="hold" nodeType="withEffect">
                                  <p:stCondLst>
                                    <p:cond delay="0"/>
                                  </p:stCondLst>
                                  <p:childTnLst>
                                    <p:animClr clrSpc="rgb" dir="cw">
                                      <p:cBhvr>
                                        <p:cTn id="46" dur="1500" fill="hold"/>
                                        <p:tgtEl>
                                          <p:spTgt spid="15"/>
                                        </p:tgtEl>
                                        <p:attrNameLst>
                                          <p:attrName>fillcolor</p:attrName>
                                        </p:attrNameLst>
                                      </p:cBhvr>
                                      <p:to>
                                        <a:srgbClr val="969696"/>
                                      </p:to>
                                    </p:animClr>
                                    <p:set>
                                      <p:cBhvr>
                                        <p:cTn id="47" dur="1500" fill="hold"/>
                                        <p:tgtEl>
                                          <p:spTgt spid="15"/>
                                        </p:tgtEl>
                                        <p:attrNameLst>
                                          <p:attrName>fill.type</p:attrName>
                                        </p:attrNameLst>
                                      </p:cBhvr>
                                      <p:to>
                                        <p:strVal val="solid"/>
                                      </p:to>
                                    </p:set>
                                    <p:set>
                                      <p:cBhvr>
                                        <p:cTn id="48" dur="1500" fill="hold"/>
                                        <p:tgtEl>
                                          <p:spTgt spid="15"/>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1500" fill="hold"/>
                                        <p:tgtEl>
                                          <p:spTgt spid="17"/>
                                        </p:tgtEl>
                                        <p:attrNameLst>
                                          <p:attrName>fillcolor</p:attrName>
                                        </p:attrNameLst>
                                      </p:cBhvr>
                                      <p:to>
                                        <a:srgbClr val="969696"/>
                                      </p:to>
                                    </p:animClr>
                                    <p:set>
                                      <p:cBhvr>
                                        <p:cTn id="51" dur="1500" fill="hold"/>
                                        <p:tgtEl>
                                          <p:spTgt spid="17"/>
                                        </p:tgtEl>
                                        <p:attrNameLst>
                                          <p:attrName>fill.type</p:attrName>
                                        </p:attrNameLst>
                                      </p:cBhvr>
                                      <p:to>
                                        <p:strVal val="solid"/>
                                      </p:to>
                                    </p:set>
                                    <p:set>
                                      <p:cBhvr>
                                        <p:cTn id="52" dur="1500" fill="hold"/>
                                        <p:tgtEl>
                                          <p:spTgt spid="17"/>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1500" fill="hold"/>
                                        <p:tgtEl>
                                          <p:spTgt spid="19"/>
                                        </p:tgtEl>
                                        <p:attrNameLst>
                                          <p:attrName>fillcolor</p:attrName>
                                        </p:attrNameLst>
                                      </p:cBhvr>
                                      <p:to>
                                        <a:srgbClr val="969696"/>
                                      </p:to>
                                    </p:animClr>
                                    <p:set>
                                      <p:cBhvr>
                                        <p:cTn id="55" dur="1500" fill="hold"/>
                                        <p:tgtEl>
                                          <p:spTgt spid="19"/>
                                        </p:tgtEl>
                                        <p:attrNameLst>
                                          <p:attrName>fill.type</p:attrName>
                                        </p:attrNameLst>
                                      </p:cBhvr>
                                      <p:to>
                                        <p:strVal val="solid"/>
                                      </p:to>
                                    </p:set>
                                    <p:set>
                                      <p:cBhvr>
                                        <p:cTn id="56" dur="1500" fill="hold"/>
                                        <p:tgtEl>
                                          <p:spTgt spid="19"/>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withEffect">
                                  <p:stCondLst>
                                    <p:cond delay="0"/>
                                  </p:stCondLst>
                                  <p:childTnLst>
                                    <p:animClr clrSpc="rgb" dir="cw">
                                      <p:cBhvr>
                                        <p:cTn id="61" dur="1500" fill="hold"/>
                                        <p:tgtEl>
                                          <p:spTgt spid="13"/>
                                        </p:tgtEl>
                                        <p:attrNameLst>
                                          <p:attrName>fillcolor</p:attrName>
                                        </p:attrNameLst>
                                      </p:cBhvr>
                                      <p:to>
                                        <a:srgbClr val="777777"/>
                                      </p:to>
                                    </p:animClr>
                                    <p:set>
                                      <p:cBhvr>
                                        <p:cTn id="62" dur="1500" fill="hold"/>
                                        <p:tgtEl>
                                          <p:spTgt spid="13"/>
                                        </p:tgtEl>
                                        <p:attrNameLst>
                                          <p:attrName>fill.type</p:attrName>
                                        </p:attrNameLst>
                                      </p:cBhvr>
                                      <p:to>
                                        <p:strVal val="solid"/>
                                      </p:to>
                                    </p:set>
                                    <p:set>
                                      <p:cBhvr>
                                        <p:cTn id="63" dur="1500" fill="hold"/>
                                        <p:tgtEl>
                                          <p:spTgt spid="13"/>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1500" fill="hold"/>
                                        <p:tgtEl>
                                          <p:spTgt spid="17"/>
                                        </p:tgtEl>
                                        <p:attrNameLst>
                                          <p:attrName>fillcolor</p:attrName>
                                        </p:attrNameLst>
                                      </p:cBhvr>
                                      <p:to>
                                        <a:srgbClr val="777777"/>
                                      </p:to>
                                    </p:animClr>
                                    <p:set>
                                      <p:cBhvr>
                                        <p:cTn id="66" dur="1500" fill="hold"/>
                                        <p:tgtEl>
                                          <p:spTgt spid="17"/>
                                        </p:tgtEl>
                                        <p:attrNameLst>
                                          <p:attrName>fill.type</p:attrName>
                                        </p:attrNameLst>
                                      </p:cBhvr>
                                      <p:to>
                                        <p:strVal val="solid"/>
                                      </p:to>
                                    </p:set>
                                    <p:set>
                                      <p:cBhvr>
                                        <p:cTn id="67" dur="1500" fill="hold"/>
                                        <p:tgtEl>
                                          <p:spTgt spid="17"/>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1500" fill="hold"/>
                                        <p:tgtEl>
                                          <p:spTgt spid="19"/>
                                        </p:tgtEl>
                                        <p:attrNameLst>
                                          <p:attrName>fillcolor</p:attrName>
                                        </p:attrNameLst>
                                      </p:cBhvr>
                                      <p:to>
                                        <a:srgbClr val="777777"/>
                                      </p:to>
                                    </p:animClr>
                                    <p:set>
                                      <p:cBhvr>
                                        <p:cTn id="70" dur="1500" fill="hold"/>
                                        <p:tgtEl>
                                          <p:spTgt spid="19"/>
                                        </p:tgtEl>
                                        <p:attrNameLst>
                                          <p:attrName>fill.type</p:attrName>
                                        </p:attrNameLst>
                                      </p:cBhvr>
                                      <p:to>
                                        <p:strVal val="solid"/>
                                      </p:to>
                                    </p:set>
                                    <p:set>
                                      <p:cBhvr>
                                        <p:cTn id="71" dur="1500" fill="hold"/>
                                        <p:tgtEl>
                                          <p:spTgt spid="19"/>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childTnLst>
                                </p:cTn>
                              </p:par>
                            </p:childTnLst>
                          </p:cTn>
                        </p:par>
                      </p:childTnLst>
                    </p:cTn>
                  </p:par>
                </p:childTnLst>
              </p:cTn>
              <p:nextCondLst>
                <p:cond evt="onClick" delay="0">
                  <p:tgtEl>
                    <p:spTgt spid="15"/>
                  </p:tgtEl>
                </p:cond>
              </p:nextCondLst>
            </p:seq>
            <p:seq concurrent="1" nextAc="seek">
              <p:cTn id="78" restart="whenNotActive" fill="hold" evtFilter="cancelBubble" nodeType="interactiveSeq">
                <p:stCondLst>
                  <p:cond evt="onClick" delay="0">
                    <p:tgtEl>
                      <p:spTgt spid="17"/>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withEffect">
                                  <p:stCondLst>
                                    <p:cond delay="0"/>
                                  </p:stCondLst>
                                  <p:childTnLst>
                                    <p:animClr clrSpc="rgb" dir="cw">
                                      <p:cBhvr>
                                        <p:cTn id="82" dur="1500" fill="hold"/>
                                        <p:tgtEl>
                                          <p:spTgt spid="13"/>
                                        </p:tgtEl>
                                        <p:attrNameLst>
                                          <p:attrName>fillcolor</p:attrName>
                                        </p:attrNameLst>
                                      </p:cBhvr>
                                      <p:to>
                                        <a:srgbClr val="969696"/>
                                      </p:to>
                                    </p:animClr>
                                    <p:set>
                                      <p:cBhvr>
                                        <p:cTn id="83" dur="1500" fill="hold"/>
                                        <p:tgtEl>
                                          <p:spTgt spid="13"/>
                                        </p:tgtEl>
                                        <p:attrNameLst>
                                          <p:attrName>fill.type</p:attrName>
                                        </p:attrNameLst>
                                      </p:cBhvr>
                                      <p:to>
                                        <p:strVal val="solid"/>
                                      </p:to>
                                    </p:set>
                                    <p:set>
                                      <p:cBhvr>
                                        <p:cTn id="84" dur="1500" fill="hold"/>
                                        <p:tgtEl>
                                          <p:spTgt spid="13"/>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1500" fill="hold"/>
                                        <p:tgtEl>
                                          <p:spTgt spid="15"/>
                                        </p:tgtEl>
                                        <p:attrNameLst>
                                          <p:attrName>fillcolor</p:attrName>
                                        </p:attrNameLst>
                                      </p:cBhvr>
                                      <p:to>
                                        <a:srgbClr val="969696"/>
                                      </p:to>
                                    </p:animClr>
                                    <p:set>
                                      <p:cBhvr>
                                        <p:cTn id="87" dur="1500" fill="hold"/>
                                        <p:tgtEl>
                                          <p:spTgt spid="15"/>
                                        </p:tgtEl>
                                        <p:attrNameLst>
                                          <p:attrName>fill.type</p:attrName>
                                        </p:attrNameLst>
                                      </p:cBhvr>
                                      <p:to>
                                        <p:strVal val="solid"/>
                                      </p:to>
                                    </p:set>
                                    <p:set>
                                      <p:cBhvr>
                                        <p:cTn id="88" dur="1500" fill="hold"/>
                                        <p:tgtEl>
                                          <p:spTgt spid="15"/>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1500" fill="hold"/>
                                        <p:tgtEl>
                                          <p:spTgt spid="19"/>
                                        </p:tgtEl>
                                        <p:attrNameLst>
                                          <p:attrName>fillcolor</p:attrName>
                                        </p:attrNameLst>
                                      </p:cBhvr>
                                      <p:to>
                                        <a:srgbClr val="969696"/>
                                      </p:to>
                                    </p:animClr>
                                    <p:set>
                                      <p:cBhvr>
                                        <p:cTn id="91" dur="1500" fill="hold"/>
                                        <p:tgtEl>
                                          <p:spTgt spid="19"/>
                                        </p:tgtEl>
                                        <p:attrNameLst>
                                          <p:attrName>fill.type</p:attrName>
                                        </p:attrNameLst>
                                      </p:cBhvr>
                                      <p:to>
                                        <p:strVal val="solid"/>
                                      </p:to>
                                    </p:set>
                                    <p:set>
                                      <p:cBhvr>
                                        <p:cTn id="92" dur="1500" fill="hold"/>
                                        <p:tgtEl>
                                          <p:spTgt spid="19"/>
                                        </p:tgtEl>
                                        <p:attrNameLst>
                                          <p:attrName>fill.on</p:attrName>
                                        </p:attrNameLst>
                                      </p:cBhvr>
                                      <p:to>
                                        <p:strVal val="true"/>
                                      </p:to>
                                    </p:set>
                                  </p:childTnLst>
                                </p:cTn>
                              </p:par>
                              <p:par>
                                <p:cTn id="93" presetID="10" presetClass="entr" presetSubtype="0"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1000"/>
                                        <p:tgtEl>
                                          <p:spTgt spid="22"/>
                                        </p:tgtEl>
                                      </p:cBhvr>
                                    </p:animEffect>
                                  </p:childTnLst>
                                </p:cTn>
                              </p:par>
                            </p:childTnLst>
                          </p:cTn>
                        </p:par>
                      </p:childTnLst>
                    </p:cTn>
                  </p:par>
                </p:childTnLst>
              </p:cTn>
              <p:nextCondLst>
                <p:cond evt="onClick" delay="0">
                  <p:tgtEl>
                    <p:spTgt spid="17"/>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withEffect">
                                  <p:stCondLst>
                                    <p:cond delay="0"/>
                                  </p:stCondLst>
                                  <p:childTnLst>
                                    <p:animClr clrSpc="rgb" dir="cw">
                                      <p:cBhvr>
                                        <p:cTn id="103" dur="1500" fill="hold"/>
                                        <p:tgtEl>
                                          <p:spTgt spid="17"/>
                                        </p:tgtEl>
                                        <p:attrNameLst>
                                          <p:attrName>fillcolor</p:attrName>
                                        </p:attrNameLst>
                                      </p:cBhvr>
                                      <p:to>
                                        <a:srgbClr val="777777"/>
                                      </p:to>
                                    </p:animClr>
                                    <p:set>
                                      <p:cBhvr>
                                        <p:cTn id="104" dur="1500" fill="hold"/>
                                        <p:tgtEl>
                                          <p:spTgt spid="17"/>
                                        </p:tgtEl>
                                        <p:attrNameLst>
                                          <p:attrName>fill.type</p:attrName>
                                        </p:attrNameLst>
                                      </p:cBhvr>
                                      <p:to>
                                        <p:strVal val="solid"/>
                                      </p:to>
                                    </p:set>
                                    <p:set>
                                      <p:cBhvr>
                                        <p:cTn id="105" dur="1500" fill="hold"/>
                                        <p:tgtEl>
                                          <p:spTgt spid="17"/>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1500" fill="hold"/>
                                        <p:tgtEl>
                                          <p:spTgt spid="15"/>
                                        </p:tgtEl>
                                        <p:attrNameLst>
                                          <p:attrName>fillcolor</p:attrName>
                                        </p:attrNameLst>
                                      </p:cBhvr>
                                      <p:to>
                                        <a:srgbClr val="777777"/>
                                      </p:to>
                                    </p:animClr>
                                    <p:set>
                                      <p:cBhvr>
                                        <p:cTn id="108" dur="1500" fill="hold"/>
                                        <p:tgtEl>
                                          <p:spTgt spid="15"/>
                                        </p:tgtEl>
                                        <p:attrNameLst>
                                          <p:attrName>fill.type</p:attrName>
                                        </p:attrNameLst>
                                      </p:cBhvr>
                                      <p:to>
                                        <p:strVal val="solid"/>
                                      </p:to>
                                    </p:set>
                                    <p:set>
                                      <p:cBhvr>
                                        <p:cTn id="109" dur="1500" fill="hold"/>
                                        <p:tgtEl>
                                          <p:spTgt spid="15"/>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1500" fill="hold"/>
                                        <p:tgtEl>
                                          <p:spTgt spid="13"/>
                                        </p:tgtEl>
                                        <p:attrNameLst>
                                          <p:attrName>fillcolor</p:attrName>
                                        </p:attrNameLst>
                                      </p:cBhvr>
                                      <p:to>
                                        <a:srgbClr val="777777"/>
                                      </p:to>
                                    </p:animClr>
                                    <p:set>
                                      <p:cBhvr>
                                        <p:cTn id="112" dur="1500" fill="hold"/>
                                        <p:tgtEl>
                                          <p:spTgt spid="13"/>
                                        </p:tgtEl>
                                        <p:attrNameLst>
                                          <p:attrName>fill.type</p:attrName>
                                        </p:attrNameLst>
                                      </p:cBhvr>
                                      <p:to>
                                        <p:strVal val="solid"/>
                                      </p:to>
                                    </p:set>
                                    <p:set>
                                      <p:cBhvr>
                                        <p:cTn id="113" dur="1500" fill="hold"/>
                                        <p:tgtEl>
                                          <p:spTgt spid="13"/>
                                        </p:tgtEl>
                                        <p:attrNameLst>
                                          <p:attrName>fill.on</p:attrName>
                                        </p:attrNameLst>
                                      </p:cBhvr>
                                      <p:to>
                                        <p:strVal val="true"/>
                                      </p:to>
                                    </p:set>
                                  </p:childTnLst>
                                </p:cTn>
                              </p:par>
                              <p:par>
                                <p:cTn id="114" presetID="10" presetClass="entr" presetSubtype="0" fill="hold" nodeType="with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fade">
                                      <p:cBhvr>
                                        <p:cTn id="116" dur="1000"/>
                                        <p:tgtEl>
                                          <p:spTgt spid="34"/>
                                        </p:tgtEl>
                                      </p:cBhvr>
                                    </p:animEffect>
                                  </p:childTnLst>
                                </p:cTn>
                              </p:par>
                              <p:par>
                                <p:cTn id="117" presetID="10" presetClass="entr" presetSubtype="0" fill="hold" grpId="2" nodeType="with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childTnLst>
                                </p:cTn>
                              </p:par>
                            </p:childTnLst>
                          </p:cTn>
                        </p:par>
                      </p:childTnLst>
                    </p:cTn>
                  </p:par>
                </p:childTnLst>
              </p:cTn>
              <p:nextCondLst>
                <p:cond evt="onClick" delay="0">
                  <p:tgtEl>
                    <p:spTgt spid="19"/>
                  </p:tgtEl>
                </p:cond>
              </p:nextCondLst>
            </p:seq>
            <p:seq concurrent="1" nextAc="seek">
              <p:cTn id="120" restart="whenNotActive" fill="hold" evtFilter="cancelBubble" nodeType="interactiveSeq">
                <p:stCondLst>
                  <p:cond evt="onClick" delay="0">
                    <p:tgtEl>
                      <p:spTgt spid="23"/>
                    </p:tgtEl>
                  </p:cond>
                </p:stCondLst>
                <p:endSync evt="end" delay="0">
                  <p:rtn val="all"/>
                </p:endSync>
                <p:childTnLst>
                  <p:par>
                    <p:cTn id="121" fill="hold">
                      <p:stCondLst>
                        <p:cond delay="0"/>
                      </p:stCondLst>
                      <p:childTnLst>
                        <p:par>
                          <p:cTn id="122" fill="hold">
                            <p:stCondLst>
                              <p:cond delay="0"/>
                            </p:stCondLst>
                            <p:childTnLst>
                              <p:par>
                                <p:cTn id="123" presetID="1" presetClass="emph" presetSubtype="2" fill="hold" grpId="1" nodeType="withEffect">
                                  <p:stCondLst>
                                    <p:cond delay="0"/>
                                  </p:stCondLst>
                                  <p:childTnLst>
                                    <p:animClr clrSpc="rgb" dir="cw">
                                      <p:cBhvr>
                                        <p:cTn id="124" dur="1000" fill="hold"/>
                                        <p:tgtEl>
                                          <p:spTgt spid="13"/>
                                        </p:tgtEl>
                                        <p:attrNameLst>
                                          <p:attrName>fillcolor</p:attrName>
                                        </p:attrNameLst>
                                      </p:cBhvr>
                                      <p:to>
                                        <a:srgbClr val="FFCC00"/>
                                      </p:to>
                                    </p:animClr>
                                    <p:set>
                                      <p:cBhvr>
                                        <p:cTn id="125" dur="1000" fill="hold"/>
                                        <p:tgtEl>
                                          <p:spTgt spid="13"/>
                                        </p:tgtEl>
                                        <p:attrNameLst>
                                          <p:attrName>fill.type</p:attrName>
                                        </p:attrNameLst>
                                      </p:cBhvr>
                                      <p:to>
                                        <p:strVal val="solid"/>
                                      </p:to>
                                    </p:set>
                                    <p:set>
                                      <p:cBhvr>
                                        <p:cTn id="126" dur="1000" fill="hold"/>
                                        <p:tgtEl>
                                          <p:spTgt spid="13"/>
                                        </p:tgtEl>
                                        <p:attrNameLst>
                                          <p:attrName>fill.on</p:attrName>
                                        </p:attrNameLst>
                                      </p:cBhvr>
                                      <p:to>
                                        <p:strVal val="true"/>
                                      </p:to>
                                    </p:set>
                                  </p:childTnLst>
                                </p:cTn>
                              </p:par>
                              <p:par>
                                <p:cTn id="127" presetID="1" presetClass="emph" presetSubtype="2" fill="hold" grpId="1" nodeType="withEffect">
                                  <p:stCondLst>
                                    <p:cond delay="0"/>
                                  </p:stCondLst>
                                  <p:childTnLst>
                                    <p:animClr clrSpc="rgb" dir="cw">
                                      <p:cBhvr>
                                        <p:cTn id="128" dur="1000" fill="hold"/>
                                        <p:tgtEl>
                                          <p:spTgt spid="15"/>
                                        </p:tgtEl>
                                        <p:attrNameLst>
                                          <p:attrName>fillcolor</p:attrName>
                                        </p:attrNameLst>
                                      </p:cBhvr>
                                      <p:to>
                                        <a:srgbClr val="FFCC00"/>
                                      </p:to>
                                    </p:animClr>
                                    <p:set>
                                      <p:cBhvr>
                                        <p:cTn id="129" dur="1000" fill="hold"/>
                                        <p:tgtEl>
                                          <p:spTgt spid="15"/>
                                        </p:tgtEl>
                                        <p:attrNameLst>
                                          <p:attrName>fill.type</p:attrName>
                                        </p:attrNameLst>
                                      </p:cBhvr>
                                      <p:to>
                                        <p:strVal val="solid"/>
                                      </p:to>
                                    </p:set>
                                    <p:set>
                                      <p:cBhvr>
                                        <p:cTn id="130" dur="1000" fill="hold"/>
                                        <p:tgtEl>
                                          <p:spTgt spid="15"/>
                                        </p:tgtEl>
                                        <p:attrNameLst>
                                          <p:attrName>fill.on</p:attrName>
                                        </p:attrNameLst>
                                      </p:cBhvr>
                                      <p:to>
                                        <p:strVal val="true"/>
                                      </p:to>
                                    </p:set>
                                  </p:childTnLst>
                                </p:cTn>
                              </p:par>
                              <p:par>
                                <p:cTn id="131" presetID="1" presetClass="emph" presetSubtype="2" fill="hold" grpId="1" nodeType="withEffect">
                                  <p:stCondLst>
                                    <p:cond delay="0"/>
                                  </p:stCondLst>
                                  <p:childTnLst>
                                    <p:animClr clrSpc="rgb" dir="cw">
                                      <p:cBhvr>
                                        <p:cTn id="132" dur="1000" fill="hold"/>
                                        <p:tgtEl>
                                          <p:spTgt spid="17"/>
                                        </p:tgtEl>
                                        <p:attrNameLst>
                                          <p:attrName>fillcolor</p:attrName>
                                        </p:attrNameLst>
                                      </p:cBhvr>
                                      <p:to>
                                        <a:srgbClr val="FFCC00"/>
                                      </p:to>
                                    </p:animClr>
                                    <p:set>
                                      <p:cBhvr>
                                        <p:cTn id="133" dur="1000" fill="hold"/>
                                        <p:tgtEl>
                                          <p:spTgt spid="17"/>
                                        </p:tgtEl>
                                        <p:attrNameLst>
                                          <p:attrName>fill.type</p:attrName>
                                        </p:attrNameLst>
                                      </p:cBhvr>
                                      <p:to>
                                        <p:strVal val="solid"/>
                                      </p:to>
                                    </p:set>
                                    <p:set>
                                      <p:cBhvr>
                                        <p:cTn id="134" dur="1000" fill="hold"/>
                                        <p:tgtEl>
                                          <p:spTgt spid="17"/>
                                        </p:tgtEl>
                                        <p:attrNameLst>
                                          <p:attrName>fill.on</p:attrName>
                                        </p:attrNameLst>
                                      </p:cBhvr>
                                      <p:to>
                                        <p:strVal val="true"/>
                                      </p:to>
                                    </p:set>
                                  </p:childTnLst>
                                </p:cTn>
                              </p:par>
                              <p:par>
                                <p:cTn id="135" presetID="1" presetClass="emph" presetSubtype="2" fill="hold" grpId="1" nodeType="withEffect">
                                  <p:stCondLst>
                                    <p:cond delay="0"/>
                                  </p:stCondLst>
                                  <p:childTnLst>
                                    <p:animClr clrSpc="rgb" dir="cw">
                                      <p:cBhvr>
                                        <p:cTn id="136" dur="1000" fill="hold"/>
                                        <p:tgtEl>
                                          <p:spTgt spid="19"/>
                                        </p:tgtEl>
                                        <p:attrNameLst>
                                          <p:attrName>fillcolor</p:attrName>
                                        </p:attrNameLst>
                                      </p:cBhvr>
                                      <p:to>
                                        <a:srgbClr val="FFCC00"/>
                                      </p:to>
                                    </p:animClr>
                                    <p:set>
                                      <p:cBhvr>
                                        <p:cTn id="137" dur="1000" fill="hold"/>
                                        <p:tgtEl>
                                          <p:spTgt spid="19"/>
                                        </p:tgtEl>
                                        <p:attrNameLst>
                                          <p:attrName>fill.type</p:attrName>
                                        </p:attrNameLst>
                                      </p:cBhvr>
                                      <p:to>
                                        <p:strVal val="solid"/>
                                      </p:to>
                                    </p:set>
                                    <p:set>
                                      <p:cBhvr>
                                        <p:cTn id="138" dur="1000" fill="hold"/>
                                        <p:tgtEl>
                                          <p:spTgt spid="19"/>
                                        </p:tgtEl>
                                        <p:attrNameLst>
                                          <p:attrName>fill.on</p:attrName>
                                        </p:attrNameLst>
                                      </p:cBhvr>
                                      <p:to>
                                        <p:strVal val="true"/>
                                      </p:to>
                                    </p:set>
                                  </p:childTnLst>
                                </p:cTn>
                              </p:par>
                              <p:par>
                                <p:cTn id="139" presetID="1" presetClass="exit" presetSubtype="0" fill="hold" grpId="1" nodeType="withEffect">
                                  <p:stCondLst>
                                    <p:cond delay="0"/>
                                  </p:stCondLst>
                                  <p:childTnLst>
                                    <p:set>
                                      <p:cBhvr>
                                        <p:cTn id="140" dur="1" fill="hold">
                                          <p:stCondLst>
                                            <p:cond delay="0"/>
                                          </p:stCondLst>
                                        </p:cTn>
                                        <p:tgtEl>
                                          <p:spTgt spid="32"/>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33"/>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34"/>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13" grpId="1" animBg="1"/>
      <p:bldP spid="15" grpId="0" animBg="1"/>
      <p:bldP spid="15" grpId="1" animBg="1"/>
      <p:bldP spid="17" grpId="0" animBg="1"/>
      <p:bldP spid="17" grpId="1" animBg="1"/>
      <p:bldP spid="19" grpId="0" animBg="1"/>
      <p:bldP spid="19" grpId="1" animBg="1"/>
      <p:bldP spid="32" grpId="0"/>
      <p:bldP spid="32" grpId="1"/>
      <p:bldP spid="22" grpId="0"/>
      <p:bldP spid="22" grpId="1"/>
      <p:bldP spid="22" grpId="2"/>
      <p:bldP spid="22" grpId="3"/>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36" name="Picture 35" descr="ga cau hoi 1.png">
            <a:extLst>
              <a:ext uri="{FF2B5EF4-FFF2-40B4-BE49-F238E27FC236}">
                <a16:creationId xmlns:a16="http://schemas.microsoft.com/office/drawing/2014/main" xmlns="" id="{E2130229-1997-A6DD-EB77-6A2028A4AFB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474229" y="598490"/>
            <a:ext cx="3176889" cy="2680949"/>
          </a:xfrm>
          <a:prstGeom prst="rect">
            <a:avLst/>
          </a:prstGeom>
        </p:spPr>
      </p:pic>
      <p:sp>
        <p:nvSpPr>
          <p:cNvPr id="10" name="Cloud Callout 9"/>
          <p:cNvSpPr/>
          <p:nvPr/>
        </p:nvSpPr>
        <p:spPr>
          <a:xfrm>
            <a:off x="-103239" y="5465"/>
            <a:ext cx="12295239" cy="2165367"/>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lvl="0" algn="just"/>
            <a:r>
              <a:rPr kumimoji="0" lang="en-US" sz="2800" b="1" i="0" u="none" strike="noStrike" kern="1200" cap="none" spc="0" normalizeH="0" baseline="0" noProof="0" dirty="0" err="1">
                <a:ln>
                  <a:noFill/>
                </a:ln>
                <a:solidFill>
                  <a:prstClr val="white"/>
                </a:solidFill>
                <a:effectLst/>
                <a:uLnTx/>
                <a:uFillTx/>
                <a:latin typeface="Calibri"/>
                <a:ea typeface="+mn-ea"/>
                <a:cs typeface="+mn-cs"/>
              </a:rPr>
              <a:t>Câu</a:t>
            </a:r>
            <a:r>
              <a:rPr kumimoji="0" lang="en-US" sz="2800" b="1" i="0" u="none" strike="noStrike" kern="1200" cap="none" spc="0" normalizeH="0" baseline="0" noProof="0" dirty="0">
                <a:ln>
                  <a:noFill/>
                </a:ln>
                <a:solidFill>
                  <a:prstClr val="white"/>
                </a:solidFill>
                <a:effectLst/>
                <a:uLnTx/>
                <a:uFillTx/>
                <a:latin typeface="Calibri"/>
                <a:ea typeface="+mn-ea"/>
                <a:cs typeface="+mn-cs"/>
              </a:rPr>
              <a:t> 2: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Nhập</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câu</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hỏi</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err="1">
                <a:ln>
                  <a:noFill/>
                </a:ln>
                <a:solidFill>
                  <a:prstClr val="white"/>
                </a:solidFill>
                <a:effectLst/>
                <a:uLnTx/>
                <a:uFillTx/>
                <a:latin typeface="Calibri"/>
                <a:ea typeface="+mn-ea"/>
                <a:cs typeface="+mn-cs"/>
              </a:rPr>
              <a:t>tại</a:t>
            </a:r>
            <a:r>
              <a:rPr kumimoji="0" lang="en-US" sz="2800" b="1" i="0" u="none" strike="noStrike" kern="1200" cap="none" spc="0" normalizeH="0" baseline="0" noProof="0">
                <a:ln>
                  <a:noFill/>
                </a:ln>
                <a:solidFill>
                  <a:prstClr val="white"/>
                </a:solidFill>
                <a:effectLst/>
                <a:uLnTx/>
                <a:uFillTx/>
                <a:latin typeface="Calibri"/>
                <a:ea typeface="+mn-ea"/>
                <a:cs typeface="+mn-cs"/>
              </a:rPr>
              <a:t> </a:t>
            </a:r>
            <a:r>
              <a:rPr lang="vi-VN" sz="2800" b="1">
                <a:solidFill>
                  <a:prstClr val="white"/>
                </a:solidFill>
                <a:latin typeface="Calibri"/>
              </a:rPr>
              <a:t>Trong một bảng tính Excel, em muốn tính trung bình cộng của các giá trị trong cột C mà tương ứng với các giá trị trong cột A là "Xanh". Em sẽ sử dụng hàm nào?</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8" name="Picture 17"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658554" y="5985578"/>
            <a:ext cx="962774" cy="928694"/>
          </a:xfrm>
          <a:prstGeom prst="rect">
            <a:avLst/>
          </a:prstGeom>
        </p:spPr>
      </p:pic>
      <p:sp>
        <p:nvSpPr>
          <p:cNvPr id="3" name="Hexagon 2">
            <a:extLst>
              <a:ext uri="{FF2B5EF4-FFF2-40B4-BE49-F238E27FC236}">
                <a16:creationId xmlns:a16="http://schemas.microsoft.com/office/drawing/2014/main" xmlns="" id="{162FED68-C4E0-04E1-2A65-B1F878421659}"/>
              </a:ext>
            </a:extLst>
          </p:cNvPr>
          <p:cNvSpPr/>
          <p:nvPr/>
        </p:nvSpPr>
        <p:spPr>
          <a:xfrm>
            <a:off x="2595537" y="2988804"/>
            <a:ext cx="7810029" cy="865310"/>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white"/>
                </a:solidFill>
                <a:effectLst/>
                <a:uLnTx/>
                <a:uFillTx/>
                <a:latin typeface="Calibri"/>
                <a:ea typeface="+mn-ea"/>
                <a:cs typeface="+mn-cs"/>
              </a:rPr>
              <a:t>A </a:t>
            </a:r>
            <a:r>
              <a:rPr kumimoji="0" lang="en-US" sz="2800" b="1" i="0" u="none" strike="noStrike" kern="1200" cap="none" spc="0" normalizeH="0" baseline="0" noProof="0">
                <a:ln>
                  <a:noFill/>
                </a:ln>
                <a:solidFill>
                  <a:prstClr val="white"/>
                </a:solidFill>
                <a:effectLst/>
                <a:uLnTx/>
                <a:uFillTx/>
                <a:latin typeface="Calibri"/>
                <a:ea typeface="+mn-ea"/>
                <a:cs typeface="+mn-cs"/>
              </a:rPr>
              <a:t>: Đúng</a:t>
            </a:r>
            <a:r>
              <a:rPr lang="en-US" sz="2800" b="1">
                <a:solidFill>
                  <a:prstClr val="white"/>
                </a:solidFill>
              </a:rPr>
              <a:t>A. AVERAGEIF(A:A, "Xanh", C:C)</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 name="Picture 3" descr="ga cau hoi.png">
            <a:extLst>
              <a:ext uri="{FF2B5EF4-FFF2-40B4-BE49-F238E27FC236}">
                <a16:creationId xmlns:a16="http://schemas.microsoft.com/office/drawing/2014/main" xmlns="" id="{6D1484F1-3BF5-9577-9D4B-5D89F62BC65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63521" y="4104831"/>
            <a:ext cx="962774" cy="895088"/>
          </a:xfrm>
          <a:prstGeom prst="rect">
            <a:avLst/>
          </a:prstGeom>
        </p:spPr>
      </p:pic>
      <p:sp>
        <p:nvSpPr>
          <p:cNvPr id="5" name="Hexagon 4">
            <a:extLst>
              <a:ext uri="{FF2B5EF4-FFF2-40B4-BE49-F238E27FC236}">
                <a16:creationId xmlns:a16="http://schemas.microsoft.com/office/drawing/2014/main" xmlns="" id="{9EC6631A-B254-0487-73EA-8744B800ADB6}"/>
              </a:ext>
            </a:extLst>
          </p:cNvPr>
          <p:cNvSpPr/>
          <p:nvPr/>
        </p:nvSpPr>
        <p:spPr>
          <a:xfrm>
            <a:off x="2562721" y="3968519"/>
            <a:ext cx="7810029" cy="992275"/>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lvl="0" algn="ctr"/>
            <a:r>
              <a:rPr lang="vi-VN" sz="2800" b="1">
                <a:solidFill>
                  <a:prstClr val="white"/>
                </a:solidFill>
              </a:rPr>
              <a:t>B. AVERAGEIF(C:C, "Xanh", A:A)</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6" name="Picture 5" descr="ga cau hoi.png">
            <a:extLst>
              <a:ext uri="{FF2B5EF4-FFF2-40B4-BE49-F238E27FC236}">
                <a16:creationId xmlns:a16="http://schemas.microsoft.com/office/drawing/2014/main" xmlns="" id="{747521E9-4E5B-1EBB-22A1-792AF7B8C46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63521" y="4978781"/>
            <a:ext cx="962774" cy="996289"/>
          </a:xfrm>
          <a:prstGeom prst="rect">
            <a:avLst/>
          </a:prstGeom>
        </p:spPr>
      </p:pic>
      <p:sp>
        <p:nvSpPr>
          <p:cNvPr id="7" name="Hexagon 6">
            <a:extLst>
              <a:ext uri="{FF2B5EF4-FFF2-40B4-BE49-F238E27FC236}">
                <a16:creationId xmlns:a16="http://schemas.microsoft.com/office/drawing/2014/main" xmlns="" id="{1B1C7349-0206-2E65-AEA1-4A8508AE7C10}"/>
              </a:ext>
            </a:extLst>
          </p:cNvPr>
          <p:cNvSpPr/>
          <p:nvPr/>
        </p:nvSpPr>
        <p:spPr>
          <a:xfrm>
            <a:off x="2559111" y="5056174"/>
            <a:ext cx="7810029" cy="84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lvl="0" algn="ctr"/>
            <a:r>
              <a:rPr lang="pt-BR" sz="2800" b="1">
                <a:solidFill>
                  <a:prstClr val="white"/>
                </a:solidFill>
                <a:latin typeface="Arial" panose="020B0604020202020204" pitchFamily="34" charset="0"/>
              </a:rPr>
              <a:t>C. SUMIF(A:A, "Xanh", C:C)</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Hexagon 7">
            <a:extLst>
              <a:ext uri="{FF2B5EF4-FFF2-40B4-BE49-F238E27FC236}">
                <a16:creationId xmlns:a16="http://schemas.microsoft.com/office/drawing/2014/main" xmlns="" id="{A939F732-EDEE-1115-46E4-DB2AAD683E77}"/>
              </a:ext>
            </a:extLst>
          </p:cNvPr>
          <p:cNvSpPr/>
          <p:nvPr/>
        </p:nvSpPr>
        <p:spPr>
          <a:xfrm>
            <a:off x="2526295" y="5975926"/>
            <a:ext cx="7810029" cy="870322"/>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lvl="0" algn="ctr"/>
            <a:r>
              <a:rPr lang="pt-BR" sz="2800" b="1">
                <a:solidFill>
                  <a:prstClr val="white"/>
                </a:solidFill>
                <a:latin typeface="Arial" panose="020B0604020202020204" pitchFamily="34" charset="0"/>
              </a:rPr>
              <a:t>D. SUMIF(C:C, "Xanh", A:A)</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xmlns="" id="{86D1EA32-BAA6-8DD3-23D9-C7FDF2EA3AF2}"/>
              </a:ext>
            </a:extLst>
          </p:cNvPr>
          <p:cNvSpPr txBox="1"/>
          <p:nvPr/>
        </p:nvSpPr>
        <p:spPr>
          <a:xfrm rot="20694426">
            <a:off x="2128102" y="2010674"/>
            <a:ext cx="18694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Yeah,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Đúng</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rồi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bạn</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giỏi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quá</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a:t>
            </a:r>
            <a:endParaRPr kumimoji="0" lang="vi-V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pic>
        <p:nvPicPr>
          <p:cNvPr id="12" name="Picture 11" descr="ga cau hoi.png">
            <a:extLst>
              <a:ext uri="{FF2B5EF4-FFF2-40B4-BE49-F238E27FC236}">
                <a16:creationId xmlns:a16="http://schemas.microsoft.com/office/drawing/2014/main" xmlns="" id="{87EB13EC-9224-6907-E58A-E593ED131BC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710146" y="3003453"/>
            <a:ext cx="962774" cy="1024473"/>
          </a:xfrm>
          <a:prstGeom prst="rect">
            <a:avLst/>
          </a:prstGeom>
        </p:spPr>
      </p:pic>
      <p:sp>
        <p:nvSpPr>
          <p:cNvPr id="24" name="TextBox 23">
            <a:extLst>
              <a:ext uri="{FF2B5EF4-FFF2-40B4-BE49-F238E27FC236}">
                <a16:creationId xmlns:a16="http://schemas.microsoft.com/office/drawing/2014/main" xmlns="" id="{CB628656-EBC0-2F26-0CF4-D2FC9925CEE2}"/>
              </a:ext>
            </a:extLst>
          </p:cNvPr>
          <p:cNvSpPr txBox="1"/>
          <p:nvPr/>
        </p:nvSpPr>
        <p:spPr>
          <a:xfrm>
            <a:off x="5580782" y="2474289"/>
            <a:ext cx="27146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Ồ,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tiếc</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quá</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sai</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mất</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rồi</a:t>
            </a:r>
            <a:r>
              <a:rPr kumimoji="0" lang="en-US" sz="2000" b="1" i="0" u="none" strike="noStrike" kern="1200" cap="none" spc="0" normalizeH="0" baseline="0" noProof="0" dirty="0">
                <a:ln>
                  <a:noFill/>
                </a:ln>
                <a:solidFill>
                  <a:srgbClr val="C00000"/>
                </a:solidFill>
                <a:effectLst/>
                <a:uLnTx/>
                <a:uFillTx/>
                <a:latin typeface="Calibri"/>
                <a:ea typeface="+mn-ea"/>
                <a:cs typeface="+mn-cs"/>
              </a:rPr>
              <a:t>!</a:t>
            </a:r>
            <a:endPar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6" name="Picture 25" descr="egg-2151891_960_720.png">
            <a:extLst>
              <a:ext uri="{FF2B5EF4-FFF2-40B4-BE49-F238E27FC236}">
                <a16:creationId xmlns:a16="http://schemas.microsoft.com/office/drawing/2014/main" xmlns="" id="{39126711-DFF1-C775-26DA-100E8E1104E8}"/>
              </a:ext>
            </a:extLst>
          </p:cNvPr>
          <p:cNvPicPr>
            <a:picLocks noChangeAspect="1"/>
          </p:cNvPicPr>
          <p:nvPr/>
        </p:nvPicPr>
        <p:blipFill>
          <a:blip r:embed="rId5" cstate="print"/>
          <a:stretch>
            <a:fillRect/>
          </a:stretch>
        </p:blipFill>
        <p:spPr>
          <a:xfrm>
            <a:off x="3766001" y="2371485"/>
            <a:ext cx="666000" cy="666000"/>
          </a:xfrm>
          <a:prstGeom prst="rect">
            <a:avLst/>
          </a:prstGeom>
        </p:spPr>
      </p:pic>
      <p:pic>
        <p:nvPicPr>
          <p:cNvPr id="27" name="Picture 26" descr="egg-2151896__340.png">
            <a:extLst>
              <a:ext uri="{FF2B5EF4-FFF2-40B4-BE49-F238E27FC236}">
                <a16:creationId xmlns:a16="http://schemas.microsoft.com/office/drawing/2014/main" xmlns="" id="{F5B44B87-7688-2E38-20C2-8B064AFD5108}"/>
              </a:ext>
            </a:extLst>
          </p:cNvPr>
          <p:cNvPicPr>
            <a:picLocks noChangeAspect="1"/>
          </p:cNvPicPr>
          <p:nvPr/>
        </p:nvPicPr>
        <p:blipFill>
          <a:blip r:embed="rId6" cstate="print">
            <a:clrChange>
              <a:clrFrom>
                <a:srgbClr val="000000">
                  <a:alpha val="0"/>
                </a:srgbClr>
              </a:clrFrom>
              <a:clrTo>
                <a:srgbClr val="000000">
                  <a:alpha val="0"/>
                </a:srgbClr>
              </a:clrTo>
            </a:clrChange>
          </a:blip>
          <a:stretch>
            <a:fillRect/>
          </a:stretch>
        </p:blipFill>
        <p:spPr>
          <a:xfrm>
            <a:off x="4937840" y="2188537"/>
            <a:ext cx="666732" cy="666732"/>
          </a:xfrm>
          <a:prstGeom prst="rect">
            <a:avLst/>
          </a:prstGeom>
        </p:spPr>
      </p:pic>
      <p:pic>
        <p:nvPicPr>
          <p:cNvPr id="29" name="Picture 28" descr="ee376867b6edb2b7f8a1c93f2ceb4b12.png">
            <a:hlinkClick r:id="rId7" action="ppaction://hlinksldjump"/>
            <a:extLst>
              <a:ext uri="{FF2B5EF4-FFF2-40B4-BE49-F238E27FC236}">
                <a16:creationId xmlns:a16="http://schemas.microsoft.com/office/drawing/2014/main" xmlns="" id="{C882B8C4-150A-FFD7-EDD0-139EFAFC1141}"/>
              </a:ext>
            </a:extLst>
          </p:cNvPr>
          <p:cNvPicPr>
            <a:picLocks noChangeAspect="1"/>
          </p:cNvPicPr>
          <p:nvPr/>
        </p:nvPicPr>
        <p:blipFill>
          <a:blip r:embed="rId8" cstate="print">
            <a:clrChange>
              <a:clrFrom>
                <a:srgbClr val="000000">
                  <a:alpha val="0"/>
                </a:srgbClr>
              </a:clrFrom>
              <a:clrTo>
                <a:srgbClr val="000000">
                  <a:alpha val="0"/>
                </a:srgbClr>
              </a:clrTo>
            </a:clrChange>
          </a:blip>
          <a:stretch>
            <a:fillRect/>
          </a:stretch>
        </p:blipFill>
        <p:spPr>
          <a:xfrm>
            <a:off x="11573003" y="5712672"/>
            <a:ext cx="756026" cy="756026"/>
          </a:xfrm>
          <a:prstGeom prst="rect">
            <a:avLst/>
          </a:prstGeom>
        </p:spPr>
      </p:pic>
      <p:pic>
        <p:nvPicPr>
          <p:cNvPr id="30" name="Picture 29" descr="images (3).jpg">
            <a:hlinkClick r:id="" action="ppaction://hlinkshowjump?jump=nextslide"/>
            <a:extLst>
              <a:ext uri="{FF2B5EF4-FFF2-40B4-BE49-F238E27FC236}">
                <a16:creationId xmlns:a16="http://schemas.microsoft.com/office/drawing/2014/main" xmlns="" id="{0B4F838C-34C3-682A-63CB-79998E72E382}"/>
              </a:ext>
            </a:extLst>
          </p:cNvPr>
          <p:cNvPicPr>
            <a:picLocks noChangeAspect="1"/>
          </p:cNvPicPr>
          <p:nvPr/>
        </p:nvPicPr>
        <p:blipFill>
          <a:blip r:embed="rId9">
            <a:clrChange>
              <a:clrFrom>
                <a:srgbClr val="FFFFFF"/>
              </a:clrFrom>
              <a:clrTo>
                <a:srgbClr val="FFFFFF">
                  <a:alpha val="0"/>
                </a:srgbClr>
              </a:clrTo>
            </a:clrChange>
          </a:blip>
          <a:srcRect l="50000" r="-1" b="46667"/>
          <a:stretch>
            <a:fillRect/>
          </a:stretch>
        </p:blipFill>
        <p:spPr>
          <a:xfrm>
            <a:off x="11710033" y="6365936"/>
            <a:ext cx="481967" cy="514098"/>
          </a:xfrm>
          <a:prstGeom prst="rect">
            <a:avLst/>
          </a:prstGeom>
        </p:spPr>
      </p:pic>
      <p:pic>
        <p:nvPicPr>
          <p:cNvPr id="31" name="Picture 30" descr="images (7).jpg">
            <a:extLst>
              <a:ext uri="{FF2B5EF4-FFF2-40B4-BE49-F238E27FC236}">
                <a16:creationId xmlns:a16="http://schemas.microsoft.com/office/drawing/2014/main" xmlns="" id="{4D2A418E-D1A7-590F-2E77-787A73AF441C}"/>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0972239" y="6358731"/>
            <a:ext cx="665303" cy="665303"/>
          </a:xfrm>
          <a:prstGeom prst="rect">
            <a:avLst/>
          </a:prstGeom>
        </p:spPr>
      </p:pic>
      <p:pic>
        <p:nvPicPr>
          <p:cNvPr id="35" name="Picture 34" descr="images (3).jpg">
            <a:hlinkClick r:id="" action="ppaction://hlinkshowjump?jump=previousslide"/>
            <a:extLst>
              <a:ext uri="{FF2B5EF4-FFF2-40B4-BE49-F238E27FC236}">
                <a16:creationId xmlns:a16="http://schemas.microsoft.com/office/drawing/2014/main" xmlns="" id="{4591E351-EADA-F3D3-5210-9CEDA665B7F0}"/>
              </a:ext>
            </a:extLst>
          </p:cNvPr>
          <p:cNvPicPr>
            <a:picLocks noChangeAspect="1"/>
          </p:cNvPicPr>
          <p:nvPr/>
        </p:nvPicPr>
        <p:blipFill>
          <a:blip r:embed="rId9">
            <a:clrChange>
              <a:clrFrom>
                <a:srgbClr val="FFFFFF"/>
              </a:clrFrom>
              <a:clrTo>
                <a:srgbClr val="FFFFFF">
                  <a:alpha val="0"/>
                </a:srgbClr>
              </a:clrTo>
            </a:clrChange>
          </a:blip>
          <a:srcRect r="49999" b="50000"/>
          <a:stretch>
            <a:fillRect/>
          </a:stretch>
        </p:blipFill>
        <p:spPr>
          <a:xfrm>
            <a:off x="10405566" y="6342780"/>
            <a:ext cx="514098" cy="514098"/>
          </a:xfrm>
          <a:prstGeom prst="rect">
            <a:avLst/>
          </a:prstGeom>
        </p:spPr>
      </p:pic>
    </p:spTree>
    <p:extLst>
      <p:ext uri="{BB962C8B-B14F-4D97-AF65-F5344CB8AC3E}">
        <p14:creationId xmlns:p14="http://schemas.microsoft.com/office/powerpoint/2010/main" val="400715302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750"/>
                                        <p:tgtEl>
                                          <p:spTgt spid="10">
                                            <p:txEl>
                                              <p:pRg st="0" end="0"/>
                                            </p:txEl>
                                          </p:spTgt>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75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750"/>
                                        <p:tgtEl>
                                          <p:spTgt spid="3"/>
                                        </p:tgtEl>
                                      </p:cBhvr>
                                    </p:animEffect>
                                  </p:childTnLst>
                                </p:cTn>
                              </p:par>
                            </p:childTnLst>
                          </p:cTn>
                        </p:par>
                        <p:par>
                          <p:cTn id="15" fill="hold">
                            <p:stCondLst>
                              <p:cond delay="225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75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750"/>
                                        <p:tgtEl>
                                          <p:spTgt spid="5"/>
                                        </p:tgtEl>
                                      </p:cBhvr>
                                    </p:animEffect>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750"/>
                                        <p:tgtEl>
                                          <p:spTgt spid="7"/>
                                        </p:tgtEl>
                                      </p:cBhvr>
                                    </p:animEffect>
                                  </p:childTnLst>
                                </p:cTn>
                              </p:par>
                            </p:childTnLst>
                          </p:cTn>
                        </p:par>
                        <p:par>
                          <p:cTn id="29" fill="hold">
                            <p:stCondLst>
                              <p:cond delay="375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75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childTnLst>
                                </p:cTn>
                              </p:par>
                              <p:par>
                                <p:cTn id="45" presetID="1" presetClass="emph" presetSubtype="2" fill="hold" nodeType="withEffect">
                                  <p:stCondLst>
                                    <p:cond delay="0"/>
                                  </p:stCondLst>
                                  <p:childTnLst>
                                    <p:animClr clrSpc="rgb" dir="cw">
                                      <p:cBhvr>
                                        <p:cTn id="46" dur="1500" fill="hold"/>
                                        <p:tgtEl>
                                          <p:spTgt spid="5"/>
                                        </p:tgtEl>
                                        <p:attrNameLst>
                                          <p:attrName>fillcolor</p:attrName>
                                        </p:attrNameLst>
                                      </p:cBhvr>
                                      <p:to>
                                        <a:srgbClr val="969696"/>
                                      </p:to>
                                    </p:animClr>
                                    <p:set>
                                      <p:cBhvr>
                                        <p:cTn id="47" dur="1500" fill="hold"/>
                                        <p:tgtEl>
                                          <p:spTgt spid="5"/>
                                        </p:tgtEl>
                                        <p:attrNameLst>
                                          <p:attrName>fill.type</p:attrName>
                                        </p:attrNameLst>
                                      </p:cBhvr>
                                      <p:to>
                                        <p:strVal val="solid"/>
                                      </p:to>
                                    </p:set>
                                    <p:set>
                                      <p:cBhvr>
                                        <p:cTn id="48" dur="1500" fill="hold"/>
                                        <p:tgtEl>
                                          <p:spTgt spid="5"/>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1500" fill="hold"/>
                                        <p:tgtEl>
                                          <p:spTgt spid="7"/>
                                        </p:tgtEl>
                                        <p:attrNameLst>
                                          <p:attrName>fillcolor</p:attrName>
                                        </p:attrNameLst>
                                      </p:cBhvr>
                                      <p:to>
                                        <a:srgbClr val="969696"/>
                                      </p:to>
                                    </p:animClr>
                                    <p:set>
                                      <p:cBhvr>
                                        <p:cTn id="51" dur="1500" fill="hold"/>
                                        <p:tgtEl>
                                          <p:spTgt spid="7"/>
                                        </p:tgtEl>
                                        <p:attrNameLst>
                                          <p:attrName>fill.type</p:attrName>
                                        </p:attrNameLst>
                                      </p:cBhvr>
                                      <p:to>
                                        <p:strVal val="solid"/>
                                      </p:to>
                                    </p:set>
                                    <p:set>
                                      <p:cBhvr>
                                        <p:cTn id="52" dur="1500" fill="hold"/>
                                        <p:tgtEl>
                                          <p:spTgt spid="7"/>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1500" fill="hold"/>
                                        <p:tgtEl>
                                          <p:spTgt spid="8"/>
                                        </p:tgtEl>
                                        <p:attrNameLst>
                                          <p:attrName>fillcolor</p:attrName>
                                        </p:attrNameLst>
                                      </p:cBhvr>
                                      <p:to>
                                        <a:srgbClr val="969696"/>
                                      </p:to>
                                    </p:animClr>
                                    <p:set>
                                      <p:cBhvr>
                                        <p:cTn id="55" dur="1500" fill="hold"/>
                                        <p:tgtEl>
                                          <p:spTgt spid="8"/>
                                        </p:tgtEl>
                                        <p:attrNameLst>
                                          <p:attrName>fill.type</p:attrName>
                                        </p:attrNameLst>
                                      </p:cBhvr>
                                      <p:to>
                                        <p:strVal val="solid"/>
                                      </p:to>
                                    </p:set>
                                    <p:set>
                                      <p:cBhvr>
                                        <p:cTn id="56" dur="1500" fill="hold"/>
                                        <p:tgtEl>
                                          <p:spTgt spid="8"/>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57" restart="whenNotActive" fill="hold" evtFilter="cancelBubble" nodeType="interactiveSeq">
                <p:stCondLst>
                  <p:cond evt="onClick" delay="0">
                    <p:tgtEl>
                      <p:spTgt spid="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withEffect">
                                  <p:stCondLst>
                                    <p:cond delay="0"/>
                                  </p:stCondLst>
                                  <p:childTnLst>
                                    <p:animClr clrSpc="rgb" dir="cw">
                                      <p:cBhvr>
                                        <p:cTn id="61" dur="1500" fill="hold"/>
                                        <p:tgtEl>
                                          <p:spTgt spid="3"/>
                                        </p:tgtEl>
                                        <p:attrNameLst>
                                          <p:attrName>fillcolor</p:attrName>
                                        </p:attrNameLst>
                                      </p:cBhvr>
                                      <p:to>
                                        <a:srgbClr val="777777"/>
                                      </p:to>
                                    </p:animClr>
                                    <p:set>
                                      <p:cBhvr>
                                        <p:cTn id="62" dur="1500" fill="hold"/>
                                        <p:tgtEl>
                                          <p:spTgt spid="3"/>
                                        </p:tgtEl>
                                        <p:attrNameLst>
                                          <p:attrName>fill.type</p:attrName>
                                        </p:attrNameLst>
                                      </p:cBhvr>
                                      <p:to>
                                        <p:strVal val="solid"/>
                                      </p:to>
                                    </p:set>
                                    <p:set>
                                      <p:cBhvr>
                                        <p:cTn id="63" dur="1500" fill="hold"/>
                                        <p:tgtEl>
                                          <p:spTgt spid="3"/>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1500" fill="hold"/>
                                        <p:tgtEl>
                                          <p:spTgt spid="7"/>
                                        </p:tgtEl>
                                        <p:attrNameLst>
                                          <p:attrName>fillcolor</p:attrName>
                                        </p:attrNameLst>
                                      </p:cBhvr>
                                      <p:to>
                                        <a:srgbClr val="777777"/>
                                      </p:to>
                                    </p:animClr>
                                    <p:set>
                                      <p:cBhvr>
                                        <p:cTn id="66" dur="1500" fill="hold"/>
                                        <p:tgtEl>
                                          <p:spTgt spid="7"/>
                                        </p:tgtEl>
                                        <p:attrNameLst>
                                          <p:attrName>fill.type</p:attrName>
                                        </p:attrNameLst>
                                      </p:cBhvr>
                                      <p:to>
                                        <p:strVal val="solid"/>
                                      </p:to>
                                    </p:set>
                                    <p:set>
                                      <p:cBhvr>
                                        <p:cTn id="67" dur="1500" fill="hold"/>
                                        <p:tgtEl>
                                          <p:spTgt spid="7"/>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1500" fill="hold"/>
                                        <p:tgtEl>
                                          <p:spTgt spid="8"/>
                                        </p:tgtEl>
                                        <p:attrNameLst>
                                          <p:attrName>fillcolor</p:attrName>
                                        </p:attrNameLst>
                                      </p:cBhvr>
                                      <p:to>
                                        <a:srgbClr val="777777"/>
                                      </p:to>
                                    </p:animClr>
                                    <p:set>
                                      <p:cBhvr>
                                        <p:cTn id="70" dur="1500" fill="hold"/>
                                        <p:tgtEl>
                                          <p:spTgt spid="8"/>
                                        </p:tgtEl>
                                        <p:attrNameLst>
                                          <p:attrName>fill.type</p:attrName>
                                        </p:attrNameLst>
                                      </p:cBhvr>
                                      <p:to>
                                        <p:strVal val="solid"/>
                                      </p:to>
                                    </p:set>
                                    <p:set>
                                      <p:cBhvr>
                                        <p:cTn id="71" dur="1500" fill="hold"/>
                                        <p:tgtEl>
                                          <p:spTgt spid="8"/>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1000"/>
                                        <p:tgtEl>
                                          <p:spTgt spid="2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1000"/>
                                        <p:tgtEl>
                                          <p:spTgt spid="24"/>
                                        </p:tgtEl>
                                      </p:cBhvr>
                                    </p:animEffect>
                                  </p:childTnLst>
                                </p:cTn>
                              </p:par>
                            </p:childTnLst>
                          </p:cTn>
                        </p:par>
                      </p:childTnLst>
                    </p:cTn>
                  </p:par>
                </p:childTnLst>
              </p:cTn>
              <p:nextCondLst>
                <p:cond evt="onClick" delay="0">
                  <p:tgtEl>
                    <p:spTgt spid="5"/>
                  </p:tgtEl>
                </p:cond>
              </p:nextCondLst>
            </p:seq>
            <p:seq concurrent="1" nextAc="seek">
              <p:cTn id="78" restart="whenNotActive" fill="hold" evtFilter="cancelBubble" nodeType="interactiveSeq">
                <p:stCondLst>
                  <p:cond evt="onClick" delay="0">
                    <p:tgtEl>
                      <p:spTgt spid="7"/>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withEffect">
                                  <p:stCondLst>
                                    <p:cond delay="0"/>
                                  </p:stCondLst>
                                  <p:childTnLst>
                                    <p:animClr clrSpc="rgb" dir="cw">
                                      <p:cBhvr>
                                        <p:cTn id="82" dur="1500" fill="hold"/>
                                        <p:tgtEl>
                                          <p:spTgt spid="3"/>
                                        </p:tgtEl>
                                        <p:attrNameLst>
                                          <p:attrName>fillcolor</p:attrName>
                                        </p:attrNameLst>
                                      </p:cBhvr>
                                      <p:to>
                                        <a:srgbClr val="969696"/>
                                      </p:to>
                                    </p:animClr>
                                    <p:set>
                                      <p:cBhvr>
                                        <p:cTn id="83" dur="1500" fill="hold"/>
                                        <p:tgtEl>
                                          <p:spTgt spid="3"/>
                                        </p:tgtEl>
                                        <p:attrNameLst>
                                          <p:attrName>fill.type</p:attrName>
                                        </p:attrNameLst>
                                      </p:cBhvr>
                                      <p:to>
                                        <p:strVal val="solid"/>
                                      </p:to>
                                    </p:set>
                                    <p:set>
                                      <p:cBhvr>
                                        <p:cTn id="84" dur="1500" fill="hold"/>
                                        <p:tgtEl>
                                          <p:spTgt spid="3"/>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1500" fill="hold"/>
                                        <p:tgtEl>
                                          <p:spTgt spid="5"/>
                                        </p:tgtEl>
                                        <p:attrNameLst>
                                          <p:attrName>fillcolor</p:attrName>
                                        </p:attrNameLst>
                                      </p:cBhvr>
                                      <p:to>
                                        <a:srgbClr val="969696"/>
                                      </p:to>
                                    </p:animClr>
                                    <p:set>
                                      <p:cBhvr>
                                        <p:cTn id="87" dur="1500" fill="hold"/>
                                        <p:tgtEl>
                                          <p:spTgt spid="5"/>
                                        </p:tgtEl>
                                        <p:attrNameLst>
                                          <p:attrName>fill.type</p:attrName>
                                        </p:attrNameLst>
                                      </p:cBhvr>
                                      <p:to>
                                        <p:strVal val="solid"/>
                                      </p:to>
                                    </p:set>
                                    <p:set>
                                      <p:cBhvr>
                                        <p:cTn id="88" dur="1500" fill="hold"/>
                                        <p:tgtEl>
                                          <p:spTgt spid="5"/>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1500" fill="hold"/>
                                        <p:tgtEl>
                                          <p:spTgt spid="8"/>
                                        </p:tgtEl>
                                        <p:attrNameLst>
                                          <p:attrName>fillcolor</p:attrName>
                                        </p:attrNameLst>
                                      </p:cBhvr>
                                      <p:to>
                                        <a:srgbClr val="969696"/>
                                      </p:to>
                                    </p:animClr>
                                    <p:set>
                                      <p:cBhvr>
                                        <p:cTn id="91" dur="1500" fill="hold"/>
                                        <p:tgtEl>
                                          <p:spTgt spid="8"/>
                                        </p:tgtEl>
                                        <p:attrNameLst>
                                          <p:attrName>fill.type</p:attrName>
                                        </p:attrNameLst>
                                      </p:cBhvr>
                                      <p:to>
                                        <p:strVal val="solid"/>
                                      </p:to>
                                    </p:set>
                                    <p:set>
                                      <p:cBhvr>
                                        <p:cTn id="92" dur="1500" fill="hold"/>
                                        <p:tgtEl>
                                          <p:spTgt spid="8"/>
                                        </p:tgtEl>
                                        <p:attrNameLst>
                                          <p:attrName>fill.on</p:attrName>
                                        </p:attrNameLst>
                                      </p:cBhvr>
                                      <p:to>
                                        <p:strVal val="true"/>
                                      </p:to>
                                    </p:set>
                                  </p:childTnLst>
                                </p:cTn>
                              </p:par>
                              <p:par>
                                <p:cTn id="93" presetID="10" presetClass="entr" presetSubtype="0" fill="hold" nodeType="with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fade">
                                      <p:cBhvr>
                                        <p:cTn id="95" dur="1000"/>
                                        <p:tgtEl>
                                          <p:spTgt spid="27"/>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fade">
                                      <p:cBhvr>
                                        <p:cTn id="98" dur="1000"/>
                                        <p:tgtEl>
                                          <p:spTgt spid="24"/>
                                        </p:tgtEl>
                                      </p:cBhvr>
                                    </p:animEffec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withEffect">
                                  <p:stCondLst>
                                    <p:cond delay="0"/>
                                  </p:stCondLst>
                                  <p:childTnLst>
                                    <p:animClr clrSpc="rgb" dir="cw">
                                      <p:cBhvr>
                                        <p:cTn id="103" dur="1500" fill="hold"/>
                                        <p:tgtEl>
                                          <p:spTgt spid="7"/>
                                        </p:tgtEl>
                                        <p:attrNameLst>
                                          <p:attrName>fillcolor</p:attrName>
                                        </p:attrNameLst>
                                      </p:cBhvr>
                                      <p:to>
                                        <a:srgbClr val="777777"/>
                                      </p:to>
                                    </p:animClr>
                                    <p:set>
                                      <p:cBhvr>
                                        <p:cTn id="104" dur="1500" fill="hold"/>
                                        <p:tgtEl>
                                          <p:spTgt spid="7"/>
                                        </p:tgtEl>
                                        <p:attrNameLst>
                                          <p:attrName>fill.type</p:attrName>
                                        </p:attrNameLst>
                                      </p:cBhvr>
                                      <p:to>
                                        <p:strVal val="solid"/>
                                      </p:to>
                                    </p:set>
                                    <p:set>
                                      <p:cBhvr>
                                        <p:cTn id="105" dur="1500" fill="hold"/>
                                        <p:tgtEl>
                                          <p:spTgt spid="7"/>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1500" fill="hold"/>
                                        <p:tgtEl>
                                          <p:spTgt spid="5"/>
                                        </p:tgtEl>
                                        <p:attrNameLst>
                                          <p:attrName>fillcolor</p:attrName>
                                        </p:attrNameLst>
                                      </p:cBhvr>
                                      <p:to>
                                        <a:srgbClr val="777777"/>
                                      </p:to>
                                    </p:animClr>
                                    <p:set>
                                      <p:cBhvr>
                                        <p:cTn id="108" dur="1500" fill="hold"/>
                                        <p:tgtEl>
                                          <p:spTgt spid="5"/>
                                        </p:tgtEl>
                                        <p:attrNameLst>
                                          <p:attrName>fill.type</p:attrName>
                                        </p:attrNameLst>
                                      </p:cBhvr>
                                      <p:to>
                                        <p:strVal val="solid"/>
                                      </p:to>
                                    </p:set>
                                    <p:set>
                                      <p:cBhvr>
                                        <p:cTn id="109" dur="1500" fill="hold"/>
                                        <p:tgtEl>
                                          <p:spTgt spid="5"/>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1500" fill="hold"/>
                                        <p:tgtEl>
                                          <p:spTgt spid="3"/>
                                        </p:tgtEl>
                                        <p:attrNameLst>
                                          <p:attrName>fillcolor</p:attrName>
                                        </p:attrNameLst>
                                      </p:cBhvr>
                                      <p:to>
                                        <a:srgbClr val="777777"/>
                                      </p:to>
                                    </p:animClr>
                                    <p:set>
                                      <p:cBhvr>
                                        <p:cTn id="112" dur="1500" fill="hold"/>
                                        <p:tgtEl>
                                          <p:spTgt spid="3"/>
                                        </p:tgtEl>
                                        <p:attrNameLst>
                                          <p:attrName>fill.type</p:attrName>
                                        </p:attrNameLst>
                                      </p:cBhvr>
                                      <p:to>
                                        <p:strVal val="solid"/>
                                      </p:to>
                                    </p:set>
                                    <p:set>
                                      <p:cBhvr>
                                        <p:cTn id="113" dur="1500" fill="hold"/>
                                        <p:tgtEl>
                                          <p:spTgt spid="3"/>
                                        </p:tgtEl>
                                        <p:attrNameLst>
                                          <p:attrName>fill.on</p:attrName>
                                        </p:attrNameLst>
                                      </p:cBhvr>
                                      <p:to>
                                        <p:strVal val="true"/>
                                      </p:to>
                                    </p:set>
                                  </p:childTnLst>
                                </p:cTn>
                              </p:par>
                              <p:par>
                                <p:cTn id="114" presetID="10" presetClass="entr" presetSubtype="0" fill="hold" nodeType="withEffect">
                                  <p:stCondLst>
                                    <p:cond delay="0"/>
                                  </p:stCondLst>
                                  <p:childTnLst>
                                    <p:set>
                                      <p:cBhvr>
                                        <p:cTn id="115" dur="1" fill="hold">
                                          <p:stCondLst>
                                            <p:cond delay="0"/>
                                          </p:stCondLst>
                                        </p:cTn>
                                        <p:tgtEl>
                                          <p:spTgt spid="27"/>
                                        </p:tgtEl>
                                        <p:attrNameLst>
                                          <p:attrName>style.visibility</p:attrName>
                                        </p:attrNameLst>
                                      </p:cBhvr>
                                      <p:to>
                                        <p:strVal val="visible"/>
                                      </p:to>
                                    </p:set>
                                    <p:animEffect transition="in" filter="fade">
                                      <p:cBhvr>
                                        <p:cTn id="116" dur="1000"/>
                                        <p:tgtEl>
                                          <p:spTgt spid="27"/>
                                        </p:tgtEl>
                                      </p:cBhvr>
                                    </p:animEffect>
                                  </p:childTnLst>
                                </p:cTn>
                              </p:par>
                              <p:par>
                                <p:cTn id="117" presetID="10" presetClass="entr" presetSubtype="0" fill="hold" grpId="2" nodeType="with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fade">
                                      <p:cBhvr>
                                        <p:cTn id="119" dur="1000"/>
                                        <p:tgtEl>
                                          <p:spTgt spid="24"/>
                                        </p:tgtEl>
                                      </p:cBhvr>
                                    </p:animEffect>
                                  </p:childTnLst>
                                </p:cTn>
                              </p:par>
                            </p:childTnLst>
                          </p:cTn>
                        </p:par>
                      </p:childTnLst>
                    </p:cTn>
                  </p:par>
                </p:childTnLst>
              </p:cTn>
              <p:nextCondLst>
                <p:cond evt="onClick" delay="0">
                  <p:tgtEl>
                    <p:spTgt spid="8"/>
                  </p:tgtEl>
                </p:cond>
              </p:nextCondLst>
            </p:seq>
            <p:seq concurrent="1" nextAc="seek">
              <p:cTn id="120" restart="whenNotActive" fill="hold" evtFilter="cancelBubble" nodeType="interactiveSeq">
                <p:stCondLst>
                  <p:cond evt="onClick" delay="0">
                    <p:tgtEl>
                      <p:spTgt spid="31"/>
                    </p:tgtEl>
                  </p:cond>
                </p:stCondLst>
                <p:endSync evt="end" delay="0">
                  <p:rtn val="all"/>
                </p:endSync>
                <p:childTnLst>
                  <p:par>
                    <p:cTn id="121" fill="hold">
                      <p:stCondLst>
                        <p:cond delay="0"/>
                      </p:stCondLst>
                      <p:childTnLst>
                        <p:par>
                          <p:cTn id="122" fill="hold">
                            <p:stCondLst>
                              <p:cond delay="0"/>
                            </p:stCondLst>
                            <p:childTnLst>
                              <p:par>
                                <p:cTn id="123" presetID="1" presetClass="emph" presetSubtype="2" fill="hold" grpId="1" nodeType="withEffect">
                                  <p:stCondLst>
                                    <p:cond delay="0"/>
                                  </p:stCondLst>
                                  <p:childTnLst>
                                    <p:animClr clrSpc="rgb" dir="cw">
                                      <p:cBhvr>
                                        <p:cTn id="124" dur="1000" fill="hold"/>
                                        <p:tgtEl>
                                          <p:spTgt spid="3"/>
                                        </p:tgtEl>
                                        <p:attrNameLst>
                                          <p:attrName>fillcolor</p:attrName>
                                        </p:attrNameLst>
                                      </p:cBhvr>
                                      <p:to>
                                        <a:srgbClr val="FFCC00"/>
                                      </p:to>
                                    </p:animClr>
                                    <p:set>
                                      <p:cBhvr>
                                        <p:cTn id="125" dur="1000" fill="hold"/>
                                        <p:tgtEl>
                                          <p:spTgt spid="3"/>
                                        </p:tgtEl>
                                        <p:attrNameLst>
                                          <p:attrName>fill.type</p:attrName>
                                        </p:attrNameLst>
                                      </p:cBhvr>
                                      <p:to>
                                        <p:strVal val="solid"/>
                                      </p:to>
                                    </p:set>
                                    <p:set>
                                      <p:cBhvr>
                                        <p:cTn id="126" dur="1000" fill="hold"/>
                                        <p:tgtEl>
                                          <p:spTgt spid="3"/>
                                        </p:tgtEl>
                                        <p:attrNameLst>
                                          <p:attrName>fill.on</p:attrName>
                                        </p:attrNameLst>
                                      </p:cBhvr>
                                      <p:to>
                                        <p:strVal val="true"/>
                                      </p:to>
                                    </p:set>
                                  </p:childTnLst>
                                </p:cTn>
                              </p:par>
                              <p:par>
                                <p:cTn id="127" presetID="1" presetClass="emph" presetSubtype="2" fill="hold" grpId="1" nodeType="withEffect">
                                  <p:stCondLst>
                                    <p:cond delay="0"/>
                                  </p:stCondLst>
                                  <p:childTnLst>
                                    <p:animClr clrSpc="rgb" dir="cw">
                                      <p:cBhvr>
                                        <p:cTn id="128" dur="1000" fill="hold"/>
                                        <p:tgtEl>
                                          <p:spTgt spid="5"/>
                                        </p:tgtEl>
                                        <p:attrNameLst>
                                          <p:attrName>fillcolor</p:attrName>
                                        </p:attrNameLst>
                                      </p:cBhvr>
                                      <p:to>
                                        <a:srgbClr val="FFCC00"/>
                                      </p:to>
                                    </p:animClr>
                                    <p:set>
                                      <p:cBhvr>
                                        <p:cTn id="129" dur="1000" fill="hold"/>
                                        <p:tgtEl>
                                          <p:spTgt spid="5"/>
                                        </p:tgtEl>
                                        <p:attrNameLst>
                                          <p:attrName>fill.type</p:attrName>
                                        </p:attrNameLst>
                                      </p:cBhvr>
                                      <p:to>
                                        <p:strVal val="solid"/>
                                      </p:to>
                                    </p:set>
                                    <p:set>
                                      <p:cBhvr>
                                        <p:cTn id="130" dur="1000" fill="hold"/>
                                        <p:tgtEl>
                                          <p:spTgt spid="5"/>
                                        </p:tgtEl>
                                        <p:attrNameLst>
                                          <p:attrName>fill.on</p:attrName>
                                        </p:attrNameLst>
                                      </p:cBhvr>
                                      <p:to>
                                        <p:strVal val="true"/>
                                      </p:to>
                                    </p:set>
                                  </p:childTnLst>
                                </p:cTn>
                              </p:par>
                              <p:par>
                                <p:cTn id="131" presetID="1" presetClass="emph" presetSubtype="2" fill="hold" grpId="1" nodeType="withEffect">
                                  <p:stCondLst>
                                    <p:cond delay="0"/>
                                  </p:stCondLst>
                                  <p:childTnLst>
                                    <p:animClr clrSpc="rgb" dir="cw">
                                      <p:cBhvr>
                                        <p:cTn id="132" dur="1000" fill="hold"/>
                                        <p:tgtEl>
                                          <p:spTgt spid="7"/>
                                        </p:tgtEl>
                                        <p:attrNameLst>
                                          <p:attrName>fillcolor</p:attrName>
                                        </p:attrNameLst>
                                      </p:cBhvr>
                                      <p:to>
                                        <a:srgbClr val="FFCC00"/>
                                      </p:to>
                                    </p:animClr>
                                    <p:set>
                                      <p:cBhvr>
                                        <p:cTn id="133" dur="1000" fill="hold"/>
                                        <p:tgtEl>
                                          <p:spTgt spid="7"/>
                                        </p:tgtEl>
                                        <p:attrNameLst>
                                          <p:attrName>fill.type</p:attrName>
                                        </p:attrNameLst>
                                      </p:cBhvr>
                                      <p:to>
                                        <p:strVal val="solid"/>
                                      </p:to>
                                    </p:set>
                                    <p:set>
                                      <p:cBhvr>
                                        <p:cTn id="134" dur="1000" fill="hold"/>
                                        <p:tgtEl>
                                          <p:spTgt spid="7"/>
                                        </p:tgtEl>
                                        <p:attrNameLst>
                                          <p:attrName>fill.on</p:attrName>
                                        </p:attrNameLst>
                                      </p:cBhvr>
                                      <p:to>
                                        <p:strVal val="true"/>
                                      </p:to>
                                    </p:set>
                                  </p:childTnLst>
                                </p:cTn>
                              </p:par>
                              <p:par>
                                <p:cTn id="135" presetID="1" presetClass="emph" presetSubtype="2" fill="hold" grpId="1" nodeType="withEffect">
                                  <p:stCondLst>
                                    <p:cond delay="0"/>
                                  </p:stCondLst>
                                  <p:childTnLst>
                                    <p:animClr clrSpc="rgb" dir="cw">
                                      <p:cBhvr>
                                        <p:cTn id="136" dur="1000" fill="hold"/>
                                        <p:tgtEl>
                                          <p:spTgt spid="8"/>
                                        </p:tgtEl>
                                        <p:attrNameLst>
                                          <p:attrName>fillcolor</p:attrName>
                                        </p:attrNameLst>
                                      </p:cBhvr>
                                      <p:to>
                                        <a:srgbClr val="FFCC00"/>
                                      </p:to>
                                    </p:animClr>
                                    <p:set>
                                      <p:cBhvr>
                                        <p:cTn id="137" dur="1000" fill="hold"/>
                                        <p:tgtEl>
                                          <p:spTgt spid="8"/>
                                        </p:tgtEl>
                                        <p:attrNameLst>
                                          <p:attrName>fill.type</p:attrName>
                                        </p:attrNameLst>
                                      </p:cBhvr>
                                      <p:to>
                                        <p:strVal val="solid"/>
                                      </p:to>
                                    </p:set>
                                    <p:set>
                                      <p:cBhvr>
                                        <p:cTn id="138" dur="1000" fill="hold"/>
                                        <p:tgtEl>
                                          <p:spTgt spid="8"/>
                                        </p:tgtEl>
                                        <p:attrNameLst>
                                          <p:attrName>fill.on</p:attrName>
                                        </p:attrNameLst>
                                      </p:cBhvr>
                                      <p:to>
                                        <p:strVal val="true"/>
                                      </p:to>
                                    </p:set>
                                  </p:childTnLst>
                                </p:cTn>
                              </p:par>
                              <p:par>
                                <p:cTn id="139" presetID="1" presetClass="exit" presetSubtype="0" fill="hold" grpId="1" nodeType="withEffect">
                                  <p:stCondLst>
                                    <p:cond delay="0"/>
                                  </p:stCondLst>
                                  <p:childTnLst>
                                    <p:set>
                                      <p:cBhvr>
                                        <p:cTn id="140" dur="1" fill="hold">
                                          <p:stCondLst>
                                            <p:cond delay="0"/>
                                          </p:stCondLst>
                                        </p:cTn>
                                        <p:tgtEl>
                                          <p:spTgt spid="9"/>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26"/>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27"/>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 grpId="0" animBg="1"/>
      <p:bldP spid="3" grpId="1" animBg="1"/>
      <p:bldP spid="5" grpId="0" animBg="1"/>
      <p:bldP spid="5" grpId="1" animBg="1"/>
      <p:bldP spid="7" grpId="0" animBg="1"/>
      <p:bldP spid="7" grpId="1" animBg="1"/>
      <p:bldP spid="8" grpId="0" animBg="1"/>
      <p:bldP spid="8" grpId="1" animBg="1"/>
      <p:bldP spid="9" grpId="0"/>
      <p:bldP spid="9" grpId="1"/>
      <p:bldP spid="24" grpId="0"/>
      <p:bldP spid="24" grpId="1"/>
      <p:bldP spid="24" grpId="2"/>
      <p:bldP spid="24" grpId="3"/>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51" name="Picture 50" descr="ga cau hoi 1.png">
            <a:extLst>
              <a:ext uri="{FF2B5EF4-FFF2-40B4-BE49-F238E27FC236}">
                <a16:creationId xmlns:a16="http://schemas.microsoft.com/office/drawing/2014/main" xmlns="" id="{8BF65FDA-3B79-ECB4-B787-130253B179D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474229" y="598490"/>
            <a:ext cx="3176889" cy="2680949"/>
          </a:xfrm>
          <a:prstGeom prst="rect">
            <a:avLst/>
          </a:prstGeom>
        </p:spPr>
      </p:pic>
      <p:sp>
        <p:nvSpPr>
          <p:cNvPr id="10" name="Cloud Callout 9"/>
          <p:cNvSpPr/>
          <p:nvPr/>
        </p:nvSpPr>
        <p:spPr>
          <a:xfrm>
            <a:off x="1524000" y="5466"/>
            <a:ext cx="9144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lvl="0" algn="just"/>
            <a:r>
              <a:rPr kumimoji="0" lang="en-US" sz="2800" b="1" i="0" u="none" strike="noStrike" kern="1200" cap="none" spc="0" normalizeH="0" baseline="0" noProof="0" dirty="0" err="1">
                <a:ln>
                  <a:noFill/>
                </a:ln>
                <a:solidFill>
                  <a:prstClr val="white"/>
                </a:solidFill>
                <a:effectLst/>
                <a:uLnTx/>
                <a:uFillTx/>
                <a:latin typeface="Calibri"/>
                <a:ea typeface="+mn-ea"/>
                <a:cs typeface="+mn-cs"/>
              </a:rPr>
              <a:t>Câu</a:t>
            </a:r>
            <a:r>
              <a:rPr kumimoji="0" lang="en-US" sz="2800" b="1" i="0" u="none" strike="noStrike" kern="1200" cap="none" spc="0" normalizeH="0" baseline="0" noProof="0" dirty="0">
                <a:ln>
                  <a:noFill/>
                </a:ln>
                <a:solidFill>
                  <a:prstClr val="white"/>
                </a:solidFill>
                <a:effectLst/>
                <a:uLnTx/>
                <a:uFillTx/>
                <a:latin typeface="Calibri"/>
                <a:ea typeface="+mn-ea"/>
                <a:cs typeface="+mn-cs"/>
              </a:rPr>
              <a:t> 3</a:t>
            </a:r>
            <a:r>
              <a:rPr kumimoji="0" lang="en-US" sz="2800" b="1" i="0" u="none" strike="noStrike" kern="1200" cap="none" spc="0" normalizeH="0" baseline="0" noProof="0">
                <a:ln>
                  <a:noFill/>
                </a:ln>
                <a:solidFill>
                  <a:prstClr val="white"/>
                </a:solidFill>
                <a:effectLst/>
                <a:uLnTx/>
                <a:uFillTx/>
                <a:latin typeface="Calibri"/>
                <a:ea typeface="+mn-ea"/>
                <a:cs typeface="+mn-cs"/>
              </a:rPr>
              <a:t>: </a:t>
            </a:r>
            <a:r>
              <a:rPr lang="vi-VN" sz="2800" b="1">
                <a:solidFill>
                  <a:prstClr val="white"/>
                </a:solidFill>
                <a:latin typeface="Calibri"/>
              </a:rPr>
              <a:t>Hàm AVERAGEIF trả về kết quả dưới dạng gì?</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Hexagon 2">
            <a:extLst>
              <a:ext uri="{FF2B5EF4-FFF2-40B4-BE49-F238E27FC236}">
                <a16:creationId xmlns:a16="http://schemas.microsoft.com/office/drawing/2014/main" xmlns="" id="{84A08B49-FFC8-1736-5792-9C20955ED30A}"/>
              </a:ext>
            </a:extLst>
          </p:cNvPr>
          <p:cNvSpPr/>
          <p:nvPr/>
        </p:nvSpPr>
        <p:spPr>
          <a:xfrm>
            <a:off x="2595537" y="2988804"/>
            <a:ext cx="7810029" cy="865310"/>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2800" b="1">
                <a:solidFill>
                  <a:prstClr val="white"/>
                </a:solidFill>
              </a:rPr>
              <a:t>A. Số thực</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 name="Picture 3" descr="ga cau hoi.png">
            <a:extLst>
              <a:ext uri="{FF2B5EF4-FFF2-40B4-BE49-F238E27FC236}">
                <a16:creationId xmlns:a16="http://schemas.microsoft.com/office/drawing/2014/main" xmlns="" id="{EF0D7054-2873-BBF8-0E01-27962881DC1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694980" y="4052590"/>
            <a:ext cx="962774" cy="895088"/>
          </a:xfrm>
          <a:prstGeom prst="rect">
            <a:avLst/>
          </a:prstGeom>
        </p:spPr>
      </p:pic>
      <p:sp>
        <p:nvSpPr>
          <p:cNvPr id="5" name="Hexagon 4">
            <a:extLst>
              <a:ext uri="{FF2B5EF4-FFF2-40B4-BE49-F238E27FC236}">
                <a16:creationId xmlns:a16="http://schemas.microsoft.com/office/drawing/2014/main" xmlns="" id="{28350656-7C88-A979-72EF-C24F13CB010D}"/>
              </a:ext>
            </a:extLst>
          </p:cNvPr>
          <p:cNvSpPr/>
          <p:nvPr/>
        </p:nvSpPr>
        <p:spPr>
          <a:xfrm>
            <a:off x="2562721" y="3968519"/>
            <a:ext cx="7810029" cy="992275"/>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lvl="0" algn="ctr"/>
            <a:r>
              <a:rPr lang="vi-VN" sz="2800" b="1">
                <a:solidFill>
                  <a:prstClr val="white"/>
                </a:solidFill>
              </a:rPr>
              <a:t>B. Số nguyên</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6" name="Picture 5" descr="ga cau hoi.png">
            <a:extLst>
              <a:ext uri="{FF2B5EF4-FFF2-40B4-BE49-F238E27FC236}">
                <a16:creationId xmlns:a16="http://schemas.microsoft.com/office/drawing/2014/main" xmlns="" id="{C8366A99-B4A6-62E8-152C-03186439289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691370" y="5039043"/>
            <a:ext cx="962774" cy="996289"/>
          </a:xfrm>
          <a:prstGeom prst="rect">
            <a:avLst/>
          </a:prstGeom>
        </p:spPr>
      </p:pic>
      <p:sp>
        <p:nvSpPr>
          <p:cNvPr id="7" name="Hexagon 6">
            <a:extLst>
              <a:ext uri="{FF2B5EF4-FFF2-40B4-BE49-F238E27FC236}">
                <a16:creationId xmlns:a16="http://schemas.microsoft.com/office/drawing/2014/main" xmlns="" id="{094E99E0-2FC4-C5D7-BEC5-C986A2657422}"/>
              </a:ext>
            </a:extLst>
          </p:cNvPr>
          <p:cNvSpPr/>
          <p:nvPr/>
        </p:nvSpPr>
        <p:spPr>
          <a:xfrm>
            <a:off x="2559111" y="5056174"/>
            <a:ext cx="7810029" cy="84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2800" b="1">
                <a:solidFill>
                  <a:prstClr val="white"/>
                </a:solidFill>
              </a:rPr>
              <a:t>C. Chuỗi văn bản</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Hexagon 7">
            <a:extLst>
              <a:ext uri="{FF2B5EF4-FFF2-40B4-BE49-F238E27FC236}">
                <a16:creationId xmlns:a16="http://schemas.microsoft.com/office/drawing/2014/main" xmlns="" id="{204A5846-64CA-2EC4-B971-53349EF9BCAD}"/>
              </a:ext>
            </a:extLst>
          </p:cNvPr>
          <p:cNvSpPr/>
          <p:nvPr/>
        </p:nvSpPr>
        <p:spPr>
          <a:xfrm>
            <a:off x="2526295" y="5975926"/>
            <a:ext cx="7810029" cy="870322"/>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2800" b="1">
                <a:solidFill>
                  <a:prstClr val="white"/>
                </a:solidFill>
              </a:rPr>
              <a:t>D. Trung bình cộng của các giá trị thỏa mãn điều kiện</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xmlns="" id="{53B89D74-87DE-5B3E-C73E-B5C4F789442A}"/>
              </a:ext>
            </a:extLst>
          </p:cNvPr>
          <p:cNvSpPr txBox="1"/>
          <p:nvPr/>
        </p:nvSpPr>
        <p:spPr>
          <a:xfrm rot="20694426">
            <a:off x="2128102" y="2010674"/>
            <a:ext cx="18694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Yeah,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Đúng</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rồi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bạn</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giỏi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quá</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a:t>
            </a:r>
            <a:endParaRPr kumimoji="0" lang="vi-V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pic>
        <p:nvPicPr>
          <p:cNvPr id="12" name="Picture 11" descr="ga cau hoi.png">
            <a:extLst>
              <a:ext uri="{FF2B5EF4-FFF2-40B4-BE49-F238E27FC236}">
                <a16:creationId xmlns:a16="http://schemas.microsoft.com/office/drawing/2014/main" xmlns="" id="{42A8A531-F642-F344-BBB1-CB516DC45FB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710146" y="3003453"/>
            <a:ext cx="962774" cy="1024473"/>
          </a:xfrm>
          <a:prstGeom prst="rect">
            <a:avLst/>
          </a:prstGeom>
        </p:spPr>
      </p:pic>
      <p:sp>
        <p:nvSpPr>
          <p:cNvPr id="24" name="TextBox 23">
            <a:extLst>
              <a:ext uri="{FF2B5EF4-FFF2-40B4-BE49-F238E27FC236}">
                <a16:creationId xmlns:a16="http://schemas.microsoft.com/office/drawing/2014/main" xmlns="" id="{AEBEF751-442F-36FC-0D0D-2065ADFCFA98}"/>
              </a:ext>
            </a:extLst>
          </p:cNvPr>
          <p:cNvSpPr txBox="1"/>
          <p:nvPr/>
        </p:nvSpPr>
        <p:spPr>
          <a:xfrm>
            <a:off x="5580782" y="2474289"/>
            <a:ext cx="27146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Ồ,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tiếc</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quá</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sai</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mất</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rồi</a:t>
            </a:r>
            <a:r>
              <a:rPr kumimoji="0" lang="en-US" sz="2000" b="1" i="0" u="none" strike="noStrike" kern="1200" cap="none" spc="0" normalizeH="0" baseline="0" noProof="0" dirty="0">
                <a:ln>
                  <a:noFill/>
                </a:ln>
                <a:solidFill>
                  <a:srgbClr val="C00000"/>
                </a:solidFill>
                <a:effectLst/>
                <a:uLnTx/>
                <a:uFillTx/>
                <a:latin typeface="Calibri"/>
                <a:ea typeface="+mn-ea"/>
                <a:cs typeface="+mn-cs"/>
              </a:rPr>
              <a:t>!</a:t>
            </a:r>
            <a:endPar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6" name="Picture 25" descr="egg-2151891_960_720.png">
            <a:extLst>
              <a:ext uri="{FF2B5EF4-FFF2-40B4-BE49-F238E27FC236}">
                <a16:creationId xmlns:a16="http://schemas.microsoft.com/office/drawing/2014/main" xmlns="" id="{316D5E3F-A599-94C0-92DB-59502F03055E}"/>
              </a:ext>
            </a:extLst>
          </p:cNvPr>
          <p:cNvPicPr>
            <a:picLocks noChangeAspect="1"/>
          </p:cNvPicPr>
          <p:nvPr/>
        </p:nvPicPr>
        <p:blipFill>
          <a:blip r:embed="rId5" cstate="print"/>
          <a:stretch>
            <a:fillRect/>
          </a:stretch>
        </p:blipFill>
        <p:spPr>
          <a:xfrm>
            <a:off x="3766001" y="2371485"/>
            <a:ext cx="666000" cy="666000"/>
          </a:xfrm>
          <a:prstGeom prst="rect">
            <a:avLst/>
          </a:prstGeom>
        </p:spPr>
      </p:pic>
      <p:pic>
        <p:nvPicPr>
          <p:cNvPr id="27" name="Picture 26" descr="egg-2151896__340.png">
            <a:extLst>
              <a:ext uri="{FF2B5EF4-FFF2-40B4-BE49-F238E27FC236}">
                <a16:creationId xmlns:a16="http://schemas.microsoft.com/office/drawing/2014/main" xmlns="" id="{A8A23F40-A607-3C44-F2CD-E7F6223BF6D0}"/>
              </a:ext>
            </a:extLst>
          </p:cNvPr>
          <p:cNvPicPr>
            <a:picLocks noChangeAspect="1"/>
          </p:cNvPicPr>
          <p:nvPr/>
        </p:nvPicPr>
        <p:blipFill>
          <a:blip r:embed="rId6" cstate="print">
            <a:clrChange>
              <a:clrFrom>
                <a:srgbClr val="000000">
                  <a:alpha val="0"/>
                </a:srgbClr>
              </a:clrFrom>
              <a:clrTo>
                <a:srgbClr val="000000">
                  <a:alpha val="0"/>
                </a:srgbClr>
              </a:clrTo>
            </a:clrChange>
          </a:blip>
          <a:stretch>
            <a:fillRect/>
          </a:stretch>
        </p:blipFill>
        <p:spPr>
          <a:xfrm>
            <a:off x="4937840" y="2188537"/>
            <a:ext cx="666732" cy="666732"/>
          </a:xfrm>
          <a:prstGeom prst="rect">
            <a:avLst/>
          </a:prstGeom>
        </p:spPr>
      </p:pic>
      <p:pic>
        <p:nvPicPr>
          <p:cNvPr id="29" name="Picture 28" descr="ee376867b6edb2b7f8a1c93f2ceb4b12.png">
            <a:hlinkClick r:id="rId7" action="ppaction://hlinksldjump"/>
            <a:extLst>
              <a:ext uri="{FF2B5EF4-FFF2-40B4-BE49-F238E27FC236}">
                <a16:creationId xmlns:a16="http://schemas.microsoft.com/office/drawing/2014/main" xmlns="" id="{6461C4A9-DE00-27D9-9D78-34986F49035A}"/>
              </a:ext>
            </a:extLst>
          </p:cNvPr>
          <p:cNvPicPr>
            <a:picLocks noChangeAspect="1"/>
          </p:cNvPicPr>
          <p:nvPr/>
        </p:nvPicPr>
        <p:blipFill>
          <a:blip r:embed="rId8" cstate="print">
            <a:clrChange>
              <a:clrFrom>
                <a:srgbClr val="000000">
                  <a:alpha val="0"/>
                </a:srgbClr>
              </a:clrFrom>
              <a:clrTo>
                <a:srgbClr val="000000">
                  <a:alpha val="0"/>
                </a:srgbClr>
              </a:clrTo>
            </a:clrChange>
          </a:blip>
          <a:stretch>
            <a:fillRect/>
          </a:stretch>
        </p:blipFill>
        <p:spPr>
          <a:xfrm>
            <a:off x="11573003" y="5712672"/>
            <a:ext cx="756026" cy="756026"/>
          </a:xfrm>
          <a:prstGeom prst="rect">
            <a:avLst/>
          </a:prstGeom>
        </p:spPr>
      </p:pic>
      <p:pic>
        <p:nvPicPr>
          <p:cNvPr id="30" name="Picture 29" descr="images (3).jpg">
            <a:hlinkClick r:id="" action="ppaction://hlinkshowjump?jump=nextslide"/>
            <a:extLst>
              <a:ext uri="{FF2B5EF4-FFF2-40B4-BE49-F238E27FC236}">
                <a16:creationId xmlns:a16="http://schemas.microsoft.com/office/drawing/2014/main" xmlns="" id="{4D39CBD2-91F1-8C62-A807-9F7143CAB227}"/>
              </a:ext>
            </a:extLst>
          </p:cNvPr>
          <p:cNvPicPr>
            <a:picLocks noChangeAspect="1"/>
          </p:cNvPicPr>
          <p:nvPr/>
        </p:nvPicPr>
        <p:blipFill>
          <a:blip r:embed="rId9">
            <a:clrChange>
              <a:clrFrom>
                <a:srgbClr val="FFFFFF"/>
              </a:clrFrom>
              <a:clrTo>
                <a:srgbClr val="FFFFFF">
                  <a:alpha val="0"/>
                </a:srgbClr>
              </a:clrTo>
            </a:clrChange>
          </a:blip>
          <a:srcRect l="50000" r="-1" b="46667"/>
          <a:stretch>
            <a:fillRect/>
          </a:stretch>
        </p:blipFill>
        <p:spPr>
          <a:xfrm>
            <a:off x="11710033" y="6365936"/>
            <a:ext cx="481967" cy="514098"/>
          </a:xfrm>
          <a:prstGeom prst="rect">
            <a:avLst/>
          </a:prstGeom>
        </p:spPr>
      </p:pic>
      <p:pic>
        <p:nvPicPr>
          <p:cNvPr id="31" name="Picture 30" descr="images (7).jpg">
            <a:extLst>
              <a:ext uri="{FF2B5EF4-FFF2-40B4-BE49-F238E27FC236}">
                <a16:creationId xmlns:a16="http://schemas.microsoft.com/office/drawing/2014/main" xmlns="" id="{C39DDCA1-DF2A-4DA8-E392-10F80635B127}"/>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0972239" y="6358731"/>
            <a:ext cx="665303" cy="665303"/>
          </a:xfrm>
          <a:prstGeom prst="rect">
            <a:avLst/>
          </a:prstGeom>
        </p:spPr>
      </p:pic>
      <p:pic>
        <p:nvPicPr>
          <p:cNvPr id="35" name="Picture 34" descr="images (3).jpg">
            <a:hlinkClick r:id="" action="ppaction://hlinkshowjump?jump=previousslide"/>
            <a:extLst>
              <a:ext uri="{FF2B5EF4-FFF2-40B4-BE49-F238E27FC236}">
                <a16:creationId xmlns:a16="http://schemas.microsoft.com/office/drawing/2014/main" xmlns="" id="{E7A428D3-E459-C49A-383B-4333631D863D}"/>
              </a:ext>
            </a:extLst>
          </p:cNvPr>
          <p:cNvPicPr>
            <a:picLocks noChangeAspect="1"/>
          </p:cNvPicPr>
          <p:nvPr/>
        </p:nvPicPr>
        <p:blipFill>
          <a:blip r:embed="rId9">
            <a:clrChange>
              <a:clrFrom>
                <a:srgbClr val="FFFFFF"/>
              </a:clrFrom>
              <a:clrTo>
                <a:srgbClr val="FFFFFF">
                  <a:alpha val="0"/>
                </a:srgbClr>
              </a:clrTo>
            </a:clrChange>
          </a:blip>
          <a:srcRect r="49999" b="50000"/>
          <a:stretch>
            <a:fillRect/>
          </a:stretch>
        </p:blipFill>
        <p:spPr>
          <a:xfrm>
            <a:off x="10405566" y="6342780"/>
            <a:ext cx="514098" cy="514098"/>
          </a:xfrm>
          <a:prstGeom prst="rect">
            <a:avLst/>
          </a:prstGeom>
        </p:spPr>
      </p:pic>
      <p:pic>
        <p:nvPicPr>
          <p:cNvPr id="52" name="Picture 51" descr="ga cau hoi.png">
            <a:extLst>
              <a:ext uri="{FF2B5EF4-FFF2-40B4-BE49-F238E27FC236}">
                <a16:creationId xmlns:a16="http://schemas.microsoft.com/office/drawing/2014/main" xmlns="" id="{8AACDF9E-15F8-CD57-2364-836C06B9DAB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658554" y="5953495"/>
            <a:ext cx="962774" cy="1030407"/>
          </a:xfrm>
          <a:prstGeom prst="rect">
            <a:avLst/>
          </a:prstGeom>
        </p:spPr>
      </p:pic>
    </p:spTree>
    <p:extLst>
      <p:ext uri="{BB962C8B-B14F-4D97-AF65-F5344CB8AC3E}">
        <p14:creationId xmlns:p14="http://schemas.microsoft.com/office/powerpoint/2010/main" val="37796422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750"/>
                                        <p:tgtEl>
                                          <p:spTgt spid="10">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75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750"/>
                                        <p:tgtEl>
                                          <p:spTgt spid="3"/>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75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750"/>
                                        <p:tgtEl>
                                          <p:spTgt spid="5"/>
                                        </p:tgtEl>
                                      </p:cBhvr>
                                    </p:animEffect>
                                  </p:childTnLst>
                                </p:cTn>
                              </p:par>
                            </p:childTnLst>
                          </p:cTn>
                        </p:par>
                        <p:par>
                          <p:cTn id="22" fill="hold">
                            <p:stCondLst>
                              <p:cond delay="225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750"/>
                                        <p:tgtEl>
                                          <p:spTgt spid="7"/>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750"/>
                                        <p:tgtEl>
                                          <p:spTgt spid="5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childTnLst>
                                </p:cTn>
                              </p:par>
                              <p:par>
                                <p:cTn id="45" presetID="1" presetClass="emph" presetSubtype="2" fill="hold" nodeType="withEffect">
                                  <p:stCondLst>
                                    <p:cond delay="0"/>
                                  </p:stCondLst>
                                  <p:childTnLst>
                                    <p:animClr clrSpc="rgb" dir="cw">
                                      <p:cBhvr>
                                        <p:cTn id="46" dur="1500" fill="hold"/>
                                        <p:tgtEl>
                                          <p:spTgt spid="5"/>
                                        </p:tgtEl>
                                        <p:attrNameLst>
                                          <p:attrName>fillcolor</p:attrName>
                                        </p:attrNameLst>
                                      </p:cBhvr>
                                      <p:to>
                                        <a:srgbClr val="969696"/>
                                      </p:to>
                                    </p:animClr>
                                    <p:set>
                                      <p:cBhvr>
                                        <p:cTn id="47" dur="1500" fill="hold"/>
                                        <p:tgtEl>
                                          <p:spTgt spid="5"/>
                                        </p:tgtEl>
                                        <p:attrNameLst>
                                          <p:attrName>fill.type</p:attrName>
                                        </p:attrNameLst>
                                      </p:cBhvr>
                                      <p:to>
                                        <p:strVal val="solid"/>
                                      </p:to>
                                    </p:set>
                                    <p:set>
                                      <p:cBhvr>
                                        <p:cTn id="48" dur="1500" fill="hold"/>
                                        <p:tgtEl>
                                          <p:spTgt spid="5"/>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1500" fill="hold"/>
                                        <p:tgtEl>
                                          <p:spTgt spid="7"/>
                                        </p:tgtEl>
                                        <p:attrNameLst>
                                          <p:attrName>fillcolor</p:attrName>
                                        </p:attrNameLst>
                                      </p:cBhvr>
                                      <p:to>
                                        <a:srgbClr val="969696"/>
                                      </p:to>
                                    </p:animClr>
                                    <p:set>
                                      <p:cBhvr>
                                        <p:cTn id="51" dur="1500" fill="hold"/>
                                        <p:tgtEl>
                                          <p:spTgt spid="7"/>
                                        </p:tgtEl>
                                        <p:attrNameLst>
                                          <p:attrName>fill.type</p:attrName>
                                        </p:attrNameLst>
                                      </p:cBhvr>
                                      <p:to>
                                        <p:strVal val="solid"/>
                                      </p:to>
                                    </p:set>
                                    <p:set>
                                      <p:cBhvr>
                                        <p:cTn id="52" dur="1500" fill="hold"/>
                                        <p:tgtEl>
                                          <p:spTgt spid="7"/>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1500" fill="hold"/>
                                        <p:tgtEl>
                                          <p:spTgt spid="8"/>
                                        </p:tgtEl>
                                        <p:attrNameLst>
                                          <p:attrName>fillcolor</p:attrName>
                                        </p:attrNameLst>
                                      </p:cBhvr>
                                      <p:to>
                                        <a:srgbClr val="969696"/>
                                      </p:to>
                                    </p:animClr>
                                    <p:set>
                                      <p:cBhvr>
                                        <p:cTn id="55" dur="1500" fill="hold"/>
                                        <p:tgtEl>
                                          <p:spTgt spid="8"/>
                                        </p:tgtEl>
                                        <p:attrNameLst>
                                          <p:attrName>fill.type</p:attrName>
                                        </p:attrNameLst>
                                      </p:cBhvr>
                                      <p:to>
                                        <p:strVal val="solid"/>
                                      </p:to>
                                    </p:set>
                                    <p:set>
                                      <p:cBhvr>
                                        <p:cTn id="56" dur="1500" fill="hold"/>
                                        <p:tgtEl>
                                          <p:spTgt spid="8"/>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57" restart="whenNotActive" fill="hold" evtFilter="cancelBubble" nodeType="interactiveSeq">
                <p:stCondLst>
                  <p:cond evt="onClick" delay="0">
                    <p:tgtEl>
                      <p:spTgt spid="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withEffect">
                                  <p:stCondLst>
                                    <p:cond delay="0"/>
                                  </p:stCondLst>
                                  <p:childTnLst>
                                    <p:animClr clrSpc="rgb" dir="cw">
                                      <p:cBhvr>
                                        <p:cTn id="61" dur="1500" fill="hold"/>
                                        <p:tgtEl>
                                          <p:spTgt spid="3"/>
                                        </p:tgtEl>
                                        <p:attrNameLst>
                                          <p:attrName>fillcolor</p:attrName>
                                        </p:attrNameLst>
                                      </p:cBhvr>
                                      <p:to>
                                        <a:srgbClr val="777777"/>
                                      </p:to>
                                    </p:animClr>
                                    <p:set>
                                      <p:cBhvr>
                                        <p:cTn id="62" dur="1500" fill="hold"/>
                                        <p:tgtEl>
                                          <p:spTgt spid="3"/>
                                        </p:tgtEl>
                                        <p:attrNameLst>
                                          <p:attrName>fill.type</p:attrName>
                                        </p:attrNameLst>
                                      </p:cBhvr>
                                      <p:to>
                                        <p:strVal val="solid"/>
                                      </p:to>
                                    </p:set>
                                    <p:set>
                                      <p:cBhvr>
                                        <p:cTn id="63" dur="1500" fill="hold"/>
                                        <p:tgtEl>
                                          <p:spTgt spid="3"/>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1500" fill="hold"/>
                                        <p:tgtEl>
                                          <p:spTgt spid="7"/>
                                        </p:tgtEl>
                                        <p:attrNameLst>
                                          <p:attrName>fillcolor</p:attrName>
                                        </p:attrNameLst>
                                      </p:cBhvr>
                                      <p:to>
                                        <a:srgbClr val="777777"/>
                                      </p:to>
                                    </p:animClr>
                                    <p:set>
                                      <p:cBhvr>
                                        <p:cTn id="66" dur="1500" fill="hold"/>
                                        <p:tgtEl>
                                          <p:spTgt spid="7"/>
                                        </p:tgtEl>
                                        <p:attrNameLst>
                                          <p:attrName>fill.type</p:attrName>
                                        </p:attrNameLst>
                                      </p:cBhvr>
                                      <p:to>
                                        <p:strVal val="solid"/>
                                      </p:to>
                                    </p:set>
                                    <p:set>
                                      <p:cBhvr>
                                        <p:cTn id="67" dur="1500" fill="hold"/>
                                        <p:tgtEl>
                                          <p:spTgt spid="7"/>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1500" fill="hold"/>
                                        <p:tgtEl>
                                          <p:spTgt spid="8"/>
                                        </p:tgtEl>
                                        <p:attrNameLst>
                                          <p:attrName>fillcolor</p:attrName>
                                        </p:attrNameLst>
                                      </p:cBhvr>
                                      <p:to>
                                        <a:srgbClr val="777777"/>
                                      </p:to>
                                    </p:animClr>
                                    <p:set>
                                      <p:cBhvr>
                                        <p:cTn id="70" dur="1500" fill="hold"/>
                                        <p:tgtEl>
                                          <p:spTgt spid="8"/>
                                        </p:tgtEl>
                                        <p:attrNameLst>
                                          <p:attrName>fill.type</p:attrName>
                                        </p:attrNameLst>
                                      </p:cBhvr>
                                      <p:to>
                                        <p:strVal val="solid"/>
                                      </p:to>
                                    </p:set>
                                    <p:set>
                                      <p:cBhvr>
                                        <p:cTn id="71" dur="1500" fill="hold"/>
                                        <p:tgtEl>
                                          <p:spTgt spid="8"/>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1000"/>
                                        <p:tgtEl>
                                          <p:spTgt spid="2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1000"/>
                                        <p:tgtEl>
                                          <p:spTgt spid="24"/>
                                        </p:tgtEl>
                                      </p:cBhvr>
                                    </p:animEffect>
                                  </p:childTnLst>
                                </p:cTn>
                              </p:par>
                            </p:childTnLst>
                          </p:cTn>
                        </p:par>
                      </p:childTnLst>
                    </p:cTn>
                  </p:par>
                </p:childTnLst>
              </p:cTn>
              <p:nextCondLst>
                <p:cond evt="onClick" delay="0">
                  <p:tgtEl>
                    <p:spTgt spid="5"/>
                  </p:tgtEl>
                </p:cond>
              </p:nextCondLst>
            </p:seq>
            <p:seq concurrent="1" nextAc="seek">
              <p:cTn id="78" restart="whenNotActive" fill="hold" evtFilter="cancelBubble" nodeType="interactiveSeq">
                <p:stCondLst>
                  <p:cond evt="onClick" delay="0">
                    <p:tgtEl>
                      <p:spTgt spid="7"/>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withEffect">
                                  <p:stCondLst>
                                    <p:cond delay="0"/>
                                  </p:stCondLst>
                                  <p:childTnLst>
                                    <p:animClr clrSpc="rgb" dir="cw">
                                      <p:cBhvr>
                                        <p:cTn id="82" dur="1500" fill="hold"/>
                                        <p:tgtEl>
                                          <p:spTgt spid="3"/>
                                        </p:tgtEl>
                                        <p:attrNameLst>
                                          <p:attrName>fillcolor</p:attrName>
                                        </p:attrNameLst>
                                      </p:cBhvr>
                                      <p:to>
                                        <a:srgbClr val="969696"/>
                                      </p:to>
                                    </p:animClr>
                                    <p:set>
                                      <p:cBhvr>
                                        <p:cTn id="83" dur="1500" fill="hold"/>
                                        <p:tgtEl>
                                          <p:spTgt spid="3"/>
                                        </p:tgtEl>
                                        <p:attrNameLst>
                                          <p:attrName>fill.type</p:attrName>
                                        </p:attrNameLst>
                                      </p:cBhvr>
                                      <p:to>
                                        <p:strVal val="solid"/>
                                      </p:to>
                                    </p:set>
                                    <p:set>
                                      <p:cBhvr>
                                        <p:cTn id="84" dur="1500" fill="hold"/>
                                        <p:tgtEl>
                                          <p:spTgt spid="3"/>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1500" fill="hold"/>
                                        <p:tgtEl>
                                          <p:spTgt spid="5"/>
                                        </p:tgtEl>
                                        <p:attrNameLst>
                                          <p:attrName>fillcolor</p:attrName>
                                        </p:attrNameLst>
                                      </p:cBhvr>
                                      <p:to>
                                        <a:srgbClr val="969696"/>
                                      </p:to>
                                    </p:animClr>
                                    <p:set>
                                      <p:cBhvr>
                                        <p:cTn id="87" dur="1500" fill="hold"/>
                                        <p:tgtEl>
                                          <p:spTgt spid="5"/>
                                        </p:tgtEl>
                                        <p:attrNameLst>
                                          <p:attrName>fill.type</p:attrName>
                                        </p:attrNameLst>
                                      </p:cBhvr>
                                      <p:to>
                                        <p:strVal val="solid"/>
                                      </p:to>
                                    </p:set>
                                    <p:set>
                                      <p:cBhvr>
                                        <p:cTn id="88" dur="1500" fill="hold"/>
                                        <p:tgtEl>
                                          <p:spTgt spid="5"/>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1500" fill="hold"/>
                                        <p:tgtEl>
                                          <p:spTgt spid="8"/>
                                        </p:tgtEl>
                                        <p:attrNameLst>
                                          <p:attrName>fillcolor</p:attrName>
                                        </p:attrNameLst>
                                      </p:cBhvr>
                                      <p:to>
                                        <a:srgbClr val="969696"/>
                                      </p:to>
                                    </p:animClr>
                                    <p:set>
                                      <p:cBhvr>
                                        <p:cTn id="91" dur="1500" fill="hold"/>
                                        <p:tgtEl>
                                          <p:spTgt spid="8"/>
                                        </p:tgtEl>
                                        <p:attrNameLst>
                                          <p:attrName>fill.type</p:attrName>
                                        </p:attrNameLst>
                                      </p:cBhvr>
                                      <p:to>
                                        <p:strVal val="solid"/>
                                      </p:to>
                                    </p:set>
                                    <p:set>
                                      <p:cBhvr>
                                        <p:cTn id="92" dur="1500" fill="hold"/>
                                        <p:tgtEl>
                                          <p:spTgt spid="8"/>
                                        </p:tgtEl>
                                        <p:attrNameLst>
                                          <p:attrName>fill.on</p:attrName>
                                        </p:attrNameLst>
                                      </p:cBhvr>
                                      <p:to>
                                        <p:strVal val="true"/>
                                      </p:to>
                                    </p:set>
                                  </p:childTnLst>
                                </p:cTn>
                              </p:par>
                              <p:par>
                                <p:cTn id="93" presetID="10" presetClass="entr" presetSubtype="0" fill="hold" nodeType="with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fade">
                                      <p:cBhvr>
                                        <p:cTn id="95" dur="1000"/>
                                        <p:tgtEl>
                                          <p:spTgt spid="27"/>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fade">
                                      <p:cBhvr>
                                        <p:cTn id="98" dur="1000"/>
                                        <p:tgtEl>
                                          <p:spTgt spid="24"/>
                                        </p:tgtEl>
                                      </p:cBhvr>
                                    </p:animEffec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withEffect">
                                  <p:stCondLst>
                                    <p:cond delay="0"/>
                                  </p:stCondLst>
                                  <p:childTnLst>
                                    <p:animClr clrSpc="rgb" dir="cw">
                                      <p:cBhvr>
                                        <p:cTn id="103" dur="1500" fill="hold"/>
                                        <p:tgtEl>
                                          <p:spTgt spid="7"/>
                                        </p:tgtEl>
                                        <p:attrNameLst>
                                          <p:attrName>fillcolor</p:attrName>
                                        </p:attrNameLst>
                                      </p:cBhvr>
                                      <p:to>
                                        <a:srgbClr val="777777"/>
                                      </p:to>
                                    </p:animClr>
                                    <p:set>
                                      <p:cBhvr>
                                        <p:cTn id="104" dur="1500" fill="hold"/>
                                        <p:tgtEl>
                                          <p:spTgt spid="7"/>
                                        </p:tgtEl>
                                        <p:attrNameLst>
                                          <p:attrName>fill.type</p:attrName>
                                        </p:attrNameLst>
                                      </p:cBhvr>
                                      <p:to>
                                        <p:strVal val="solid"/>
                                      </p:to>
                                    </p:set>
                                    <p:set>
                                      <p:cBhvr>
                                        <p:cTn id="105" dur="1500" fill="hold"/>
                                        <p:tgtEl>
                                          <p:spTgt spid="7"/>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1500" fill="hold"/>
                                        <p:tgtEl>
                                          <p:spTgt spid="5"/>
                                        </p:tgtEl>
                                        <p:attrNameLst>
                                          <p:attrName>fillcolor</p:attrName>
                                        </p:attrNameLst>
                                      </p:cBhvr>
                                      <p:to>
                                        <a:srgbClr val="777777"/>
                                      </p:to>
                                    </p:animClr>
                                    <p:set>
                                      <p:cBhvr>
                                        <p:cTn id="108" dur="1500" fill="hold"/>
                                        <p:tgtEl>
                                          <p:spTgt spid="5"/>
                                        </p:tgtEl>
                                        <p:attrNameLst>
                                          <p:attrName>fill.type</p:attrName>
                                        </p:attrNameLst>
                                      </p:cBhvr>
                                      <p:to>
                                        <p:strVal val="solid"/>
                                      </p:to>
                                    </p:set>
                                    <p:set>
                                      <p:cBhvr>
                                        <p:cTn id="109" dur="1500" fill="hold"/>
                                        <p:tgtEl>
                                          <p:spTgt spid="5"/>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1500" fill="hold"/>
                                        <p:tgtEl>
                                          <p:spTgt spid="3"/>
                                        </p:tgtEl>
                                        <p:attrNameLst>
                                          <p:attrName>fillcolor</p:attrName>
                                        </p:attrNameLst>
                                      </p:cBhvr>
                                      <p:to>
                                        <a:srgbClr val="777777"/>
                                      </p:to>
                                    </p:animClr>
                                    <p:set>
                                      <p:cBhvr>
                                        <p:cTn id="112" dur="1500" fill="hold"/>
                                        <p:tgtEl>
                                          <p:spTgt spid="3"/>
                                        </p:tgtEl>
                                        <p:attrNameLst>
                                          <p:attrName>fill.type</p:attrName>
                                        </p:attrNameLst>
                                      </p:cBhvr>
                                      <p:to>
                                        <p:strVal val="solid"/>
                                      </p:to>
                                    </p:set>
                                    <p:set>
                                      <p:cBhvr>
                                        <p:cTn id="113" dur="1500" fill="hold"/>
                                        <p:tgtEl>
                                          <p:spTgt spid="3"/>
                                        </p:tgtEl>
                                        <p:attrNameLst>
                                          <p:attrName>fill.on</p:attrName>
                                        </p:attrNameLst>
                                      </p:cBhvr>
                                      <p:to>
                                        <p:strVal val="true"/>
                                      </p:to>
                                    </p:set>
                                  </p:childTnLst>
                                </p:cTn>
                              </p:par>
                              <p:par>
                                <p:cTn id="114" presetID="10" presetClass="entr" presetSubtype="0" fill="hold" nodeType="withEffect">
                                  <p:stCondLst>
                                    <p:cond delay="0"/>
                                  </p:stCondLst>
                                  <p:childTnLst>
                                    <p:set>
                                      <p:cBhvr>
                                        <p:cTn id="115" dur="1" fill="hold">
                                          <p:stCondLst>
                                            <p:cond delay="0"/>
                                          </p:stCondLst>
                                        </p:cTn>
                                        <p:tgtEl>
                                          <p:spTgt spid="27"/>
                                        </p:tgtEl>
                                        <p:attrNameLst>
                                          <p:attrName>style.visibility</p:attrName>
                                        </p:attrNameLst>
                                      </p:cBhvr>
                                      <p:to>
                                        <p:strVal val="visible"/>
                                      </p:to>
                                    </p:set>
                                    <p:animEffect transition="in" filter="fade">
                                      <p:cBhvr>
                                        <p:cTn id="116" dur="1000"/>
                                        <p:tgtEl>
                                          <p:spTgt spid="27"/>
                                        </p:tgtEl>
                                      </p:cBhvr>
                                    </p:animEffect>
                                  </p:childTnLst>
                                </p:cTn>
                              </p:par>
                              <p:par>
                                <p:cTn id="117" presetID="10" presetClass="entr" presetSubtype="0" fill="hold" grpId="2" nodeType="with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fade">
                                      <p:cBhvr>
                                        <p:cTn id="119" dur="1000"/>
                                        <p:tgtEl>
                                          <p:spTgt spid="24"/>
                                        </p:tgtEl>
                                      </p:cBhvr>
                                    </p:animEffect>
                                  </p:childTnLst>
                                </p:cTn>
                              </p:par>
                            </p:childTnLst>
                          </p:cTn>
                        </p:par>
                      </p:childTnLst>
                    </p:cTn>
                  </p:par>
                </p:childTnLst>
              </p:cTn>
              <p:nextCondLst>
                <p:cond evt="onClick" delay="0">
                  <p:tgtEl>
                    <p:spTgt spid="8"/>
                  </p:tgtEl>
                </p:cond>
              </p:nextCondLst>
            </p:seq>
            <p:seq concurrent="1" nextAc="seek">
              <p:cTn id="120" restart="whenNotActive" fill="hold" evtFilter="cancelBubble" nodeType="interactiveSeq">
                <p:stCondLst>
                  <p:cond evt="onClick" delay="0">
                    <p:tgtEl>
                      <p:spTgt spid="31"/>
                    </p:tgtEl>
                  </p:cond>
                </p:stCondLst>
                <p:endSync evt="end" delay="0">
                  <p:rtn val="all"/>
                </p:endSync>
                <p:childTnLst>
                  <p:par>
                    <p:cTn id="121" fill="hold">
                      <p:stCondLst>
                        <p:cond delay="0"/>
                      </p:stCondLst>
                      <p:childTnLst>
                        <p:par>
                          <p:cTn id="122" fill="hold">
                            <p:stCondLst>
                              <p:cond delay="0"/>
                            </p:stCondLst>
                            <p:childTnLst>
                              <p:par>
                                <p:cTn id="123" presetID="1" presetClass="emph" presetSubtype="2" fill="hold" grpId="1" nodeType="withEffect">
                                  <p:stCondLst>
                                    <p:cond delay="0"/>
                                  </p:stCondLst>
                                  <p:childTnLst>
                                    <p:animClr clrSpc="rgb" dir="cw">
                                      <p:cBhvr>
                                        <p:cTn id="124" dur="1000" fill="hold"/>
                                        <p:tgtEl>
                                          <p:spTgt spid="3"/>
                                        </p:tgtEl>
                                        <p:attrNameLst>
                                          <p:attrName>fillcolor</p:attrName>
                                        </p:attrNameLst>
                                      </p:cBhvr>
                                      <p:to>
                                        <a:srgbClr val="FFCC00"/>
                                      </p:to>
                                    </p:animClr>
                                    <p:set>
                                      <p:cBhvr>
                                        <p:cTn id="125" dur="1000" fill="hold"/>
                                        <p:tgtEl>
                                          <p:spTgt spid="3"/>
                                        </p:tgtEl>
                                        <p:attrNameLst>
                                          <p:attrName>fill.type</p:attrName>
                                        </p:attrNameLst>
                                      </p:cBhvr>
                                      <p:to>
                                        <p:strVal val="solid"/>
                                      </p:to>
                                    </p:set>
                                    <p:set>
                                      <p:cBhvr>
                                        <p:cTn id="126" dur="1000" fill="hold"/>
                                        <p:tgtEl>
                                          <p:spTgt spid="3"/>
                                        </p:tgtEl>
                                        <p:attrNameLst>
                                          <p:attrName>fill.on</p:attrName>
                                        </p:attrNameLst>
                                      </p:cBhvr>
                                      <p:to>
                                        <p:strVal val="true"/>
                                      </p:to>
                                    </p:set>
                                  </p:childTnLst>
                                </p:cTn>
                              </p:par>
                              <p:par>
                                <p:cTn id="127" presetID="1" presetClass="emph" presetSubtype="2" fill="hold" grpId="1" nodeType="withEffect">
                                  <p:stCondLst>
                                    <p:cond delay="0"/>
                                  </p:stCondLst>
                                  <p:childTnLst>
                                    <p:animClr clrSpc="rgb" dir="cw">
                                      <p:cBhvr>
                                        <p:cTn id="128" dur="1000" fill="hold"/>
                                        <p:tgtEl>
                                          <p:spTgt spid="5"/>
                                        </p:tgtEl>
                                        <p:attrNameLst>
                                          <p:attrName>fillcolor</p:attrName>
                                        </p:attrNameLst>
                                      </p:cBhvr>
                                      <p:to>
                                        <a:srgbClr val="FFCC00"/>
                                      </p:to>
                                    </p:animClr>
                                    <p:set>
                                      <p:cBhvr>
                                        <p:cTn id="129" dur="1000" fill="hold"/>
                                        <p:tgtEl>
                                          <p:spTgt spid="5"/>
                                        </p:tgtEl>
                                        <p:attrNameLst>
                                          <p:attrName>fill.type</p:attrName>
                                        </p:attrNameLst>
                                      </p:cBhvr>
                                      <p:to>
                                        <p:strVal val="solid"/>
                                      </p:to>
                                    </p:set>
                                    <p:set>
                                      <p:cBhvr>
                                        <p:cTn id="130" dur="1000" fill="hold"/>
                                        <p:tgtEl>
                                          <p:spTgt spid="5"/>
                                        </p:tgtEl>
                                        <p:attrNameLst>
                                          <p:attrName>fill.on</p:attrName>
                                        </p:attrNameLst>
                                      </p:cBhvr>
                                      <p:to>
                                        <p:strVal val="true"/>
                                      </p:to>
                                    </p:set>
                                  </p:childTnLst>
                                </p:cTn>
                              </p:par>
                              <p:par>
                                <p:cTn id="131" presetID="1" presetClass="emph" presetSubtype="2" fill="hold" grpId="1" nodeType="withEffect">
                                  <p:stCondLst>
                                    <p:cond delay="0"/>
                                  </p:stCondLst>
                                  <p:childTnLst>
                                    <p:animClr clrSpc="rgb" dir="cw">
                                      <p:cBhvr>
                                        <p:cTn id="132" dur="1000" fill="hold"/>
                                        <p:tgtEl>
                                          <p:spTgt spid="7"/>
                                        </p:tgtEl>
                                        <p:attrNameLst>
                                          <p:attrName>fillcolor</p:attrName>
                                        </p:attrNameLst>
                                      </p:cBhvr>
                                      <p:to>
                                        <a:srgbClr val="FFCC00"/>
                                      </p:to>
                                    </p:animClr>
                                    <p:set>
                                      <p:cBhvr>
                                        <p:cTn id="133" dur="1000" fill="hold"/>
                                        <p:tgtEl>
                                          <p:spTgt spid="7"/>
                                        </p:tgtEl>
                                        <p:attrNameLst>
                                          <p:attrName>fill.type</p:attrName>
                                        </p:attrNameLst>
                                      </p:cBhvr>
                                      <p:to>
                                        <p:strVal val="solid"/>
                                      </p:to>
                                    </p:set>
                                    <p:set>
                                      <p:cBhvr>
                                        <p:cTn id="134" dur="1000" fill="hold"/>
                                        <p:tgtEl>
                                          <p:spTgt spid="7"/>
                                        </p:tgtEl>
                                        <p:attrNameLst>
                                          <p:attrName>fill.on</p:attrName>
                                        </p:attrNameLst>
                                      </p:cBhvr>
                                      <p:to>
                                        <p:strVal val="true"/>
                                      </p:to>
                                    </p:set>
                                  </p:childTnLst>
                                </p:cTn>
                              </p:par>
                              <p:par>
                                <p:cTn id="135" presetID="1" presetClass="emph" presetSubtype="2" fill="hold" grpId="1" nodeType="withEffect">
                                  <p:stCondLst>
                                    <p:cond delay="0"/>
                                  </p:stCondLst>
                                  <p:childTnLst>
                                    <p:animClr clrSpc="rgb" dir="cw">
                                      <p:cBhvr>
                                        <p:cTn id="136" dur="1000" fill="hold"/>
                                        <p:tgtEl>
                                          <p:spTgt spid="8"/>
                                        </p:tgtEl>
                                        <p:attrNameLst>
                                          <p:attrName>fillcolor</p:attrName>
                                        </p:attrNameLst>
                                      </p:cBhvr>
                                      <p:to>
                                        <a:srgbClr val="FFCC00"/>
                                      </p:to>
                                    </p:animClr>
                                    <p:set>
                                      <p:cBhvr>
                                        <p:cTn id="137" dur="1000" fill="hold"/>
                                        <p:tgtEl>
                                          <p:spTgt spid="8"/>
                                        </p:tgtEl>
                                        <p:attrNameLst>
                                          <p:attrName>fill.type</p:attrName>
                                        </p:attrNameLst>
                                      </p:cBhvr>
                                      <p:to>
                                        <p:strVal val="solid"/>
                                      </p:to>
                                    </p:set>
                                    <p:set>
                                      <p:cBhvr>
                                        <p:cTn id="138" dur="1000" fill="hold"/>
                                        <p:tgtEl>
                                          <p:spTgt spid="8"/>
                                        </p:tgtEl>
                                        <p:attrNameLst>
                                          <p:attrName>fill.on</p:attrName>
                                        </p:attrNameLst>
                                      </p:cBhvr>
                                      <p:to>
                                        <p:strVal val="true"/>
                                      </p:to>
                                    </p:set>
                                  </p:childTnLst>
                                </p:cTn>
                              </p:par>
                              <p:par>
                                <p:cTn id="139" presetID="1" presetClass="exit" presetSubtype="0" fill="hold" grpId="1" nodeType="withEffect">
                                  <p:stCondLst>
                                    <p:cond delay="0"/>
                                  </p:stCondLst>
                                  <p:childTnLst>
                                    <p:set>
                                      <p:cBhvr>
                                        <p:cTn id="140" dur="1" fill="hold">
                                          <p:stCondLst>
                                            <p:cond delay="0"/>
                                          </p:stCondLst>
                                        </p:cTn>
                                        <p:tgtEl>
                                          <p:spTgt spid="9"/>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26"/>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27"/>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 grpId="0" animBg="1"/>
      <p:bldP spid="3" grpId="1" animBg="1"/>
      <p:bldP spid="5" grpId="0" animBg="1"/>
      <p:bldP spid="5" grpId="1" animBg="1"/>
      <p:bldP spid="7" grpId="0" animBg="1"/>
      <p:bldP spid="7" grpId="1" animBg="1"/>
      <p:bldP spid="8" grpId="0" animBg="1"/>
      <p:bldP spid="8" grpId="1" animBg="1"/>
      <p:bldP spid="9" grpId="0"/>
      <p:bldP spid="9" grpId="1"/>
      <p:bldP spid="24" grpId="0"/>
      <p:bldP spid="24" grpId="1"/>
      <p:bldP spid="24" grpId="2"/>
      <p:bldP spid="24" grpId="3"/>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10" name="Cloud Callout 9"/>
          <p:cNvSpPr/>
          <p:nvPr/>
        </p:nvSpPr>
        <p:spPr>
          <a:xfrm>
            <a:off x="1524000" y="5466"/>
            <a:ext cx="9144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lvl="0" algn="just"/>
            <a:r>
              <a:rPr kumimoji="0" lang="en-US" sz="2800" b="1" i="0" u="none" strike="noStrike" kern="1200" cap="none" spc="0" normalizeH="0" baseline="0" noProof="0" dirty="0" err="1">
                <a:ln>
                  <a:noFill/>
                </a:ln>
                <a:solidFill>
                  <a:prstClr val="white"/>
                </a:solidFill>
                <a:effectLst/>
                <a:uLnTx/>
                <a:uFillTx/>
                <a:latin typeface="Calibri"/>
                <a:ea typeface="+mn-ea"/>
                <a:cs typeface="+mn-cs"/>
              </a:rPr>
              <a:t>Câu</a:t>
            </a:r>
            <a:r>
              <a:rPr kumimoji="0" lang="en-US" sz="2800" b="1" i="0" u="none" strike="noStrike" kern="1200" cap="none" spc="0" normalizeH="0" baseline="0" noProof="0" dirty="0">
                <a:ln>
                  <a:noFill/>
                </a:ln>
                <a:solidFill>
                  <a:prstClr val="white"/>
                </a:solidFill>
                <a:effectLst/>
                <a:uLnTx/>
                <a:uFillTx/>
                <a:latin typeface="Calibri"/>
                <a:ea typeface="+mn-ea"/>
                <a:cs typeface="+mn-cs"/>
              </a:rPr>
              <a:t> 4</a:t>
            </a:r>
            <a:r>
              <a:rPr kumimoji="0" lang="en-US" sz="2800" b="1" i="0" u="none" strike="noStrike" kern="1200" cap="none" spc="0" normalizeH="0" baseline="0" noProof="0">
                <a:ln>
                  <a:noFill/>
                </a:ln>
                <a:solidFill>
                  <a:prstClr val="white"/>
                </a:solidFill>
                <a:effectLst/>
                <a:uLnTx/>
                <a:uFillTx/>
                <a:latin typeface="Calibri"/>
                <a:ea typeface="+mn-ea"/>
                <a:cs typeface="+mn-cs"/>
              </a:rPr>
              <a:t>: </a:t>
            </a:r>
            <a:r>
              <a:rPr lang="en-US" sz="2800" b="1">
                <a:solidFill>
                  <a:prstClr val="white"/>
                </a:solidFill>
              </a:rPr>
              <a:t>Hàm SUMIF không thể sử dụng điều kiện dựa trên</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Hexagon 2">
            <a:extLst>
              <a:ext uri="{FF2B5EF4-FFF2-40B4-BE49-F238E27FC236}">
                <a16:creationId xmlns:a16="http://schemas.microsoft.com/office/drawing/2014/main" xmlns="" id="{3BBB8A2F-78CE-BC9B-529A-EAEAB4C8E219}"/>
              </a:ext>
            </a:extLst>
          </p:cNvPr>
          <p:cNvSpPr/>
          <p:nvPr/>
        </p:nvSpPr>
        <p:spPr>
          <a:xfrm>
            <a:off x="2569249" y="5993058"/>
            <a:ext cx="7810029" cy="865310"/>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2800" b="1">
                <a:solidFill>
                  <a:prstClr val="white"/>
                </a:solidFill>
              </a:rPr>
              <a:t>D. Công thức</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 name="Picture 3" descr="ga cau hoi.png">
            <a:extLst>
              <a:ext uri="{FF2B5EF4-FFF2-40B4-BE49-F238E27FC236}">
                <a16:creationId xmlns:a16="http://schemas.microsoft.com/office/drawing/2014/main" xmlns="" id="{5129D708-BD7C-87B9-A7CA-B222D4316D1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94980" y="4052590"/>
            <a:ext cx="962774" cy="895088"/>
          </a:xfrm>
          <a:prstGeom prst="rect">
            <a:avLst/>
          </a:prstGeom>
        </p:spPr>
      </p:pic>
      <p:sp>
        <p:nvSpPr>
          <p:cNvPr id="5" name="Hexagon 4">
            <a:extLst>
              <a:ext uri="{FF2B5EF4-FFF2-40B4-BE49-F238E27FC236}">
                <a16:creationId xmlns:a16="http://schemas.microsoft.com/office/drawing/2014/main" xmlns="" id="{D3940FBE-0509-A1E9-30B9-9E8BEAAA87D9}"/>
              </a:ext>
            </a:extLst>
          </p:cNvPr>
          <p:cNvSpPr/>
          <p:nvPr/>
        </p:nvSpPr>
        <p:spPr>
          <a:xfrm>
            <a:off x="2562721" y="3968519"/>
            <a:ext cx="7810029" cy="992275"/>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2800" b="1">
                <a:solidFill>
                  <a:prstClr val="white"/>
                </a:solidFill>
              </a:rPr>
              <a:t>B. Màu sắc ô</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6" name="Picture 5" descr="ga cau hoi.png">
            <a:extLst>
              <a:ext uri="{FF2B5EF4-FFF2-40B4-BE49-F238E27FC236}">
                <a16:creationId xmlns:a16="http://schemas.microsoft.com/office/drawing/2014/main" xmlns="" id="{1D032B56-2376-9C73-6B41-52201F9A791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91370" y="5039043"/>
            <a:ext cx="962774" cy="996289"/>
          </a:xfrm>
          <a:prstGeom prst="rect">
            <a:avLst/>
          </a:prstGeom>
        </p:spPr>
      </p:pic>
      <p:sp>
        <p:nvSpPr>
          <p:cNvPr id="7" name="Hexagon 6">
            <a:extLst>
              <a:ext uri="{FF2B5EF4-FFF2-40B4-BE49-F238E27FC236}">
                <a16:creationId xmlns:a16="http://schemas.microsoft.com/office/drawing/2014/main" xmlns="" id="{8EACF14E-9A85-BA5A-C502-509B7C9378A2}"/>
              </a:ext>
            </a:extLst>
          </p:cNvPr>
          <p:cNvSpPr/>
          <p:nvPr/>
        </p:nvSpPr>
        <p:spPr>
          <a:xfrm>
            <a:off x="2559111" y="5056174"/>
            <a:ext cx="7810029" cy="84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2800" b="1">
                <a:solidFill>
                  <a:prstClr val="white"/>
                </a:solidFill>
              </a:rPr>
              <a:t>C. Định dạng ô</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Hexagon 7">
            <a:extLst>
              <a:ext uri="{FF2B5EF4-FFF2-40B4-BE49-F238E27FC236}">
                <a16:creationId xmlns:a16="http://schemas.microsoft.com/office/drawing/2014/main" xmlns="" id="{6953320B-3DAF-AB5A-F136-BA41F4AA079E}"/>
              </a:ext>
            </a:extLst>
          </p:cNvPr>
          <p:cNvSpPr/>
          <p:nvPr/>
        </p:nvSpPr>
        <p:spPr>
          <a:xfrm>
            <a:off x="2559110" y="2981009"/>
            <a:ext cx="7810029" cy="870322"/>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2800" b="1">
                <a:solidFill>
                  <a:prstClr val="white"/>
                </a:solidFill>
              </a:rPr>
              <a:t>A. Giá trị</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xmlns="" id="{C15DBAC0-D8CD-1FF7-1604-4B7B93D306B4}"/>
              </a:ext>
            </a:extLst>
          </p:cNvPr>
          <p:cNvSpPr txBox="1"/>
          <p:nvPr/>
        </p:nvSpPr>
        <p:spPr>
          <a:xfrm rot="20694426">
            <a:off x="2128102" y="2010674"/>
            <a:ext cx="18694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Yeah,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Đúng</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rồi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bạn</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giỏi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quá</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a:t>
            </a:r>
            <a:endParaRPr kumimoji="0" lang="vi-V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pic>
        <p:nvPicPr>
          <p:cNvPr id="12" name="Picture 11" descr="ga cau hoi.png">
            <a:extLst>
              <a:ext uri="{FF2B5EF4-FFF2-40B4-BE49-F238E27FC236}">
                <a16:creationId xmlns:a16="http://schemas.microsoft.com/office/drawing/2014/main" xmlns="" id="{7D13C71C-AE06-200D-8814-11F802B452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10146" y="3003453"/>
            <a:ext cx="962774" cy="1024473"/>
          </a:xfrm>
          <a:prstGeom prst="rect">
            <a:avLst/>
          </a:prstGeom>
        </p:spPr>
      </p:pic>
      <p:sp>
        <p:nvSpPr>
          <p:cNvPr id="24" name="TextBox 23">
            <a:extLst>
              <a:ext uri="{FF2B5EF4-FFF2-40B4-BE49-F238E27FC236}">
                <a16:creationId xmlns:a16="http://schemas.microsoft.com/office/drawing/2014/main" xmlns="" id="{C100FFE1-D0D4-AAF1-6301-6DB877876CAD}"/>
              </a:ext>
            </a:extLst>
          </p:cNvPr>
          <p:cNvSpPr txBox="1"/>
          <p:nvPr/>
        </p:nvSpPr>
        <p:spPr>
          <a:xfrm>
            <a:off x="5580782" y="2474289"/>
            <a:ext cx="27146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Ồ,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tiếc</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quá</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sai</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mất</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rồi</a:t>
            </a:r>
            <a:r>
              <a:rPr kumimoji="0" lang="en-US" sz="2000" b="1" i="0" u="none" strike="noStrike" kern="1200" cap="none" spc="0" normalizeH="0" baseline="0" noProof="0" dirty="0">
                <a:ln>
                  <a:noFill/>
                </a:ln>
                <a:solidFill>
                  <a:srgbClr val="C00000"/>
                </a:solidFill>
                <a:effectLst/>
                <a:uLnTx/>
                <a:uFillTx/>
                <a:latin typeface="Calibri"/>
                <a:ea typeface="+mn-ea"/>
                <a:cs typeface="+mn-cs"/>
              </a:rPr>
              <a:t>!</a:t>
            </a:r>
            <a:endPar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6" name="Picture 25" descr="egg-2151891_960_720.png">
            <a:extLst>
              <a:ext uri="{FF2B5EF4-FFF2-40B4-BE49-F238E27FC236}">
                <a16:creationId xmlns:a16="http://schemas.microsoft.com/office/drawing/2014/main" xmlns="" id="{1D071A64-4B76-7706-91F5-F615214BF2F1}"/>
              </a:ext>
            </a:extLst>
          </p:cNvPr>
          <p:cNvPicPr>
            <a:picLocks noChangeAspect="1"/>
          </p:cNvPicPr>
          <p:nvPr/>
        </p:nvPicPr>
        <p:blipFill>
          <a:blip r:embed="rId4" cstate="print"/>
          <a:stretch>
            <a:fillRect/>
          </a:stretch>
        </p:blipFill>
        <p:spPr>
          <a:xfrm>
            <a:off x="3766001" y="2371485"/>
            <a:ext cx="666000" cy="666000"/>
          </a:xfrm>
          <a:prstGeom prst="rect">
            <a:avLst/>
          </a:prstGeom>
        </p:spPr>
      </p:pic>
      <p:pic>
        <p:nvPicPr>
          <p:cNvPr id="27" name="Picture 26" descr="egg-2151896__340.png">
            <a:extLst>
              <a:ext uri="{FF2B5EF4-FFF2-40B4-BE49-F238E27FC236}">
                <a16:creationId xmlns:a16="http://schemas.microsoft.com/office/drawing/2014/main" xmlns="" id="{8EE918B2-3AAD-32A7-D801-5CFF1E518DF2}"/>
              </a:ext>
            </a:extLst>
          </p:cNvPr>
          <p:cNvPicPr>
            <a:picLocks noChangeAspect="1"/>
          </p:cNvPicPr>
          <p:nvPr/>
        </p:nvPicPr>
        <p:blipFill>
          <a:blip r:embed="rId5" cstate="print">
            <a:clrChange>
              <a:clrFrom>
                <a:srgbClr val="000000">
                  <a:alpha val="0"/>
                </a:srgbClr>
              </a:clrFrom>
              <a:clrTo>
                <a:srgbClr val="000000">
                  <a:alpha val="0"/>
                </a:srgbClr>
              </a:clrTo>
            </a:clrChange>
          </a:blip>
          <a:stretch>
            <a:fillRect/>
          </a:stretch>
        </p:blipFill>
        <p:spPr>
          <a:xfrm>
            <a:off x="4937840" y="2188537"/>
            <a:ext cx="666732" cy="666732"/>
          </a:xfrm>
          <a:prstGeom prst="rect">
            <a:avLst/>
          </a:prstGeom>
        </p:spPr>
      </p:pic>
      <p:pic>
        <p:nvPicPr>
          <p:cNvPr id="29" name="Picture 28" descr="ee376867b6edb2b7f8a1c93f2ceb4b12.png">
            <a:hlinkClick r:id="rId6" action="ppaction://hlinksldjump"/>
            <a:extLst>
              <a:ext uri="{FF2B5EF4-FFF2-40B4-BE49-F238E27FC236}">
                <a16:creationId xmlns:a16="http://schemas.microsoft.com/office/drawing/2014/main" xmlns="" id="{84C01F28-F8EA-64AF-B59F-A1D8D40FE00B}"/>
              </a:ext>
            </a:extLst>
          </p:cNvPr>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11573003" y="5712672"/>
            <a:ext cx="756026" cy="756026"/>
          </a:xfrm>
          <a:prstGeom prst="rect">
            <a:avLst/>
          </a:prstGeom>
        </p:spPr>
      </p:pic>
      <p:pic>
        <p:nvPicPr>
          <p:cNvPr id="30" name="Picture 29" descr="images (3).jpg">
            <a:hlinkClick r:id="" action="ppaction://hlinkshowjump?jump=nextslide"/>
            <a:extLst>
              <a:ext uri="{FF2B5EF4-FFF2-40B4-BE49-F238E27FC236}">
                <a16:creationId xmlns:a16="http://schemas.microsoft.com/office/drawing/2014/main" xmlns="" id="{56697707-75C1-B2D8-74A5-09FF430C10D6}"/>
              </a:ext>
            </a:extLst>
          </p:cNvPr>
          <p:cNvPicPr>
            <a:picLocks noChangeAspect="1"/>
          </p:cNvPicPr>
          <p:nvPr/>
        </p:nvPicPr>
        <p:blipFill>
          <a:blip r:embed="rId8">
            <a:clrChange>
              <a:clrFrom>
                <a:srgbClr val="FFFFFF"/>
              </a:clrFrom>
              <a:clrTo>
                <a:srgbClr val="FFFFFF">
                  <a:alpha val="0"/>
                </a:srgbClr>
              </a:clrTo>
            </a:clrChange>
          </a:blip>
          <a:srcRect l="50000" r="-1" b="46667"/>
          <a:stretch>
            <a:fillRect/>
          </a:stretch>
        </p:blipFill>
        <p:spPr>
          <a:xfrm>
            <a:off x="11710033" y="6365936"/>
            <a:ext cx="481967" cy="514098"/>
          </a:xfrm>
          <a:prstGeom prst="rect">
            <a:avLst/>
          </a:prstGeom>
        </p:spPr>
      </p:pic>
      <p:pic>
        <p:nvPicPr>
          <p:cNvPr id="31" name="Picture 30" descr="images (7).jpg">
            <a:extLst>
              <a:ext uri="{FF2B5EF4-FFF2-40B4-BE49-F238E27FC236}">
                <a16:creationId xmlns:a16="http://schemas.microsoft.com/office/drawing/2014/main" xmlns="" id="{CCF571C4-12FF-9FB3-40F9-8AFEA0735C4E}"/>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972239" y="6358731"/>
            <a:ext cx="665303" cy="665303"/>
          </a:xfrm>
          <a:prstGeom prst="rect">
            <a:avLst/>
          </a:prstGeom>
        </p:spPr>
      </p:pic>
      <p:pic>
        <p:nvPicPr>
          <p:cNvPr id="35" name="Picture 34" descr="images (3).jpg">
            <a:hlinkClick r:id="" action="ppaction://hlinkshowjump?jump=previousslide"/>
            <a:extLst>
              <a:ext uri="{FF2B5EF4-FFF2-40B4-BE49-F238E27FC236}">
                <a16:creationId xmlns:a16="http://schemas.microsoft.com/office/drawing/2014/main" xmlns="" id="{11F5C13A-B1A4-40CC-820A-A05CE95C4364}"/>
              </a:ext>
            </a:extLst>
          </p:cNvPr>
          <p:cNvPicPr>
            <a:picLocks noChangeAspect="1"/>
          </p:cNvPicPr>
          <p:nvPr/>
        </p:nvPicPr>
        <p:blipFill>
          <a:blip r:embed="rId8">
            <a:clrChange>
              <a:clrFrom>
                <a:srgbClr val="FFFFFF"/>
              </a:clrFrom>
              <a:clrTo>
                <a:srgbClr val="FFFFFF">
                  <a:alpha val="0"/>
                </a:srgbClr>
              </a:clrTo>
            </a:clrChange>
          </a:blip>
          <a:srcRect r="49999" b="50000"/>
          <a:stretch>
            <a:fillRect/>
          </a:stretch>
        </p:blipFill>
        <p:spPr>
          <a:xfrm>
            <a:off x="10405566" y="6342780"/>
            <a:ext cx="514098" cy="514098"/>
          </a:xfrm>
          <a:prstGeom prst="rect">
            <a:avLst/>
          </a:prstGeom>
        </p:spPr>
      </p:pic>
      <p:pic>
        <p:nvPicPr>
          <p:cNvPr id="36" name="Picture 35" descr="ga cau hoi.png">
            <a:extLst>
              <a:ext uri="{FF2B5EF4-FFF2-40B4-BE49-F238E27FC236}">
                <a16:creationId xmlns:a16="http://schemas.microsoft.com/office/drawing/2014/main" xmlns="" id="{E9E1F14E-221F-908A-744C-56946D0B54B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58554" y="5953495"/>
            <a:ext cx="962774" cy="1030407"/>
          </a:xfrm>
          <a:prstGeom prst="rect">
            <a:avLst/>
          </a:prstGeom>
        </p:spPr>
      </p:pic>
    </p:spTree>
    <p:extLst>
      <p:ext uri="{BB962C8B-B14F-4D97-AF65-F5344CB8AC3E}">
        <p14:creationId xmlns:p14="http://schemas.microsoft.com/office/powerpoint/2010/main" val="334530098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750"/>
                                        <p:tgtEl>
                                          <p:spTgt spid="10">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75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750"/>
                                        <p:tgtEl>
                                          <p:spTgt spid="8"/>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75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750"/>
                                        <p:tgtEl>
                                          <p:spTgt spid="5"/>
                                        </p:tgtEl>
                                      </p:cBhvr>
                                    </p:animEffect>
                                  </p:childTnLst>
                                </p:cTn>
                              </p:par>
                            </p:childTnLst>
                          </p:cTn>
                        </p:par>
                        <p:par>
                          <p:cTn id="22" fill="hold">
                            <p:stCondLst>
                              <p:cond delay="225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750"/>
                                        <p:tgtEl>
                                          <p:spTgt spid="7"/>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750"/>
                                        <p:tgtEl>
                                          <p:spTgt spid="3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childTnLst>
                                </p:cTn>
                              </p:par>
                              <p:par>
                                <p:cTn id="45" presetID="1" presetClass="emph" presetSubtype="2" fill="hold" nodeType="withEffect">
                                  <p:stCondLst>
                                    <p:cond delay="0"/>
                                  </p:stCondLst>
                                  <p:childTnLst>
                                    <p:animClr clrSpc="rgb" dir="cw">
                                      <p:cBhvr>
                                        <p:cTn id="46" dur="1500" fill="hold"/>
                                        <p:tgtEl>
                                          <p:spTgt spid="5"/>
                                        </p:tgtEl>
                                        <p:attrNameLst>
                                          <p:attrName>fillcolor</p:attrName>
                                        </p:attrNameLst>
                                      </p:cBhvr>
                                      <p:to>
                                        <a:srgbClr val="969696"/>
                                      </p:to>
                                    </p:animClr>
                                    <p:set>
                                      <p:cBhvr>
                                        <p:cTn id="47" dur="1500" fill="hold"/>
                                        <p:tgtEl>
                                          <p:spTgt spid="5"/>
                                        </p:tgtEl>
                                        <p:attrNameLst>
                                          <p:attrName>fill.type</p:attrName>
                                        </p:attrNameLst>
                                      </p:cBhvr>
                                      <p:to>
                                        <p:strVal val="solid"/>
                                      </p:to>
                                    </p:set>
                                    <p:set>
                                      <p:cBhvr>
                                        <p:cTn id="48" dur="1500" fill="hold"/>
                                        <p:tgtEl>
                                          <p:spTgt spid="5"/>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1500" fill="hold"/>
                                        <p:tgtEl>
                                          <p:spTgt spid="7"/>
                                        </p:tgtEl>
                                        <p:attrNameLst>
                                          <p:attrName>fillcolor</p:attrName>
                                        </p:attrNameLst>
                                      </p:cBhvr>
                                      <p:to>
                                        <a:srgbClr val="969696"/>
                                      </p:to>
                                    </p:animClr>
                                    <p:set>
                                      <p:cBhvr>
                                        <p:cTn id="51" dur="1500" fill="hold"/>
                                        <p:tgtEl>
                                          <p:spTgt spid="7"/>
                                        </p:tgtEl>
                                        <p:attrNameLst>
                                          <p:attrName>fill.type</p:attrName>
                                        </p:attrNameLst>
                                      </p:cBhvr>
                                      <p:to>
                                        <p:strVal val="solid"/>
                                      </p:to>
                                    </p:set>
                                    <p:set>
                                      <p:cBhvr>
                                        <p:cTn id="52" dur="1500" fill="hold"/>
                                        <p:tgtEl>
                                          <p:spTgt spid="7"/>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1500" fill="hold"/>
                                        <p:tgtEl>
                                          <p:spTgt spid="8"/>
                                        </p:tgtEl>
                                        <p:attrNameLst>
                                          <p:attrName>fillcolor</p:attrName>
                                        </p:attrNameLst>
                                      </p:cBhvr>
                                      <p:to>
                                        <a:srgbClr val="969696"/>
                                      </p:to>
                                    </p:animClr>
                                    <p:set>
                                      <p:cBhvr>
                                        <p:cTn id="55" dur="1500" fill="hold"/>
                                        <p:tgtEl>
                                          <p:spTgt spid="8"/>
                                        </p:tgtEl>
                                        <p:attrNameLst>
                                          <p:attrName>fill.type</p:attrName>
                                        </p:attrNameLst>
                                      </p:cBhvr>
                                      <p:to>
                                        <p:strVal val="solid"/>
                                      </p:to>
                                    </p:set>
                                    <p:set>
                                      <p:cBhvr>
                                        <p:cTn id="56" dur="1500" fill="hold"/>
                                        <p:tgtEl>
                                          <p:spTgt spid="8"/>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57" restart="whenNotActive" fill="hold" evtFilter="cancelBubble" nodeType="interactiveSeq">
                <p:stCondLst>
                  <p:cond evt="onClick" delay="0">
                    <p:tgtEl>
                      <p:spTgt spid="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withEffect">
                                  <p:stCondLst>
                                    <p:cond delay="0"/>
                                  </p:stCondLst>
                                  <p:childTnLst>
                                    <p:animClr clrSpc="rgb" dir="cw">
                                      <p:cBhvr>
                                        <p:cTn id="61" dur="1500" fill="hold"/>
                                        <p:tgtEl>
                                          <p:spTgt spid="3"/>
                                        </p:tgtEl>
                                        <p:attrNameLst>
                                          <p:attrName>fillcolor</p:attrName>
                                        </p:attrNameLst>
                                      </p:cBhvr>
                                      <p:to>
                                        <a:srgbClr val="777777"/>
                                      </p:to>
                                    </p:animClr>
                                    <p:set>
                                      <p:cBhvr>
                                        <p:cTn id="62" dur="1500" fill="hold"/>
                                        <p:tgtEl>
                                          <p:spTgt spid="3"/>
                                        </p:tgtEl>
                                        <p:attrNameLst>
                                          <p:attrName>fill.type</p:attrName>
                                        </p:attrNameLst>
                                      </p:cBhvr>
                                      <p:to>
                                        <p:strVal val="solid"/>
                                      </p:to>
                                    </p:set>
                                    <p:set>
                                      <p:cBhvr>
                                        <p:cTn id="63" dur="1500" fill="hold"/>
                                        <p:tgtEl>
                                          <p:spTgt spid="3"/>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1500" fill="hold"/>
                                        <p:tgtEl>
                                          <p:spTgt spid="7"/>
                                        </p:tgtEl>
                                        <p:attrNameLst>
                                          <p:attrName>fillcolor</p:attrName>
                                        </p:attrNameLst>
                                      </p:cBhvr>
                                      <p:to>
                                        <a:srgbClr val="777777"/>
                                      </p:to>
                                    </p:animClr>
                                    <p:set>
                                      <p:cBhvr>
                                        <p:cTn id="66" dur="1500" fill="hold"/>
                                        <p:tgtEl>
                                          <p:spTgt spid="7"/>
                                        </p:tgtEl>
                                        <p:attrNameLst>
                                          <p:attrName>fill.type</p:attrName>
                                        </p:attrNameLst>
                                      </p:cBhvr>
                                      <p:to>
                                        <p:strVal val="solid"/>
                                      </p:to>
                                    </p:set>
                                    <p:set>
                                      <p:cBhvr>
                                        <p:cTn id="67" dur="1500" fill="hold"/>
                                        <p:tgtEl>
                                          <p:spTgt spid="7"/>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1500" fill="hold"/>
                                        <p:tgtEl>
                                          <p:spTgt spid="8"/>
                                        </p:tgtEl>
                                        <p:attrNameLst>
                                          <p:attrName>fillcolor</p:attrName>
                                        </p:attrNameLst>
                                      </p:cBhvr>
                                      <p:to>
                                        <a:srgbClr val="777777"/>
                                      </p:to>
                                    </p:animClr>
                                    <p:set>
                                      <p:cBhvr>
                                        <p:cTn id="70" dur="1500" fill="hold"/>
                                        <p:tgtEl>
                                          <p:spTgt spid="8"/>
                                        </p:tgtEl>
                                        <p:attrNameLst>
                                          <p:attrName>fill.type</p:attrName>
                                        </p:attrNameLst>
                                      </p:cBhvr>
                                      <p:to>
                                        <p:strVal val="solid"/>
                                      </p:to>
                                    </p:set>
                                    <p:set>
                                      <p:cBhvr>
                                        <p:cTn id="71" dur="1500" fill="hold"/>
                                        <p:tgtEl>
                                          <p:spTgt spid="8"/>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1000"/>
                                        <p:tgtEl>
                                          <p:spTgt spid="2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1000"/>
                                        <p:tgtEl>
                                          <p:spTgt spid="24"/>
                                        </p:tgtEl>
                                      </p:cBhvr>
                                    </p:animEffect>
                                  </p:childTnLst>
                                </p:cTn>
                              </p:par>
                            </p:childTnLst>
                          </p:cTn>
                        </p:par>
                      </p:childTnLst>
                    </p:cTn>
                  </p:par>
                </p:childTnLst>
              </p:cTn>
              <p:nextCondLst>
                <p:cond evt="onClick" delay="0">
                  <p:tgtEl>
                    <p:spTgt spid="5"/>
                  </p:tgtEl>
                </p:cond>
              </p:nextCondLst>
            </p:seq>
            <p:seq concurrent="1" nextAc="seek">
              <p:cTn id="78" restart="whenNotActive" fill="hold" evtFilter="cancelBubble" nodeType="interactiveSeq">
                <p:stCondLst>
                  <p:cond evt="onClick" delay="0">
                    <p:tgtEl>
                      <p:spTgt spid="7"/>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withEffect">
                                  <p:stCondLst>
                                    <p:cond delay="0"/>
                                  </p:stCondLst>
                                  <p:childTnLst>
                                    <p:animClr clrSpc="rgb" dir="cw">
                                      <p:cBhvr>
                                        <p:cTn id="82" dur="1500" fill="hold"/>
                                        <p:tgtEl>
                                          <p:spTgt spid="3"/>
                                        </p:tgtEl>
                                        <p:attrNameLst>
                                          <p:attrName>fillcolor</p:attrName>
                                        </p:attrNameLst>
                                      </p:cBhvr>
                                      <p:to>
                                        <a:srgbClr val="969696"/>
                                      </p:to>
                                    </p:animClr>
                                    <p:set>
                                      <p:cBhvr>
                                        <p:cTn id="83" dur="1500" fill="hold"/>
                                        <p:tgtEl>
                                          <p:spTgt spid="3"/>
                                        </p:tgtEl>
                                        <p:attrNameLst>
                                          <p:attrName>fill.type</p:attrName>
                                        </p:attrNameLst>
                                      </p:cBhvr>
                                      <p:to>
                                        <p:strVal val="solid"/>
                                      </p:to>
                                    </p:set>
                                    <p:set>
                                      <p:cBhvr>
                                        <p:cTn id="84" dur="1500" fill="hold"/>
                                        <p:tgtEl>
                                          <p:spTgt spid="3"/>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1500" fill="hold"/>
                                        <p:tgtEl>
                                          <p:spTgt spid="5"/>
                                        </p:tgtEl>
                                        <p:attrNameLst>
                                          <p:attrName>fillcolor</p:attrName>
                                        </p:attrNameLst>
                                      </p:cBhvr>
                                      <p:to>
                                        <a:srgbClr val="969696"/>
                                      </p:to>
                                    </p:animClr>
                                    <p:set>
                                      <p:cBhvr>
                                        <p:cTn id="87" dur="1500" fill="hold"/>
                                        <p:tgtEl>
                                          <p:spTgt spid="5"/>
                                        </p:tgtEl>
                                        <p:attrNameLst>
                                          <p:attrName>fill.type</p:attrName>
                                        </p:attrNameLst>
                                      </p:cBhvr>
                                      <p:to>
                                        <p:strVal val="solid"/>
                                      </p:to>
                                    </p:set>
                                    <p:set>
                                      <p:cBhvr>
                                        <p:cTn id="88" dur="1500" fill="hold"/>
                                        <p:tgtEl>
                                          <p:spTgt spid="5"/>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1500" fill="hold"/>
                                        <p:tgtEl>
                                          <p:spTgt spid="8"/>
                                        </p:tgtEl>
                                        <p:attrNameLst>
                                          <p:attrName>fillcolor</p:attrName>
                                        </p:attrNameLst>
                                      </p:cBhvr>
                                      <p:to>
                                        <a:srgbClr val="969696"/>
                                      </p:to>
                                    </p:animClr>
                                    <p:set>
                                      <p:cBhvr>
                                        <p:cTn id="91" dur="1500" fill="hold"/>
                                        <p:tgtEl>
                                          <p:spTgt spid="8"/>
                                        </p:tgtEl>
                                        <p:attrNameLst>
                                          <p:attrName>fill.type</p:attrName>
                                        </p:attrNameLst>
                                      </p:cBhvr>
                                      <p:to>
                                        <p:strVal val="solid"/>
                                      </p:to>
                                    </p:set>
                                    <p:set>
                                      <p:cBhvr>
                                        <p:cTn id="92" dur="1500" fill="hold"/>
                                        <p:tgtEl>
                                          <p:spTgt spid="8"/>
                                        </p:tgtEl>
                                        <p:attrNameLst>
                                          <p:attrName>fill.on</p:attrName>
                                        </p:attrNameLst>
                                      </p:cBhvr>
                                      <p:to>
                                        <p:strVal val="true"/>
                                      </p:to>
                                    </p:set>
                                  </p:childTnLst>
                                </p:cTn>
                              </p:par>
                              <p:par>
                                <p:cTn id="93" presetID="10" presetClass="entr" presetSubtype="0" fill="hold" nodeType="with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fade">
                                      <p:cBhvr>
                                        <p:cTn id="95" dur="1000"/>
                                        <p:tgtEl>
                                          <p:spTgt spid="27"/>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fade">
                                      <p:cBhvr>
                                        <p:cTn id="98" dur="1000"/>
                                        <p:tgtEl>
                                          <p:spTgt spid="24"/>
                                        </p:tgtEl>
                                      </p:cBhvr>
                                    </p:animEffec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withEffect">
                                  <p:stCondLst>
                                    <p:cond delay="0"/>
                                  </p:stCondLst>
                                  <p:childTnLst>
                                    <p:animClr clrSpc="rgb" dir="cw">
                                      <p:cBhvr>
                                        <p:cTn id="103" dur="1500" fill="hold"/>
                                        <p:tgtEl>
                                          <p:spTgt spid="7"/>
                                        </p:tgtEl>
                                        <p:attrNameLst>
                                          <p:attrName>fillcolor</p:attrName>
                                        </p:attrNameLst>
                                      </p:cBhvr>
                                      <p:to>
                                        <a:srgbClr val="777777"/>
                                      </p:to>
                                    </p:animClr>
                                    <p:set>
                                      <p:cBhvr>
                                        <p:cTn id="104" dur="1500" fill="hold"/>
                                        <p:tgtEl>
                                          <p:spTgt spid="7"/>
                                        </p:tgtEl>
                                        <p:attrNameLst>
                                          <p:attrName>fill.type</p:attrName>
                                        </p:attrNameLst>
                                      </p:cBhvr>
                                      <p:to>
                                        <p:strVal val="solid"/>
                                      </p:to>
                                    </p:set>
                                    <p:set>
                                      <p:cBhvr>
                                        <p:cTn id="105" dur="1500" fill="hold"/>
                                        <p:tgtEl>
                                          <p:spTgt spid="7"/>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1500" fill="hold"/>
                                        <p:tgtEl>
                                          <p:spTgt spid="5"/>
                                        </p:tgtEl>
                                        <p:attrNameLst>
                                          <p:attrName>fillcolor</p:attrName>
                                        </p:attrNameLst>
                                      </p:cBhvr>
                                      <p:to>
                                        <a:srgbClr val="777777"/>
                                      </p:to>
                                    </p:animClr>
                                    <p:set>
                                      <p:cBhvr>
                                        <p:cTn id="108" dur="1500" fill="hold"/>
                                        <p:tgtEl>
                                          <p:spTgt spid="5"/>
                                        </p:tgtEl>
                                        <p:attrNameLst>
                                          <p:attrName>fill.type</p:attrName>
                                        </p:attrNameLst>
                                      </p:cBhvr>
                                      <p:to>
                                        <p:strVal val="solid"/>
                                      </p:to>
                                    </p:set>
                                    <p:set>
                                      <p:cBhvr>
                                        <p:cTn id="109" dur="1500" fill="hold"/>
                                        <p:tgtEl>
                                          <p:spTgt spid="5"/>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1500" fill="hold"/>
                                        <p:tgtEl>
                                          <p:spTgt spid="3"/>
                                        </p:tgtEl>
                                        <p:attrNameLst>
                                          <p:attrName>fillcolor</p:attrName>
                                        </p:attrNameLst>
                                      </p:cBhvr>
                                      <p:to>
                                        <a:srgbClr val="777777"/>
                                      </p:to>
                                    </p:animClr>
                                    <p:set>
                                      <p:cBhvr>
                                        <p:cTn id="112" dur="1500" fill="hold"/>
                                        <p:tgtEl>
                                          <p:spTgt spid="3"/>
                                        </p:tgtEl>
                                        <p:attrNameLst>
                                          <p:attrName>fill.type</p:attrName>
                                        </p:attrNameLst>
                                      </p:cBhvr>
                                      <p:to>
                                        <p:strVal val="solid"/>
                                      </p:to>
                                    </p:set>
                                    <p:set>
                                      <p:cBhvr>
                                        <p:cTn id="113" dur="1500" fill="hold"/>
                                        <p:tgtEl>
                                          <p:spTgt spid="3"/>
                                        </p:tgtEl>
                                        <p:attrNameLst>
                                          <p:attrName>fill.on</p:attrName>
                                        </p:attrNameLst>
                                      </p:cBhvr>
                                      <p:to>
                                        <p:strVal val="true"/>
                                      </p:to>
                                    </p:set>
                                  </p:childTnLst>
                                </p:cTn>
                              </p:par>
                              <p:par>
                                <p:cTn id="114" presetID="10" presetClass="entr" presetSubtype="0" fill="hold" nodeType="withEffect">
                                  <p:stCondLst>
                                    <p:cond delay="0"/>
                                  </p:stCondLst>
                                  <p:childTnLst>
                                    <p:set>
                                      <p:cBhvr>
                                        <p:cTn id="115" dur="1" fill="hold">
                                          <p:stCondLst>
                                            <p:cond delay="0"/>
                                          </p:stCondLst>
                                        </p:cTn>
                                        <p:tgtEl>
                                          <p:spTgt spid="27"/>
                                        </p:tgtEl>
                                        <p:attrNameLst>
                                          <p:attrName>style.visibility</p:attrName>
                                        </p:attrNameLst>
                                      </p:cBhvr>
                                      <p:to>
                                        <p:strVal val="visible"/>
                                      </p:to>
                                    </p:set>
                                    <p:animEffect transition="in" filter="fade">
                                      <p:cBhvr>
                                        <p:cTn id="116" dur="1000"/>
                                        <p:tgtEl>
                                          <p:spTgt spid="27"/>
                                        </p:tgtEl>
                                      </p:cBhvr>
                                    </p:animEffect>
                                  </p:childTnLst>
                                </p:cTn>
                              </p:par>
                              <p:par>
                                <p:cTn id="117" presetID="10" presetClass="entr" presetSubtype="0" fill="hold" grpId="2" nodeType="with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fade">
                                      <p:cBhvr>
                                        <p:cTn id="119" dur="1000"/>
                                        <p:tgtEl>
                                          <p:spTgt spid="24"/>
                                        </p:tgtEl>
                                      </p:cBhvr>
                                    </p:animEffect>
                                  </p:childTnLst>
                                </p:cTn>
                              </p:par>
                            </p:childTnLst>
                          </p:cTn>
                        </p:par>
                      </p:childTnLst>
                    </p:cTn>
                  </p:par>
                </p:childTnLst>
              </p:cTn>
              <p:nextCondLst>
                <p:cond evt="onClick" delay="0">
                  <p:tgtEl>
                    <p:spTgt spid="8"/>
                  </p:tgtEl>
                </p:cond>
              </p:nextCondLst>
            </p:seq>
            <p:seq concurrent="1" nextAc="seek">
              <p:cTn id="120" restart="whenNotActive" fill="hold" evtFilter="cancelBubble" nodeType="interactiveSeq">
                <p:stCondLst>
                  <p:cond evt="onClick" delay="0">
                    <p:tgtEl>
                      <p:spTgt spid="31"/>
                    </p:tgtEl>
                  </p:cond>
                </p:stCondLst>
                <p:endSync evt="end" delay="0">
                  <p:rtn val="all"/>
                </p:endSync>
                <p:childTnLst>
                  <p:par>
                    <p:cTn id="121" fill="hold">
                      <p:stCondLst>
                        <p:cond delay="0"/>
                      </p:stCondLst>
                      <p:childTnLst>
                        <p:par>
                          <p:cTn id="122" fill="hold">
                            <p:stCondLst>
                              <p:cond delay="0"/>
                            </p:stCondLst>
                            <p:childTnLst>
                              <p:par>
                                <p:cTn id="123" presetID="1" presetClass="emph" presetSubtype="2" fill="hold" grpId="1" nodeType="withEffect">
                                  <p:stCondLst>
                                    <p:cond delay="0"/>
                                  </p:stCondLst>
                                  <p:childTnLst>
                                    <p:animClr clrSpc="rgb" dir="cw">
                                      <p:cBhvr>
                                        <p:cTn id="124" dur="1000" fill="hold"/>
                                        <p:tgtEl>
                                          <p:spTgt spid="3"/>
                                        </p:tgtEl>
                                        <p:attrNameLst>
                                          <p:attrName>fillcolor</p:attrName>
                                        </p:attrNameLst>
                                      </p:cBhvr>
                                      <p:to>
                                        <a:srgbClr val="FFCC00"/>
                                      </p:to>
                                    </p:animClr>
                                    <p:set>
                                      <p:cBhvr>
                                        <p:cTn id="125" dur="1000" fill="hold"/>
                                        <p:tgtEl>
                                          <p:spTgt spid="3"/>
                                        </p:tgtEl>
                                        <p:attrNameLst>
                                          <p:attrName>fill.type</p:attrName>
                                        </p:attrNameLst>
                                      </p:cBhvr>
                                      <p:to>
                                        <p:strVal val="solid"/>
                                      </p:to>
                                    </p:set>
                                    <p:set>
                                      <p:cBhvr>
                                        <p:cTn id="126" dur="1000" fill="hold"/>
                                        <p:tgtEl>
                                          <p:spTgt spid="3"/>
                                        </p:tgtEl>
                                        <p:attrNameLst>
                                          <p:attrName>fill.on</p:attrName>
                                        </p:attrNameLst>
                                      </p:cBhvr>
                                      <p:to>
                                        <p:strVal val="true"/>
                                      </p:to>
                                    </p:set>
                                  </p:childTnLst>
                                </p:cTn>
                              </p:par>
                              <p:par>
                                <p:cTn id="127" presetID="1" presetClass="emph" presetSubtype="2" fill="hold" grpId="1" nodeType="withEffect">
                                  <p:stCondLst>
                                    <p:cond delay="0"/>
                                  </p:stCondLst>
                                  <p:childTnLst>
                                    <p:animClr clrSpc="rgb" dir="cw">
                                      <p:cBhvr>
                                        <p:cTn id="128" dur="1000" fill="hold"/>
                                        <p:tgtEl>
                                          <p:spTgt spid="5"/>
                                        </p:tgtEl>
                                        <p:attrNameLst>
                                          <p:attrName>fillcolor</p:attrName>
                                        </p:attrNameLst>
                                      </p:cBhvr>
                                      <p:to>
                                        <a:srgbClr val="FFCC00"/>
                                      </p:to>
                                    </p:animClr>
                                    <p:set>
                                      <p:cBhvr>
                                        <p:cTn id="129" dur="1000" fill="hold"/>
                                        <p:tgtEl>
                                          <p:spTgt spid="5"/>
                                        </p:tgtEl>
                                        <p:attrNameLst>
                                          <p:attrName>fill.type</p:attrName>
                                        </p:attrNameLst>
                                      </p:cBhvr>
                                      <p:to>
                                        <p:strVal val="solid"/>
                                      </p:to>
                                    </p:set>
                                    <p:set>
                                      <p:cBhvr>
                                        <p:cTn id="130" dur="1000" fill="hold"/>
                                        <p:tgtEl>
                                          <p:spTgt spid="5"/>
                                        </p:tgtEl>
                                        <p:attrNameLst>
                                          <p:attrName>fill.on</p:attrName>
                                        </p:attrNameLst>
                                      </p:cBhvr>
                                      <p:to>
                                        <p:strVal val="true"/>
                                      </p:to>
                                    </p:set>
                                  </p:childTnLst>
                                </p:cTn>
                              </p:par>
                              <p:par>
                                <p:cTn id="131" presetID="1" presetClass="emph" presetSubtype="2" fill="hold" grpId="1" nodeType="withEffect">
                                  <p:stCondLst>
                                    <p:cond delay="0"/>
                                  </p:stCondLst>
                                  <p:childTnLst>
                                    <p:animClr clrSpc="rgb" dir="cw">
                                      <p:cBhvr>
                                        <p:cTn id="132" dur="1000" fill="hold"/>
                                        <p:tgtEl>
                                          <p:spTgt spid="7"/>
                                        </p:tgtEl>
                                        <p:attrNameLst>
                                          <p:attrName>fillcolor</p:attrName>
                                        </p:attrNameLst>
                                      </p:cBhvr>
                                      <p:to>
                                        <a:srgbClr val="FFCC00"/>
                                      </p:to>
                                    </p:animClr>
                                    <p:set>
                                      <p:cBhvr>
                                        <p:cTn id="133" dur="1000" fill="hold"/>
                                        <p:tgtEl>
                                          <p:spTgt spid="7"/>
                                        </p:tgtEl>
                                        <p:attrNameLst>
                                          <p:attrName>fill.type</p:attrName>
                                        </p:attrNameLst>
                                      </p:cBhvr>
                                      <p:to>
                                        <p:strVal val="solid"/>
                                      </p:to>
                                    </p:set>
                                    <p:set>
                                      <p:cBhvr>
                                        <p:cTn id="134" dur="1000" fill="hold"/>
                                        <p:tgtEl>
                                          <p:spTgt spid="7"/>
                                        </p:tgtEl>
                                        <p:attrNameLst>
                                          <p:attrName>fill.on</p:attrName>
                                        </p:attrNameLst>
                                      </p:cBhvr>
                                      <p:to>
                                        <p:strVal val="true"/>
                                      </p:to>
                                    </p:set>
                                  </p:childTnLst>
                                </p:cTn>
                              </p:par>
                              <p:par>
                                <p:cTn id="135" presetID="1" presetClass="emph" presetSubtype="2" fill="hold" grpId="1" nodeType="withEffect">
                                  <p:stCondLst>
                                    <p:cond delay="0"/>
                                  </p:stCondLst>
                                  <p:childTnLst>
                                    <p:animClr clrSpc="rgb" dir="cw">
                                      <p:cBhvr>
                                        <p:cTn id="136" dur="1000" fill="hold"/>
                                        <p:tgtEl>
                                          <p:spTgt spid="8"/>
                                        </p:tgtEl>
                                        <p:attrNameLst>
                                          <p:attrName>fillcolor</p:attrName>
                                        </p:attrNameLst>
                                      </p:cBhvr>
                                      <p:to>
                                        <a:srgbClr val="FFCC00"/>
                                      </p:to>
                                    </p:animClr>
                                    <p:set>
                                      <p:cBhvr>
                                        <p:cTn id="137" dur="1000" fill="hold"/>
                                        <p:tgtEl>
                                          <p:spTgt spid="8"/>
                                        </p:tgtEl>
                                        <p:attrNameLst>
                                          <p:attrName>fill.type</p:attrName>
                                        </p:attrNameLst>
                                      </p:cBhvr>
                                      <p:to>
                                        <p:strVal val="solid"/>
                                      </p:to>
                                    </p:set>
                                    <p:set>
                                      <p:cBhvr>
                                        <p:cTn id="138" dur="1000" fill="hold"/>
                                        <p:tgtEl>
                                          <p:spTgt spid="8"/>
                                        </p:tgtEl>
                                        <p:attrNameLst>
                                          <p:attrName>fill.on</p:attrName>
                                        </p:attrNameLst>
                                      </p:cBhvr>
                                      <p:to>
                                        <p:strVal val="true"/>
                                      </p:to>
                                    </p:set>
                                  </p:childTnLst>
                                </p:cTn>
                              </p:par>
                              <p:par>
                                <p:cTn id="139" presetID="1" presetClass="exit" presetSubtype="0" fill="hold" grpId="1" nodeType="withEffect">
                                  <p:stCondLst>
                                    <p:cond delay="0"/>
                                  </p:stCondLst>
                                  <p:childTnLst>
                                    <p:set>
                                      <p:cBhvr>
                                        <p:cTn id="140" dur="1" fill="hold">
                                          <p:stCondLst>
                                            <p:cond delay="0"/>
                                          </p:stCondLst>
                                        </p:cTn>
                                        <p:tgtEl>
                                          <p:spTgt spid="9"/>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26"/>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27"/>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 grpId="0" animBg="1"/>
      <p:bldP spid="3" grpId="1" animBg="1"/>
      <p:bldP spid="5" grpId="0" animBg="1"/>
      <p:bldP spid="5" grpId="1" animBg="1"/>
      <p:bldP spid="7" grpId="0" animBg="1"/>
      <p:bldP spid="7" grpId="1" animBg="1"/>
      <p:bldP spid="8" grpId="0" animBg="1"/>
      <p:bldP spid="8" grpId="1" animBg="1"/>
      <p:bldP spid="9" grpId="0"/>
      <p:bldP spid="9" grpId="1"/>
      <p:bldP spid="24" grpId="0"/>
      <p:bldP spid="24" grpId="1"/>
      <p:bldP spid="24" grpId="2"/>
      <p:bldP spid="24" grpId="3"/>
    </p:bldLst>
  </p:timing>
</p:sld>
</file>

<file path=ppt/theme/theme1.xml><?xml version="1.0" encoding="utf-8"?>
<a:theme xmlns:a="http://schemas.openxmlformats.org/drawingml/2006/main" name="Office Theme">
  <a:themeElements>
    <a:clrScheme name="Office">
      <a:dk1>
        <a:sysClr val="windowText" lastClr="1F1F1F"/>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1F1F1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1F1F1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1F1F1F"/>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2127</TotalTime>
  <Words>2035</Words>
  <Application>Microsoft Office PowerPoint</Application>
  <PresentationFormat>Widescreen</PresentationFormat>
  <Paragraphs>367</Paragraphs>
  <Slides>24</Slides>
  <Notes>1</Notes>
  <HiddenSlides>0</HiddenSlides>
  <MMClips>3</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24</vt:i4>
      </vt:variant>
    </vt:vector>
  </HeadingPairs>
  <TitlesOfParts>
    <vt:vector size="42" baseType="lpstr">
      <vt:lpstr>Arial Unicode MS</vt:lpstr>
      <vt:lpstr>A3.OpenSansBold-San</vt:lpstr>
      <vt:lpstr>A3.OpenSans-San</vt:lpstr>
      <vt:lpstr>Arial</vt:lpstr>
      <vt:lpstr>Calibri</vt:lpstr>
      <vt:lpstr>Calibri Light</vt:lpstr>
      <vt:lpstr>宋体</vt:lpstr>
      <vt:lpstr>Tahoma</vt:lpstr>
      <vt:lpstr>Times New Roman</vt:lpstr>
      <vt:lpstr>Times New Roman (Headings)</vt:lpstr>
      <vt:lpstr>UTM Alberta Heavy</vt:lpstr>
      <vt:lpstr>UTM Futura Extra</vt:lpstr>
      <vt:lpstr>zihun7hao-wennuantongzhiti</vt:lpstr>
      <vt:lpstr>字魂59号-创粗黑</vt:lpstr>
      <vt:lpstr>等线</vt:lpstr>
      <vt:lpstr>Office Theme</vt:lpstr>
      <vt:lpstr>2_Office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BTA</dc:creator>
  <cp:lastModifiedBy>Admin</cp:lastModifiedBy>
  <cp:revision>79</cp:revision>
  <dcterms:created xsi:type="dcterms:W3CDTF">2024-03-07T08:53:31Z</dcterms:created>
  <dcterms:modified xsi:type="dcterms:W3CDTF">2024-05-11T11:50:11Z</dcterms:modified>
</cp:coreProperties>
</file>